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3" r:id="rId20"/>
    <p:sldId id="274" r:id="rId21"/>
    <p:sldId id="279" r:id="rId22"/>
    <p:sldId id="280" r:id="rId23"/>
    <p:sldId id="281" r:id="rId24"/>
    <p:sldId id="275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89" r:id="rId34"/>
    <p:sldId id="291" r:id="rId35"/>
    <p:sldId id="292" r:id="rId36"/>
    <p:sldId id="276" r:id="rId37"/>
    <p:sldId id="293" r:id="rId38"/>
    <p:sldId id="294" r:id="rId39"/>
    <p:sldId id="277" r:id="rId40"/>
    <p:sldId id="300" r:id="rId41"/>
    <p:sldId id="301" r:id="rId42"/>
    <p:sldId id="302" r:id="rId43"/>
    <p:sldId id="295" r:id="rId44"/>
    <p:sldId id="297" r:id="rId45"/>
    <p:sldId id="299" r:id="rId46"/>
    <p:sldId id="296" r:id="rId47"/>
    <p:sldId id="298" r:id="rId48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3300"/>
    <a:srgbClr val="000000"/>
    <a:srgbClr val="FF9900"/>
    <a:srgbClr val="FFCCFF"/>
    <a:srgbClr val="FF9999"/>
    <a:srgbClr val="0099FF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24816" autoAdjust="0"/>
    <p:restoredTop sz="98723" autoAdjust="0"/>
  </p:normalViewPr>
  <p:slideViewPr>
    <p:cSldViewPr>
      <p:cViewPr>
        <p:scale>
          <a:sx n="66" d="100"/>
          <a:sy n="66" d="100"/>
        </p:scale>
        <p:origin x="-414" y="-234"/>
      </p:cViewPr>
      <p:guideLst>
        <p:guide orient="horz" pos="182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2520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10" Type="http://schemas.openxmlformats.org/officeDocument/2006/relationships/image" Target="../media/image86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5" Type="http://schemas.openxmlformats.org/officeDocument/2006/relationships/image" Target="../media/image102.wmf"/><Relationship Id="rId4" Type="http://schemas.openxmlformats.org/officeDocument/2006/relationships/image" Target="../media/image10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5" Type="http://schemas.openxmlformats.org/officeDocument/2006/relationships/image" Target="../media/image112.wmf"/><Relationship Id="rId4" Type="http://schemas.openxmlformats.org/officeDocument/2006/relationships/image" Target="../media/image11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89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4" Type="http://schemas.openxmlformats.org/officeDocument/2006/relationships/image" Target="../media/image121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3" Type="http://schemas.openxmlformats.org/officeDocument/2006/relationships/image" Target="../media/image125.wmf"/><Relationship Id="rId7" Type="http://schemas.openxmlformats.org/officeDocument/2006/relationships/image" Target="../media/image129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8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Relationship Id="rId9" Type="http://schemas.openxmlformats.org/officeDocument/2006/relationships/image" Target="../media/image13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image" Target="../media/image137.wmf"/><Relationship Id="rId7" Type="http://schemas.openxmlformats.org/officeDocument/2006/relationships/image" Target="../media/image141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6" Type="http://schemas.openxmlformats.org/officeDocument/2006/relationships/image" Target="../media/image140.wmf"/><Relationship Id="rId5" Type="http://schemas.openxmlformats.org/officeDocument/2006/relationships/image" Target="../media/image139.wmf"/><Relationship Id="rId4" Type="http://schemas.openxmlformats.org/officeDocument/2006/relationships/image" Target="../media/image138.w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3" Type="http://schemas.openxmlformats.org/officeDocument/2006/relationships/image" Target="../media/image145.wmf"/><Relationship Id="rId7" Type="http://schemas.openxmlformats.org/officeDocument/2006/relationships/image" Target="../media/image149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6" Type="http://schemas.openxmlformats.org/officeDocument/2006/relationships/image" Target="../media/image148.wmf"/><Relationship Id="rId5" Type="http://schemas.openxmlformats.org/officeDocument/2006/relationships/image" Target="../media/image147.wmf"/><Relationship Id="rId10" Type="http://schemas.openxmlformats.org/officeDocument/2006/relationships/image" Target="../media/image152.wmf"/><Relationship Id="rId4" Type="http://schemas.openxmlformats.org/officeDocument/2006/relationships/image" Target="../media/image146.wmf"/><Relationship Id="rId9" Type="http://schemas.openxmlformats.org/officeDocument/2006/relationships/image" Target="../media/image151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wmf"/><Relationship Id="rId2" Type="http://schemas.openxmlformats.org/officeDocument/2006/relationships/image" Target="../media/image154.wmf"/><Relationship Id="rId1" Type="http://schemas.openxmlformats.org/officeDocument/2006/relationships/image" Target="../media/image153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2.wmf"/><Relationship Id="rId3" Type="http://schemas.openxmlformats.org/officeDocument/2006/relationships/image" Target="../media/image157.wmf"/><Relationship Id="rId7" Type="http://schemas.openxmlformats.org/officeDocument/2006/relationships/image" Target="../media/image161.wmf"/><Relationship Id="rId2" Type="http://schemas.openxmlformats.org/officeDocument/2006/relationships/image" Target="../media/image156.wmf"/><Relationship Id="rId1" Type="http://schemas.openxmlformats.org/officeDocument/2006/relationships/image" Target="../media/image145.wmf"/><Relationship Id="rId6" Type="http://schemas.openxmlformats.org/officeDocument/2006/relationships/image" Target="../media/image160.wmf"/><Relationship Id="rId11" Type="http://schemas.openxmlformats.org/officeDocument/2006/relationships/image" Target="../media/image165.wmf"/><Relationship Id="rId5" Type="http://schemas.openxmlformats.org/officeDocument/2006/relationships/image" Target="../media/image159.wmf"/><Relationship Id="rId10" Type="http://schemas.openxmlformats.org/officeDocument/2006/relationships/image" Target="../media/image164.wmf"/><Relationship Id="rId4" Type="http://schemas.openxmlformats.org/officeDocument/2006/relationships/image" Target="../media/image158.wmf"/><Relationship Id="rId9" Type="http://schemas.openxmlformats.org/officeDocument/2006/relationships/image" Target="../media/image163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wmf"/><Relationship Id="rId7" Type="http://schemas.openxmlformats.org/officeDocument/2006/relationships/image" Target="../media/image172.wmf"/><Relationship Id="rId2" Type="http://schemas.openxmlformats.org/officeDocument/2006/relationships/image" Target="../media/image167.wmf"/><Relationship Id="rId1" Type="http://schemas.openxmlformats.org/officeDocument/2006/relationships/image" Target="../media/image166.wmf"/><Relationship Id="rId6" Type="http://schemas.openxmlformats.org/officeDocument/2006/relationships/image" Target="../media/image171.wmf"/><Relationship Id="rId5" Type="http://schemas.openxmlformats.org/officeDocument/2006/relationships/image" Target="../media/image170.wmf"/><Relationship Id="rId4" Type="http://schemas.openxmlformats.org/officeDocument/2006/relationships/image" Target="../media/image169.wmf"/></Relationships>
</file>

<file path=ppt/drawings/_rels/vmlDrawing3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wmf"/><Relationship Id="rId3" Type="http://schemas.openxmlformats.org/officeDocument/2006/relationships/image" Target="../media/image175.wmf"/><Relationship Id="rId7" Type="http://schemas.openxmlformats.org/officeDocument/2006/relationships/image" Target="../media/image179.wmf"/><Relationship Id="rId2" Type="http://schemas.openxmlformats.org/officeDocument/2006/relationships/image" Target="../media/image174.wmf"/><Relationship Id="rId1" Type="http://schemas.openxmlformats.org/officeDocument/2006/relationships/image" Target="../media/image173.wmf"/><Relationship Id="rId6" Type="http://schemas.openxmlformats.org/officeDocument/2006/relationships/image" Target="../media/image178.wmf"/><Relationship Id="rId5" Type="http://schemas.openxmlformats.org/officeDocument/2006/relationships/image" Target="../media/image177.wmf"/><Relationship Id="rId4" Type="http://schemas.openxmlformats.org/officeDocument/2006/relationships/image" Target="../media/image176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1.wmf"/><Relationship Id="rId2" Type="http://schemas.openxmlformats.org/officeDocument/2006/relationships/image" Target="../media/image173.wmf"/><Relationship Id="rId1" Type="http://schemas.openxmlformats.org/officeDocument/2006/relationships/image" Target="../media/image176.wmf"/><Relationship Id="rId5" Type="http://schemas.openxmlformats.org/officeDocument/2006/relationships/image" Target="../media/image182.wmf"/><Relationship Id="rId4" Type="http://schemas.openxmlformats.org/officeDocument/2006/relationships/image" Target="../media/image167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5.wmf"/><Relationship Id="rId2" Type="http://schemas.openxmlformats.org/officeDocument/2006/relationships/image" Target="../media/image184.wmf"/><Relationship Id="rId1" Type="http://schemas.openxmlformats.org/officeDocument/2006/relationships/image" Target="../media/image183.wmf"/><Relationship Id="rId6" Type="http://schemas.openxmlformats.org/officeDocument/2006/relationships/image" Target="../media/image188.wmf"/><Relationship Id="rId5" Type="http://schemas.openxmlformats.org/officeDocument/2006/relationships/image" Target="../media/image187.wmf"/><Relationship Id="rId4" Type="http://schemas.openxmlformats.org/officeDocument/2006/relationships/image" Target="../media/image18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5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wmf"/><Relationship Id="rId2" Type="http://schemas.openxmlformats.org/officeDocument/2006/relationships/image" Target="../media/image189.wmf"/><Relationship Id="rId1" Type="http://schemas.openxmlformats.org/officeDocument/2006/relationships/image" Target="../media/image183.wmf"/><Relationship Id="rId5" Type="http://schemas.openxmlformats.org/officeDocument/2006/relationships/image" Target="../media/image192.wmf"/><Relationship Id="rId4" Type="http://schemas.openxmlformats.org/officeDocument/2006/relationships/image" Target="../media/image191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9.wmf"/><Relationship Id="rId3" Type="http://schemas.openxmlformats.org/officeDocument/2006/relationships/image" Target="../media/image194.wmf"/><Relationship Id="rId7" Type="http://schemas.openxmlformats.org/officeDocument/2006/relationships/image" Target="../media/image198.wmf"/><Relationship Id="rId2" Type="http://schemas.openxmlformats.org/officeDocument/2006/relationships/image" Target="../media/image193.wmf"/><Relationship Id="rId1" Type="http://schemas.openxmlformats.org/officeDocument/2006/relationships/image" Target="../media/image183.wmf"/><Relationship Id="rId6" Type="http://schemas.openxmlformats.org/officeDocument/2006/relationships/image" Target="../media/image197.wmf"/><Relationship Id="rId5" Type="http://schemas.openxmlformats.org/officeDocument/2006/relationships/image" Target="../media/image196.wmf"/><Relationship Id="rId4" Type="http://schemas.openxmlformats.org/officeDocument/2006/relationships/image" Target="../media/image195.wmf"/><Relationship Id="rId9" Type="http://schemas.openxmlformats.org/officeDocument/2006/relationships/image" Target="../media/image200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3.wmf"/><Relationship Id="rId2" Type="http://schemas.openxmlformats.org/officeDocument/2006/relationships/image" Target="../media/image202.wmf"/><Relationship Id="rId1" Type="http://schemas.openxmlformats.org/officeDocument/2006/relationships/image" Target="../media/image201.wmf"/><Relationship Id="rId4" Type="http://schemas.openxmlformats.org/officeDocument/2006/relationships/image" Target="../media/image204.wmf"/></Relationships>
</file>

<file path=ppt/drawings/_rels/vmlDrawing4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wmf"/><Relationship Id="rId3" Type="http://schemas.openxmlformats.org/officeDocument/2006/relationships/image" Target="../media/image207.wmf"/><Relationship Id="rId7" Type="http://schemas.openxmlformats.org/officeDocument/2006/relationships/image" Target="../media/image211.wmf"/><Relationship Id="rId2" Type="http://schemas.openxmlformats.org/officeDocument/2006/relationships/image" Target="../media/image206.wmf"/><Relationship Id="rId1" Type="http://schemas.openxmlformats.org/officeDocument/2006/relationships/image" Target="../media/image205.wmf"/><Relationship Id="rId6" Type="http://schemas.openxmlformats.org/officeDocument/2006/relationships/image" Target="../media/image210.wmf"/><Relationship Id="rId5" Type="http://schemas.openxmlformats.org/officeDocument/2006/relationships/image" Target="../media/image209.wmf"/><Relationship Id="rId4" Type="http://schemas.openxmlformats.org/officeDocument/2006/relationships/image" Target="../media/image20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第１回線形代数学入門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/>
              <a:t>2008/4/16(</a:t>
            </a:r>
            <a:r>
              <a:rPr lang="ja-JP" altLang="en-US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55C01521-673D-40EE-A222-147B1B4013E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0180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D8AC330-220C-4765-BA37-7E753423ECB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5803F4-8CED-4E24-9E7D-1AC0344514B7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A4045C-1436-4822-9F77-5F5E07F42E5F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71FC6-4FF8-4F13-BD83-16796AF99B6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B6E59-3D3B-4F07-867E-CC5CB12BBD1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A6F8A-5D10-411B-B8AD-F3F602FD4C5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093C3-DD96-4F44-9F69-013DCB46C79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6359F-C01C-49B1-96E7-C9BD3CE4851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2CA02-AC6E-497C-90AB-CE4AF032451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C3D90-E4C3-41F2-BC1F-50CA8BDB418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C92D7-D2F3-415F-AD4C-36ACD3EF8D4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5806D-1BF8-421A-B891-A605A33E4DB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61AB8-8B27-4939-B415-DAC72552702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A012-D21E-4723-B908-6646CA09995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B234D18-81A5-46B6-9D57-B0DD7147C75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5.bin"/><Relationship Id="rId5" Type="http://schemas.openxmlformats.org/officeDocument/2006/relationships/oleObject" Target="../embeddings/oleObject74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3.bin"/><Relationship Id="rId12" Type="http://schemas.openxmlformats.org/officeDocument/2006/relationships/oleObject" Target="../embeddings/oleObject8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Relationship Id="rId14" Type="http://schemas.openxmlformats.org/officeDocument/2006/relationships/oleObject" Target="../embeddings/oleObject9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4.bin"/><Relationship Id="rId5" Type="http://schemas.openxmlformats.org/officeDocument/2006/relationships/oleObject" Target="../embeddings/oleObject93.bin"/><Relationship Id="rId4" Type="http://schemas.openxmlformats.org/officeDocument/2006/relationships/oleObject" Target="../embeddings/oleObject92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10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99.bin"/><Relationship Id="rId5" Type="http://schemas.openxmlformats.org/officeDocument/2006/relationships/oleObject" Target="../embeddings/oleObject98.bin"/><Relationship Id="rId4" Type="http://schemas.openxmlformats.org/officeDocument/2006/relationships/oleObject" Target="../embeddings/oleObject97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7.bin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05.bin"/><Relationship Id="rId5" Type="http://schemas.openxmlformats.org/officeDocument/2006/relationships/oleObject" Target="../embeddings/oleObject104.bin"/><Relationship Id="rId4" Type="http://schemas.openxmlformats.org/officeDocument/2006/relationships/oleObject" Target="../embeddings/oleObject103.bin"/><Relationship Id="rId9" Type="http://schemas.openxmlformats.org/officeDocument/2006/relationships/oleObject" Target="../embeddings/oleObject10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4" Type="http://schemas.openxmlformats.org/officeDocument/2006/relationships/oleObject" Target="../embeddings/oleObject11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119.bin"/><Relationship Id="rId4" Type="http://schemas.openxmlformats.org/officeDocument/2006/relationships/oleObject" Target="../embeddings/oleObject118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5.bin"/><Relationship Id="rId3" Type="http://schemas.openxmlformats.org/officeDocument/2006/relationships/oleObject" Target="../embeddings/oleObject120.bin"/><Relationship Id="rId7" Type="http://schemas.openxmlformats.org/officeDocument/2006/relationships/oleObject" Target="../embeddings/oleObject1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23.bin"/><Relationship Id="rId5" Type="http://schemas.openxmlformats.org/officeDocument/2006/relationships/oleObject" Target="../embeddings/oleObject122.bin"/><Relationship Id="rId4" Type="http://schemas.openxmlformats.org/officeDocument/2006/relationships/oleObject" Target="../embeddings/oleObject121.bin"/><Relationship Id="rId9" Type="http://schemas.openxmlformats.org/officeDocument/2006/relationships/oleObject" Target="../embeddings/oleObject126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30.bin"/><Relationship Id="rId5" Type="http://schemas.openxmlformats.org/officeDocument/2006/relationships/oleObject" Target="../embeddings/oleObject129.bin"/><Relationship Id="rId4" Type="http://schemas.openxmlformats.org/officeDocument/2006/relationships/oleObject" Target="../embeddings/oleObject12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oleObject" Target="../embeddings/oleObject132.bin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35.bin"/><Relationship Id="rId11" Type="http://schemas.openxmlformats.org/officeDocument/2006/relationships/oleObject" Target="../embeddings/oleObject140.bin"/><Relationship Id="rId5" Type="http://schemas.openxmlformats.org/officeDocument/2006/relationships/oleObject" Target="../embeddings/oleObject134.bin"/><Relationship Id="rId10" Type="http://schemas.openxmlformats.org/officeDocument/2006/relationships/oleObject" Target="../embeddings/oleObject139.bin"/><Relationship Id="rId4" Type="http://schemas.openxmlformats.org/officeDocument/2006/relationships/oleObject" Target="../embeddings/oleObject133.bin"/><Relationship Id="rId9" Type="http://schemas.openxmlformats.org/officeDocument/2006/relationships/oleObject" Target="../embeddings/oleObject13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143.bin"/><Relationship Id="rId4" Type="http://schemas.openxmlformats.org/officeDocument/2006/relationships/oleObject" Target="../embeddings/oleObject142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9.bin"/><Relationship Id="rId3" Type="http://schemas.openxmlformats.org/officeDocument/2006/relationships/oleObject" Target="../embeddings/oleObject144.bin"/><Relationship Id="rId7" Type="http://schemas.openxmlformats.org/officeDocument/2006/relationships/oleObject" Target="../embeddings/oleObject1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47.bin"/><Relationship Id="rId11" Type="http://schemas.openxmlformats.org/officeDocument/2006/relationships/oleObject" Target="../embeddings/oleObject152.bin"/><Relationship Id="rId5" Type="http://schemas.openxmlformats.org/officeDocument/2006/relationships/oleObject" Target="../embeddings/oleObject146.bin"/><Relationship Id="rId10" Type="http://schemas.openxmlformats.org/officeDocument/2006/relationships/oleObject" Target="../embeddings/oleObject151.bin"/><Relationship Id="rId4" Type="http://schemas.openxmlformats.org/officeDocument/2006/relationships/oleObject" Target="../embeddings/oleObject145.bin"/><Relationship Id="rId9" Type="http://schemas.openxmlformats.org/officeDocument/2006/relationships/oleObject" Target="../embeddings/oleObject150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7.bin"/><Relationship Id="rId12" Type="http://schemas.openxmlformats.org/officeDocument/2006/relationships/oleObject" Target="../embeddings/oleObject1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56.bin"/><Relationship Id="rId11" Type="http://schemas.openxmlformats.org/officeDocument/2006/relationships/oleObject" Target="../embeddings/oleObject161.bin"/><Relationship Id="rId5" Type="http://schemas.openxmlformats.org/officeDocument/2006/relationships/oleObject" Target="../embeddings/oleObject155.bin"/><Relationship Id="rId10" Type="http://schemas.openxmlformats.org/officeDocument/2006/relationships/oleObject" Target="../embeddings/oleObject160.bin"/><Relationship Id="rId4" Type="http://schemas.openxmlformats.org/officeDocument/2006/relationships/oleObject" Target="../embeddings/oleObject154.bin"/><Relationship Id="rId9" Type="http://schemas.openxmlformats.org/officeDocument/2006/relationships/oleObject" Target="../embeddings/oleObject159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165.bin"/><Relationship Id="rId4" Type="http://schemas.openxmlformats.org/officeDocument/2006/relationships/oleObject" Target="../embeddings/oleObject164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0.bin"/><Relationship Id="rId13" Type="http://schemas.openxmlformats.org/officeDocument/2006/relationships/oleObject" Target="../embeddings/oleObject17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69.bin"/><Relationship Id="rId12" Type="http://schemas.openxmlformats.org/officeDocument/2006/relationships/oleObject" Target="../embeddings/oleObject1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68.bin"/><Relationship Id="rId11" Type="http://schemas.openxmlformats.org/officeDocument/2006/relationships/oleObject" Target="../embeddings/oleObject173.bin"/><Relationship Id="rId5" Type="http://schemas.openxmlformats.org/officeDocument/2006/relationships/oleObject" Target="../embeddings/oleObject167.bin"/><Relationship Id="rId15" Type="http://schemas.openxmlformats.org/officeDocument/2006/relationships/oleObject" Target="../embeddings/oleObject177.bin"/><Relationship Id="rId10" Type="http://schemas.openxmlformats.org/officeDocument/2006/relationships/oleObject" Target="../embeddings/oleObject172.bin"/><Relationship Id="rId4" Type="http://schemas.openxmlformats.org/officeDocument/2006/relationships/oleObject" Target="../embeddings/oleObject166.bin"/><Relationship Id="rId9" Type="http://schemas.openxmlformats.org/officeDocument/2006/relationships/oleObject" Target="../embeddings/oleObject171.bin"/><Relationship Id="rId14" Type="http://schemas.openxmlformats.org/officeDocument/2006/relationships/oleObject" Target="../embeddings/oleObject17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3.bin"/><Relationship Id="rId3" Type="http://schemas.openxmlformats.org/officeDocument/2006/relationships/oleObject" Target="../embeddings/oleObject178.bin"/><Relationship Id="rId7" Type="http://schemas.openxmlformats.org/officeDocument/2006/relationships/oleObject" Target="../embeddings/oleObject1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81.bin"/><Relationship Id="rId5" Type="http://schemas.openxmlformats.org/officeDocument/2006/relationships/oleObject" Target="../embeddings/oleObject180.bin"/><Relationship Id="rId4" Type="http://schemas.openxmlformats.org/officeDocument/2006/relationships/oleObject" Target="../embeddings/oleObject179.bin"/><Relationship Id="rId9" Type="http://schemas.openxmlformats.org/officeDocument/2006/relationships/oleObject" Target="../embeddings/oleObject184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0.bin"/><Relationship Id="rId3" Type="http://schemas.openxmlformats.org/officeDocument/2006/relationships/oleObject" Target="../embeddings/oleObject185.bin"/><Relationship Id="rId7" Type="http://schemas.openxmlformats.org/officeDocument/2006/relationships/oleObject" Target="../embeddings/oleObject18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88.bin"/><Relationship Id="rId11" Type="http://schemas.openxmlformats.org/officeDocument/2006/relationships/oleObject" Target="../embeddings/oleObject193.bin"/><Relationship Id="rId5" Type="http://schemas.openxmlformats.org/officeDocument/2006/relationships/oleObject" Target="../embeddings/oleObject187.bin"/><Relationship Id="rId10" Type="http://schemas.openxmlformats.org/officeDocument/2006/relationships/oleObject" Target="../embeddings/oleObject192.bin"/><Relationship Id="rId4" Type="http://schemas.openxmlformats.org/officeDocument/2006/relationships/oleObject" Target="../embeddings/oleObject186.bin"/><Relationship Id="rId9" Type="http://schemas.openxmlformats.org/officeDocument/2006/relationships/oleObject" Target="../embeddings/oleObject191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9.bin"/><Relationship Id="rId3" Type="http://schemas.openxmlformats.org/officeDocument/2006/relationships/oleObject" Target="../embeddings/oleObject194.bin"/><Relationship Id="rId7" Type="http://schemas.openxmlformats.org/officeDocument/2006/relationships/oleObject" Target="../embeddings/oleObject19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97.bin"/><Relationship Id="rId5" Type="http://schemas.openxmlformats.org/officeDocument/2006/relationships/oleObject" Target="../embeddings/oleObject196.bin"/><Relationship Id="rId4" Type="http://schemas.openxmlformats.org/officeDocument/2006/relationships/oleObject" Target="../embeddings/oleObject195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5.bin"/><Relationship Id="rId3" Type="http://schemas.openxmlformats.org/officeDocument/2006/relationships/oleObject" Target="../embeddings/oleObject200.bin"/><Relationship Id="rId7" Type="http://schemas.openxmlformats.org/officeDocument/2006/relationships/oleObject" Target="../embeddings/oleObject20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03.bin"/><Relationship Id="rId5" Type="http://schemas.openxmlformats.org/officeDocument/2006/relationships/oleObject" Target="../embeddings/oleObject202.bin"/><Relationship Id="rId4" Type="http://schemas.openxmlformats.org/officeDocument/2006/relationships/oleObject" Target="../embeddings/oleObject201.bin"/><Relationship Id="rId9" Type="http://schemas.openxmlformats.org/officeDocument/2006/relationships/oleObject" Target="../embeddings/oleObject206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7.bin"/><Relationship Id="rId7" Type="http://schemas.openxmlformats.org/officeDocument/2006/relationships/oleObject" Target="../embeddings/oleObject2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10.bin"/><Relationship Id="rId5" Type="http://schemas.openxmlformats.org/officeDocument/2006/relationships/oleObject" Target="../embeddings/oleObject209.bin"/><Relationship Id="rId4" Type="http://schemas.openxmlformats.org/officeDocument/2006/relationships/oleObject" Target="../embeddings/oleObject208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7.bin"/><Relationship Id="rId3" Type="http://schemas.openxmlformats.org/officeDocument/2006/relationships/oleObject" Target="../embeddings/oleObject212.bin"/><Relationship Id="rId7" Type="http://schemas.openxmlformats.org/officeDocument/2006/relationships/oleObject" Target="../embeddings/oleObject2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15.bin"/><Relationship Id="rId11" Type="http://schemas.openxmlformats.org/officeDocument/2006/relationships/oleObject" Target="../embeddings/oleObject220.bin"/><Relationship Id="rId5" Type="http://schemas.openxmlformats.org/officeDocument/2006/relationships/oleObject" Target="../embeddings/oleObject214.bin"/><Relationship Id="rId10" Type="http://schemas.openxmlformats.org/officeDocument/2006/relationships/oleObject" Target="../embeddings/oleObject219.bin"/><Relationship Id="rId4" Type="http://schemas.openxmlformats.org/officeDocument/2006/relationships/oleObject" Target="../embeddings/oleObject213.bin"/><Relationship Id="rId9" Type="http://schemas.openxmlformats.org/officeDocument/2006/relationships/oleObject" Target="../embeddings/oleObject218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24.bin"/><Relationship Id="rId5" Type="http://schemas.openxmlformats.org/officeDocument/2006/relationships/oleObject" Target="../embeddings/oleObject223.bin"/><Relationship Id="rId4" Type="http://schemas.openxmlformats.org/officeDocument/2006/relationships/oleObject" Target="../embeddings/oleObject222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0.bin"/><Relationship Id="rId3" Type="http://schemas.openxmlformats.org/officeDocument/2006/relationships/oleObject" Target="../embeddings/oleObject225.bin"/><Relationship Id="rId7" Type="http://schemas.openxmlformats.org/officeDocument/2006/relationships/oleObject" Target="../embeddings/oleObject2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28.bin"/><Relationship Id="rId5" Type="http://schemas.openxmlformats.org/officeDocument/2006/relationships/oleObject" Target="../embeddings/oleObject227.bin"/><Relationship Id="rId10" Type="http://schemas.openxmlformats.org/officeDocument/2006/relationships/oleObject" Target="../embeddings/oleObject232.bin"/><Relationship Id="rId4" Type="http://schemas.openxmlformats.org/officeDocument/2006/relationships/oleObject" Target="../embeddings/oleObject226.bin"/><Relationship Id="rId9" Type="http://schemas.openxmlformats.org/officeDocument/2006/relationships/oleObject" Target="../embeddings/oleObject23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03EE66-8F5C-4259-9FE8-BE993FB78A9B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 eaLnBrk="1" hangingPunct="1"/>
            <a:r>
              <a:rPr lang="ja-JP" altLang="en-US" sz="4400" smtClean="0"/>
              <a:t>線形代数学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9656A-7E34-4EE8-B89A-4095AF8168A1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066800" y="1295400"/>
          <a:ext cx="2667000" cy="881063"/>
        </p:xfrm>
        <a:graphic>
          <a:graphicData uri="http://schemas.openxmlformats.org/presentationml/2006/ole">
            <p:oleObj spid="_x0000_s6146" name="Equation" r:id="rId3" imgW="1384200" imgH="457200" progId="Equation.DSMT4">
              <p:embed/>
            </p:oleObj>
          </a:graphicData>
        </a:graphic>
      </p:graphicFrame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90600" y="3048000"/>
            <a:ext cx="301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行列の和の定義より、</a:t>
            </a:r>
          </a:p>
        </p:txBody>
      </p:sp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1219200" y="3733800"/>
          <a:ext cx="5480050" cy="1811338"/>
        </p:xfrm>
        <a:graphic>
          <a:graphicData uri="http://schemas.openxmlformats.org/presentationml/2006/ole">
            <p:oleObj spid="_x0000_s6147" name="Equation" r:id="rId4" imgW="2844720" imgH="939600" progId="Equation.DSMT4">
              <p:embed/>
            </p:oleObj>
          </a:graphicData>
        </a:graphic>
      </p:graphicFrame>
      <p:sp>
        <p:nvSpPr>
          <p:cNvPr id="6152" name="Text Box 11"/>
          <p:cNvSpPr txBox="1">
            <a:spLocks noChangeArrowheads="1"/>
          </p:cNvSpPr>
          <p:nvPr/>
        </p:nvSpPr>
        <p:spPr bwMode="auto">
          <a:xfrm>
            <a:off x="1143000" y="685800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次の計算をせよ。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732EAA-6407-4E60-88E3-A936C0E5F054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609600" y="609600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次の計算をせよ。</a:t>
            </a:r>
          </a:p>
        </p:txBody>
      </p:sp>
      <p:graphicFrame>
        <p:nvGraphicFramePr>
          <p:cNvPr id="7170" name="Object 2048"/>
          <p:cNvGraphicFramePr>
            <a:graphicFrameLocks noChangeAspect="1"/>
          </p:cNvGraphicFramePr>
          <p:nvPr/>
        </p:nvGraphicFramePr>
        <p:xfrm>
          <a:off x="1524000" y="1600200"/>
          <a:ext cx="2347913" cy="881063"/>
        </p:xfrm>
        <a:graphic>
          <a:graphicData uri="http://schemas.openxmlformats.org/presentationml/2006/ole">
            <p:oleObj spid="_x0000_s7170" name="Equation" r:id="rId3" imgW="1218960" imgH="457200" progId="Equation.DSMT4">
              <p:embed/>
            </p:oleObj>
          </a:graphicData>
        </a:graphic>
      </p:graphicFrame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381000" y="2819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171" name="Object 2049"/>
          <p:cNvGraphicFramePr>
            <a:graphicFrameLocks noChangeAspect="1"/>
          </p:cNvGraphicFramePr>
          <p:nvPr/>
        </p:nvGraphicFramePr>
        <p:xfrm>
          <a:off x="1522413" y="3200400"/>
          <a:ext cx="2349500" cy="881063"/>
        </p:xfrm>
        <a:graphic>
          <a:graphicData uri="http://schemas.openxmlformats.org/presentationml/2006/ole">
            <p:oleObj spid="_x0000_s7171" name="Equation" r:id="rId4" imgW="1218960" imgH="457200" progId="Equation.DSMT4">
              <p:embed/>
            </p:oleObj>
          </a:graphicData>
        </a:graphic>
      </p:graphicFrame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381000" y="4419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7172" name="Object 2050"/>
          <p:cNvGraphicFramePr>
            <a:graphicFrameLocks noChangeAspect="1"/>
          </p:cNvGraphicFramePr>
          <p:nvPr/>
        </p:nvGraphicFramePr>
        <p:xfrm>
          <a:off x="1522413" y="4800600"/>
          <a:ext cx="2349500" cy="881063"/>
        </p:xfrm>
        <a:graphic>
          <a:graphicData uri="http://schemas.openxmlformats.org/presentationml/2006/ole">
            <p:oleObj spid="_x0000_s7172" name="Equation" r:id="rId5" imgW="12189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F580C-5580-43C0-BC15-B56D6656977E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加法逆元</a:t>
            </a:r>
            <a:r>
              <a:rPr lang="en-US" altLang="ja-JP" smtClean="0"/>
              <a:t>(</a:t>
            </a:r>
            <a:r>
              <a:rPr lang="ja-JP" altLang="en-US" smtClean="0"/>
              <a:t>－</a:t>
            </a:r>
            <a:r>
              <a:rPr lang="en-US" altLang="ja-JP" b="1" smtClean="0"/>
              <a:t>A</a:t>
            </a:r>
            <a:r>
              <a:rPr lang="en-US" altLang="ja-JP" smtClean="0"/>
              <a:t>)</a:t>
            </a: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685800" y="1238250"/>
            <a:ext cx="63261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  <a:r>
              <a:rPr lang="en-US" altLang="ja-JP" b="1" i="1"/>
              <a:t>A</a:t>
            </a:r>
            <a:r>
              <a:rPr lang="ja-JP" altLang="en-US"/>
              <a:t>に対して、</a:t>
            </a:r>
            <a:r>
              <a:rPr lang="en-US" altLang="ja-JP" b="1" i="1"/>
              <a:t>A</a:t>
            </a:r>
            <a:r>
              <a:rPr lang="ja-JP" altLang="en-US"/>
              <a:t>の各成分の符号を反転させた</a:t>
            </a:r>
          </a:p>
          <a:p>
            <a:r>
              <a:rPr lang="ja-JP" altLang="en-US"/>
              <a:t>行列を</a:t>
            </a:r>
          </a:p>
          <a:p>
            <a:r>
              <a:rPr lang="ja-JP" altLang="en-US"/>
              <a:t>－</a:t>
            </a:r>
            <a:r>
              <a:rPr lang="en-US" altLang="ja-JP" b="1" i="1"/>
              <a:t>A</a:t>
            </a:r>
            <a:endParaRPr lang="en-US" altLang="ja-JP"/>
          </a:p>
          <a:p>
            <a:r>
              <a:rPr lang="ja-JP" altLang="en-US"/>
              <a:t>で表す。</a:t>
            </a:r>
          </a:p>
          <a:p>
            <a:r>
              <a:rPr lang="ja-JP" altLang="en-US"/>
              <a:t>（なお、この行列－</a:t>
            </a:r>
            <a:r>
              <a:rPr lang="en-US" altLang="ja-JP" b="1" i="1"/>
              <a:t>A</a:t>
            </a:r>
            <a:r>
              <a:rPr lang="ja-JP" altLang="en-US"/>
              <a:t>は、加法に関する</a:t>
            </a:r>
            <a:r>
              <a:rPr lang="en-US" altLang="ja-JP" b="1" i="1"/>
              <a:t>A</a:t>
            </a:r>
            <a:r>
              <a:rPr lang="ja-JP" altLang="en-US"/>
              <a:t>の逆元</a:t>
            </a:r>
          </a:p>
          <a:p>
            <a:r>
              <a:rPr lang="ja-JP" altLang="en-US">
                <a:solidFill>
                  <a:srgbClr val="FF0000"/>
                </a:solidFill>
              </a:rPr>
              <a:t>（加法逆元）</a:t>
            </a:r>
            <a:r>
              <a:rPr lang="ja-JP" altLang="en-US"/>
              <a:t>とも呼ばれる。）</a:t>
            </a:r>
          </a:p>
        </p:txBody>
      </p:sp>
      <p:graphicFrame>
        <p:nvGraphicFramePr>
          <p:cNvPr id="8194" name="Object 2048"/>
          <p:cNvGraphicFramePr>
            <a:graphicFrameLocks noChangeAspect="1"/>
          </p:cNvGraphicFramePr>
          <p:nvPr/>
        </p:nvGraphicFramePr>
        <p:xfrm>
          <a:off x="779463" y="3549650"/>
          <a:ext cx="2532062" cy="1498600"/>
        </p:xfrm>
        <a:graphic>
          <a:graphicData uri="http://schemas.openxmlformats.org/presentationml/2006/ole">
            <p:oleObj spid="_x0000_s8194" name="Equation" r:id="rId3" imgW="774360" imgH="457200" progId="Equation.DSMT4">
              <p:embed/>
            </p:oleObj>
          </a:graphicData>
        </a:graphic>
      </p:graphicFrame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3370263" y="4006850"/>
            <a:ext cx="1182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graphicFrame>
        <p:nvGraphicFramePr>
          <p:cNvPr id="8195" name="Object 2049"/>
          <p:cNvGraphicFramePr>
            <a:graphicFrameLocks noChangeAspect="1"/>
          </p:cNvGraphicFramePr>
          <p:nvPr/>
        </p:nvGraphicFramePr>
        <p:xfrm>
          <a:off x="4589463" y="3549650"/>
          <a:ext cx="3411537" cy="1498600"/>
        </p:xfrm>
        <a:graphic>
          <a:graphicData uri="http://schemas.openxmlformats.org/presentationml/2006/ole">
            <p:oleObj spid="_x0000_s8195" name="Equation" r:id="rId4" imgW="1041120" imgH="457200" progId="Equation.DSMT4">
              <p:embed/>
            </p:oleObj>
          </a:graphicData>
        </a:graphic>
      </p:graphicFrame>
      <p:sp>
        <p:nvSpPr>
          <p:cNvPr id="8200" name="AutoShape 7"/>
          <p:cNvSpPr>
            <a:spLocks noChangeArrowheads="1"/>
          </p:cNvSpPr>
          <p:nvPr/>
        </p:nvSpPr>
        <p:spPr bwMode="auto">
          <a:xfrm>
            <a:off x="304800" y="857250"/>
            <a:ext cx="8077200" cy="4800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1" name="Text Box 2"/>
          <p:cNvSpPr txBox="1">
            <a:spLocks noChangeArrowheads="1"/>
          </p:cNvSpPr>
          <p:nvPr/>
        </p:nvSpPr>
        <p:spPr bwMode="auto">
          <a:xfrm>
            <a:off x="1285875" y="571500"/>
            <a:ext cx="26987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（加法逆元）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BE744F-975A-471A-9F4D-507A0E67512A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零行列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1019175" y="1790700"/>
            <a:ext cx="60531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すべての成分が</a:t>
            </a:r>
            <a:r>
              <a:rPr lang="en-US" altLang="ja-JP"/>
              <a:t>0</a:t>
            </a:r>
            <a:r>
              <a:rPr lang="ja-JP" altLang="en-US"/>
              <a:t>である行列を</a:t>
            </a:r>
            <a:r>
              <a:rPr lang="ja-JP" altLang="en-US">
                <a:solidFill>
                  <a:srgbClr val="FF0000"/>
                </a:solidFill>
              </a:rPr>
              <a:t>零行列</a:t>
            </a:r>
            <a:r>
              <a:rPr lang="ja-JP" altLang="en-US"/>
              <a:t>といい、</a:t>
            </a:r>
            <a:endParaRPr lang="ja-JP" altLang="en-US">
              <a:solidFill>
                <a:srgbClr val="FF0000"/>
              </a:solidFill>
            </a:endParaRPr>
          </a:p>
          <a:p>
            <a:endParaRPr lang="ja-JP" altLang="en-US">
              <a:solidFill>
                <a:srgbClr val="FF0000"/>
              </a:solidFill>
            </a:endParaRPr>
          </a:p>
          <a:p>
            <a:r>
              <a:rPr lang="ja-JP" altLang="en-US"/>
              <a:t>で表す。</a:t>
            </a:r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2771775" y="3467100"/>
          <a:ext cx="2454275" cy="1498600"/>
        </p:xfrm>
        <a:graphic>
          <a:graphicData uri="http://schemas.openxmlformats.org/presentationml/2006/ole">
            <p:oleObj spid="_x0000_s9218" name="Equation" r:id="rId3" imgW="749160" imgH="457200" progId="Equation.DSMT4">
              <p:embed/>
            </p:oleObj>
          </a:graphicData>
        </a:graphic>
      </p:graphicFrame>
      <p:graphicFrame>
        <p:nvGraphicFramePr>
          <p:cNvPr id="9219" name="Object 1025"/>
          <p:cNvGraphicFramePr>
            <a:graphicFrameLocks noChangeAspect="1"/>
          </p:cNvGraphicFramePr>
          <p:nvPr/>
        </p:nvGraphicFramePr>
        <p:xfrm>
          <a:off x="1171575" y="2171700"/>
          <a:ext cx="423863" cy="457200"/>
        </p:xfrm>
        <a:graphic>
          <a:graphicData uri="http://schemas.openxmlformats.org/presentationml/2006/ole">
            <p:oleObj spid="_x0000_s9219" name="Equation" r:id="rId4" imgW="164880" imgH="177480" progId="Equation.DSMT4">
              <p:embed/>
            </p:oleObj>
          </a:graphicData>
        </a:graphic>
      </p:graphicFrame>
      <p:sp>
        <p:nvSpPr>
          <p:cNvPr id="9223" name="AutoShape 8"/>
          <p:cNvSpPr>
            <a:spLocks noChangeArrowheads="1"/>
          </p:cNvSpPr>
          <p:nvPr/>
        </p:nvSpPr>
        <p:spPr bwMode="auto">
          <a:xfrm>
            <a:off x="714375" y="1500188"/>
            <a:ext cx="7772400" cy="364331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4" name="Text Box 2"/>
          <p:cNvSpPr txBox="1">
            <a:spLocks noChangeArrowheads="1"/>
          </p:cNvSpPr>
          <p:nvPr/>
        </p:nvSpPr>
        <p:spPr bwMode="auto">
          <a:xfrm>
            <a:off x="1357313" y="1285875"/>
            <a:ext cx="239077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（零行列）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AA1B34-07B7-4E12-BB02-39F0A3E6840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0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890588" y="533400"/>
          <a:ext cx="2705100" cy="1498600"/>
        </p:xfrm>
        <a:graphic>
          <a:graphicData uri="http://schemas.openxmlformats.org/presentationml/2006/ole">
            <p:oleObj spid="_x0000_s10242" name="Equation" r:id="rId3" imgW="825480" imgH="457200" progId="Equation.DSMT4">
              <p:embed/>
            </p:oleObj>
          </a:graphicData>
        </a:graphic>
      </p:graphicFrame>
      <p:sp>
        <p:nvSpPr>
          <p:cNvPr id="10251" name="Text Box 4"/>
          <p:cNvSpPr txBox="1">
            <a:spLocks noChangeArrowheads="1"/>
          </p:cNvSpPr>
          <p:nvPr/>
        </p:nvSpPr>
        <p:spPr bwMode="auto">
          <a:xfrm>
            <a:off x="3886200" y="1066800"/>
            <a:ext cx="403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に対して、次の行列を求めよ。</a:t>
            </a:r>
          </a:p>
        </p:txBody>
      </p:sp>
      <p:sp>
        <p:nvSpPr>
          <p:cNvPr id="10252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0243" name="Object 1025"/>
          <p:cNvGraphicFramePr>
            <a:graphicFrameLocks noChangeAspect="1"/>
          </p:cNvGraphicFramePr>
          <p:nvPr/>
        </p:nvGraphicFramePr>
        <p:xfrm>
          <a:off x="1325563" y="2133600"/>
          <a:ext cx="785812" cy="534988"/>
        </p:xfrm>
        <a:graphic>
          <a:graphicData uri="http://schemas.openxmlformats.org/presentationml/2006/ole">
            <p:oleObj spid="_x0000_s10243" name="Equation" r:id="rId4" imgW="241200" imgH="164880" progId="Equation.DSMT4">
              <p:embed/>
            </p:oleObj>
          </a:graphicData>
        </a:graphic>
      </p:graphicFrame>
      <p:sp>
        <p:nvSpPr>
          <p:cNvPr id="10253" name="Text Box 7"/>
          <p:cNvSpPr txBox="1">
            <a:spLocks noChangeArrowheads="1"/>
          </p:cNvSpPr>
          <p:nvPr/>
        </p:nvSpPr>
        <p:spPr bwMode="auto">
          <a:xfrm>
            <a:off x="29718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0244" name="Object 1026"/>
          <p:cNvGraphicFramePr>
            <a:graphicFrameLocks noChangeAspect="1"/>
          </p:cNvGraphicFramePr>
          <p:nvPr/>
        </p:nvGraphicFramePr>
        <p:xfrm>
          <a:off x="3573463" y="2147888"/>
          <a:ext cx="1454150" cy="660400"/>
        </p:xfrm>
        <a:graphic>
          <a:graphicData uri="http://schemas.openxmlformats.org/presentationml/2006/ole">
            <p:oleObj spid="_x0000_s10244" name="Equation" r:id="rId5" imgW="444240" imgH="203040" progId="Equation.DSMT4">
              <p:embed/>
            </p:oleObj>
          </a:graphicData>
        </a:graphic>
      </p:graphicFrame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57150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0245" name="Object 1027"/>
          <p:cNvGraphicFramePr>
            <a:graphicFrameLocks noChangeAspect="1"/>
          </p:cNvGraphicFramePr>
          <p:nvPr/>
        </p:nvGraphicFramePr>
        <p:xfrm>
          <a:off x="6529388" y="2133600"/>
          <a:ext cx="1958975" cy="660400"/>
        </p:xfrm>
        <a:graphic>
          <a:graphicData uri="http://schemas.openxmlformats.org/presentationml/2006/ole">
            <p:oleObj spid="_x0000_s10245" name="Equation" r:id="rId6" imgW="596880" imgH="203040" progId="Equation.DSMT4">
              <p:embed/>
            </p:oleObj>
          </a:graphicData>
        </a:graphic>
      </p:graphicFrame>
      <p:sp>
        <p:nvSpPr>
          <p:cNvPr id="10255" name="Text Box 11"/>
          <p:cNvSpPr txBox="1">
            <a:spLocks noChangeArrowheads="1"/>
          </p:cNvSpPr>
          <p:nvPr/>
        </p:nvSpPr>
        <p:spPr bwMode="auto">
          <a:xfrm>
            <a:off x="30480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sp>
        <p:nvSpPr>
          <p:cNvPr id="10256" name="Text Box 12"/>
          <p:cNvSpPr txBox="1">
            <a:spLocks noChangeArrowheads="1"/>
          </p:cNvSpPr>
          <p:nvPr/>
        </p:nvSpPr>
        <p:spPr bwMode="auto">
          <a:xfrm>
            <a:off x="228600" y="3352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0246" name="Object 1028"/>
          <p:cNvGraphicFramePr>
            <a:graphicFrameLocks noChangeAspect="1"/>
          </p:cNvGraphicFramePr>
          <p:nvPr/>
        </p:nvGraphicFramePr>
        <p:xfrm>
          <a:off x="1143000" y="3276600"/>
          <a:ext cx="1447800" cy="660400"/>
        </p:xfrm>
        <a:graphic>
          <a:graphicData uri="http://schemas.openxmlformats.org/presentationml/2006/ole">
            <p:oleObj spid="_x0000_s10246" name="Equation" r:id="rId7" imgW="1002960" imgH="457200" progId="Equation.DSMT4">
              <p:embed/>
            </p:oleObj>
          </a:graphicData>
        </a:graphic>
      </p:graphicFrame>
      <p:sp>
        <p:nvSpPr>
          <p:cNvPr id="10257" name="Text Box 15"/>
          <p:cNvSpPr txBox="1">
            <a:spLocks noChangeArrowheads="1"/>
          </p:cNvSpPr>
          <p:nvPr/>
        </p:nvSpPr>
        <p:spPr bwMode="auto">
          <a:xfrm>
            <a:off x="4495800" y="3124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0247" name="Object 1029"/>
          <p:cNvGraphicFramePr>
            <a:graphicFrameLocks noChangeAspect="1"/>
          </p:cNvGraphicFramePr>
          <p:nvPr/>
        </p:nvGraphicFramePr>
        <p:xfrm>
          <a:off x="5257800" y="2971800"/>
          <a:ext cx="2362200" cy="1958975"/>
        </p:xfrm>
        <a:graphic>
          <a:graphicData uri="http://schemas.openxmlformats.org/presentationml/2006/ole">
            <p:oleObj spid="_x0000_s10247" name="Equation" r:id="rId8" imgW="1409400" imgH="1168200" progId="Equation.DSMT4">
              <p:embed/>
            </p:oleObj>
          </a:graphicData>
        </a:graphic>
      </p:graphicFrame>
      <p:graphicFrame>
        <p:nvGraphicFramePr>
          <p:cNvPr id="10248" name="Object 1030"/>
          <p:cNvGraphicFramePr>
            <a:graphicFrameLocks noChangeAspect="1"/>
          </p:cNvGraphicFramePr>
          <p:nvPr/>
        </p:nvGraphicFramePr>
        <p:xfrm>
          <a:off x="838200" y="4495800"/>
          <a:ext cx="3429000" cy="1890713"/>
        </p:xfrm>
        <a:graphic>
          <a:graphicData uri="http://schemas.openxmlformats.org/presentationml/2006/ole">
            <p:oleObj spid="_x0000_s10248" name="Equation" r:id="rId9" imgW="2120760" imgH="1168200" progId="Equation.DSMT4">
              <p:embed/>
            </p:oleObj>
          </a:graphicData>
        </a:graphic>
      </p:graphicFrame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28600" y="457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34301D-B1A5-4FC6-941E-143623597659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869950" y="533400"/>
          <a:ext cx="2746375" cy="1498600"/>
        </p:xfrm>
        <a:graphic>
          <a:graphicData uri="http://schemas.openxmlformats.org/presentationml/2006/ole">
            <p:oleObj spid="_x0000_s11266" name="Equation" r:id="rId3" imgW="838080" imgH="457200" progId="Equation.DSMT4">
              <p:embed/>
            </p:oleObj>
          </a:graphicData>
        </a:graphic>
      </p:graphicFrame>
      <p:sp>
        <p:nvSpPr>
          <p:cNvPr id="11272" name="Text Box 4"/>
          <p:cNvSpPr txBox="1">
            <a:spLocks noChangeArrowheads="1"/>
          </p:cNvSpPr>
          <p:nvPr/>
        </p:nvSpPr>
        <p:spPr bwMode="auto">
          <a:xfrm>
            <a:off x="3886200" y="1066800"/>
            <a:ext cx="403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に対して、次の行列を求めよ。</a:t>
            </a:r>
          </a:p>
        </p:txBody>
      </p:sp>
      <p:sp>
        <p:nvSpPr>
          <p:cNvPr id="11273" name="Text Box 5"/>
          <p:cNvSpPr txBox="1">
            <a:spLocks noChangeArrowheads="1"/>
          </p:cNvSpPr>
          <p:nvPr/>
        </p:nvSpPr>
        <p:spPr bwMode="auto">
          <a:xfrm>
            <a:off x="533400" y="2590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1249363" y="2514600"/>
          <a:ext cx="787400" cy="534988"/>
        </p:xfrm>
        <a:graphic>
          <a:graphicData uri="http://schemas.openxmlformats.org/presentationml/2006/ole">
            <p:oleObj spid="_x0000_s11267" name="Equation" r:id="rId4" imgW="241200" imgH="164880" progId="Equation.DSMT4">
              <p:embed/>
            </p:oleObj>
          </a:graphicData>
        </a:graphic>
      </p:graphicFrame>
      <p:sp>
        <p:nvSpPr>
          <p:cNvPr id="11274" name="Text Box 7"/>
          <p:cNvSpPr txBox="1">
            <a:spLocks noChangeArrowheads="1"/>
          </p:cNvSpPr>
          <p:nvPr/>
        </p:nvSpPr>
        <p:spPr bwMode="auto">
          <a:xfrm>
            <a:off x="534988" y="3440113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1268" name="Object 8"/>
          <p:cNvGraphicFramePr>
            <a:graphicFrameLocks noChangeAspect="1"/>
          </p:cNvGraphicFramePr>
          <p:nvPr/>
        </p:nvGraphicFramePr>
        <p:xfrm>
          <a:off x="1136650" y="3378200"/>
          <a:ext cx="1454150" cy="660400"/>
        </p:xfrm>
        <a:graphic>
          <a:graphicData uri="http://schemas.openxmlformats.org/presentationml/2006/ole">
            <p:oleObj spid="_x0000_s11268" name="Equation" r:id="rId5" imgW="444240" imgH="203040" progId="Equation.DSMT4">
              <p:embed/>
            </p:oleObj>
          </a:graphicData>
        </a:graphic>
      </p:graphicFrame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577850" y="457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1269" name="Object 10"/>
          <p:cNvGraphicFramePr>
            <a:graphicFrameLocks noChangeAspect="1"/>
          </p:cNvGraphicFramePr>
          <p:nvPr/>
        </p:nvGraphicFramePr>
        <p:xfrm>
          <a:off x="1392238" y="4495800"/>
          <a:ext cx="1960562" cy="660400"/>
        </p:xfrm>
        <a:graphic>
          <a:graphicData uri="http://schemas.openxmlformats.org/presentationml/2006/ole">
            <p:oleObj spid="_x0000_s11269" name="Equation" r:id="rId6" imgW="5968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08795B-5DE6-4491-9F74-92D0D70145B7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22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加法についての性質</a:t>
            </a:r>
          </a:p>
        </p:txBody>
      </p:sp>
      <p:sp>
        <p:nvSpPr>
          <p:cNvPr id="12295" name="Text Box 1027"/>
          <p:cNvSpPr txBox="1">
            <a:spLocks noChangeArrowheads="1"/>
          </p:cNvSpPr>
          <p:nvPr/>
        </p:nvSpPr>
        <p:spPr bwMode="auto">
          <a:xfrm>
            <a:off x="1000125" y="1214438"/>
            <a:ext cx="4200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同じ型の行列の加法について、</a:t>
            </a:r>
          </a:p>
          <a:p>
            <a:r>
              <a:rPr lang="ja-JP" altLang="en-US"/>
              <a:t>次ぎのことが成り立つ。</a:t>
            </a:r>
          </a:p>
        </p:txBody>
      </p:sp>
      <p:sp>
        <p:nvSpPr>
          <p:cNvPr id="12296" name="Text Box 1028"/>
          <p:cNvSpPr txBox="1">
            <a:spLocks noChangeArrowheads="1"/>
          </p:cNvSpPr>
          <p:nvPr/>
        </p:nvSpPr>
        <p:spPr bwMode="auto">
          <a:xfrm>
            <a:off x="762000" y="2028825"/>
            <a:ext cx="56705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１．交換法則</a:t>
            </a:r>
          </a:p>
          <a:p>
            <a:r>
              <a:rPr lang="ja-JP" altLang="en-US" sz="3200" b="1">
                <a:solidFill>
                  <a:srgbClr val="000000"/>
                </a:solidFill>
              </a:rPr>
              <a:t>２．結合法則</a:t>
            </a:r>
          </a:p>
          <a:p>
            <a:r>
              <a:rPr lang="ja-JP" altLang="en-US" sz="3200" b="1">
                <a:solidFill>
                  <a:srgbClr val="000000"/>
                </a:solidFill>
              </a:rPr>
              <a:t>３．零行列と、加法逆元の存在。</a:t>
            </a:r>
          </a:p>
        </p:txBody>
      </p:sp>
      <p:sp>
        <p:nvSpPr>
          <p:cNvPr id="12297" name="AutoShape 1030"/>
          <p:cNvSpPr>
            <a:spLocks noChangeArrowheads="1"/>
          </p:cNvSpPr>
          <p:nvPr/>
        </p:nvSpPr>
        <p:spPr bwMode="auto">
          <a:xfrm>
            <a:off x="533400" y="838200"/>
            <a:ext cx="7924800" cy="434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290" name="Object 1031"/>
          <p:cNvGraphicFramePr>
            <a:graphicFrameLocks noChangeAspect="1"/>
          </p:cNvGraphicFramePr>
          <p:nvPr/>
        </p:nvGraphicFramePr>
        <p:xfrm>
          <a:off x="3638550" y="2057400"/>
          <a:ext cx="2781300" cy="490538"/>
        </p:xfrm>
        <a:graphic>
          <a:graphicData uri="http://schemas.openxmlformats.org/presentationml/2006/ole">
            <p:oleObj spid="_x0000_s12290" name="Equation" r:id="rId3" imgW="927000" imgH="164880" progId="Equation.DSMT4">
              <p:embed/>
            </p:oleObj>
          </a:graphicData>
        </a:graphic>
      </p:graphicFrame>
      <p:graphicFrame>
        <p:nvGraphicFramePr>
          <p:cNvPr id="12291" name="Object 1032"/>
          <p:cNvGraphicFramePr>
            <a:graphicFrameLocks noChangeAspect="1"/>
          </p:cNvGraphicFramePr>
          <p:nvPr/>
        </p:nvGraphicFramePr>
        <p:xfrm>
          <a:off x="3581400" y="2514600"/>
          <a:ext cx="4724400" cy="604838"/>
        </p:xfrm>
        <a:graphic>
          <a:graphicData uri="http://schemas.openxmlformats.org/presentationml/2006/ole">
            <p:oleObj spid="_x0000_s12291" name="Equation" r:id="rId4" imgW="1574640" imgH="203040" progId="Equation.DSMT4">
              <p:embed/>
            </p:oleObj>
          </a:graphicData>
        </a:graphic>
      </p:graphicFrame>
      <p:graphicFrame>
        <p:nvGraphicFramePr>
          <p:cNvPr id="12292" name="Object 1033"/>
          <p:cNvGraphicFramePr>
            <a:graphicFrameLocks noChangeAspect="1"/>
          </p:cNvGraphicFramePr>
          <p:nvPr/>
        </p:nvGraphicFramePr>
        <p:xfrm>
          <a:off x="1847850" y="3733800"/>
          <a:ext cx="4876800" cy="1290638"/>
        </p:xfrm>
        <a:graphic>
          <a:graphicData uri="http://schemas.openxmlformats.org/presentationml/2006/ole">
            <p:oleObj spid="_x0000_s12292" name="Equation" r:id="rId5" imgW="1625400" imgH="431640" progId="Equation.DSMT4">
              <p:embed/>
            </p:oleObj>
          </a:graphicData>
        </a:graphic>
      </p:graphicFrame>
      <p:sp>
        <p:nvSpPr>
          <p:cNvPr id="12298" name="Text Box 2"/>
          <p:cNvSpPr txBox="1">
            <a:spLocks noChangeArrowheads="1"/>
          </p:cNvSpPr>
          <p:nvPr/>
        </p:nvSpPr>
        <p:spPr bwMode="auto">
          <a:xfrm>
            <a:off x="1357313" y="642938"/>
            <a:ext cx="362108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（行列加法の性質）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DF68EE-E2D4-43FF-B30A-2786DB617F5D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行列の差</a:t>
            </a:r>
          </a:p>
        </p:txBody>
      </p:sp>
      <p:sp>
        <p:nvSpPr>
          <p:cNvPr id="13319" name="Text Box 3"/>
          <p:cNvSpPr txBox="1">
            <a:spLocks noChangeArrowheads="1"/>
          </p:cNvSpPr>
          <p:nvPr/>
        </p:nvSpPr>
        <p:spPr bwMode="auto">
          <a:xfrm>
            <a:off x="822325" y="1217613"/>
            <a:ext cx="49387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同じ型の行列</a:t>
            </a:r>
            <a:r>
              <a:rPr lang="en-US" altLang="ja-JP" b="1" i="1"/>
              <a:t>A</a:t>
            </a:r>
            <a:r>
              <a:rPr lang="ja-JP" altLang="en-US"/>
              <a:t>と</a:t>
            </a:r>
            <a:r>
              <a:rPr lang="en-US" altLang="ja-JP" b="1" i="1"/>
              <a:t>B</a:t>
            </a:r>
            <a:r>
              <a:rPr lang="ja-JP" altLang="en-US"/>
              <a:t>に対して         </a:t>
            </a:r>
          </a:p>
          <a:p>
            <a:endParaRPr lang="ja-JP" altLang="en-US"/>
          </a:p>
          <a:p>
            <a:r>
              <a:rPr lang="ja-JP" altLang="en-US"/>
              <a:t>を、</a:t>
            </a:r>
          </a:p>
          <a:p>
            <a:r>
              <a:rPr lang="en-US" altLang="ja-JP" i="1"/>
              <a:t>A</a:t>
            </a:r>
            <a:r>
              <a:rPr lang="ja-JP" altLang="en-US"/>
              <a:t>と</a:t>
            </a:r>
            <a:r>
              <a:rPr lang="en-US" altLang="ja-JP" i="1"/>
              <a:t>B</a:t>
            </a:r>
            <a:r>
              <a:rPr lang="ja-JP" altLang="en-US"/>
              <a:t>の</a:t>
            </a:r>
            <a:r>
              <a:rPr lang="ja-JP" altLang="en-US">
                <a:solidFill>
                  <a:srgbClr val="FF0000"/>
                </a:solidFill>
              </a:rPr>
              <a:t>差</a:t>
            </a:r>
            <a:r>
              <a:rPr lang="ja-JP" altLang="en-US"/>
              <a:t>といい</a:t>
            </a:r>
          </a:p>
          <a:p>
            <a:endParaRPr lang="ja-JP" altLang="en-US"/>
          </a:p>
          <a:p>
            <a:r>
              <a:rPr lang="ja-JP" altLang="en-US"/>
              <a:t>と書く。記号で表すと次のようになる。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14400" y="1633538"/>
          <a:ext cx="1587500" cy="536575"/>
        </p:xfrm>
        <a:graphic>
          <a:graphicData uri="http://schemas.openxmlformats.org/presentationml/2006/ole">
            <p:oleObj spid="_x0000_s13314" name="Equation" r:id="rId3" imgW="596880" imgH="203040" progId="Equation.DSMT4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898525" y="2700338"/>
          <a:ext cx="1077913" cy="434975"/>
        </p:xfrm>
        <a:graphic>
          <a:graphicData uri="http://schemas.openxmlformats.org/presentationml/2006/ole">
            <p:oleObj spid="_x0000_s13315" name="Equation" r:id="rId4" imgW="406080" imgH="164880" progId="Equation.DSMT4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858838" y="3886200"/>
          <a:ext cx="7072312" cy="1498600"/>
        </p:xfrm>
        <a:graphic>
          <a:graphicData uri="http://schemas.openxmlformats.org/presentationml/2006/ole">
            <p:oleObj spid="_x0000_s13316" name="Equation" r:id="rId5" imgW="2158920" imgH="457200" progId="Equation.DSMT4">
              <p:embed/>
            </p:oleObj>
          </a:graphicData>
        </a:graphic>
      </p:graphicFrame>
      <p:sp>
        <p:nvSpPr>
          <p:cNvPr id="13320" name="AutoShape 7"/>
          <p:cNvSpPr>
            <a:spLocks noChangeArrowheads="1"/>
          </p:cNvSpPr>
          <p:nvPr/>
        </p:nvSpPr>
        <p:spPr bwMode="auto">
          <a:xfrm>
            <a:off x="533400" y="838200"/>
            <a:ext cx="8001000" cy="4876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1" name="Text Box 2"/>
          <p:cNvSpPr txBox="1">
            <a:spLocks noChangeArrowheads="1"/>
          </p:cNvSpPr>
          <p:nvPr/>
        </p:nvSpPr>
        <p:spPr bwMode="auto">
          <a:xfrm>
            <a:off x="1500188" y="642938"/>
            <a:ext cx="300513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（行列の減法）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5ABE58-FEE2-4E95-94ED-7019AF1AA45D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14343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4344" name="Text Box 4"/>
          <p:cNvSpPr txBox="1">
            <a:spLocks noChangeArrowheads="1"/>
          </p:cNvSpPr>
          <p:nvPr/>
        </p:nvSpPr>
        <p:spPr bwMode="auto">
          <a:xfrm>
            <a:off x="609600" y="609600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次の計算をせよ。</a:t>
            </a:r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1524000" y="1600200"/>
          <a:ext cx="2347913" cy="881063"/>
        </p:xfrm>
        <a:graphic>
          <a:graphicData uri="http://schemas.openxmlformats.org/presentationml/2006/ole">
            <p:oleObj spid="_x0000_s14338" name="Equation" r:id="rId3" imgW="1218960" imgH="457200" progId="Equation.DSMT4">
              <p:embed/>
            </p:oleObj>
          </a:graphicData>
        </a:graphic>
      </p:graphicFrame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381000" y="2819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4339" name="Object 7"/>
          <p:cNvGraphicFramePr>
            <a:graphicFrameLocks noChangeAspect="1"/>
          </p:cNvGraphicFramePr>
          <p:nvPr/>
        </p:nvGraphicFramePr>
        <p:xfrm>
          <a:off x="1522413" y="3200400"/>
          <a:ext cx="2349500" cy="881063"/>
        </p:xfrm>
        <a:graphic>
          <a:graphicData uri="http://schemas.openxmlformats.org/presentationml/2006/ole">
            <p:oleObj spid="_x0000_s14339" name="Equation" r:id="rId4" imgW="1218960" imgH="457200" progId="Equation.DSMT4">
              <p:embed/>
            </p:oleObj>
          </a:graphicData>
        </a:graphic>
      </p:graphicFrame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381000" y="4419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4340" name="Object 9"/>
          <p:cNvGraphicFramePr>
            <a:graphicFrameLocks noChangeAspect="1"/>
          </p:cNvGraphicFramePr>
          <p:nvPr/>
        </p:nvGraphicFramePr>
        <p:xfrm>
          <a:off x="1522413" y="4800600"/>
          <a:ext cx="2349500" cy="881063"/>
        </p:xfrm>
        <a:graphic>
          <a:graphicData uri="http://schemas.openxmlformats.org/presentationml/2006/ole">
            <p:oleObj spid="_x0000_s14340" name="Equation" r:id="rId5" imgW="121896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3D7F1D-0AB1-4936-8498-3124F67D3C9A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5370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7061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実数     に対して、行列     の各成分を     倍する行列を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と書く。記号では次のように書く。</a:t>
            </a:r>
          </a:p>
        </p:txBody>
      </p:sp>
      <p:sp>
        <p:nvSpPr>
          <p:cNvPr id="15371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行列の実数倍（スカラー倍）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5362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1219200" y="1143000"/>
          <a:ext cx="325438" cy="457200"/>
        </p:xfrm>
        <a:graphic>
          <a:graphicData uri="http://schemas.openxmlformats.org/presentationml/2006/ole">
            <p:oleObj spid="_x0000_s15363" name="Equation" r:id="rId4" imgW="126720" imgH="17748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5410200" y="1143000"/>
          <a:ext cx="325438" cy="457200"/>
        </p:xfrm>
        <a:graphic>
          <a:graphicData uri="http://schemas.openxmlformats.org/presentationml/2006/ole">
            <p:oleObj spid="_x0000_s15364" name="Equation" r:id="rId5" imgW="126720" imgH="17748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3455988" y="1158875"/>
          <a:ext cx="423862" cy="423863"/>
        </p:xfrm>
        <a:graphic>
          <a:graphicData uri="http://schemas.openxmlformats.org/presentationml/2006/ole">
            <p:oleObj spid="_x0000_s1536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15366" name="Object 8"/>
          <p:cNvGraphicFramePr>
            <a:graphicFrameLocks noChangeAspect="1"/>
          </p:cNvGraphicFramePr>
          <p:nvPr/>
        </p:nvGraphicFramePr>
        <p:xfrm>
          <a:off x="771525" y="1736725"/>
          <a:ext cx="555625" cy="455613"/>
        </p:xfrm>
        <a:graphic>
          <a:graphicData uri="http://schemas.openxmlformats.org/presentationml/2006/ole">
            <p:oleObj spid="_x0000_s15366" name="Equation" r:id="rId7" imgW="215640" imgH="177480" progId="Equation.DSMT4">
              <p:embed/>
            </p:oleObj>
          </a:graphicData>
        </a:graphic>
      </p:graphicFrame>
      <p:graphicFrame>
        <p:nvGraphicFramePr>
          <p:cNvPr id="15367" name="Object 9"/>
          <p:cNvGraphicFramePr>
            <a:graphicFrameLocks noChangeAspect="1"/>
          </p:cNvGraphicFramePr>
          <p:nvPr/>
        </p:nvGraphicFramePr>
        <p:xfrm>
          <a:off x="1981200" y="2895600"/>
          <a:ext cx="3521075" cy="1181100"/>
        </p:xfrm>
        <a:graphic>
          <a:graphicData uri="http://schemas.openxmlformats.org/presentationml/2006/ole">
            <p:oleObj spid="_x0000_s15367" name="Equation" r:id="rId8" imgW="1358640" imgH="457200" progId="Equation.DSMT4">
              <p:embed/>
            </p:oleObj>
          </a:graphicData>
        </a:graphic>
      </p:graphicFrame>
      <p:sp>
        <p:nvSpPr>
          <p:cNvPr id="15372" name="Text Box 10"/>
          <p:cNvSpPr txBox="1">
            <a:spLocks noChangeArrowheads="1"/>
          </p:cNvSpPr>
          <p:nvPr/>
        </p:nvSpPr>
        <p:spPr bwMode="auto">
          <a:xfrm>
            <a:off x="642938" y="4929188"/>
            <a:ext cx="665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また、実数倍の定義から、次ぎの性質が成り立つ。</a:t>
            </a:r>
          </a:p>
        </p:txBody>
      </p:sp>
      <p:sp>
        <p:nvSpPr>
          <p:cNvPr id="15373" name="AutoShape 11"/>
          <p:cNvSpPr>
            <a:spLocks noChangeArrowheads="1"/>
          </p:cNvSpPr>
          <p:nvPr/>
        </p:nvSpPr>
        <p:spPr bwMode="auto">
          <a:xfrm>
            <a:off x="533400" y="4714875"/>
            <a:ext cx="7543800" cy="13811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8" name="Object 12"/>
          <p:cNvGraphicFramePr>
            <a:graphicFrameLocks noChangeAspect="1"/>
          </p:cNvGraphicFramePr>
          <p:nvPr/>
        </p:nvGraphicFramePr>
        <p:xfrm>
          <a:off x="887413" y="5410200"/>
          <a:ext cx="6813550" cy="554038"/>
        </p:xfrm>
        <a:graphic>
          <a:graphicData uri="http://schemas.openxmlformats.org/presentationml/2006/ole">
            <p:oleObj spid="_x0000_s15368" name="Equation" r:id="rId9" imgW="2628720" imgH="215640" progId="Equation.DSMT4">
              <p:embed/>
            </p:oleObj>
          </a:graphicData>
        </a:graphic>
      </p:graphicFrame>
      <p:sp>
        <p:nvSpPr>
          <p:cNvPr id="15374" name="AutoShape 13"/>
          <p:cNvSpPr>
            <a:spLocks noChangeArrowheads="1"/>
          </p:cNvSpPr>
          <p:nvPr/>
        </p:nvSpPr>
        <p:spPr bwMode="auto">
          <a:xfrm>
            <a:off x="381000" y="838200"/>
            <a:ext cx="7772400" cy="3429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5" name="Text Box 2"/>
          <p:cNvSpPr txBox="1">
            <a:spLocks noChangeArrowheads="1"/>
          </p:cNvSpPr>
          <p:nvPr/>
        </p:nvSpPr>
        <p:spPr bwMode="auto">
          <a:xfrm>
            <a:off x="1000125" y="642938"/>
            <a:ext cx="37846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（行列のスカラ</a:t>
            </a:r>
            <a:r>
              <a:rPr lang="en-US" altLang="ja-JP">
                <a:solidFill>
                  <a:srgbClr val="008000"/>
                </a:solidFill>
              </a:rPr>
              <a:t>―</a:t>
            </a:r>
            <a:r>
              <a:rPr lang="ja-JP" altLang="en-US">
                <a:solidFill>
                  <a:srgbClr val="008000"/>
                </a:solidFill>
              </a:rPr>
              <a:t>倍）</a:t>
            </a:r>
          </a:p>
        </p:txBody>
      </p:sp>
      <p:sp>
        <p:nvSpPr>
          <p:cNvPr id="15376" name="Text Box 2"/>
          <p:cNvSpPr txBox="1">
            <a:spLocks noChangeArrowheads="1"/>
          </p:cNvSpPr>
          <p:nvPr/>
        </p:nvSpPr>
        <p:spPr bwMode="auto">
          <a:xfrm>
            <a:off x="1001713" y="4500563"/>
            <a:ext cx="37433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（特別なスカラー倍）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C7369F-6A3A-4023-89CE-ECF06E5D844E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履修にあたって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676400" y="990600"/>
            <a:ext cx="412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電子情報システム学科    必修 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762000" y="630238"/>
            <a:ext cx="3257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2008</a:t>
            </a:r>
            <a:r>
              <a:rPr lang="ja-JP" altLang="en-US"/>
              <a:t>年度１セメスタ開講</a:t>
            </a:r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838200" y="2057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担当</a:t>
            </a:r>
          </a:p>
        </p:txBody>
      </p: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1371600" y="2590800"/>
            <a:ext cx="4775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草苅良至 （電子情報システム学科）</a:t>
            </a:r>
          </a:p>
          <a:p>
            <a:r>
              <a:rPr lang="ja-JP" altLang="en-US"/>
              <a:t>教員室：</a:t>
            </a:r>
            <a:r>
              <a:rPr lang="en-US" altLang="ja-JP"/>
              <a:t>G I  511</a:t>
            </a:r>
          </a:p>
          <a:p>
            <a:r>
              <a:rPr lang="ja-JP" altLang="en-US"/>
              <a:t>（オフィスアワー、水曜日１時限）</a:t>
            </a:r>
            <a:endParaRPr lang="en-US" altLang="ja-JP"/>
          </a:p>
          <a:p>
            <a:r>
              <a:rPr lang="ja-JP" altLang="en-US"/>
              <a:t>内線：</a:t>
            </a:r>
            <a:r>
              <a:rPr lang="en-US" altLang="ja-JP"/>
              <a:t>2095</a:t>
            </a:r>
          </a:p>
          <a:p>
            <a:r>
              <a:rPr lang="en-US" altLang="ja-JP"/>
              <a:t>e-mail:kusakari@akita-pu.ac.jp</a:t>
            </a:r>
          </a:p>
        </p:txBody>
      </p:sp>
      <p:sp>
        <p:nvSpPr>
          <p:cNvPr id="47112" name="Text Box 10"/>
          <p:cNvSpPr txBox="1">
            <a:spLocks noChangeArrowheads="1"/>
          </p:cNvSpPr>
          <p:nvPr/>
        </p:nvSpPr>
        <p:spPr bwMode="auto">
          <a:xfrm>
            <a:off x="1357313" y="4857750"/>
            <a:ext cx="4972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質問は上記のいずれかに行なうこと。</a:t>
            </a:r>
          </a:p>
        </p:txBody>
      </p:sp>
      <p:sp>
        <p:nvSpPr>
          <p:cNvPr id="47113" name="Text Box 11"/>
          <p:cNvSpPr txBox="1">
            <a:spLocks noChangeArrowheads="1"/>
          </p:cNvSpPr>
          <p:nvPr/>
        </p:nvSpPr>
        <p:spPr bwMode="auto">
          <a:xfrm>
            <a:off x="990600" y="5257800"/>
            <a:ext cx="513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注意	計算用のノートを準備すること。</a:t>
            </a:r>
          </a:p>
        </p:txBody>
      </p:sp>
      <p:sp>
        <p:nvSpPr>
          <p:cNvPr id="47114" name="Text Box 12"/>
          <p:cNvSpPr txBox="1">
            <a:spLocks noChangeArrowheads="1"/>
          </p:cNvSpPr>
          <p:nvPr/>
        </p:nvSpPr>
        <p:spPr bwMode="auto">
          <a:xfrm>
            <a:off x="1752600" y="1447800"/>
            <a:ext cx="44577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時間割：水曜</a:t>
            </a:r>
            <a:r>
              <a:rPr lang="en-US" altLang="ja-JP"/>
              <a:t>3</a:t>
            </a:r>
            <a:r>
              <a:rPr lang="ja-JP" altLang="en-US"/>
              <a:t>時限（</a:t>
            </a:r>
            <a:r>
              <a:rPr lang="en-US" altLang="ja-JP"/>
              <a:t>12:50-14:20</a:t>
            </a:r>
            <a:r>
              <a:rPr lang="ja-JP" altLang="en-US"/>
              <a:t>）</a:t>
            </a:r>
          </a:p>
          <a:p>
            <a:r>
              <a:rPr lang="ja-JP" altLang="en-US"/>
              <a:t>講義室：</a:t>
            </a:r>
            <a:r>
              <a:rPr lang="en-US" altLang="ja-JP"/>
              <a:t>K101(AV</a:t>
            </a:r>
            <a:r>
              <a:rPr lang="ja-JP" altLang="en-US"/>
              <a:t>ホール）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2A2986-82C6-4F4E-ACA9-05A1DE08EEE0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63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890588" y="533400"/>
          <a:ext cx="2705100" cy="1498600"/>
        </p:xfrm>
        <a:graphic>
          <a:graphicData uri="http://schemas.openxmlformats.org/presentationml/2006/ole">
            <p:oleObj spid="_x0000_s16386" name="Equation" r:id="rId3" imgW="825480" imgH="457200" progId="Equation.DSMT4">
              <p:embed/>
            </p:oleObj>
          </a:graphicData>
        </a:graphic>
      </p:graphicFrame>
      <p:sp>
        <p:nvSpPr>
          <p:cNvPr id="16393" name="Text Box 4"/>
          <p:cNvSpPr txBox="1">
            <a:spLocks noChangeArrowheads="1"/>
          </p:cNvSpPr>
          <p:nvPr/>
        </p:nvSpPr>
        <p:spPr bwMode="auto">
          <a:xfrm>
            <a:off x="3886200" y="1066800"/>
            <a:ext cx="403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に対して、次の行列を求めよ。</a:t>
            </a:r>
          </a:p>
        </p:txBody>
      </p:sp>
      <p:sp>
        <p:nvSpPr>
          <p:cNvPr id="16394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1343025" y="2112963"/>
          <a:ext cx="750888" cy="577850"/>
        </p:xfrm>
        <a:graphic>
          <a:graphicData uri="http://schemas.openxmlformats.org/presentationml/2006/ole">
            <p:oleObj spid="_x0000_s16387" name="Equation" r:id="rId4" imgW="228600" imgH="177480" progId="Equation.DSMT4">
              <p:embed/>
            </p:oleObj>
          </a:graphicData>
        </a:graphic>
      </p:graphicFrame>
      <p:sp>
        <p:nvSpPr>
          <p:cNvPr id="16395" name="Text Box 7"/>
          <p:cNvSpPr txBox="1">
            <a:spLocks noChangeArrowheads="1"/>
          </p:cNvSpPr>
          <p:nvPr/>
        </p:nvSpPr>
        <p:spPr bwMode="auto">
          <a:xfrm>
            <a:off x="29718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6388" name="Object 8"/>
          <p:cNvGraphicFramePr>
            <a:graphicFrameLocks noChangeAspect="1"/>
          </p:cNvGraphicFramePr>
          <p:nvPr/>
        </p:nvGraphicFramePr>
        <p:xfrm>
          <a:off x="3594100" y="2147888"/>
          <a:ext cx="1412875" cy="660400"/>
        </p:xfrm>
        <a:graphic>
          <a:graphicData uri="http://schemas.openxmlformats.org/presentationml/2006/ole">
            <p:oleObj spid="_x0000_s16388" name="Equation" r:id="rId5" imgW="431640" imgH="203040" progId="Equation.DSMT4">
              <p:embed/>
            </p:oleObj>
          </a:graphicData>
        </a:graphic>
      </p:graphicFrame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30480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533400" y="3200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533400" y="4724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6389" name="Object 18"/>
          <p:cNvGraphicFramePr>
            <a:graphicFrameLocks noChangeAspect="1"/>
          </p:cNvGraphicFramePr>
          <p:nvPr/>
        </p:nvGraphicFramePr>
        <p:xfrm>
          <a:off x="1001713" y="3505200"/>
          <a:ext cx="5845175" cy="935038"/>
        </p:xfrm>
        <a:graphic>
          <a:graphicData uri="http://schemas.openxmlformats.org/presentationml/2006/ole">
            <p:oleObj spid="_x0000_s16389" name="Equation" r:id="rId6" imgW="2857320" imgH="457200" progId="Equation.DSMT4">
              <p:embed/>
            </p:oleObj>
          </a:graphicData>
        </a:graphic>
      </p:graphicFrame>
      <p:graphicFrame>
        <p:nvGraphicFramePr>
          <p:cNvPr id="16390" name="Object 19"/>
          <p:cNvGraphicFramePr>
            <a:graphicFrameLocks noChangeAspect="1"/>
          </p:cNvGraphicFramePr>
          <p:nvPr/>
        </p:nvGraphicFramePr>
        <p:xfrm>
          <a:off x="990600" y="5181600"/>
          <a:ext cx="7239000" cy="882650"/>
        </p:xfrm>
        <a:graphic>
          <a:graphicData uri="http://schemas.openxmlformats.org/presentationml/2006/ole">
            <p:oleObj spid="_x0000_s16390" name="Equation" r:id="rId7" imgW="374616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174ADA-AA73-4371-9251-737067189E3D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7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747713" y="533400"/>
          <a:ext cx="2138362" cy="1027113"/>
        </p:xfrm>
        <a:graphic>
          <a:graphicData uri="http://schemas.openxmlformats.org/presentationml/2006/ole">
            <p:oleObj spid="_x0000_s17410" name="Equation" r:id="rId3" imgW="952200" imgH="457200" progId="Equation.DSMT4">
              <p:embed/>
            </p:oleObj>
          </a:graphicData>
        </a:graphic>
      </p:graphicFrame>
      <p:sp>
        <p:nvSpPr>
          <p:cNvPr id="17419" name="Text Box 4"/>
          <p:cNvSpPr txBox="1">
            <a:spLocks noChangeArrowheads="1"/>
          </p:cNvSpPr>
          <p:nvPr/>
        </p:nvSpPr>
        <p:spPr bwMode="auto">
          <a:xfrm>
            <a:off x="457200" y="25146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次の行列を求めよ。</a:t>
            </a:r>
          </a:p>
        </p:txBody>
      </p:sp>
      <p:sp>
        <p:nvSpPr>
          <p:cNvPr id="17420" name="Text Box 5"/>
          <p:cNvSpPr txBox="1">
            <a:spLocks noChangeArrowheads="1"/>
          </p:cNvSpPr>
          <p:nvPr/>
        </p:nvSpPr>
        <p:spPr bwMode="auto">
          <a:xfrm>
            <a:off x="1371600" y="340518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7411" name="Object 6"/>
          <p:cNvGraphicFramePr>
            <a:graphicFrameLocks noChangeAspect="1"/>
          </p:cNvGraphicFramePr>
          <p:nvPr/>
        </p:nvGraphicFramePr>
        <p:xfrm>
          <a:off x="2127250" y="3308350"/>
          <a:ext cx="704850" cy="577850"/>
        </p:xfrm>
        <a:graphic>
          <a:graphicData uri="http://schemas.openxmlformats.org/presentationml/2006/ole">
            <p:oleObj spid="_x0000_s17411" name="Equation" r:id="rId4" imgW="215640" imgH="177480" progId="Equation.DSMT4">
              <p:embed/>
            </p:oleObj>
          </a:graphicData>
        </a:graphic>
      </p:graphicFrame>
      <p:sp>
        <p:nvSpPr>
          <p:cNvPr id="17421" name="Text Box 7"/>
          <p:cNvSpPr txBox="1">
            <a:spLocks noChangeArrowheads="1"/>
          </p:cNvSpPr>
          <p:nvPr/>
        </p:nvSpPr>
        <p:spPr bwMode="auto">
          <a:xfrm>
            <a:off x="4718050" y="3221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7412" name="Object 8"/>
          <p:cNvGraphicFramePr>
            <a:graphicFrameLocks noChangeAspect="1"/>
          </p:cNvGraphicFramePr>
          <p:nvPr/>
        </p:nvGraphicFramePr>
        <p:xfrm>
          <a:off x="5732463" y="3200400"/>
          <a:ext cx="625475" cy="576263"/>
        </p:xfrm>
        <a:graphic>
          <a:graphicData uri="http://schemas.openxmlformats.org/presentationml/2006/ole">
            <p:oleObj spid="_x0000_s17412" name="Equation" r:id="rId5" imgW="190440" imgH="177480" progId="Equation.DSMT4">
              <p:embed/>
            </p:oleObj>
          </a:graphicData>
        </a:graphic>
      </p:graphicFrame>
      <p:graphicFrame>
        <p:nvGraphicFramePr>
          <p:cNvPr id="17413" name="Object 14"/>
          <p:cNvGraphicFramePr>
            <a:graphicFrameLocks noChangeAspect="1"/>
          </p:cNvGraphicFramePr>
          <p:nvPr/>
        </p:nvGraphicFramePr>
        <p:xfrm>
          <a:off x="3189288" y="533400"/>
          <a:ext cx="1997075" cy="1027113"/>
        </p:xfrm>
        <a:graphic>
          <a:graphicData uri="http://schemas.openxmlformats.org/presentationml/2006/ole">
            <p:oleObj spid="_x0000_s17413" name="Equation" r:id="rId6" imgW="888840" imgH="457200" progId="Equation.DSMT4">
              <p:embed/>
            </p:oleObj>
          </a:graphicData>
        </a:graphic>
      </p:graphicFrame>
      <p:graphicFrame>
        <p:nvGraphicFramePr>
          <p:cNvPr id="17414" name="Object 15"/>
          <p:cNvGraphicFramePr>
            <a:graphicFrameLocks noChangeAspect="1"/>
          </p:cNvGraphicFramePr>
          <p:nvPr/>
        </p:nvGraphicFramePr>
        <p:xfrm>
          <a:off x="5410200" y="762000"/>
          <a:ext cx="1708150" cy="452438"/>
        </p:xfrm>
        <a:graphic>
          <a:graphicData uri="http://schemas.openxmlformats.org/presentationml/2006/ole">
            <p:oleObj spid="_x0000_s17414" name="Equation" r:id="rId7" imgW="761760" imgH="203040" progId="Equation.DSMT4">
              <p:embed/>
            </p:oleObj>
          </a:graphicData>
        </a:graphic>
      </p:graphicFrame>
      <p:sp>
        <p:nvSpPr>
          <p:cNvPr id="17422" name="Text Box 16"/>
          <p:cNvSpPr txBox="1">
            <a:spLocks noChangeArrowheads="1"/>
          </p:cNvSpPr>
          <p:nvPr/>
        </p:nvSpPr>
        <p:spPr bwMode="auto">
          <a:xfrm>
            <a:off x="609600" y="18288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7423" name="Text Box 17"/>
          <p:cNvSpPr txBox="1">
            <a:spLocks noChangeArrowheads="1"/>
          </p:cNvSpPr>
          <p:nvPr/>
        </p:nvSpPr>
        <p:spPr bwMode="auto">
          <a:xfrm>
            <a:off x="1371600" y="477678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7415" name="Object 18"/>
          <p:cNvGraphicFramePr>
            <a:graphicFrameLocks noChangeAspect="1"/>
          </p:cNvGraphicFramePr>
          <p:nvPr/>
        </p:nvGraphicFramePr>
        <p:xfrm>
          <a:off x="2127250" y="4679950"/>
          <a:ext cx="704850" cy="577850"/>
        </p:xfrm>
        <a:graphic>
          <a:graphicData uri="http://schemas.openxmlformats.org/presentationml/2006/ole">
            <p:oleObj spid="_x0000_s17415" name="Equation" r:id="rId8" imgW="215640" imgH="177480" progId="Equation.DSMT4">
              <p:embed/>
            </p:oleObj>
          </a:graphicData>
        </a:graphic>
      </p:graphicFrame>
      <p:sp>
        <p:nvSpPr>
          <p:cNvPr id="17424" name="Text Box 19"/>
          <p:cNvSpPr txBox="1">
            <a:spLocks noChangeArrowheads="1"/>
          </p:cNvSpPr>
          <p:nvPr/>
        </p:nvSpPr>
        <p:spPr bwMode="auto">
          <a:xfrm>
            <a:off x="4718050" y="45926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7416" name="Object 20"/>
          <p:cNvGraphicFramePr>
            <a:graphicFrameLocks noChangeAspect="1"/>
          </p:cNvGraphicFramePr>
          <p:nvPr/>
        </p:nvGraphicFramePr>
        <p:xfrm>
          <a:off x="5732463" y="4572000"/>
          <a:ext cx="625475" cy="576263"/>
        </p:xfrm>
        <a:graphic>
          <a:graphicData uri="http://schemas.openxmlformats.org/presentationml/2006/ole">
            <p:oleObj spid="_x0000_s17416" name="Equation" r:id="rId9" imgW="19044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86CDC-38CF-4103-B893-B278E5993B9C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84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実数倍についての性質</a:t>
            </a:r>
          </a:p>
        </p:txBody>
      </p:sp>
      <p:sp>
        <p:nvSpPr>
          <p:cNvPr id="18441" name="Text Box 3"/>
          <p:cNvSpPr txBox="1">
            <a:spLocks noChangeArrowheads="1"/>
          </p:cNvSpPr>
          <p:nvPr/>
        </p:nvSpPr>
        <p:spPr bwMode="auto">
          <a:xfrm>
            <a:off x="1219200" y="1143000"/>
            <a:ext cx="6697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行列の実数倍について、次ぎのことが成り立つ。</a:t>
            </a:r>
          </a:p>
          <a:p>
            <a:r>
              <a:rPr lang="ja-JP" altLang="en-US"/>
              <a:t>ここで、         は同じ型の行列で、     は実数である。</a:t>
            </a:r>
          </a:p>
        </p:txBody>
      </p:sp>
      <p:sp>
        <p:nvSpPr>
          <p:cNvPr id="18442" name="Text Box 4"/>
          <p:cNvSpPr txBox="1">
            <a:spLocks noChangeArrowheads="1"/>
          </p:cNvSpPr>
          <p:nvPr/>
        </p:nvSpPr>
        <p:spPr bwMode="auto">
          <a:xfrm>
            <a:off x="762000" y="2028825"/>
            <a:ext cx="7350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１．</a:t>
            </a:r>
          </a:p>
          <a:p>
            <a:r>
              <a:rPr lang="ja-JP" altLang="en-US" sz="3200" b="1">
                <a:solidFill>
                  <a:srgbClr val="000000"/>
                </a:solidFill>
              </a:rPr>
              <a:t>２．</a:t>
            </a:r>
          </a:p>
          <a:p>
            <a:r>
              <a:rPr lang="ja-JP" altLang="en-US" sz="3200" b="1">
                <a:solidFill>
                  <a:srgbClr val="000000"/>
                </a:solidFill>
              </a:rPr>
              <a:t>３．</a:t>
            </a:r>
          </a:p>
        </p:txBody>
      </p:sp>
      <p:sp>
        <p:nvSpPr>
          <p:cNvPr id="18443" name="AutoShape 5"/>
          <p:cNvSpPr>
            <a:spLocks noChangeArrowheads="1"/>
          </p:cNvSpPr>
          <p:nvPr/>
        </p:nvSpPr>
        <p:spPr bwMode="auto">
          <a:xfrm>
            <a:off x="533400" y="914400"/>
            <a:ext cx="7772400" cy="2971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/>
        </p:nvGraphicFramePr>
        <p:xfrm>
          <a:off x="1563688" y="2057400"/>
          <a:ext cx="2586037" cy="604838"/>
        </p:xfrm>
        <a:graphic>
          <a:graphicData uri="http://schemas.openxmlformats.org/presentationml/2006/ole">
            <p:oleObj spid="_x0000_s18434" name="Equation" r:id="rId3" imgW="863280" imgH="203040" progId="Equation.DSMT4">
              <p:embed/>
            </p:oleObj>
          </a:graphicData>
        </a:graphic>
      </p:graphicFrame>
      <p:graphicFrame>
        <p:nvGraphicFramePr>
          <p:cNvPr id="18435" name="Object 7"/>
          <p:cNvGraphicFramePr>
            <a:graphicFrameLocks noChangeAspect="1"/>
          </p:cNvGraphicFramePr>
          <p:nvPr/>
        </p:nvGraphicFramePr>
        <p:xfrm>
          <a:off x="1504950" y="2590800"/>
          <a:ext cx="3352800" cy="604838"/>
        </p:xfrm>
        <a:graphic>
          <a:graphicData uri="http://schemas.openxmlformats.org/presentationml/2006/ole">
            <p:oleObj spid="_x0000_s18435" name="Equation" r:id="rId4" imgW="1117440" imgH="203040" progId="Equation.DSMT4">
              <p:embed/>
            </p:oleObj>
          </a:graphicData>
        </a:graphic>
      </p:graphicFrame>
      <p:graphicFrame>
        <p:nvGraphicFramePr>
          <p:cNvPr id="18436" name="Object 9"/>
          <p:cNvGraphicFramePr>
            <a:graphicFrameLocks noChangeAspect="1"/>
          </p:cNvGraphicFramePr>
          <p:nvPr/>
        </p:nvGraphicFramePr>
        <p:xfrm>
          <a:off x="1543050" y="3048000"/>
          <a:ext cx="3657600" cy="604838"/>
        </p:xfrm>
        <a:graphic>
          <a:graphicData uri="http://schemas.openxmlformats.org/presentationml/2006/ole">
            <p:oleObj spid="_x0000_s18436" name="Equation" r:id="rId5" imgW="1218960" imgH="203040" progId="Equation.DSMT4">
              <p:embed/>
            </p:oleObj>
          </a:graphicData>
        </a:graphic>
      </p:graphicFrame>
      <p:graphicFrame>
        <p:nvGraphicFramePr>
          <p:cNvPr id="18437" name="Object 10"/>
          <p:cNvGraphicFramePr>
            <a:graphicFrameLocks noChangeAspect="1"/>
          </p:cNvGraphicFramePr>
          <p:nvPr/>
        </p:nvGraphicFramePr>
        <p:xfrm>
          <a:off x="2286000" y="1603375"/>
          <a:ext cx="609600" cy="366713"/>
        </p:xfrm>
        <a:graphic>
          <a:graphicData uri="http://schemas.openxmlformats.org/presentationml/2006/ole">
            <p:oleObj spid="_x0000_s18437" name="Equation" r:id="rId6" imgW="317160" imgH="190440" progId="Equation.DSMT4">
              <p:embed/>
            </p:oleObj>
          </a:graphicData>
        </a:graphic>
      </p:graphicFrame>
      <p:graphicFrame>
        <p:nvGraphicFramePr>
          <p:cNvPr id="18438" name="Object 11"/>
          <p:cNvGraphicFramePr>
            <a:graphicFrameLocks noChangeAspect="1"/>
          </p:cNvGraphicFramePr>
          <p:nvPr/>
        </p:nvGraphicFramePr>
        <p:xfrm>
          <a:off x="5410200" y="1577975"/>
          <a:ext cx="457200" cy="403225"/>
        </p:xfrm>
        <a:graphic>
          <a:graphicData uri="http://schemas.openxmlformats.org/presentationml/2006/ole">
            <p:oleObj spid="_x0000_s18438" name="Equation" r:id="rId7" imgW="228600" imgH="203040" progId="Equation.DSMT4">
              <p:embed/>
            </p:oleObj>
          </a:graphicData>
        </a:graphic>
      </p:graphicFrame>
      <p:sp>
        <p:nvSpPr>
          <p:cNvPr id="18444" name="Text Box 2"/>
          <p:cNvSpPr txBox="1">
            <a:spLocks noChangeArrowheads="1"/>
          </p:cNvSpPr>
          <p:nvPr/>
        </p:nvSpPr>
        <p:spPr bwMode="auto">
          <a:xfrm>
            <a:off x="1000125" y="681038"/>
            <a:ext cx="377348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（行列のスカラー倍）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D8CEB0-2C40-46FB-A93B-3DEE29905E90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9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19467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次の行列を求めよ。</a:t>
            </a:r>
          </a:p>
        </p:txBody>
      </p:sp>
      <p:graphicFrame>
        <p:nvGraphicFramePr>
          <p:cNvPr id="19458" name="Object 16"/>
          <p:cNvGraphicFramePr>
            <a:graphicFrameLocks noChangeAspect="1"/>
          </p:cNvGraphicFramePr>
          <p:nvPr/>
        </p:nvGraphicFramePr>
        <p:xfrm>
          <a:off x="831850" y="533400"/>
          <a:ext cx="1968500" cy="1027113"/>
        </p:xfrm>
        <a:graphic>
          <a:graphicData uri="http://schemas.openxmlformats.org/presentationml/2006/ole">
            <p:oleObj spid="_x0000_s19458" name="Equation" r:id="rId3" imgW="876240" imgH="457200" progId="Equation.DSMT4">
              <p:embed/>
            </p:oleObj>
          </a:graphicData>
        </a:graphic>
      </p:graphicFrame>
      <p:graphicFrame>
        <p:nvGraphicFramePr>
          <p:cNvPr id="19459" name="Object 17"/>
          <p:cNvGraphicFramePr>
            <a:graphicFrameLocks noChangeAspect="1"/>
          </p:cNvGraphicFramePr>
          <p:nvPr/>
        </p:nvGraphicFramePr>
        <p:xfrm>
          <a:off x="3186113" y="533400"/>
          <a:ext cx="1997075" cy="1027113"/>
        </p:xfrm>
        <a:graphic>
          <a:graphicData uri="http://schemas.openxmlformats.org/presentationml/2006/ole">
            <p:oleObj spid="_x0000_s19459" name="Equation" r:id="rId4" imgW="888840" imgH="457200" progId="Equation.DSMT4">
              <p:embed/>
            </p:oleObj>
          </a:graphicData>
        </a:graphic>
      </p:graphicFrame>
      <p:graphicFrame>
        <p:nvGraphicFramePr>
          <p:cNvPr id="19460" name="Object 18"/>
          <p:cNvGraphicFramePr>
            <a:graphicFrameLocks noChangeAspect="1"/>
          </p:cNvGraphicFramePr>
          <p:nvPr/>
        </p:nvGraphicFramePr>
        <p:xfrm>
          <a:off x="5724525" y="533400"/>
          <a:ext cx="1797050" cy="1027113"/>
        </p:xfrm>
        <a:graphic>
          <a:graphicData uri="http://schemas.openxmlformats.org/presentationml/2006/ole">
            <p:oleObj spid="_x0000_s19460" name="Equation" r:id="rId5" imgW="799920" imgH="457200" progId="Equation.DSMT4">
              <p:embed/>
            </p:oleObj>
          </a:graphicData>
        </a:graphic>
      </p:graphicFrame>
      <p:sp>
        <p:nvSpPr>
          <p:cNvPr id="19468" name="Text Box 19"/>
          <p:cNvSpPr txBox="1">
            <a:spLocks noChangeArrowheads="1"/>
          </p:cNvSpPr>
          <p:nvPr/>
        </p:nvSpPr>
        <p:spPr bwMode="auto">
          <a:xfrm>
            <a:off x="914400" y="1981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9469" name="Text Box 20"/>
          <p:cNvSpPr txBox="1">
            <a:spLocks noChangeArrowheads="1"/>
          </p:cNvSpPr>
          <p:nvPr/>
        </p:nvSpPr>
        <p:spPr bwMode="auto">
          <a:xfrm>
            <a:off x="762000" y="3352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9470" name="Text Box 21"/>
          <p:cNvSpPr txBox="1">
            <a:spLocks noChangeArrowheads="1"/>
          </p:cNvSpPr>
          <p:nvPr/>
        </p:nvSpPr>
        <p:spPr bwMode="auto">
          <a:xfrm>
            <a:off x="4495800" y="3276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19471" name="Text Box 22"/>
          <p:cNvSpPr txBox="1">
            <a:spLocks noChangeArrowheads="1"/>
          </p:cNvSpPr>
          <p:nvPr/>
        </p:nvSpPr>
        <p:spPr bwMode="auto">
          <a:xfrm>
            <a:off x="762000" y="4800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19472" name="Text Box 23"/>
          <p:cNvSpPr txBox="1">
            <a:spLocks noChangeArrowheads="1"/>
          </p:cNvSpPr>
          <p:nvPr/>
        </p:nvSpPr>
        <p:spPr bwMode="auto">
          <a:xfrm>
            <a:off x="4572000" y="4648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9461" name="Object 24"/>
          <p:cNvGraphicFramePr>
            <a:graphicFrameLocks noChangeAspect="1"/>
          </p:cNvGraphicFramePr>
          <p:nvPr/>
        </p:nvGraphicFramePr>
        <p:xfrm>
          <a:off x="1509713" y="3429000"/>
          <a:ext cx="1222375" cy="395288"/>
        </p:xfrm>
        <a:graphic>
          <a:graphicData uri="http://schemas.openxmlformats.org/presentationml/2006/ole">
            <p:oleObj spid="_x0000_s19461" name="Equation" r:id="rId6" imgW="545760" imgH="177480" progId="Equation.DSMT4">
              <p:embed/>
            </p:oleObj>
          </a:graphicData>
        </a:graphic>
      </p:graphicFrame>
      <p:graphicFrame>
        <p:nvGraphicFramePr>
          <p:cNvPr id="19462" name="Object 26"/>
          <p:cNvGraphicFramePr>
            <a:graphicFrameLocks noChangeAspect="1"/>
          </p:cNvGraphicFramePr>
          <p:nvPr/>
        </p:nvGraphicFramePr>
        <p:xfrm>
          <a:off x="5165725" y="3352800"/>
          <a:ext cx="1966913" cy="395288"/>
        </p:xfrm>
        <a:graphic>
          <a:graphicData uri="http://schemas.openxmlformats.org/presentationml/2006/ole">
            <p:oleObj spid="_x0000_s19462" name="Equation" r:id="rId7" imgW="876240" imgH="177480" progId="Equation.DSMT4">
              <p:embed/>
            </p:oleObj>
          </a:graphicData>
        </a:graphic>
      </p:graphicFrame>
      <p:graphicFrame>
        <p:nvGraphicFramePr>
          <p:cNvPr id="19463" name="Object 27"/>
          <p:cNvGraphicFramePr>
            <a:graphicFrameLocks noChangeAspect="1"/>
          </p:cNvGraphicFramePr>
          <p:nvPr/>
        </p:nvGraphicFramePr>
        <p:xfrm>
          <a:off x="1447800" y="4876800"/>
          <a:ext cx="1881188" cy="452438"/>
        </p:xfrm>
        <a:graphic>
          <a:graphicData uri="http://schemas.openxmlformats.org/presentationml/2006/ole">
            <p:oleObj spid="_x0000_s19463" name="Equation" r:id="rId8" imgW="838080" imgH="203040" progId="Equation.DSMT4">
              <p:embed/>
            </p:oleObj>
          </a:graphicData>
        </a:graphic>
      </p:graphicFrame>
      <p:graphicFrame>
        <p:nvGraphicFramePr>
          <p:cNvPr id="19464" name="Object 28"/>
          <p:cNvGraphicFramePr>
            <a:graphicFrameLocks noChangeAspect="1"/>
          </p:cNvGraphicFramePr>
          <p:nvPr/>
        </p:nvGraphicFramePr>
        <p:xfrm>
          <a:off x="5229225" y="4652963"/>
          <a:ext cx="2765425" cy="452437"/>
        </p:xfrm>
        <a:graphic>
          <a:graphicData uri="http://schemas.openxmlformats.org/presentationml/2006/ole">
            <p:oleObj spid="_x0000_s19464" name="Equation" r:id="rId9" imgW="12315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FBB674-547C-4793-A205-ED6A81046490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04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</a:t>
            </a:r>
          </a:p>
        </p:txBody>
      </p:sp>
      <p:sp>
        <p:nvSpPr>
          <p:cNvPr id="20496" name="Text Box 8"/>
          <p:cNvSpPr txBox="1">
            <a:spLocks noChangeArrowheads="1"/>
          </p:cNvSpPr>
          <p:nvPr/>
        </p:nvSpPr>
        <p:spPr bwMode="auto">
          <a:xfrm>
            <a:off x="1303338" y="1371600"/>
            <a:ext cx="601186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 </a:t>
            </a:r>
            <a:r>
              <a:rPr lang="ja-JP" altLang="en-US"/>
              <a:t>成分、   成分を並べた              のように、</a:t>
            </a:r>
          </a:p>
          <a:p>
            <a:r>
              <a:rPr lang="ja-JP" altLang="en-US"/>
              <a:t>複数の成分を並べたもの。</a:t>
            </a:r>
          </a:p>
          <a:p>
            <a:r>
              <a:rPr lang="ja-JP" altLang="en-US"/>
              <a:t>成分が    個のベクトルは、</a:t>
            </a:r>
          </a:p>
          <a:p>
            <a:r>
              <a:rPr lang="ja-JP" altLang="en-US"/>
              <a:t>             あるいは、             の行列とみなせる。</a:t>
            </a:r>
          </a:p>
          <a:p>
            <a:r>
              <a:rPr lang="ja-JP" altLang="en-US"/>
              <a:t>             のとき、行ベクトル</a:t>
            </a:r>
          </a:p>
          <a:p>
            <a:r>
              <a:rPr lang="ja-JP" altLang="en-US"/>
              <a:t>             のとき、列ベクトルとよぶ。</a:t>
            </a:r>
          </a:p>
        </p:txBody>
      </p:sp>
      <p:graphicFrame>
        <p:nvGraphicFramePr>
          <p:cNvPr id="20482" name="Object 6"/>
          <p:cNvGraphicFramePr>
            <a:graphicFrameLocks noChangeAspect="1"/>
          </p:cNvGraphicFramePr>
          <p:nvPr/>
        </p:nvGraphicFramePr>
        <p:xfrm>
          <a:off x="1447800" y="1447800"/>
          <a:ext cx="341313" cy="381000"/>
        </p:xfrm>
        <a:graphic>
          <a:graphicData uri="http://schemas.openxmlformats.org/presentationml/2006/ole">
            <p:oleObj spid="_x0000_s20482" name="Equation" r:id="rId3" imgW="126720" imgH="139680" progId="Equation.DSMT4">
              <p:embed/>
            </p:oleObj>
          </a:graphicData>
        </a:graphic>
      </p:graphicFrame>
      <p:graphicFrame>
        <p:nvGraphicFramePr>
          <p:cNvPr id="20483" name="Object 9"/>
          <p:cNvGraphicFramePr>
            <a:graphicFrameLocks noChangeAspect="1"/>
          </p:cNvGraphicFramePr>
          <p:nvPr/>
        </p:nvGraphicFramePr>
        <p:xfrm>
          <a:off x="2495550" y="1371600"/>
          <a:ext cx="379413" cy="446088"/>
        </p:xfrm>
        <a:graphic>
          <a:graphicData uri="http://schemas.openxmlformats.org/presentationml/2006/ole">
            <p:oleObj spid="_x0000_s20483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0484" name="Object 10"/>
          <p:cNvGraphicFramePr>
            <a:graphicFrameLocks noChangeAspect="1"/>
          </p:cNvGraphicFramePr>
          <p:nvPr/>
        </p:nvGraphicFramePr>
        <p:xfrm>
          <a:off x="4567238" y="1320800"/>
          <a:ext cx="1000125" cy="549275"/>
        </p:xfrm>
        <a:graphic>
          <a:graphicData uri="http://schemas.openxmlformats.org/presentationml/2006/ole">
            <p:oleObj spid="_x0000_s20484" name="Equation" r:id="rId5" imgW="368280" imgH="203040" progId="Equation.DSMT4">
              <p:embed/>
            </p:oleObj>
          </a:graphicData>
        </a:graphic>
      </p:graphicFrame>
      <p:graphicFrame>
        <p:nvGraphicFramePr>
          <p:cNvPr id="20485" name="Object 11"/>
          <p:cNvGraphicFramePr>
            <a:graphicFrameLocks noChangeAspect="1"/>
          </p:cNvGraphicFramePr>
          <p:nvPr/>
        </p:nvGraphicFramePr>
        <p:xfrm>
          <a:off x="2305050" y="2165350"/>
          <a:ext cx="339725" cy="381000"/>
        </p:xfrm>
        <a:graphic>
          <a:graphicData uri="http://schemas.openxmlformats.org/presentationml/2006/ole">
            <p:oleObj spid="_x0000_s20485" name="Equation" r:id="rId6" imgW="126720" imgH="139680" progId="Equation.DSMT4">
              <p:embed/>
            </p:oleObj>
          </a:graphicData>
        </a:graphic>
      </p:graphicFrame>
      <p:graphicFrame>
        <p:nvGraphicFramePr>
          <p:cNvPr id="20486" name="Object 12"/>
          <p:cNvGraphicFramePr>
            <a:graphicFrameLocks noChangeAspect="1"/>
          </p:cNvGraphicFramePr>
          <p:nvPr/>
        </p:nvGraphicFramePr>
        <p:xfrm>
          <a:off x="1447800" y="2438400"/>
          <a:ext cx="788988" cy="481013"/>
        </p:xfrm>
        <a:graphic>
          <a:graphicData uri="http://schemas.openxmlformats.org/presentationml/2006/ole">
            <p:oleObj spid="_x0000_s20486" name="Equation" r:id="rId7" imgW="291960" imgH="177480" progId="Equation.DSMT4">
              <p:embed/>
            </p:oleObj>
          </a:graphicData>
        </a:graphic>
      </p:graphicFrame>
      <p:graphicFrame>
        <p:nvGraphicFramePr>
          <p:cNvPr id="20487" name="Object 13"/>
          <p:cNvGraphicFramePr>
            <a:graphicFrameLocks noChangeAspect="1"/>
          </p:cNvGraphicFramePr>
          <p:nvPr/>
        </p:nvGraphicFramePr>
        <p:xfrm>
          <a:off x="3810000" y="2438400"/>
          <a:ext cx="788988" cy="481013"/>
        </p:xfrm>
        <a:graphic>
          <a:graphicData uri="http://schemas.openxmlformats.org/presentationml/2006/ole">
            <p:oleObj spid="_x0000_s20487" name="Equation" r:id="rId8" imgW="291960" imgH="177480" progId="Equation.DSMT4">
              <p:embed/>
            </p:oleObj>
          </a:graphicData>
        </a:graphic>
      </p:graphicFrame>
      <p:graphicFrame>
        <p:nvGraphicFramePr>
          <p:cNvPr id="20488" name="Object 14"/>
          <p:cNvGraphicFramePr>
            <a:graphicFrameLocks noChangeAspect="1"/>
          </p:cNvGraphicFramePr>
          <p:nvPr/>
        </p:nvGraphicFramePr>
        <p:xfrm>
          <a:off x="1524000" y="2819400"/>
          <a:ext cx="788988" cy="481013"/>
        </p:xfrm>
        <a:graphic>
          <a:graphicData uri="http://schemas.openxmlformats.org/presentationml/2006/ole">
            <p:oleObj spid="_x0000_s20488" name="Equation" r:id="rId9" imgW="291960" imgH="177480" progId="Equation.DSMT4">
              <p:embed/>
            </p:oleObj>
          </a:graphicData>
        </a:graphic>
      </p:graphicFrame>
      <p:graphicFrame>
        <p:nvGraphicFramePr>
          <p:cNvPr id="20489" name="Object 15"/>
          <p:cNvGraphicFramePr>
            <a:graphicFrameLocks noChangeAspect="1"/>
          </p:cNvGraphicFramePr>
          <p:nvPr/>
        </p:nvGraphicFramePr>
        <p:xfrm>
          <a:off x="1524000" y="3200400"/>
          <a:ext cx="788988" cy="481013"/>
        </p:xfrm>
        <a:graphic>
          <a:graphicData uri="http://schemas.openxmlformats.org/presentationml/2006/ole">
            <p:oleObj spid="_x0000_s20489" name="Equation" r:id="rId10" imgW="291960" imgH="177480" progId="Equation.DSMT4">
              <p:embed/>
            </p:oleObj>
          </a:graphicData>
        </a:graphic>
      </p:graphicFrame>
      <p:sp>
        <p:nvSpPr>
          <p:cNvPr id="20497" name="AutoShape 16"/>
          <p:cNvSpPr>
            <a:spLocks noChangeArrowheads="1"/>
          </p:cNvSpPr>
          <p:nvPr/>
        </p:nvSpPr>
        <p:spPr bwMode="auto">
          <a:xfrm>
            <a:off x="609600" y="1066800"/>
            <a:ext cx="70104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8" name="Text Box 4"/>
          <p:cNvSpPr txBox="1">
            <a:spLocks noChangeArrowheads="1"/>
          </p:cNvSpPr>
          <p:nvPr/>
        </p:nvSpPr>
        <p:spPr bwMode="auto">
          <a:xfrm>
            <a:off x="1295400" y="838200"/>
            <a:ext cx="2516188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（ベクトル）</a:t>
            </a:r>
          </a:p>
        </p:txBody>
      </p:sp>
      <p:graphicFrame>
        <p:nvGraphicFramePr>
          <p:cNvPr id="20490" name="Object 17"/>
          <p:cNvGraphicFramePr>
            <a:graphicFrameLocks noChangeAspect="1"/>
          </p:cNvGraphicFramePr>
          <p:nvPr/>
        </p:nvGraphicFramePr>
        <p:xfrm>
          <a:off x="6019800" y="4191000"/>
          <a:ext cx="1195388" cy="1027113"/>
        </p:xfrm>
        <a:graphic>
          <a:graphicData uri="http://schemas.openxmlformats.org/presentationml/2006/ole">
            <p:oleObj spid="_x0000_s20490" name="Equation" r:id="rId11" imgW="533160" imgH="457200" progId="Equation.DSMT4">
              <p:embed/>
            </p:oleObj>
          </a:graphicData>
        </a:graphic>
      </p:graphicFrame>
      <p:graphicFrame>
        <p:nvGraphicFramePr>
          <p:cNvPr id="20491" name="Object 18"/>
          <p:cNvGraphicFramePr>
            <a:graphicFrameLocks noChangeAspect="1"/>
          </p:cNvGraphicFramePr>
          <p:nvPr/>
        </p:nvGraphicFramePr>
        <p:xfrm>
          <a:off x="5105400" y="4191000"/>
          <a:ext cx="595313" cy="1027113"/>
        </p:xfrm>
        <a:graphic>
          <a:graphicData uri="http://schemas.openxmlformats.org/presentationml/2006/ole">
            <p:oleObj spid="_x0000_s20491" name="Equation" r:id="rId12" imgW="266400" imgH="457200" progId="Equation.DSMT4">
              <p:embed/>
            </p:oleObj>
          </a:graphicData>
        </a:graphic>
      </p:graphicFrame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5486400" y="5410200"/>
            <a:ext cx="152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列ベクトル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524000" y="5486400"/>
            <a:ext cx="152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行ベクトル</a:t>
            </a:r>
          </a:p>
        </p:txBody>
      </p:sp>
      <p:graphicFrame>
        <p:nvGraphicFramePr>
          <p:cNvPr id="20492" name="Object 21"/>
          <p:cNvGraphicFramePr>
            <a:graphicFrameLocks noChangeAspect="1"/>
          </p:cNvGraphicFramePr>
          <p:nvPr/>
        </p:nvGraphicFramePr>
        <p:xfrm>
          <a:off x="838200" y="4572000"/>
          <a:ext cx="1193800" cy="566738"/>
        </p:xfrm>
        <a:graphic>
          <a:graphicData uri="http://schemas.openxmlformats.org/presentationml/2006/ole">
            <p:oleObj spid="_x0000_s20492" name="Equation" r:id="rId13" imgW="533160" imgH="253800" progId="Equation.DSMT4">
              <p:embed/>
            </p:oleObj>
          </a:graphicData>
        </a:graphic>
      </p:graphicFrame>
      <p:graphicFrame>
        <p:nvGraphicFramePr>
          <p:cNvPr id="20493" name="Object 22"/>
          <p:cNvGraphicFramePr>
            <a:graphicFrameLocks noChangeAspect="1"/>
          </p:cNvGraphicFramePr>
          <p:nvPr/>
        </p:nvGraphicFramePr>
        <p:xfrm>
          <a:off x="2327275" y="4572000"/>
          <a:ext cx="1568450" cy="566738"/>
        </p:xfrm>
        <a:graphic>
          <a:graphicData uri="http://schemas.openxmlformats.org/presentationml/2006/ole">
            <p:oleObj spid="_x0000_s20493" name="Equation" r:id="rId14" imgW="6984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BDDD16-661A-42C6-B709-5B23F343A4BE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ベクトルと行列の積</a:t>
            </a:r>
          </a:p>
        </p:txBody>
      </p:sp>
      <p:sp>
        <p:nvSpPr>
          <p:cNvPr id="21513" name="Text Box 20"/>
          <p:cNvSpPr txBox="1">
            <a:spLocks noChangeArrowheads="1"/>
          </p:cNvSpPr>
          <p:nvPr/>
        </p:nvSpPr>
        <p:spPr bwMode="auto">
          <a:xfrm>
            <a:off x="1143000" y="2506663"/>
            <a:ext cx="297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行列と列ベクトルの積</a:t>
            </a:r>
          </a:p>
        </p:txBody>
      </p:sp>
      <p:sp>
        <p:nvSpPr>
          <p:cNvPr id="21514" name="Text Box 21"/>
          <p:cNvSpPr txBox="1">
            <a:spLocks noChangeArrowheads="1"/>
          </p:cNvSpPr>
          <p:nvPr/>
        </p:nvSpPr>
        <p:spPr bwMode="auto">
          <a:xfrm>
            <a:off x="1295400" y="4792663"/>
            <a:ext cx="297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行ベクトルと行列の積</a:t>
            </a:r>
          </a:p>
        </p:txBody>
      </p:sp>
      <p:graphicFrame>
        <p:nvGraphicFramePr>
          <p:cNvPr id="21506" name="Object 22"/>
          <p:cNvGraphicFramePr>
            <a:graphicFrameLocks noChangeAspect="1"/>
          </p:cNvGraphicFramePr>
          <p:nvPr/>
        </p:nvGraphicFramePr>
        <p:xfrm>
          <a:off x="1295400" y="3152775"/>
          <a:ext cx="4135438" cy="1027113"/>
        </p:xfrm>
        <a:graphic>
          <a:graphicData uri="http://schemas.openxmlformats.org/presentationml/2006/ole">
            <p:oleObj spid="_x0000_s21506" name="Equation" r:id="rId3" imgW="1841400" imgH="457200" progId="Equation.DSMT4">
              <p:embed/>
            </p:oleObj>
          </a:graphicData>
        </a:graphic>
      </p:graphicFrame>
      <p:graphicFrame>
        <p:nvGraphicFramePr>
          <p:cNvPr id="21507" name="Object 23"/>
          <p:cNvGraphicFramePr>
            <a:graphicFrameLocks noChangeAspect="1"/>
          </p:cNvGraphicFramePr>
          <p:nvPr/>
        </p:nvGraphicFramePr>
        <p:xfrm>
          <a:off x="1447800" y="5210175"/>
          <a:ext cx="5988050" cy="1027113"/>
        </p:xfrm>
        <a:graphic>
          <a:graphicData uri="http://schemas.openxmlformats.org/presentationml/2006/ole">
            <p:oleObj spid="_x0000_s21507" name="Equation" r:id="rId4" imgW="2666880" imgH="457200" progId="Equation.DSMT4">
              <p:embed/>
            </p:oleObj>
          </a:graphicData>
        </a:graphic>
      </p:graphicFrame>
      <p:graphicFrame>
        <p:nvGraphicFramePr>
          <p:cNvPr id="21508" name="Object 24"/>
          <p:cNvGraphicFramePr>
            <a:graphicFrameLocks noChangeAspect="1"/>
          </p:cNvGraphicFramePr>
          <p:nvPr/>
        </p:nvGraphicFramePr>
        <p:xfrm>
          <a:off x="1219200" y="1095375"/>
          <a:ext cx="1854200" cy="1027113"/>
        </p:xfrm>
        <a:graphic>
          <a:graphicData uri="http://schemas.openxmlformats.org/presentationml/2006/ole">
            <p:oleObj spid="_x0000_s21508" name="Equation" r:id="rId5" imgW="825480" imgH="457200" progId="Equation.DSMT4">
              <p:embed/>
            </p:oleObj>
          </a:graphicData>
        </a:graphic>
      </p:graphicFrame>
      <p:graphicFrame>
        <p:nvGraphicFramePr>
          <p:cNvPr id="21509" name="Object 25"/>
          <p:cNvGraphicFramePr>
            <a:graphicFrameLocks noChangeAspect="1"/>
          </p:cNvGraphicFramePr>
          <p:nvPr/>
        </p:nvGraphicFramePr>
        <p:xfrm>
          <a:off x="3200400" y="1095375"/>
          <a:ext cx="1308100" cy="1027113"/>
        </p:xfrm>
        <a:graphic>
          <a:graphicData uri="http://schemas.openxmlformats.org/presentationml/2006/ole">
            <p:oleObj spid="_x0000_s21509" name="Equation" r:id="rId6" imgW="583920" imgH="457200" progId="Equation.DSMT4">
              <p:embed/>
            </p:oleObj>
          </a:graphicData>
        </a:graphic>
      </p:graphicFrame>
      <p:graphicFrame>
        <p:nvGraphicFramePr>
          <p:cNvPr id="21510" name="Object 26"/>
          <p:cNvGraphicFramePr>
            <a:graphicFrameLocks noChangeAspect="1"/>
          </p:cNvGraphicFramePr>
          <p:nvPr/>
        </p:nvGraphicFramePr>
        <p:xfrm>
          <a:off x="4800600" y="1247775"/>
          <a:ext cx="1652588" cy="566738"/>
        </p:xfrm>
        <a:graphic>
          <a:graphicData uri="http://schemas.openxmlformats.org/presentationml/2006/ole">
            <p:oleObj spid="_x0000_s21510" name="Equation" r:id="rId7" imgW="736560" imgH="253800" progId="Equation.DSMT4">
              <p:embed/>
            </p:oleObj>
          </a:graphicData>
        </a:graphic>
      </p:graphicFrame>
      <p:sp>
        <p:nvSpPr>
          <p:cNvPr id="21515" name="Text Box 27"/>
          <p:cNvSpPr txBox="1">
            <a:spLocks noChangeArrowheads="1"/>
          </p:cNvSpPr>
          <p:nvPr/>
        </p:nvSpPr>
        <p:spPr bwMode="auto">
          <a:xfrm>
            <a:off x="1184275" y="2085975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21516" name="AutoShape 28"/>
          <p:cNvSpPr>
            <a:spLocks noChangeArrowheads="1"/>
          </p:cNvSpPr>
          <p:nvPr/>
        </p:nvSpPr>
        <p:spPr bwMode="auto">
          <a:xfrm>
            <a:off x="609600" y="785813"/>
            <a:ext cx="7391400" cy="56435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17" name="Text Box 4"/>
          <p:cNvSpPr txBox="1">
            <a:spLocks noChangeArrowheads="1"/>
          </p:cNvSpPr>
          <p:nvPr/>
        </p:nvSpPr>
        <p:spPr bwMode="auto">
          <a:xfrm>
            <a:off x="1476375" y="500063"/>
            <a:ext cx="398145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（ベクトルと行列の積）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DFAC9C-99D9-4925-BDA1-6D1F9A1074BF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2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行列と連立方程式</a:t>
            </a:r>
          </a:p>
        </p:txBody>
      </p:sp>
      <p:sp>
        <p:nvSpPr>
          <p:cNvPr id="22538" name="Text Box 3"/>
          <p:cNvSpPr txBox="1">
            <a:spLocks noChangeArrowheads="1"/>
          </p:cNvSpPr>
          <p:nvPr/>
        </p:nvSpPr>
        <p:spPr bwMode="auto">
          <a:xfrm>
            <a:off x="914400" y="609600"/>
            <a:ext cx="6586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行列とベクトルを用いて連立方程式を表現できる。</a:t>
            </a: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1600200" y="1524000"/>
          <a:ext cx="1752600" cy="876300"/>
        </p:xfrm>
        <a:graphic>
          <a:graphicData uri="http://schemas.openxmlformats.org/presentationml/2006/ole">
            <p:oleObj spid="_x0000_s22530" name="Equation" r:id="rId3" imgW="914400" imgH="457200" progId="Equation.DSMT4">
              <p:embed/>
            </p:oleObj>
          </a:graphicData>
        </a:graphic>
      </p:graphicFrame>
      <p:sp>
        <p:nvSpPr>
          <p:cNvPr id="22539" name="Text Box 6"/>
          <p:cNvSpPr txBox="1">
            <a:spLocks noChangeArrowheads="1"/>
          </p:cNvSpPr>
          <p:nvPr/>
        </p:nvSpPr>
        <p:spPr bwMode="auto">
          <a:xfrm>
            <a:off x="1066800" y="1066800"/>
            <a:ext cx="307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次のような連立方程式</a:t>
            </a:r>
          </a:p>
        </p:txBody>
      </p:sp>
      <p:sp>
        <p:nvSpPr>
          <p:cNvPr id="22540" name="Text Box 7"/>
          <p:cNvSpPr txBox="1">
            <a:spLocks noChangeArrowheads="1"/>
          </p:cNvSpPr>
          <p:nvPr/>
        </p:nvSpPr>
        <p:spPr bwMode="auto">
          <a:xfrm>
            <a:off x="1219200" y="24384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は、</a:t>
            </a:r>
          </a:p>
        </p:txBody>
      </p:sp>
      <p:graphicFrame>
        <p:nvGraphicFramePr>
          <p:cNvPr id="22531" name="Object 8"/>
          <p:cNvGraphicFramePr>
            <a:graphicFrameLocks noChangeAspect="1"/>
          </p:cNvGraphicFramePr>
          <p:nvPr/>
        </p:nvGraphicFramePr>
        <p:xfrm>
          <a:off x="1676400" y="2895600"/>
          <a:ext cx="2209800" cy="865188"/>
        </p:xfrm>
        <a:graphic>
          <a:graphicData uri="http://schemas.openxmlformats.org/presentationml/2006/ole">
            <p:oleObj spid="_x0000_s22531" name="Equation" r:id="rId4" imgW="1168200" imgH="457200" progId="Equation.DSMT4">
              <p:embed/>
            </p:oleObj>
          </a:graphicData>
        </a:graphic>
      </p:graphicFrame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4343400" y="17526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・・・①</a:t>
            </a:r>
          </a:p>
        </p:txBody>
      </p:sp>
      <p:sp>
        <p:nvSpPr>
          <p:cNvPr id="22542" name="Text Box 11"/>
          <p:cNvSpPr txBox="1">
            <a:spLocks noChangeArrowheads="1"/>
          </p:cNvSpPr>
          <p:nvPr/>
        </p:nvSpPr>
        <p:spPr bwMode="auto">
          <a:xfrm>
            <a:off x="4419600" y="3124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・・・②</a:t>
            </a:r>
          </a:p>
        </p:txBody>
      </p:sp>
      <p:sp>
        <p:nvSpPr>
          <p:cNvPr id="22543" name="Text Box 12"/>
          <p:cNvSpPr txBox="1">
            <a:spLocks noChangeArrowheads="1"/>
          </p:cNvSpPr>
          <p:nvPr/>
        </p:nvSpPr>
        <p:spPr bwMode="auto">
          <a:xfrm>
            <a:off x="1371600" y="3810000"/>
            <a:ext cx="2509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と書く事ができる。</a:t>
            </a:r>
          </a:p>
        </p:txBody>
      </p:sp>
      <p:graphicFrame>
        <p:nvGraphicFramePr>
          <p:cNvPr id="22532" name="Object 13"/>
          <p:cNvGraphicFramePr>
            <a:graphicFrameLocks noChangeAspect="1"/>
          </p:cNvGraphicFramePr>
          <p:nvPr/>
        </p:nvGraphicFramePr>
        <p:xfrm>
          <a:off x="1385888" y="4343400"/>
          <a:ext cx="1433512" cy="793750"/>
        </p:xfrm>
        <a:graphic>
          <a:graphicData uri="http://schemas.openxmlformats.org/presentationml/2006/ole">
            <p:oleObj spid="_x0000_s22532" name="Equation" r:id="rId5" imgW="825480" imgH="457200" progId="Equation.DSMT4">
              <p:embed/>
            </p:oleObj>
          </a:graphicData>
        </a:graphic>
      </p:graphicFrame>
      <p:graphicFrame>
        <p:nvGraphicFramePr>
          <p:cNvPr id="22533" name="Object 14"/>
          <p:cNvGraphicFramePr>
            <a:graphicFrameLocks noChangeAspect="1"/>
          </p:cNvGraphicFramePr>
          <p:nvPr/>
        </p:nvGraphicFramePr>
        <p:xfrm>
          <a:off x="3048000" y="4311650"/>
          <a:ext cx="1011238" cy="793750"/>
        </p:xfrm>
        <a:graphic>
          <a:graphicData uri="http://schemas.openxmlformats.org/presentationml/2006/ole">
            <p:oleObj spid="_x0000_s22533" name="Equation" r:id="rId6" imgW="583920" imgH="457200" progId="Equation.DSMT4">
              <p:embed/>
            </p:oleObj>
          </a:graphicData>
        </a:graphic>
      </p:graphicFrame>
      <p:graphicFrame>
        <p:nvGraphicFramePr>
          <p:cNvPr id="22534" name="Object 15"/>
          <p:cNvGraphicFramePr>
            <a:graphicFrameLocks noChangeAspect="1"/>
          </p:cNvGraphicFramePr>
          <p:nvPr/>
        </p:nvGraphicFramePr>
        <p:xfrm>
          <a:off x="4267200" y="4267200"/>
          <a:ext cx="946150" cy="793750"/>
        </p:xfrm>
        <a:graphic>
          <a:graphicData uri="http://schemas.openxmlformats.org/presentationml/2006/ole">
            <p:oleObj spid="_x0000_s22534" name="Equation" r:id="rId7" imgW="545760" imgH="457200" progId="Equation.DSMT4">
              <p:embed/>
            </p:oleObj>
          </a:graphicData>
        </a:graphic>
      </p:graphicFrame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181600" y="4419600"/>
            <a:ext cx="132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とおくと、</a:t>
            </a:r>
          </a:p>
        </p:txBody>
      </p:sp>
      <p:graphicFrame>
        <p:nvGraphicFramePr>
          <p:cNvPr id="22535" name="Object 17"/>
          <p:cNvGraphicFramePr>
            <a:graphicFrameLocks noChangeAspect="1"/>
          </p:cNvGraphicFramePr>
          <p:nvPr/>
        </p:nvGraphicFramePr>
        <p:xfrm>
          <a:off x="1720850" y="5334000"/>
          <a:ext cx="882650" cy="349250"/>
        </p:xfrm>
        <a:graphic>
          <a:graphicData uri="http://schemas.openxmlformats.org/presentationml/2006/ole">
            <p:oleObj spid="_x0000_s22535" name="Equation" r:id="rId8" imgW="507960" imgH="203040" progId="Equation.DSMT4">
              <p:embed/>
            </p:oleObj>
          </a:graphicData>
        </a:graphic>
      </p:graphicFrame>
      <p:sp>
        <p:nvSpPr>
          <p:cNvPr id="22545" name="Text Box 18"/>
          <p:cNvSpPr txBox="1">
            <a:spLocks noChangeArrowheads="1"/>
          </p:cNvSpPr>
          <p:nvPr/>
        </p:nvSpPr>
        <p:spPr bwMode="auto">
          <a:xfrm>
            <a:off x="2863850" y="52578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・・・③</a:t>
            </a:r>
          </a:p>
        </p:txBody>
      </p:sp>
      <p:sp>
        <p:nvSpPr>
          <p:cNvPr id="22546" name="Text Box 19"/>
          <p:cNvSpPr txBox="1">
            <a:spLocks noChangeArrowheads="1"/>
          </p:cNvSpPr>
          <p:nvPr/>
        </p:nvSpPr>
        <p:spPr bwMode="auto">
          <a:xfrm>
            <a:off x="1219200" y="5715000"/>
            <a:ext cx="1724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とも書ける。</a:t>
            </a:r>
          </a:p>
        </p:txBody>
      </p:sp>
      <p:sp>
        <p:nvSpPr>
          <p:cNvPr id="22547" name="Text Box 20"/>
          <p:cNvSpPr txBox="1">
            <a:spLocks noChangeArrowheads="1"/>
          </p:cNvSpPr>
          <p:nvPr/>
        </p:nvSpPr>
        <p:spPr bwMode="auto">
          <a:xfrm>
            <a:off x="1203325" y="6096000"/>
            <a:ext cx="603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①</a:t>
            </a:r>
            <a:r>
              <a:rPr lang="ja-JP" altLang="en-US"/>
              <a:t>、②、③は、同じ連立方程式の異なる表現。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B07C6E-E719-499E-B0C2-7BE8EF4566D3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3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次方程式と２元連立１次方程式</a:t>
            </a: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2528888" y="1612900"/>
          <a:ext cx="1600200" cy="673100"/>
        </p:xfrm>
        <a:graphic>
          <a:graphicData uri="http://schemas.openxmlformats.org/presentationml/2006/ole">
            <p:oleObj spid="_x0000_s23554" name="Equation" r:id="rId3" imgW="419040" imgH="177480" progId="Equation.DSMT4">
              <p:embed/>
            </p:oleObj>
          </a:graphicData>
        </a:graphic>
      </p:graphicFrame>
      <p:sp>
        <p:nvSpPr>
          <p:cNvPr id="23563" name="Text Box 5"/>
          <p:cNvSpPr txBox="1">
            <a:spLocks noChangeArrowheads="1"/>
          </p:cNvSpPr>
          <p:nvPr/>
        </p:nvSpPr>
        <p:spPr bwMode="auto">
          <a:xfrm>
            <a:off x="838200" y="7620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一次方程式</a:t>
            </a:r>
          </a:p>
        </p:txBody>
      </p:sp>
      <p:graphicFrame>
        <p:nvGraphicFramePr>
          <p:cNvPr id="23555" name="Object 6"/>
          <p:cNvGraphicFramePr>
            <a:graphicFrameLocks noChangeAspect="1"/>
          </p:cNvGraphicFramePr>
          <p:nvPr/>
        </p:nvGraphicFramePr>
        <p:xfrm>
          <a:off x="2147888" y="2743200"/>
          <a:ext cx="1600200" cy="788988"/>
        </p:xfrm>
        <a:graphic>
          <a:graphicData uri="http://schemas.openxmlformats.org/presentationml/2006/ole">
            <p:oleObj spid="_x0000_s23555" name="Equation" r:id="rId4" imgW="927000" imgH="457200" progId="Equation.DSMT4">
              <p:embed/>
            </p:oleObj>
          </a:graphicData>
        </a:graphic>
      </p:graphicFrame>
      <p:sp>
        <p:nvSpPr>
          <p:cNvPr id="23564" name="Text Box 7"/>
          <p:cNvSpPr txBox="1">
            <a:spLocks noChangeArrowheads="1"/>
          </p:cNvSpPr>
          <p:nvPr/>
        </p:nvSpPr>
        <p:spPr bwMode="auto">
          <a:xfrm>
            <a:off x="838200" y="2286000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元連立１次方程式</a:t>
            </a:r>
          </a:p>
        </p:txBody>
      </p:sp>
      <p:graphicFrame>
        <p:nvGraphicFramePr>
          <p:cNvPr id="23556" name="Object 11"/>
          <p:cNvGraphicFramePr>
            <a:graphicFrameLocks noChangeAspect="1"/>
          </p:cNvGraphicFramePr>
          <p:nvPr/>
        </p:nvGraphicFramePr>
        <p:xfrm>
          <a:off x="2147888" y="3733800"/>
          <a:ext cx="1905000" cy="738188"/>
        </p:xfrm>
        <a:graphic>
          <a:graphicData uri="http://schemas.openxmlformats.org/presentationml/2006/ole">
            <p:oleObj spid="_x0000_s23556" name="Equation" r:id="rId5" imgW="1180800" imgH="457200" progId="Equation.DSMT4">
              <p:embed/>
            </p:oleObj>
          </a:graphicData>
        </a:graphic>
      </p:graphicFrame>
      <p:graphicFrame>
        <p:nvGraphicFramePr>
          <p:cNvPr id="23557" name="Object 13"/>
          <p:cNvGraphicFramePr>
            <a:graphicFrameLocks noChangeAspect="1"/>
          </p:cNvGraphicFramePr>
          <p:nvPr/>
        </p:nvGraphicFramePr>
        <p:xfrm>
          <a:off x="1614488" y="4724400"/>
          <a:ext cx="1412875" cy="738188"/>
        </p:xfrm>
        <a:graphic>
          <a:graphicData uri="http://schemas.openxmlformats.org/presentationml/2006/ole">
            <p:oleObj spid="_x0000_s23557" name="Equation" r:id="rId6" imgW="876240" imgH="457200" progId="Equation.DSMT4">
              <p:embed/>
            </p:oleObj>
          </a:graphicData>
        </a:graphic>
      </p:graphicFrame>
      <p:graphicFrame>
        <p:nvGraphicFramePr>
          <p:cNvPr id="23558" name="Object 14"/>
          <p:cNvGraphicFramePr>
            <a:graphicFrameLocks noChangeAspect="1"/>
          </p:cNvGraphicFramePr>
          <p:nvPr/>
        </p:nvGraphicFramePr>
        <p:xfrm>
          <a:off x="2986088" y="4648200"/>
          <a:ext cx="939800" cy="738188"/>
        </p:xfrm>
        <a:graphic>
          <a:graphicData uri="http://schemas.openxmlformats.org/presentationml/2006/ole">
            <p:oleObj spid="_x0000_s23558" name="Equation" r:id="rId7" imgW="583920" imgH="457200" progId="Equation.DSMT4">
              <p:embed/>
            </p:oleObj>
          </a:graphicData>
        </a:graphic>
      </p:graphicFrame>
      <p:sp>
        <p:nvSpPr>
          <p:cNvPr id="23565" name="AutoShape 15"/>
          <p:cNvSpPr>
            <a:spLocks noChangeArrowheads="1"/>
          </p:cNvSpPr>
          <p:nvPr/>
        </p:nvSpPr>
        <p:spPr bwMode="auto">
          <a:xfrm>
            <a:off x="2757488" y="3505200"/>
            <a:ext cx="3810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3566" name="AutoShape 16"/>
          <p:cNvSpPr>
            <a:spLocks noChangeArrowheads="1"/>
          </p:cNvSpPr>
          <p:nvPr/>
        </p:nvSpPr>
        <p:spPr bwMode="auto">
          <a:xfrm>
            <a:off x="2757488" y="4495800"/>
            <a:ext cx="3810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23559" name="Object 17"/>
          <p:cNvGraphicFramePr>
            <a:graphicFrameLocks noChangeAspect="1"/>
          </p:cNvGraphicFramePr>
          <p:nvPr/>
        </p:nvGraphicFramePr>
        <p:xfrm>
          <a:off x="3981450" y="4648200"/>
          <a:ext cx="839788" cy="738188"/>
        </p:xfrm>
        <a:graphic>
          <a:graphicData uri="http://schemas.openxmlformats.org/presentationml/2006/ole">
            <p:oleObj spid="_x0000_s23559" name="Equation" r:id="rId8" imgW="520560" imgH="457200" progId="Equation.DSMT4">
              <p:embed/>
            </p:oleObj>
          </a:graphicData>
        </a:graphic>
      </p:graphicFrame>
      <p:sp>
        <p:nvSpPr>
          <p:cNvPr id="23567" name="Text Box 18"/>
          <p:cNvSpPr txBox="1">
            <a:spLocks noChangeArrowheads="1"/>
          </p:cNvSpPr>
          <p:nvPr/>
        </p:nvSpPr>
        <p:spPr bwMode="auto">
          <a:xfrm>
            <a:off x="4891088" y="4800600"/>
            <a:ext cx="112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として、</a:t>
            </a:r>
          </a:p>
        </p:txBody>
      </p:sp>
      <p:graphicFrame>
        <p:nvGraphicFramePr>
          <p:cNvPr id="23560" name="Object 19"/>
          <p:cNvGraphicFramePr>
            <a:graphicFrameLocks noChangeAspect="1"/>
          </p:cNvGraphicFramePr>
          <p:nvPr/>
        </p:nvGraphicFramePr>
        <p:xfrm>
          <a:off x="2667000" y="5334000"/>
          <a:ext cx="1939925" cy="769938"/>
        </p:xfrm>
        <a:graphic>
          <a:graphicData uri="http://schemas.openxmlformats.org/presentationml/2006/ole">
            <p:oleObj spid="_x0000_s23560" name="Equation" r:id="rId9" imgW="507960" imgH="203040" progId="Equation.DSMT4">
              <p:embed/>
            </p:oleObj>
          </a:graphicData>
        </a:graphic>
      </p:graphicFrame>
      <p:sp>
        <p:nvSpPr>
          <p:cNvPr id="23568" name="AutoShape 20"/>
          <p:cNvSpPr>
            <a:spLocks noChangeArrowheads="1"/>
          </p:cNvSpPr>
          <p:nvPr/>
        </p:nvSpPr>
        <p:spPr bwMode="auto">
          <a:xfrm>
            <a:off x="457200" y="1447800"/>
            <a:ext cx="1676400" cy="685800"/>
          </a:xfrm>
          <a:prstGeom prst="wedgeRoundRectCallout">
            <a:avLst>
              <a:gd name="adj1" fmla="val 77366"/>
              <a:gd name="adj2" fmla="val 189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69" name="Text Box 21"/>
          <p:cNvSpPr txBox="1">
            <a:spLocks noChangeArrowheads="1"/>
          </p:cNvSpPr>
          <p:nvPr/>
        </p:nvSpPr>
        <p:spPr bwMode="auto">
          <a:xfrm>
            <a:off x="609600" y="1600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既知の値</a:t>
            </a:r>
          </a:p>
        </p:txBody>
      </p:sp>
      <p:sp>
        <p:nvSpPr>
          <p:cNvPr id="23570" name="AutoShape 22"/>
          <p:cNvSpPr>
            <a:spLocks noChangeArrowheads="1"/>
          </p:cNvSpPr>
          <p:nvPr/>
        </p:nvSpPr>
        <p:spPr bwMode="auto">
          <a:xfrm>
            <a:off x="2743200" y="762000"/>
            <a:ext cx="1600200" cy="685800"/>
          </a:xfrm>
          <a:prstGeom prst="wedgeRoundRectCallout">
            <a:avLst>
              <a:gd name="adj1" fmla="val -29167"/>
              <a:gd name="adj2" fmla="val 10671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71" name="Text Box 23"/>
          <p:cNvSpPr txBox="1">
            <a:spLocks noChangeArrowheads="1"/>
          </p:cNvSpPr>
          <p:nvPr/>
        </p:nvSpPr>
        <p:spPr bwMode="auto">
          <a:xfrm>
            <a:off x="3048000" y="838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未知数</a:t>
            </a:r>
          </a:p>
        </p:txBody>
      </p:sp>
      <p:sp>
        <p:nvSpPr>
          <p:cNvPr id="23572" name="AutoShape 24"/>
          <p:cNvSpPr>
            <a:spLocks noChangeArrowheads="1"/>
          </p:cNvSpPr>
          <p:nvPr/>
        </p:nvSpPr>
        <p:spPr bwMode="auto">
          <a:xfrm>
            <a:off x="4800600" y="1524000"/>
            <a:ext cx="1600200" cy="685800"/>
          </a:xfrm>
          <a:prstGeom prst="wedgeRoundRectCallout">
            <a:avLst>
              <a:gd name="adj1" fmla="val -98014"/>
              <a:gd name="adj2" fmla="val 995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73" name="Text Box 25"/>
          <p:cNvSpPr txBox="1">
            <a:spLocks noChangeArrowheads="1"/>
          </p:cNvSpPr>
          <p:nvPr/>
        </p:nvSpPr>
        <p:spPr bwMode="auto">
          <a:xfrm>
            <a:off x="4876800" y="1676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既知の値</a:t>
            </a:r>
          </a:p>
        </p:txBody>
      </p:sp>
      <p:sp>
        <p:nvSpPr>
          <p:cNvPr id="23574" name="AutoShape 26"/>
          <p:cNvSpPr>
            <a:spLocks noChangeArrowheads="1"/>
          </p:cNvSpPr>
          <p:nvPr/>
        </p:nvSpPr>
        <p:spPr bwMode="auto">
          <a:xfrm>
            <a:off x="533400" y="5486400"/>
            <a:ext cx="1676400" cy="838200"/>
          </a:xfrm>
          <a:prstGeom prst="wedgeRoundRectCallout">
            <a:avLst>
              <a:gd name="adj1" fmla="val 80208"/>
              <a:gd name="adj2" fmla="val -276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75" name="AutoShape 27"/>
          <p:cNvSpPr>
            <a:spLocks noChangeArrowheads="1"/>
          </p:cNvSpPr>
          <p:nvPr/>
        </p:nvSpPr>
        <p:spPr bwMode="auto">
          <a:xfrm>
            <a:off x="2590800" y="6019800"/>
            <a:ext cx="1600200" cy="838200"/>
          </a:xfrm>
          <a:prstGeom prst="wedgeRoundRectCallout">
            <a:avLst>
              <a:gd name="adj1" fmla="val -3472"/>
              <a:gd name="adj2" fmla="val -670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76" name="AutoShape 28"/>
          <p:cNvSpPr>
            <a:spLocks noChangeArrowheads="1"/>
          </p:cNvSpPr>
          <p:nvPr/>
        </p:nvSpPr>
        <p:spPr bwMode="auto">
          <a:xfrm>
            <a:off x="4876800" y="5486400"/>
            <a:ext cx="1676400" cy="838200"/>
          </a:xfrm>
          <a:prstGeom prst="wedgeRoundRectCallout">
            <a:avLst>
              <a:gd name="adj1" fmla="val -75759"/>
              <a:gd name="adj2" fmla="val -871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77" name="Text Box 29"/>
          <p:cNvSpPr txBox="1">
            <a:spLocks noChangeArrowheads="1"/>
          </p:cNvSpPr>
          <p:nvPr/>
        </p:nvSpPr>
        <p:spPr bwMode="auto">
          <a:xfrm>
            <a:off x="5029200" y="5486400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成分全て</a:t>
            </a:r>
          </a:p>
          <a:p>
            <a:r>
              <a:rPr lang="ja-JP" altLang="en-US"/>
              <a:t>既知の値</a:t>
            </a:r>
          </a:p>
        </p:txBody>
      </p:sp>
      <p:sp>
        <p:nvSpPr>
          <p:cNvPr id="23578" name="Text Box 30"/>
          <p:cNvSpPr txBox="1">
            <a:spLocks noChangeArrowheads="1"/>
          </p:cNvSpPr>
          <p:nvPr/>
        </p:nvSpPr>
        <p:spPr bwMode="auto">
          <a:xfrm>
            <a:off x="685800" y="5486400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成分全て</a:t>
            </a:r>
          </a:p>
          <a:p>
            <a:r>
              <a:rPr lang="ja-JP" altLang="en-US"/>
              <a:t>既知の値</a:t>
            </a:r>
          </a:p>
        </p:txBody>
      </p:sp>
      <p:sp>
        <p:nvSpPr>
          <p:cNvPr id="23579" name="Text Box 31"/>
          <p:cNvSpPr txBox="1">
            <a:spLocks noChangeArrowheads="1"/>
          </p:cNvSpPr>
          <p:nvPr/>
        </p:nvSpPr>
        <p:spPr bwMode="auto">
          <a:xfrm>
            <a:off x="2743200" y="6035675"/>
            <a:ext cx="1373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成分全て</a:t>
            </a:r>
          </a:p>
          <a:p>
            <a:r>
              <a:rPr lang="ja-JP" altLang="en-US"/>
              <a:t>未知数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DE74E2-E35B-4DBD-9A4F-FC5E1E2A2AD1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2</a:t>
            </a:r>
            <a:r>
              <a:rPr lang="ja-JP" altLang="en-US" smtClean="0"/>
              <a:t>組の式から行列の積へ</a:t>
            </a:r>
          </a:p>
        </p:txBody>
      </p:sp>
      <p:sp>
        <p:nvSpPr>
          <p:cNvPr id="24583" name="Text Box 3"/>
          <p:cNvSpPr txBox="1">
            <a:spLocks noChangeArrowheads="1"/>
          </p:cNvSpPr>
          <p:nvPr/>
        </p:nvSpPr>
        <p:spPr bwMode="auto">
          <a:xfrm>
            <a:off x="609600" y="609600"/>
            <a:ext cx="397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次のような２組の式を考える。</a:t>
            </a: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1295400" y="1066800"/>
          <a:ext cx="1447800" cy="746125"/>
        </p:xfrm>
        <a:graphic>
          <a:graphicData uri="http://schemas.openxmlformats.org/presentationml/2006/ole">
            <p:oleObj spid="_x0000_s24578" name="Equation" r:id="rId3" imgW="888840" imgH="457200" progId="Equation.DSMT4">
              <p:embed/>
            </p:oleObj>
          </a:graphicData>
        </a:graphic>
      </p:graphicFrame>
      <p:graphicFrame>
        <p:nvGraphicFramePr>
          <p:cNvPr id="24579" name="Object 6"/>
          <p:cNvGraphicFramePr>
            <a:graphicFrameLocks noChangeAspect="1"/>
          </p:cNvGraphicFramePr>
          <p:nvPr/>
        </p:nvGraphicFramePr>
        <p:xfrm>
          <a:off x="4267200" y="1066800"/>
          <a:ext cx="1447800" cy="755650"/>
        </p:xfrm>
        <a:graphic>
          <a:graphicData uri="http://schemas.openxmlformats.org/presentationml/2006/ole">
            <p:oleObj spid="_x0000_s24579" name="Equation" r:id="rId4" imgW="876240" imgH="457200" progId="Equation.DSMT4">
              <p:embed/>
            </p:oleObj>
          </a:graphicData>
        </a:graphic>
      </p:graphicFrame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609600" y="1925638"/>
            <a:ext cx="577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 </a:t>
            </a:r>
            <a:r>
              <a:rPr lang="en-US" altLang="ja-JP" i="1"/>
              <a:t>u,v </a:t>
            </a:r>
            <a:r>
              <a:rPr lang="ja-JP" altLang="en-US"/>
              <a:t>を </a:t>
            </a:r>
            <a:r>
              <a:rPr lang="en-US" altLang="ja-JP" i="1"/>
              <a:t>s,t </a:t>
            </a:r>
            <a:r>
              <a:rPr lang="ja-JP" altLang="en-US"/>
              <a:t>を用いずに、</a:t>
            </a:r>
            <a:r>
              <a:rPr lang="en-US" altLang="ja-JP" i="1"/>
              <a:t>x,y</a:t>
            </a:r>
            <a:r>
              <a:rPr lang="en-US" altLang="ja-JP"/>
              <a:t> </a:t>
            </a:r>
            <a:r>
              <a:rPr lang="ja-JP" altLang="en-US"/>
              <a:t>で表す。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2743200" y="1219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・・・①</a:t>
            </a:r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5791200" y="1219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・・・②</a:t>
            </a:r>
          </a:p>
        </p:txBody>
      </p:sp>
      <p:sp>
        <p:nvSpPr>
          <p:cNvPr id="24587" name="Text Box 14"/>
          <p:cNvSpPr txBox="1">
            <a:spLocks noChangeArrowheads="1"/>
          </p:cNvSpPr>
          <p:nvPr/>
        </p:nvSpPr>
        <p:spPr bwMode="auto">
          <a:xfrm>
            <a:off x="762000" y="2362200"/>
            <a:ext cx="3651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①</a:t>
            </a:r>
            <a:r>
              <a:rPr lang="ja-JP" altLang="en-US"/>
              <a:t>の </a:t>
            </a:r>
            <a:r>
              <a:rPr lang="en-US" altLang="ja-JP" i="1"/>
              <a:t>s,t</a:t>
            </a:r>
            <a:r>
              <a:rPr lang="en-US" altLang="ja-JP"/>
              <a:t> </a:t>
            </a:r>
            <a:r>
              <a:rPr lang="ja-JP" altLang="en-US"/>
              <a:t>を、②に代入する。</a:t>
            </a:r>
          </a:p>
        </p:txBody>
      </p:sp>
      <p:graphicFrame>
        <p:nvGraphicFramePr>
          <p:cNvPr id="24580" name="Object 15"/>
          <p:cNvGraphicFramePr>
            <a:graphicFrameLocks noChangeAspect="1"/>
          </p:cNvGraphicFramePr>
          <p:nvPr/>
        </p:nvGraphicFramePr>
        <p:xfrm>
          <a:off x="914400" y="2895600"/>
          <a:ext cx="5181600" cy="917575"/>
        </p:xfrm>
        <a:graphic>
          <a:graphicData uri="http://schemas.openxmlformats.org/presentationml/2006/ole">
            <p:oleObj spid="_x0000_s24580" name="Equation" r:id="rId5" imgW="1892160" imgH="457200" progId="Equation.DSMT4">
              <p:embed/>
            </p:oleObj>
          </a:graphicData>
        </a:graphic>
      </p:graphicFrame>
      <p:sp>
        <p:nvSpPr>
          <p:cNvPr id="24588" name="Text Box 16"/>
          <p:cNvSpPr txBox="1">
            <a:spLocks noChangeArrowheads="1"/>
          </p:cNvSpPr>
          <p:nvPr/>
        </p:nvSpPr>
        <p:spPr bwMode="auto">
          <a:xfrm>
            <a:off x="990600" y="4038600"/>
            <a:ext cx="444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これを行列の表現で調べてみる。</a:t>
            </a:r>
          </a:p>
        </p:txBody>
      </p:sp>
      <p:sp>
        <p:nvSpPr>
          <p:cNvPr id="24589" name="Text Box 17"/>
          <p:cNvSpPr txBox="1">
            <a:spLocks noChangeArrowheads="1"/>
          </p:cNvSpPr>
          <p:nvPr/>
        </p:nvSpPr>
        <p:spPr bwMode="auto">
          <a:xfrm>
            <a:off x="6172200" y="3124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・・・③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57F785-355E-49A3-A002-73B6295BBBFF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066800" y="304800"/>
          <a:ext cx="1841500" cy="746125"/>
        </p:xfrm>
        <a:graphic>
          <a:graphicData uri="http://schemas.openxmlformats.org/presentationml/2006/ole">
            <p:oleObj spid="_x0000_s25602" name="Equation" r:id="rId3" imgW="1130040" imgH="457200" progId="Equation.DSMT4">
              <p:embed/>
            </p:oleObj>
          </a:graphicData>
        </a:graphic>
      </p:graphicFrame>
      <p:sp>
        <p:nvSpPr>
          <p:cNvPr id="25608" name="Text Box 4"/>
          <p:cNvSpPr txBox="1">
            <a:spLocks noChangeArrowheads="1"/>
          </p:cNvSpPr>
          <p:nvPr/>
        </p:nvSpPr>
        <p:spPr bwMode="auto">
          <a:xfrm>
            <a:off x="2971800" y="457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・・・①’</a:t>
            </a:r>
          </a:p>
        </p:txBody>
      </p:sp>
      <p:graphicFrame>
        <p:nvGraphicFramePr>
          <p:cNvPr id="25603" name="Object 5"/>
          <p:cNvGraphicFramePr>
            <a:graphicFrameLocks noChangeAspect="1"/>
          </p:cNvGraphicFramePr>
          <p:nvPr/>
        </p:nvGraphicFramePr>
        <p:xfrm>
          <a:off x="4856163" y="381000"/>
          <a:ext cx="1882775" cy="746125"/>
        </p:xfrm>
        <a:graphic>
          <a:graphicData uri="http://schemas.openxmlformats.org/presentationml/2006/ole">
            <p:oleObj spid="_x0000_s25603" name="Equation" r:id="rId4" imgW="1155600" imgH="457200" progId="Equation.DSMT4">
              <p:embed/>
            </p:oleObj>
          </a:graphicData>
        </a:graphic>
      </p:graphicFrame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6705600" y="457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・・・②’</a:t>
            </a:r>
          </a:p>
        </p:txBody>
      </p:sp>
      <p:graphicFrame>
        <p:nvGraphicFramePr>
          <p:cNvPr id="25604" name="Object 8"/>
          <p:cNvGraphicFramePr>
            <a:graphicFrameLocks noChangeAspect="1"/>
          </p:cNvGraphicFramePr>
          <p:nvPr/>
        </p:nvGraphicFramePr>
        <p:xfrm>
          <a:off x="990600" y="1447800"/>
          <a:ext cx="4572000" cy="814388"/>
        </p:xfrm>
        <a:graphic>
          <a:graphicData uri="http://schemas.openxmlformats.org/presentationml/2006/ole">
            <p:oleObj spid="_x0000_s25604" name="Equation" r:id="rId5" imgW="1879560" imgH="457200" progId="Equation.DSMT4">
              <p:embed/>
            </p:oleObj>
          </a:graphicData>
        </a:graphic>
      </p:graphicFrame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5562600" y="1524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・・・③’</a:t>
            </a:r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>
            <a:off x="1066800" y="2286000"/>
            <a:ext cx="222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と、表現できる。</a:t>
            </a:r>
          </a:p>
        </p:txBody>
      </p:sp>
      <p:sp>
        <p:nvSpPr>
          <p:cNvPr id="25612" name="Text Box 11"/>
          <p:cNvSpPr txBox="1">
            <a:spLocks noChangeArrowheads="1"/>
          </p:cNvSpPr>
          <p:nvPr/>
        </p:nvSpPr>
        <p:spPr bwMode="auto">
          <a:xfrm>
            <a:off x="1066800" y="2667000"/>
            <a:ext cx="56149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ここで、①’と②’から形式的に、次のような</a:t>
            </a:r>
          </a:p>
          <a:p>
            <a:r>
              <a:rPr lang="ja-JP" altLang="en-US"/>
              <a:t>表現を書いてみる。</a:t>
            </a:r>
          </a:p>
        </p:txBody>
      </p:sp>
      <p:graphicFrame>
        <p:nvGraphicFramePr>
          <p:cNvPr id="25605" name="Object 12"/>
          <p:cNvGraphicFramePr>
            <a:graphicFrameLocks noChangeAspect="1"/>
          </p:cNvGraphicFramePr>
          <p:nvPr/>
        </p:nvGraphicFramePr>
        <p:xfrm>
          <a:off x="1143000" y="3505200"/>
          <a:ext cx="3581400" cy="876300"/>
        </p:xfrm>
        <a:graphic>
          <a:graphicData uri="http://schemas.openxmlformats.org/presentationml/2006/ole">
            <p:oleObj spid="_x0000_s25605" name="Equation" r:id="rId6" imgW="1650960" imgH="457200" progId="Equation.DSMT4">
              <p:embed/>
            </p:oleObj>
          </a:graphicData>
        </a:graphic>
      </p:graphicFrame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4876800" y="3733800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・・・③’’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1219200" y="44196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このことより、</a:t>
            </a:r>
          </a:p>
        </p:txBody>
      </p:sp>
      <p:graphicFrame>
        <p:nvGraphicFramePr>
          <p:cNvPr id="25606" name="Object 15"/>
          <p:cNvGraphicFramePr>
            <a:graphicFrameLocks noChangeAspect="1"/>
          </p:cNvGraphicFramePr>
          <p:nvPr/>
        </p:nvGraphicFramePr>
        <p:xfrm>
          <a:off x="1447800" y="4876800"/>
          <a:ext cx="5486400" cy="773113"/>
        </p:xfrm>
        <a:graphic>
          <a:graphicData uri="http://schemas.openxmlformats.org/presentationml/2006/ole">
            <p:oleObj spid="_x0000_s25606" name="Equation" r:id="rId7" imgW="2374560" imgH="457200" progId="Equation.DSMT4">
              <p:embed/>
            </p:oleObj>
          </a:graphicData>
        </a:graphic>
      </p:graphicFrame>
      <p:sp>
        <p:nvSpPr>
          <p:cNvPr id="25615" name="Text Box 16"/>
          <p:cNvSpPr txBox="1">
            <a:spLocks noChangeArrowheads="1"/>
          </p:cNvSpPr>
          <p:nvPr/>
        </p:nvSpPr>
        <p:spPr bwMode="auto">
          <a:xfrm>
            <a:off x="1295400" y="5791200"/>
            <a:ext cx="448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と決めてあげると都合がよさそう。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CEFC8E-4389-432B-940B-657DC5DB0F6E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304800" y="554038"/>
            <a:ext cx="685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教科書：</a:t>
            </a:r>
          </a:p>
          <a:p>
            <a:r>
              <a:rPr lang="ja-JP" altLang="en-US"/>
              <a:t>	「やさしく学べる線形代数」 </a:t>
            </a:r>
          </a:p>
          <a:p>
            <a:r>
              <a:rPr lang="ja-JP" altLang="en-US"/>
              <a:t>	石村園子著	共立出版社　</a:t>
            </a:r>
            <a:r>
              <a:rPr lang="en-US" altLang="ja-JP"/>
              <a:t>2000</a:t>
            </a:r>
            <a:r>
              <a:rPr lang="ja-JP" altLang="en-US"/>
              <a:t>円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04800" y="4876800"/>
            <a:ext cx="6705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演習書：</a:t>
            </a:r>
          </a:p>
          <a:p>
            <a:r>
              <a:rPr lang="ja-JP" altLang="en-US"/>
              <a:t>	「演習と応用 線形代数」 </a:t>
            </a:r>
          </a:p>
          <a:p>
            <a:r>
              <a:rPr lang="ja-JP" altLang="en-US"/>
              <a:t>	寺田文行・木村宣昭著　</a:t>
            </a:r>
          </a:p>
          <a:p>
            <a:r>
              <a:rPr lang="ja-JP" altLang="en-US"/>
              <a:t>	サイエンス社　</a:t>
            </a:r>
            <a:r>
              <a:rPr lang="en-US" altLang="ja-JP"/>
              <a:t>1700</a:t>
            </a:r>
            <a:r>
              <a:rPr lang="ja-JP" altLang="en-US"/>
              <a:t>円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教科書等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28600" y="1676400"/>
            <a:ext cx="68580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参考書：</a:t>
            </a:r>
          </a:p>
          <a:p>
            <a:r>
              <a:rPr lang="ja-JP" altLang="en-US"/>
              <a:t>	「テキスト　線形代数」 </a:t>
            </a:r>
          </a:p>
          <a:p>
            <a:r>
              <a:rPr lang="ja-JP" altLang="en-US"/>
              <a:t>	小寺平治著	共立出版社　</a:t>
            </a:r>
            <a:r>
              <a:rPr lang="en-US" altLang="ja-JP"/>
              <a:t>2000</a:t>
            </a:r>
            <a:r>
              <a:rPr lang="ja-JP" altLang="en-US"/>
              <a:t>円</a:t>
            </a:r>
          </a:p>
          <a:p>
            <a:r>
              <a:rPr lang="ja-JP" altLang="en-US"/>
              <a:t>　　　　　「プログラミングのための線形代数」</a:t>
            </a:r>
          </a:p>
          <a:p>
            <a:r>
              <a:rPr lang="ja-JP" altLang="en-US"/>
              <a:t>	平岡和幸、堀玄　共著、オーム社　</a:t>
            </a:r>
            <a:r>
              <a:rPr lang="en-US" altLang="ja-JP"/>
              <a:t>3000</a:t>
            </a:r>
            <a:r>
              <a:rPr lang="ja-JP" altLang="en-US"/>
              <a:t>円</a:t>
            </a:r>
          </a:p>
          <a:p>
            <a:r>
              <a:rPr lang="ja-JP" altLang="en-US"/>
              <a:t>	</a:t>
            </a:r>
          </a:p>
          <a:p>
            <a:r>
              <a:rPr lang="ja-JP" altLang="en-US"/>
              <a:t>	「線形代数とその応用」</a:t>
            </a:r>
          </a:p>
          <a:p>
            <a:r>
              <a:rPr lang="ja-JP" altLang="en-US"/>
              <a:t>	</a:t>
            </a:r>
            <a:r>
              <a:rPr lang="en-US" altLang="ja-JP"/>
              <a:t>G</a:t>
            </a:r>
            <a:r>
              <a:rPr lang="ja-JP" altLang="en-US"/>
              <a:t>・ストラング著　産業図書　</a:t>
            </a:r>
            <a:r>
              <a:rPr lang="en-US" altLang="ja-JP"/>
              <a:t>4200</a:t>
            </a:r>
            <a:r>
              <a:rPr lang="ja-JP" altLang="en-US"/>
              <a:t>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2DBDFA-BFB7-47D8-BF42-008589838B10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行列積の定義</a:t>
            </a:r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1524000" y="1066800"/>
          <a:ext cx="1854200" cy="1027113"/>
        </p:xfrm>
        <a:graphic>
          <a:graphicData uri="http://schemas.openxmlformats.org/presentationml/2006/ole">
            <p:oleObj spid="_x0000_s26626" name="Equation" r:id="rId3" imgW="825480" imgH="457200" progId="Equation.DSMT4">
              <p:embed/>
            </p:oleObj>
          </a:graphicData>
        </a:graphic>
      </p:graphicFrame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3505200" y="1066800"/>
          <a:ext cx="1797050" cy="1027113"/>
        </p:xfrm>
        <a:graphic>
          <a:graphicData uri="http://schemas.openxmlformats.org/presentationml/2006/ole">
            <p:oleObj spid="_x0000_s26627" name="Equation" r:id="rId4" imgW="799920" imgH="457200" progId="Equation.DSMT4">
              <p:embed/>
            </p:oleObj>
          </a:graphicData>
        </a:graphic>
      </p:graphicFrame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5699125" y="13160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600200" y="2590800"/>
            <a:ext cx="371951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  <a:r>
              <a:rPr lang="en-US" altLang="ja-JP" b="1" i="1"/>
              <a:t>B</a:t>
            </a:r>
            <a:r>
              <a:rPr lang="ja-JP" altLang="en-US"/>
              <a:t>と行列</a:t>
            </a:r>
            <a:r>
              <a:rPr lang="en-US" altLang="ja-JP" b="1" i="1"/>
              <a:t>A</a:t>
            </a:r>
            <a:r>
              <a:rPr lang="ja-JP" altLang="en-US"/>
              <a:t>の</a:t>
            </a:r>
            <a:r>
              <a:rPr lang="ja-JP" altLang="en-US">
                <a:solidFill>
                  <a:srgbClr val="FF0000"/>
                </a:solidFill>
              </a:rPr>
              <a:t>積</a:t>
            </a:r>
            <a:r>
              <a:rPr lang="ja-JP" altLang="en-US"/>
              <a:t> </a:t>
            </a:r>
            <a:r>
              <a:rPr lang="ja-JP" altLang="en-US" b="1" i="1"/>
              <a:t> </a:t>
            </a:r>
            <a:r>
              <a:rPr lang="en-US" altLang="ja-JP" b="1" i="1"/>
              <a:t>BA</a:t>
            </a:r>
            <a:r>
              <a:rPr lang="ja-JP" altLang="en-US"/>
              <a:t>は、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で定義される。</a:t>
            </a:r>
          </a:p>
        </p:txBody>
      </p:sp>
      <p:graphicFrame>
        <p:nvGraphicFramePr>
          <p:cNvPr id="26628" name="Object 8"/>
          <p:cNvGraphicFramePr>
            <a:graphicFrameLocks noChangeAspect="1"/>
          </p:cNvGraphicFramePr>
          <p:nvPr/>
        </p:nvGraphicFramePr>
        <p:xfrm>
          <a:off x="1676400" y="3352800"/>
          <a:ext cx="6103938" cy="1027113"/>
        </p:xfrm>
        <a:graphic>
          <a:graphicData uri="http://schemas.openxmlformats.org/presentationml/2006/ole">
            <p:oleObj spid="_x0000_s26628" name="Equation" r:id="rId5" imgW="2717640" imgH="457200" progId="Equation.DSMT4">
              <p:embed/>
            </p:oleObj>
          </a:graphicData>
        </a:graphic>
      </p:graphicFrame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990600" y="914400"/>
            <a:ext cx="7162800" cy="4648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4" name="Text Box 4"/>
          <p:cNvSpPr txBox="1">
            <a:spLocks noChangeArrowheads="1"/>
          </p:cNvSpPr>
          <p:nvPr/>
        </p:nvSpPr>
        <p:spPr bwMode="auto">
          <a:xfrm>
            <a:off x="1733550" y="681038"/>
            <a:ext cx="342423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（行列どうしの積）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0789B5-85A4-4489-8B23-03DBEEC8A11F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7658" name="Rectangle 37"/>
          <p:cNvSpPr>
            <a:spLocks noChangeArrowheads="1"/>
          </p:cNvSpPr>
          <p:nvPr/>
        </p:nvSpPr>
        <p:spPr bwMode="auto">
          <a:xfrm>
            <a:off x="6172200" y="4572000"/>
            <a:ext cx="457200" cy="18288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9" name="Rectangle 38"/>
          <p:cNvSpPr>
            <a:spLocks noChangeArrowheads="1"/>
          </p:cNvSpPr>
          <p:nvPr/>
        </p:nvSpPr>
        <p:spPr bwMode="auto">
          <a:xfrm>
            <a:off x="4572000" y="6019800"/>
            <a:ext cx="2133600" cy="381000"/>
          </a:xfrm>
          <a:prstGeom prst="rect">
            <a:avLst/>
          </a:prstGeom>
          <a:solidFill>
            <a:srgbClr val="99FF9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0" name="Rectangle 25"/>
          <p:cNvSpPr>
            <a:spLocks noChangeArrowheads="1"/>
          </p:cNvSpPr>
          <p:nvPr/>
        </p:nvSpPr>
        <p:spPr bwMode="auto">
          <a:xfrm>
            <a:off x="2362200" y="4648200"/>
            <a:ext cx="457200" cy="1295400"/>
          </a:xfrm>
          <a:prstGeom prst="rect">
            <a:avLst/>
          </a:prstGeom>
          <a:solidFill>
            <a:srgbClr val="FFCC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1" name="Rectangle 26"/>
          <p:cNvSpPr>
            <a:spLocks noChangeArrowheads="1"/>
          </p:cNvSpPr>
          <p:nvPr/>
        </p:nvSpPr>
        <p:spPr bwMode="auto">
          <a:xfrm>
            <a:off x="1219200" y="5638800"/>
            <a:ext cx="1524000" cy="381000"/>
          </a:xfrm>
          <a:prstGeom prst="rect">
            <a:avLst/>
          </a:prstGeom>
          <a:solidFill>
            <a:srgbClr val="FF9966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行列積の覚え方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228600" y="609600"/>
          <a:ext cx="1752600" cy="788988"/>
        </p:xfrm>
        <a:graphic>
          <a:graphicData uri="http://schemas.openxmlformats.org/presentationml/2006/ole">
            <p:oleObj spid="_x0000_s27650" name="Equation" r:id="rId3" imgW="1015920" imgH="457200" progId="Equation.DSMT4">
              <p:embed/>
            </p:oleObj>
          </a:graphicData>
        </a:graphic>
      </p:graphicFrame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1447800" y="2895600"/>
          <a:ext cx="1066800" cy="919163"/>
        </p:xfrm>
        <a:graphic>
          <a:graphicData uri="http://schemas.openxmlformats.org/presentationml/2006/ole">
            <p:oleObj spid="_x0000_s27651" name="Equation" r:id="rId4" imgW="533160" imgH="457200" progId="Equation.DSMT4">
              <p:embed/>
            </p:oleObj>
          </a:graphicData>
        </a:graphic>
      </p:graphicFrame>
      <p:sp>
        <p:nvSpPr>
          <p:cNvPr id="27663" name="Text Box 5"/>
          <p:cNvSpPr txBox="1">
            <a:spLocks noChangeArrowheads="1"/>
          </p:cNvSpPr>
          <p:nvPr/>
        </p:nvSpPr>
        <p:spPr bwMode="auto">
          <a:xfrm>
            <a:off x="2133600" y="762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の計算</a:t>
            </a:r>
          </a:p>
        </p:txBody>
      </p:sp>
      <p:sp>
        <p:nvSpPr>
          <p:cNvPr id="27664" name="Text Box 6"/>
          <p:cNvSpPr txBox="1">
            <a:spLocks noChangeArrowheads="1"/>
          </p:cNvSpPr>
          <p:nvPr/>
        </p:nvSpPr>
        <p:spPr bwMode="auto">
          <a:xfrm>
            <a:off x="304800" y="1524000"/>
            <a:ext cx="545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（１）まず、出来上がる行列の型をきめる。</a:t>
            </a:r>
          </a:p>
        </p:txBody>
      </p:sp>
      <p:graphicFrame>
        <p:nvGraphicFramePr>
          <p:cNvPr id="27652" name="Object 2"/>
          <p:cNvGraphicFramePr>
            <a:graphicFrameLocks noChangeAspect="1"/>
          </p:cNvGraphicFramePr>
          <p:nvPr/>
        </p:nvGraphicFramePr>
        <p:xfrm>
          <a:off x="2514600" y="1981200"/>
          <a:ext cx="990600" cy="890588"/>
        </p:xfrm>
        <a:graphic>
          <a:graphicData uri="http://schemas.openxmlformats.org/presentationml/2006/ole">
            <p:oleObj spid="_x0000_s27652" name="Equation" r:id="rId5" imgW="507960" imgH="457200" progId="Equation.DSMT4">
              <p:embed/>
            </p:oleObj>
          </a:graphicData>
        </a:graphic>
      </p:graphicFrame>
      <p:sp>
        <p:nvSpPr>
          <p:cNvPr id="27665" name="Rectangle 8"/>
          <p:cNvSpPr>
            <a:spLocks noChangeArrowheads="1"/>
          </p:cNvSpPr>
          <p:nvPr/>
        </p:nvSpPr>
        <p:spPr bwMode="auto">
          <a:xfrm>
            <a:off x="2667000" y="2971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6" name="Rectangle 9"/>
          <p:cNvSpPr>
            <a:spLocks noChangeArrowheads="1"/>
          </p:cNvSpPr>
          <p:nvPr/>
        </p:nvSpPr>
        <p:spPr bwMode="auto">
          <a:xfrm>
            <a:off x="3124200" y="2971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7" name="Rectangle 10"/>
          <p:cNvSpPr>
            <a:spLocks noChangeArrowheads="1"/>
          </p:cNvSpPr>
          <p:nvPr/>
        </p:nvSpPr>
        <p:spPr bwMode="auto">
          <a:xfrm>
            <a:off x="2667000" y="3352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8" name="Rectangle 11"/>
          <p:cNvSpPr>
            <a:spLocks noChangeArrowheads="1"/>
          </p:cNvSpPr>
          <p:nvPr/>
        </p:nvSpPr>
        <p:spPr bwMode="auto">
          <a:xfrm>
            <a:off x="3124200" y="3352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9" name="Text Box 12"/>
          <p:cNvSpPr txBox="1">
            <a:spLocks noChangeArrowheads="1"/>
          </p:cNvSpPr>
          <p:nvPr/>
        </p:nvSpPr>
        <p:spPr bwMode="auto">
          <a:xfrm>
            <a:off x="533400" y="4114800"/>
            <a:ext cx="355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（２）個々の成分を求める。</a:t>
            </a:r>
          </a:p>
        </p:txBody>
      </p:sp>
      <p:graphicFrame>
        <p:nvGraphicFramePr>
          <p:cNvPr id="27653" name="Object 3"/>
          <p:cNvGraphicFramePr>
            <a:graphicFrameLocks noChangeAspect="1"/>
          </p:cNvGraphicFramePr>
          <p:nvPr/>
        </p:nvGraphicFramePr>
        <p:xfrm>
          <a:off x="1219200" y="5562600"/>
          <a:ext cx="1066800" cy="919163"/>
        </p:xfrm>
        <a:graphic>
          <a:graphicData uri="http://schemas.openxmlformats.org/presentationml/2006/ole">
            <p:oleObj spid="_x0000_s27653" name="Equation" r:id="rId6" imgW="533160" imgH="457200" progId="Equation.DSMT4">
              <p:embed/>
            </p:oleObj>
          </a:graphicData>
        </a:graphic>
      </p:graphicFrame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2286000" y="4648200"/>
          <a:ext cx="990600" cy="890588"/>
        </p:xfrm>
        <a:graphic>
          <a:graphicData uri="http://schemas.openxmlformats.org/presentationml/2006/ole">
            <p:oleObj spid="_x0000_s27654" name="Equation" r:id="rId7" imgW="507960" imgH="457200" progId="Equation.DSMT4">
              <p:embed/>
            </p:oleObj>
          </a:graphicData>
        </a:graphic>
      </p:graphicFrame>
      <p:sp>
        <p:nvSpPr>
          <p:cNvPr id="27670" name="Rectangle 15"/>
          <p:cNvSpPr>
            <a:spLocks noChangeArrowheads="1"/>
          </p:cNvSpPr>
          <p:nvPr/>
        </p:nvSpPr>
        <p:spPr bwMode="auto">
          <a:xfrm>
            <a:off x="2438400" y="5638800"/>
            <a:ext cx="304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1" name="Rectangle 16"/>
          <p:cNvSpPr>
            <a:spLocks noChangeArrowheads="1"/>
          </p:cNvSpPr>
          <p:nvPr/>
        </p:nvSpPr>
        <p:spPr bwMode="auto">
          <a:xfrm>
            <a:off x="2895600" y="5638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2" name="Rectangle 17"/>
          <p:cNvSpPr>
            <a:spLocks noChangeArrowheads="1"/>
          </p:cNvSpPr>
          <p:nvPr/>
        </p:nvSpPr>
        <p:spPr bwMode="auto">
          <a:xfrm>
            <a:off x="2438400" y="6019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3" name="Rectangle 18"/>
          <p:cNvSpPr>
            <a:spLocks noChangeArrowheads="1"/>
          </p:cNvSpPr>
          <p:nvPr/>
        </p:nvSpPr>
        <p:spPr bwMode="auto">
          <a:xfrm>
            <a:off x="2895600" y="6019800"/>
            <a:ext cx="304800" cy="304800"/>
          </a:xfrm>
          <a:prstGeom prst="rect">
            <a:avLst/>
          </a:prstGeom>
          <a:noFill/>
          <a:ln w="9525" cap="rnd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5" name="Object 5"/>
          <p:cNvGraphicFramePr>
            <a:graphicFrameLocks noChangeAspect="1"/>
          </p:cNvGraphicFramePr>
          <p:nvPr/>
        </p:nvGraphicFramePr>
        <p:xfrm>
          <a:off x="4572000" y="5557838"/>
          <a:ext cx="1066800" cy="919162"/>
        </p:xfrm>
        <a:graphic>
          <a:graphicData uri="http://schemas.openxmlformats.org/presentationml/2006/ole">
            <p:oleObj spid="_x0000_s27655" name="Equation" r:id="rId8" imgW="533160" imgH="457200" progId="Equation.DSMT4">
              <p:embed/>
            </p:oleObj>
          </a:graphicData>
        </a:graphic>
      </p:graphicFrame>
      <p:graphicFrame>
        <p:nvGraphicFramePr>
          <p:cNvPr id="27656" name="Object 6"/>
          <p:cNvGraphicFramePr>
            <a:graphicFrameLocks noChangeAspect="1"/>
          </p:cNvGraphicFramePr>
          <p:nvPr/>
        </p:nvGraphicFramePr>
        <p:xfrm>
          <a:off x="5638800" y="4643438"/>
          <a:ext cx="1066800" cy="958850"/>
        </p:xfrm>
        <a:graphic>
          <a:graphicData uri="http://schemas.openxmlformats.org/presentationml/2006/ole">
            <p:oleObj spid="_x0000_s27656" name="Equation" r:id="rId9" imgW="507960" imgH="457200" progId="Equation.DSMT4">
              <p:embed/>
            </p:oleObj>
          </a:graphicData>
        </a:graphic>
      </p:graphicFrame>
      <p:sp>
        <p:nvSpPr>
          <p:cNvPr id="27674" name="Rectangle 21"/>
          <p:cNvSpPr>
            <a:spLocks noChangeArrowheads="1"/>
          </p:cNvSpPr>
          <p:nvPr/>
        </p:nvSpPr>
        <p:spPr bwMode="auto">
          <a:xfrm>
            <a:off x="5791200" y="5634038"/>
            <a:ext cx="304800" cy="304800"/>
          </a:xfrm>
          <a:prstGeom prst="rect">
            <a:avLst/>
          </a:prstGeom>
          <a:noFill/>
          <a:ln w="9525" cap="rnd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5" name="Rectangle 22"/>
          <p:cNvSpPr>
            <a:spLocks noChangeArrowheads="1"/>
          </p:cNvSpPr>
          <p:nvPr/>
        </p:nvSpPr>
        <p:spPr bwMode="auto">
          <a:xfrm>
            <a:off x="6248400" y="5634038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6" name="Rectangle 23"/>
          <p:cNvSpPr>
            <a:spLocks noChangeArrowheads="1"/>
          </p:cNvSpPr>
          <p:nvPr/>
        </p:nvSpPr>
        <p:spPr bwMode="auto">
          <a:xfrm>
            <a:off x="5791200" y="6015038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7" name="Rectangle 24"/>
          <p:cNvSpPr>
            <a:spLocks noChangeArrowheads="1"/>
          </p:cNvSpPr>
          <p:nvPr/>
        </p:nvSpPr>
        <p:spPr bwMode="auto">
          <a:xfrm>
            <a:off x="6248400" y="6015038"/>
            <a:ext cx="304800" cy="304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8" name="AutoShape 33"/>
          <p:cNvSpPr>
            <a:spLocks noChangeArrowheads="1"/>
          </p:cNvSpPr>
          <p:nvPr/>
        </p:nvSpPr>
        <p:spPr bwMode="auto">
          <a:xfrm rot="10800000">
            <a:off x="1447800" y="4886325"/>
            <a:ext cx="990600" cy="7524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565 h 21600"/>
              <a:gd name="T20" fmla="*/ 20596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626" y="0"/>
                </a:moveTo>
                <a:lnTo>
                  <a:pt x="17652" y="7792"/>
                </a:lnTo>
                <a:lnTo>
                  <a:pt x="18656" y="7792"/>
                </a:lnTo>
                <a:lnTo>
                  <a:pt x="18656" y="19565"/>
                </a:lnTo>
                <a:lnTo>
                  <a:pt x="0" y="19565"/>
                </a:lnTo>
                <a:lnTo>
                  <a:pt x="0" y="21600"/>
                </a:lnTo>
                <a:lnTo>
                  <a:pt x="20596" y="21600"/>
                </a:lnTo>
                <a:lnTo>
                  <a:pt x="20596" y="7792"/>
                </a:lnTo>
                <a:lnTo>
                  <a:pt x="21600" y="7792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9" name="AutoShape 34"/>
          <p:cNvSpPr>
            <a:spLocks noChangeArrowheads="1"/>
          </p:cNvSpPr>
          <p:nvPr/>
        </p:nvSpPr>
        <p:spPr bwMode="auto">
          <a:xfrm rot="10800000">
            <a:off x="1981200" y="5257800"/>
            <a:ext cx="457200" cy="3714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997 h 21600"/>
              <a:gd name="T20" fmla="*/ 2053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294" y="0"/>
                </a:moveTo>
                <a:lnTo>
                  <a:pt x="16988" y="7789"/>
                </a:lnTo>
                <a:lnTo>
                  <a:pt x="18057" y="7789"/>
                </a:lnTo>
                <a:lnTo>
                  <a:pt x="18057" y="18997"/>
                </a:lnTo>
                <a:lnTo>
                  <a:pt x="0" y="18997"/>
                </a:lnTo>
                <a:lnTo>
                  <a:pt x="0" y="21600"/>
                </a:lnTo>
                <a:lnTo>
                  <a:pt x="20531" y="21600"/>
                </a:lnTo>
                <a:lnTo>
                  <a:pt x="20531" y="7789"/>
                </a:lnTo>
                <a:lnTo>
                  <a:pt x="21600" y="7789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0" name="AutoShape 35"/>
          <p:cNvSpPr>
            <a:spLocks noChangeArrowheads="1"/>
          </p:cNvSpPr>
          <p:nvPr/>
        </p:nvSpPr>
        <p:spPr bwMode="auto">
          <a:xfrm rot="10800000">
            <a:off x="4724400" y="4800600"/>
            <a:ext cx="1447800" cy="1219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557 h 21600"/>
              <a:gd name="T20" fmla="*/ 20600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626" y="0"/>
                </a:moveTo>
                <a:lnTo>
                  <a:pt x="17652" y="4050"/>
                </a:lnTo>
                <a:lnTo>
                  <a:pt x="18652" y="4050"/>
                </a:lnTo>
                <a:lnTo>
                  <a:pt x="18652" y="19557"/>
                </a:lnTo>
                <a:lnTo>
                  <a:pt x="0" y="19557"/>
                </a:lnTo>
                <a:lnTo>
                  <a:pt x="0" y="21600"/>
                </a:lnTo>
                <a:lnTo>
                  <a:pt x="20600" y="21600"/>
                </a:lnTo>
                <a:lnTo>
                  <a:pt x="20600" y="4050"/>
                </a:lnTo>
                <a:lnTo>
                  <a:pt x="21600" y="405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1" name="AutoShape 36"/>
          <p:cNvSpPr>
            <a:spLocks noChangeArrowheads="1"/>
          </p:cNvSpPr>
          <p:nvPr/>
        </p:nvSpPr>
        <p:spPr bwMode="auto">
          <a:xfrm rot="10800000">
            <a:off x="5257800" y="5257800"/>
            <a:ext cx="914400" cy="762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997 h 21600"/>
              <a:gd name="T20" fmla="*/ 2053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294" y="0"/>
                </a:moveTo>
                <a:lnTo>
                  <a:pt x="16988" y="7789"/>
                </a:lnTo>
                <a:lnTo>
                  <a:pt x="18057" y="7789"/>
                </a:lnTo>
                <a:lnTo>
                  <a:pt x="18057" y="18997"/>
                </a:lnTo>
                <a:lnTo>
                  <a:pt x="0" y="18997"/>
                </a:lnTo>
                <a:lnTo>
                  <a:pt x="0" y="21600"/>
                </a:lnTo>
                <a:lnTo>
                  <a:pt x="20531" y="21600"/>
                </a:lnTo>
                <a:lnTo>
                  <a:pt x="20531" y="7789"/>
                </a:lnTo>
                <a:lnTo>
                  <a:pt x="21600" y="7789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FCB53E-A539-4229-BDA8-343B93B4846E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867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28680" name="Text Box 3"/>
          <p:cNvSpPr txBox="1">
            <a:spLocks noChangeArrowheads="1"/>
          </p:cNvSpPr>
          <p:nvPr/>
        </p:nvSpPr>
        <p:spPr bwMode="auto">
          <a:xfrm>
            <a:off x="609600" y="6096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次の行列を求めよ。</a:t>
            </a:r>
          </a:p>
        </p:txBody>
      </p:sp>
      <p:sp>
        <p:nvSpPr>
          <p:cNvPr id="28681" name="Text Box 5"/>
          <p:cNvSpPr txBox="1">
            <a:spLocks noChangeArrowheads="1"/>
          </p:cNvSpPr>
          <p:nvPr/>
        </p:nvSpPr>
        <p:spPr bwMode="auto">
          <a:xfrm>
            <a:off x="685800" y="121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28682" name="Text Box 6"/>
          <p:cNvSpPr txBox="1">
            <a:spLocks noChangeArrowheads="1"/>
          </p:cNvSpPr>
          <p:nvPr/>
        </p:nvSpPr>
        <p:spPr bwMode="auto">
          <a:xfrm>
            <a:off x="4267200" y="1295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28683" name="Text Box 7"/>
          <p:cNvSpPr txBox="1">
            <a:spLocks noChangeArrowheads="1"/>
          </p:cNvSpPr>
          <p:nvPr/>
        </p:nvSpPr>
        <p:spPr bwMode="auto">
          <a:xfrm>
            <a:off x="685800" y="3352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28684" name="Text Box 8"/>
          <p:cNvSpPr txBox="1">
            <a:spLocks noChangeArrowheads="1"/>
          </p:cNvSpPr>
          <p:nvPr/>
        </p:nvSpPr>
        <p:spPr bwMode="auto">
          <a:xfrm>
            <a:off x="4343400" y="3429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4953000" y="1676400"/>
          <a:ext cx="1795463" cy="1025525"/>
        </p:xfrm>
        <a:graphic>
          <a:graphicData uri="http://schemas.openxmlformats.org/presentationml/2006/ole">
            <p:oleObj spid="_x0000_s28674" name="Equation" r:id="rId3" imgW="799920" imgH="457200" progId="Equation.DSMT4">
              <p:embed/>
            </p:oleObj>
          </a:graphicData>
        </a:graphic>
      </p:graphicFrame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1066800" y="1676400"/>
          <a:ext cx="1652588" cy="1025525"/>
        </p:xfrm>
        <a:graphic>
          <a:graphicData uri="http://schemas.openxmlformats.org/presentationml/2006/ole">
            <p:oleObj spid="_x0000_s28675" name="Equation" r:id="rId4" imgW="736560" imgH="457200" progId="Equation.DSMT4">
              <p:embed/>
            </p:oleObj>
          </a:graphicData>
        </a:graphic>
      </p:graphicFrame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990600" y="3810000"/>
          <a:ext cx="2506663" cy="1025525"/>
        </p:xfrm>
        <a:graphic>
          <a:graphicData uri="http://schemas.openxmlformats.org/presentationml/2006/ole">
            <p:oleObj spid="_x0000_s28676" name="Equation" r:id="rId5" imgW="1117440" imgH="457200" progId="Equation.DSMT4">
              <p:embed/>
            </p:oleObj>
          </a:graphicData>
        </a:graphic>
      </p:graphicFrame>
      <p:graphicFrame>
        <p:nvGraphicFramePr>
          <p:cNvPr id="28677" name="Object 3"/>
          <p:cNvGraphicFramePr>
            <a:graphicFrameLocks noChangeAspect="1"/>
          </p:cNvGraphicFramePr>
          <p:nvPr/>
        </p:nvGraphicFramePr>
        <p:xfrm>
          <a:off x="4876800" y="3810000"/>
          <a:ext cx="2676525" cy="1025525"/>
        </p:xfrm>
        <a:graphic>
          <a:graphicData uri="http://schemas.openxmlformats.org/presentationml/2006/ole">
            <p:oleObj spid="_x0000_s28677" name="Equation" r:id="rId6" imgW="119376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3565D4-0BF5-49E4-9D30-C9AF137038D4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行列積の性質</a:t>
            </a:r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838200" y="1219200"/>
          <a:ext cx="6781800" cy="1746250"/>
        </p:xfrm>
        <a:graphic>
          <a:graphicData uri="http://schemas.openxmlformats.org/presentationml/2006/ole">
            <p:oleObj spid="_x0000_s29698" name="Equation" r:id="rId3" imgW="634680" imgH="164880" progId="Equation.DSMT4">
              <p:embed/>
            </p:oleObj>
          </a:graphicData>
        </a:graphic>
      </p:graphicFrame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219200" y="35052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となる行列</a:t>
            </a:r>
            <a:r>
              <a:rPr lang="en-US" altLang="ja-JP" sz="2800" i="1"/>
              <a:t>A</a:t>
            </a:r>
            <a:r>
              <a:rPr lang="ja-JP" altLang="en-US" sz="2800"/>
              <a:t>、行列</a:t>
            </a:r>
            <a:r>
              <a:rPr lang="en-US" altLang="ja-JP" sz="2800" b="1" i="1"/>
              <a:t>B</a:t>
            </a:r>
            <a:r>
              <a:rPr lang="ja-JP" altLang="en-US" sz="2800"/>
              <a:t>がある。</a:t>
            </a: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928688"/>
            <a:ext cx="7848600" cy="402431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1143000" y="642938"/>
            <a:ext cx="52705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（行列どうしの積の交換不可性）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E97DE3-3823-4FD8-BD08-45C96A81C581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0732" name="Text Box 1026"/>
          <p:cNvSpPr txBox="1">
            <a:spLocks noChangeArrowheads="1"/>
          </p:cNvSpPr>
          <p:nvPr/>
        </p:nvSpPr>
        <p:spPr bwMode="auto">
          <a:xfrm>
            <a:off x="228600" y="22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30733" name="Text Box 1028"/>
          <p:cNvSpPr txBox="1">
            <a:spLocks noChangeArrowheads="1"/>
          </p:cNvSpPr>
          <p:nvPr/>
        </p:nvSpPr>
        <p:spPr bwMode="auto">
          <a:xfrm>
            <a:off x="533400" y="3124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graphicFrame>
        <p:nvGraphicFramePr>
          <p:cNvPr id="30722" name="Object 1032"/>
          <p:cNvGraphicFramePr>
            <a:graphicFrameLocks noChangeAspect="1"/>
          </p:cNvGraphicFramePr>
          <p:nvPr/>
        </p:nvGraphicFramePr>
        <p:xfrm>
          <a:off x="1323975" y="609600"/>
          <a:ext cx="1797050" cy="1027113"/>
        </p:xfrm>
        <a:graphic>
          <a:graphicData uri="http://schemas.openxmlformats.org/presentationml/2006/ole">
            <p:oleObj spid="_x0000_s30722" name="Equation" r:id="rId3" imgW="799920" imgH="457200" progId="Equation.DSMT4">
              <p:embed/>
            </p:oleObj>
          </a:graphicData>
        </a:graphic>
      </p:graphicFrame>
      <p:graphicFrame>
        <p:nvGraphicFramePr>
          <p:cNvPr id="30723" name="Object 1033"/>
          <p:cNvGraphicFramePr>
            <a:graphicFrameLocks noChangeAspect="1"/>
          </p:cNvGraphicFramePr>
          <p:nvPr/>
        </p:nvGraphicFramePr>
        <p:xfrm>
          <a:off x="3333750" y="609600"/>
          <a:ext cx="1682750" cy="1027113"/>
        </p:xfrm>
        <a:graphic>
          <a:graphicData uri="http://schemas.openxmlformats.org/presentationml/2006/ole">
            <p:oleObj spid="_x0000_s30723" name="Equation" r:id="rId4" imgW="749160" imgH="457200" progId="Equation.DSMT4">
              <p:embed/>
            </p:oleObj>
          </a:graphicData>
        </a:graphic>
      </p:graphicFrame>
      <p:sp>
        <p:nvSpPr>
          <p:cNvPr id="30734" name="Text Box 1034"/>
          <p:cNvSpPr txBox="1">
            <a:spLocks noChangeArrowheads="1"/>
          </p:cNvSpPr>
          <p:nvPr/>
        </p:nvSpPr>
        <p:spPr bwMode="auto">
          <a:xfrm>
            <a:off x="5470525" y="8588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30724" name="Object 1035"/>
          <p:cNvGraphicFramePr>
            <a:graphicFrameLocks noChangeAspect="1"/>
          </p:cNvGraphicFramePr>
          <p:nvPr/>
        </p:nvGraphicFramePr>
        <p:xfrm>
          <a:off x="1371600" y="1884363"/>
          <a:ext cx="681038" cy="452437"/>
        </p:xfrm>
        <a:graphic>
          <a:graphicData uri="http://schemas.openxmlformats.org/presentationml/2006/ole">
            <p:oleObj spid="_x0000_s30724" name="Equation" r:id="rId5" imgW="304560" imgH="203040" progId="Equation.DSMT4">
              <p:embed/>
            </p:oleObj>
          </a:graphicData>
        </a:graphic>
      </p:graphicFrame>
      <p:graphicFrame>
        <p:nvGraphicFramePr>
          <p:cNvPr id="30725" name="Object 1036"/>
          <p:cNvGraphicFramePr>
            <a:graphicFrameLocks noChangeAspect="1"/>
          </p:cNvGraphicFramePr>
          <p:nvPr/>
        </p:nvGraphicFramePr>
        <p:xfrm>
          <a:off x="2286000" y="1884363"/>
          <a:ext cx="566738" cy="366712"/>
        </p:xfrm>
        <a:graphic>
          <a:graphicData uri="http://schemas.openxmlformats.org/presentationml/2006/ole">
            <p:oleObj spid="_x0000_s30725" name="Equation" r:id="rId6" imgW="253800" imgH="164880" progId="Equation.DSMT4">
              <p:embed/>
            </p:oleObj>
          </a:graphicData>
        </a:graphic>
      </p:graphicFrame>
      <p:sp>
        <p:nvSpPr>
          <p:cNvPr id="30735" name="Text Box 1037"/>
          <p:cNvSpPr txBox="1">
            <a:spLocks noChangeArrowheads="1"/>
          </p:cNvSpPr>
          <p:nvPr/>
        </p:nvSpPr>
        <p:spPr bwMode="auto">
          <a:xfrm>
            <a:off x="3032125" y="1828800"/>
            <a:ext cx="3362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を計算することによって、</a:t>
            </a:r>
          </a:p>
        </p:txBody>
      </p:sp>
      <p:sp>
        <p:nvSpPr>
          <p:cNvPr id="30736" name="Text Box 1038"/>
          <p:cNvSpPr txBox="1">
            <a:spLocks noChangeArrowheads="1"/>
          </p:cNvSpPr>
          <p:nvPr/>
        </p:nvSpPr>
        <p:spPr bwMode="auto">
          <a:xfrm>
            <a:off x="3048000" y="2417763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を確かめよ。</a:t>
            </a:r>
          </a:p>
        </p:txBody>
      </p:sp>
      <p:graphicFrame>
        <p:nvGraphicFramePr>
          <p:cNvPr id="30726" name="Object 1039"/>
          <p:cNvGraphicFramePr>
            <a:graphicFrameLocks noChangeAspect="1"/>
          </p:cNvGraphicFramePr>
          <p:nvPr/>
        </p:nvGraphicFramePr>
        <p:xfrm>
          <a:off x="1371600" y="2417763"/>
          <a:ext cx="1422400" cy="366712"/>
        </p:xfrm>
        <a:graphic>
          <a:graphicData uri="http://schemas.openxmlformats.org/presentationml/2006/ole">
            <p:oleObj spid="_x0000_s30726" name="Equation" r:id="rId7" imgW="634680" imgH="164880" progId="Equation.DSMT4">
              <p:embed/>
            </p:oleObj>
          </a:graphicData>
        </a:graphic>
      </p:graphicFrame>
      <p:graphicFrame>
        <p:nvGraphicFramePr>
          <p:cNvPr id="30727" name="Object 1040"/>
          <p:cNvGraphicFramePr>
            <a:graphicFrameLocks noChangeAspect="1"/>
          </p:cNvGraphicFramePr>
          <p:nvPr/>
        </p:nvGraphicFramePr>
        <p:xfrm>
          <a:off x="914400" y="3429000"/>
          <a:ext cx="6172200" cy="966788"/>
        </p:xfrm>
        <a:graphic>
          <a:graphicData uri="http://schemas.openxmlformats.org/presentationml/2006/ole">
            <p:oleObj spid="_x0000_s30727" name="Equation" r:id="rId8" imgW="2920680" imgH="457200" progId="Equation.DSMT4">
              <p:embed/>
            </p:oleObj>
          </a:graphicData>
        </a:graphic>
      </p:graphicFrame>
      <p:graphicFrame>
        <p:nvGraphicFramePr>
          <p:cNvPr id="30728" name="Object 1041"/>
          <p:cNvGraphicFramePr>
            <a:graphicFrameLocks noChangeAspect="1"/>
          </p:cNvGraphicFramePr>
          <p:nvPr/>
        </p:nvGraphicFramePr>
        <p:xfrm>
          <a:off x="990600" y="4495800"/>
          <a:ext cx="6064250" cy="966788"/>
        </p:xfrm>
        <a:graphic>
          <a:graphicData uri="http://schemas.openxmlformats.org/presentationml/2006/ole">
            <p:oleObj spid="_x0000_s30728" name="Equation" r:id="rId9" imgW="2869920" imgH="457200" progId="Equation.DSMT4">
              <p:embed/>
            </p:oleObj>
          </a:graphicData>
        </a:graphic>
      </p:graphicFrame>
      <p:graphicFrame>
        <p:nvGraphicFramePr>
          <p:cNvPr id="30729" name="Object 1042"/>
          <p:cNvGraphicFramePr>
            <a:graphicFrameLocks noChangeAspect="1"/>
          </p:cNvGraphicFramePr>
          <p:nvPr/>
        </p:nvGraphicFramePr>
        <p:xfrm>
          <a:off x="1295400" y="5638800"/>
          <a:ext cx="2254250" cy="966788"/>
        </p:xfrm>
        <a:graphic>
          <a:graphicData uri="http://schemas.openxmlformats.org/presentationml/2006/ole">
            <p:oleObj spid="_x0000_s30729" name="Equation" r:id="rId10" imgW="1066680" imgH="457200" progId="Equation.DSMT4">
              <p:embed/>
            </p:oleObj>
          </a:graphicData>
        </a:graphic>
      </p:graphicFrame>
      <p:sp>
        <p:nvSpPr>
          <p:cNvPr id="30737" name="Text Box 1043"/>
          <p:cNvSpPr txBox="1">
            <a:spLocks noChangeArrowheads="1"/>
          </p:cNvSpPr>
          <p:nvPr/>
        </p:nvSpPr>
        <p:spPr bwMode="auto">
          <a:xfrm>
            <a:off x="3505200" y="5867400"/>
            <a:ext cx="1241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なので、</a:t>
            </a:r>
          </a:p>
        </p:txBody>
      </p:sp>
      <p:graphicFrame>
        <p:nvGraphicFramePr>
          <p:cNvPr id="30730" name="Object 1044"/>
          <p:cNvGraphicFramePr>
            <a:graphicFrameLocks noChangeAspect="1"/>
          </p:cNvGraphicFramePr>
          <p:nvPr/>
        </p:nvGraphicFramePr>
        <p:xfrm>
          <a:off x="4572000" y="5715000"/>
          <a:ext cx="2743200" cy="709613"/>
        </p:xfrm>
        <a:graphic>
          <a:graphicData uri="http://schemas.openxmlformats.org/presentationml/2006/ole">
            <p:oleObj spid="_x0000_s30730" name="Equation" r:id="rId11" imgW="6346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20F1A1-F0ED-4A61-9CEC-45BF03F91D22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17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単位行列</a:t>
            </a:r>
          </a:p>
        </p:txBody>
      </p:sp>
      <p:sp>
        <p:nvSpPr>
          <p:cNvPr id="31751" name="Text Box 3"/>
          <p:cNvSpPr txBox="1">
            <a:spLocks noChangeArrowheads="1"/>
          </p:cNvSpPr>
          <p:nvPr/>
        </p:nvSpPr>
        <p:spPr bwMode="auto">
          <a:xfrm>
            <a:off x="565150" y="17541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31752" name="Text Box 4"/>
          <p:cNvSpPr txBox="1">
            <a:spLocks noChangeArrowheads="1"/>
          </p:cNvSpPr>
          <p:nvPr/>
        </p:nvSpPr>
        <p:spPr bwMode="auto">
          <a:xfrm>
            <a:off x="714375" y="1357313"/>
            <a:ext cx="64293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対角成分が１で、他の成分が</a:t>
            </a:r>
            <a:r>
              <a:rPr lang="en-US" altLang="ja-JP"/>
              <a:t>0</a:t>
            </a:r>
            <a:r>
              <a:rPr lang="ja-JP" altLang="en-US"/>
              <a:t>である行列を</a:t>
            </a:r>
          </a:p>
          <a:p>
            <a:r>
              <a:rPr lang="ja-JP" altLang="en-US">
                <a:solidFill>
                  <a:srgbClr val="FF0000"/>
                </a:solidFill>
              </a:rPr>
              <a:t>単位行列（</a:t>
            </a:r>
            <a:r>
              <a:rPr lang="en-US" altLang="ja-JP">
                <a:solidFill>
                  <a:srgbClr val="FF0000"/>
                </a:solidFill>
              </a:rPr>
              <a:t>unit matrix , Identity matrix)</a:t>
            </a:r>
          </a:p>
          <a:p>
            <a:r>
              <a:rPr lang="ja-JP" altLang="en-US"/>
              <a:t>といい、         あるいは　　　 で表す。</a:t>
            </a:r>
            <a:endParaRPr lang="en-US" altLang="ja-JP"/>
          </a:p>
          <a:p>
            <a:endParaRPr lang="ja-JP" altLang="en-US"/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2143125" y="3071813"/>
          <a:ext cx="2370138" cy="1498600"/>
        </p:xfrm>
        <a:graphic>
          <a:graphicData uri="http://schemas.openxmlformats.org/presentationml/2006/ole">
            <p:oleObj spid="_x0000_s31746" name="Equation" r:id="rId3" imgW="723600" imgH="457200" progId="Equation.DSMT4">
              <p:embed/>
            </p:oleObj>
          </a:graphicData>
        </a:graphic>
      </p:graphicFrame>
      <p:graphicFrame>
        <p:nvGraphicFramePr>
          <p:cNvPr id="31747" name="Object 6"/>
          <p:cNvGraphicFramePr>
            <a:graphicFrameLocks noChangeAspect="1"/>
          </p:cNvGraphicFramePr>
          <p:nvPr/>
        </p:nvGraphicFramePr>
        <p:xfrm>
          <a:off x="2000250" y="2143125"/>
          <a:ext cx="423863" cy="423863"/>
        </p:xfrm>
        <a:graphic>
          <a:graphicData uri="http://schemas.openxmlformats.org/presentationml/2006/ole">
            <p:oleObj spid="_x0000_s31747" name="Equation" r:id="rId4" imgW="164880" imgH="164880" progId="Equation.DSMT4">
              <p:embed/>
            </p:oleObj>
          </a:graphicData>
        </a:graphic>
      </p:graphicFrame>
      <p:sp>
        <p:nvSpPr>
          <p:cNvPr id="31753" name="AutoShape 7"/>
          <p:cNvSpPr>
            <a:spLocks noChangeArrowheads="1"/>
          </p:cNvSpPr>
          <p:nvPr/>
        </p:nvSpPr>
        <p:spPr bwMode="auto">
          <a:xfrm>
            <a:off x="428625" y="928688"/>
            <a:ext cx="7772400" cy="42862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1748" name="Object 9"/>
          <p:cNvGraphicFramePr>
            <a:graphicFrameLocks noChangeAspect="1"/>
          </p:cNvGraphicFramePr>
          <p:nvPr/>
        </p:nvGraphicFramePr>
        <p:xfrm>
          <a:off x="3786188" y="2214563"/>
          <a:ext cx="325437" cy="423862"/>
        </p:xfrm>
        <a:graphic>
          <a:graphicData uri="http://schemas.openxmlformats.org/presentationml/2006/ole">
            <p:oleObj spid="_x0000_s31748" name="Equation" r:id="rId5" imgW="126720" imgH="164880" progId="Equation.DSMT4">
              <p:embed/>
            </p:oleObj>
          </a:graphicData>
        </a:graphic>
      </p:graphicFrame>
      <p:sp>
        <p:nvSpPr>
          <p:cNvPr id="31754" name="Text Box 4"/>
          <p:cNvSpPr txBox="1">
            <a:spLocks noChangeArrowheads="1"/>
          </p:cNvSpPr>
          <p:nvPr/>
        </p:nvSpPr>
        <p:spPr bwMode="auto">
          <a:xfrm>
            <a:off x="1143000" y="714375"/>
            <a:ext cx="26987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（単位行列）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8C7C19-3CC1-4CEF-A8B1-CE319498C9FB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2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単位行列と零行列の性質</a:t>
            </a:r>
          </a:p>
        </p:txBody>
      </p:sp>
      <p:sp>
        <p:nvSpPr>
          <p:cNvPr id="32781" name="Text Box 6"/>
          <p:cNvSpPr txBox="1">
            <a:spLocks noChangeArrowheads="1"/>
          </p:cNvSpPr>
          <p:nvPr/>
        </p:nvSpPr>
        <p:spPr bwMode="auto">
          <a:xfrm>
            <a:off x="762000" y="2028825"/>
            <a:ext cx="735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１．</a:t>
            </a:r>
          </a:p>
        </p:txBody>
      </p:sp>
      <p:sp>
        <p:nvSpPr>
          <p:cNvPr id="32782" name="AutoShape 7"/>
          <p:cNvSpPr>
            <a:spLocks noChangeArrowheads="1"/>
          </p:cNvSpPr>
          <p:nvPr/>
        </p:nvSpPr>
        <p:spPr bwMode="auto">
          <a:xfrm>
            <a:off x="533400" y="838200"/>
            <a:ext cx="7772400" cy="273367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70" name="Object 8"/>
          <p:cNvGraphicFramePr>
            <a:graphicFrameLocks noChangeAspect="1"/>
          </p:cNvGraphicFramePr>
          <p:nvPr/>
        </p:nvGraphicFramePr>
        <p:xfrm>
          <a:off x="1733550" y="2133600"/>
          <a:ext cx="2476500" cy="490538"/>
        </p:xfrm>
        <a:graphic>
          <a:graphicData uri="http://schemas.openxmlformats.org/presentationml/2006/ole">
            <p:oleObj spid="_x0000_s32770" name="Equation" r:id="rId3" imgW="825480" imgH="164880" progId="Equation.DSMT4">
              <p:embed/>
            </p:oleObj>
          </a:graphicData>
        </a:graphic>
      </p:graphicFrame>
      <p:sp>
        <p:nvSpPr>
          <p:cNvPr id="32783" name="Text Box 11"/>
          <p:cNvSpPr txBox="1">
            <a:spLocks noChangeArrowheads="1"/>
          </p:cNvSpPr>
          <p:nvPr/>
        </p:nvSpPr>
        <p:spPr bwMode="auto">
          <a:xfrm>
            <a:off x="974725" y="1108075"/>
            <a:ext cx="7165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</a:t>
            </a:r>
            <a:r>
              <a:rPr lang="ja-JP" altLang="en-US"/>
              <a:t>を任意の正方行列、        と同じ型の単位行列を         </a:t>
            </a:r>
          </a:p>
          <a:p>
            <a:r>
              <a:rPr lang="ja-JP" altLang="en-US"/>
              <a:t>零行列を      とする。このとき、次が成り立つ。</a:t>
            </a:r>
          </a:p>
        </p:txBody>
      </p:sp>
      <p:sp>
        <p:nvSpPr>
          <p:cNvPr id="32784" name="Text Box 12"/>
          <p:cNvSpPr txBox="1">
            <a:spLocks noChangeArrowheads="1"/>
          </p:cNvSpPr>
          <p:nvPr/>
        </p:nvSpPr>
        <p:spPr bwMode="auto">
          <a:xfrm>
            <a:off x="762000" y="2743200"/>
            <a:ext cx="735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２．</a:t>
            </a:r>
          </a:p>
        </p:txBody>
      </p:sp>
      <p:graphicFrame>
        <p:nvGraphicFramePr>
          <p:cNvPr id="32771" name="Object 13"/>
          <p:cNvGraphicFramePr>
            <a:graphicFrameLocks noChangeAspect="1"/>
          </p:cNvGraphicFramePr>
          <p:nvPr/>
        </p:nvGraphicFramePr>
        <p:xfrm>
          <a:off x="1524000" y="2800350"/>
          <a:ext cx="2743200" cy="528638"/>
        </p:xfrm>
        <a:graphic>
          <a:graphicData uri="http://schemas.openxmlformats.org/presentationml/2006/ole">
            <p:oleObj spid="_x0000_s32771" name="Equation" r:id="rId4" imgW="914400" imgH="177480" progId="Equation.DSMT4">
              <p:embed/>
            </p:oleObj>
          </a:graphicData>
        </a:graphic>
      </p:graphicFrame>
      <p:graphicFrame>
        <p:nvGraphicFramePr>
          <p:cNvPr id="32772" name="Object 14"/>
          <p:cNvGraphicFramePr>
            <a:graphicFrameLocks noChangeAspect="1"/>
          </p:cNvGraphicFramePr>
          <p:nvPr/>
        </p:nvGraphicFramePr>
        <p:xfrm>
          <a:off x="914400" y="1066800"/>
          <a:ext cx="490538" cy="490538"/>
        </p:xfrm>
        <a:graphic>
          <a:graphicData uri="http://schemas.openxmlformats.org/presentationml/2006/ole">
            <p:oleObj spid="_x0000_s32772" name="Equation" r:id="rId5" imgW="164880" imgH="164880" progId="Equation.DSMT4">
              <p:embed/>
            </p:oleObj>
          </a:graphicData>
        </a:graphic>
      </p:graphicFrame>
      <p:graphicFrame>
        <p:nvGraphicFramePr>
          <p:cNvPr id="32773" name="Object 15"/>
          <p:cNvGraphicFramePr>
            <a:graphicFrameLocks noChangeAspect="1"/>
          </p:cNvGraphicFramePr>
          <p:nvPr/>
        </p:nvGraphicFramePr>
        <p:xfrm>
          <a:off x="7372350" y="1066800"/>
          <a:ext cx="376238" cy="490538"/>
        </p:xfrm>
        <a:graphic>
          <a:graphicData uri="http://schemas.openxmlformats.org/presentationml/2006/ole">
            <p:oleObj spid="_x0000_s32773" name="Equation" r:id="rId6" imgW="126720" imgH="164880" progId="Equation.DSMT4">
              <p:embed/>
            </p:oleObj>
          </a:graphicData>
        </a:graphic>
      </p:graphicFrame>
      <p:graphicFrame>
        <p:nvGraphicFramePr>
          <p:cNvPr id="32774" name="Object 16"/>
          <p:cNvGraphicFramePr>
            <a:graphicFrameLocks noChangeAspect="1"/>
          </p:cNvGraphicFramePr>
          <p:nvPr/>
        </p:nvGraphicFramePr>
        <p:xfrm>
          <a:off x="4038600" y="990600"/>
          <a:ext cx="490538" cy="490538"/>
        </p:xfrm>
        <a:graphic>
          <a:graphicData uri="http://schemas.openxmlformats.org/presentationml/2006/ole">
            <p:oleObj spid="_x0000_s32774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2775" name="Object 17"/>
          <p:cNvGraphicFramePr>
            <a:graphicFrameLocks noChangeAspect="1"/>
          </p:cNvGraphicFramePr>
          <p:nvPr/>
        </p:nvGraphicFramePr>
        <p:xfrm>
          <a:off x="2209800" y="1447800"/>
          <a:ext cx="490538" cy="528638"/>
        </p:xfrm>
        <a:graphic>
          <a:graphicData uri="http://schemas.openxmlformats.org/presentationml/2006/ole">
            <p:oleObj spid="_x0000_s32775" name="Equation" r:id="rId8" imgW="164880" imgH="177480" progId="Equation.DSMT4">
              <p:embed/>
            </p:oleObj>
          </a:graphicData>
        </a:graphic>
      </p:graphicFrame>
      <p:sp>
        <p:nvSpPr>
          <p:cNvPr id="32785" name="Text Box 4"/>
          <p:cNvSpPr txBox="1">
            <a:spLocks noChangeArrowheads="1"/>
          </p:cNvSpPr>
          <p:nvPr/>
        </p:nvSpPr>
        <p:spPr bwMode="auto">
          <a:xfrm>
            <a:off x="1143000" y="571500"/>
            <a:ext cx="38576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（単位行列と零行列）</a:t>
            </a:r>
          </a:p>
        </p:txBody>
      </p:sp>
      <p:sp>
        <p:nvSpPr>
          <p:cNvPr id="32786" name="Text Box 4"/>
          <p:cNvSpPr txBox="1">
            <a:spLocks noChangeArrowheads="1"/>
          </p:cNvSpPr>
          <p:nvPr/>
        </p:nvSpPr>
        <p:spPr bwMode="auto">
          <a:xfrm>
            <a:off x="928688" y="3786188"/>
            <a:ext cx="1579562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比較せよ。</a:t>
            </a:r>
          </a:p>
        </p:txBody>
      </p:sp>
      <p:sp>
        <p:nvSpPr>
          <p:cNvPr id="32787" name="Text Box 11"/>
          <p:cNvSpPr txBox="1">
            <a:spLocks noChangeArrowheads="1"/>
          </p:cNvSpPr>
          <p:nvPr/>
        </p:nvSpPr>
        <p:spPr bwMode="auto">
          <a:xfrm>
            <a:off x="785813" y="4357688"/>
            <a:ext cx="7227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を任意の実数とする。このとき次が成り立つ。</a:t>
            </a:r>
          </a:p>
        </p:txBody>
      </p:sp>
      <p:graphicFrame>
        <p:nvGraphicFramePr>
          <p:cNvPr id="32776" name="Object 14"/>
          <p:cNvGraphicFramePr>
            <a:graphicFrameLocks noChangeAspect="1"/>
          </p:cNvGraphicFramePr>
          <p:nvPr/>
        </p:nvGraphicFramePr>
        <p:xfrm>
          <a:off x="857250" y="4286250"/>
          <a:ext cx="1169988" cy="528638"/>
        </p:xfrm>
        <a:graphic>
          <a:graphicData uri="http://schemas.openxmlformats.org/presentationml/2006/ole">
            <p:oleObj spid="_x0000_s32776" name="Equation" r:id="rId9" imgW="393480" imgH="177480" progId="Equation.DSMT4">
              <p:embed/>
            </p:oleObj>
          </a:graphicData>
        </a:graphic>
      </p:graphicFrame>
      <p:sp>
        <p:nvSpPr>
          <p:cNvPr id="32788" name="Text Box 6"/>
          <p:cNvSpPr txBox="1">
            <a:spLocks noChangeArrowheads="1"/>
          </p:cNvSpPr>
          <p:nvPr/>
        </p:nvSpPr>
        <p:spPr bwMode="auto">
          <a:xfrm>
            <a:off x="1028700" y="4967288"/>
            <a:ext cx="7350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１．</a:t>
            </a:r>
          </a:p>
        </p:txBody>
      </p:sp>
      <p:graphicFrame>
        <p:nvGraphicFramePr>
          <p:cNvPr id="32777" name="Object 15"/>
          <p:cNvGraphicFramePr>
            <a:graphicFrameLocks noChangeAspect="1"/>
          </p:cNvGraphicFramePr>
          <p:nvPr/>
        </p:nvGraphicFramePr>
        <p:xfrm>
          <a:off x="1785938" y="5000625"/>
          <a:ext cx="2819400" cy="528638"/>
        </p:xfrm>
        <a:graphic>
          <a:graphicData uri="http://schemas.openxmlformats.org/presentationml/2006/ole">
            <p:oleObj spid="_x0000_s32777" name="Equation" r:id="rId10" imgW="939600" imgH="177480" progId="Equation.DSMT4">
              <p:embed/>
            </p:oleObj>
          </a:graphicData>
        </a:graphic>
      </p:graphicFrame>
      <p:sp>
        <p:nvSpPr>
          <p:cNvPr id="32789" name="Text Box 12"/>
          <p:cNvSpPr txBox="1">
            <a:spLocks noChangeArrowheads="1"/>
          </p:cNvSpPr>
          <p:nvPr/>
        </p:nvSpPr>
        <p:spPr bwMode="auto">
          <a:xfrm>
            <a:off x="952500" y="5586413"/>
            <a:ext cx="7350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２．</a:t>
            </a:r>
          </a:p>
        </p:txBody>
      </p:sp>
      <p:graphicFrame>
        <p:nvGraphicFramePr>
          <p:cNvPr id="32778" name="Object 16"/>
          <p:cNvGraphicFramePr>
            <a:graphicFrameLocks noChangeAspect="1"/>
          </p:cNvGraphicFramePr>
          <p:nvPr/>
        </p:nvGraphicFramePr>
        <p:xfrm>
          <a:off x="1619250" y="5643563"/>
          <a:ext cx="2933700" cy="528637"/>
        </p:xfrm>
        <a:graphic>
          <a:graphicData uri="http://schemas.openxmlformats.org/presentationml/2006/ole">
            <p:oleObj spid="_x0000_s32778" name="Equation" r:id="rId11" imgW="97776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79E232-2A99-4F18-936E-4E70588D9666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3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零因子</a:t>
            </a:r>
          </a:p>
        </p:txBody>
      </p:sp>
      <p:sp>
        <p:nvSpPr>
          <p:cNvPr id="33806" name="Text Box 15"/>
          <p:cNvSpPr txBox="1">
            <a:spLocks noChangeArrowheads="1"/>
          </p:cNvSpPr>
          <p:nvPr/>
        </p:nvSpPr>
        <p:spPr bwMode="auto">
          <a:xfrm>
            <a:off x="571500" y="1428750"/>
            <a:ext cx="7361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行列の積では、                    かつ                    であっても、</a:t>
            </a:r>
          </a:p>
          <a:p>
            <a:r>
              <a:rPr lang="ja-JP" altLang="en-US"/>
              <a:t>                     となることがある。</a:t>
            </a:r>
          </a:p>
          <a:p>
            <a:r>
              <a:rPr lang="ja-JP" altLang="en-US"/>
              <a:t>このとき、            および            を</a:t>
            </a:r>
            <a:r>
              <a:rPr lang="ja-JP" altLang="en-US">
                <a:solidFill>
                  <a:srgbClr val="FF0000"/>
                </a:solidFill>
              </a:rPr>
              <a:t>零因子</a:t>
            </a:r>
            <a:r>
              <a:rPr lang="ja-JP" altLang="en-US"/>
              <a:t>という。</a:t>
            </a:r>
          </a:p>
        </p:txBody>
      </p:sp>
      <p:graphicFrame>
        <p:nvGraphicFramePr>
          <p:cNvPr id="33794" name="Object 16"/>
          <p:cNvGraphicFramePr>
            <a:graphicFrameLocks noChangeAspect="1"/>
          </p:cNvGraphicFramePr>
          <p:nvPr/>
        </p:nvGraphicFramePr>
        <p:xfrm>
          <a:off x="2781300" y="1352550"/>
          <a:ext cx="1219200" cy="500063"/>
        </p:xfrm>
        <a:graphic>
          <a:graphicData uri="http://schemas.openxmlformats.org/presentationml/2006/ole">
            <p:oleObj spid="_x0000_s33794" name="Equation" r:id="rId3" imgW="431640" imgH="177480" progId="Equation.DSMT4">
              <p:embed/>
            </p:oleObj>
          </a:graphicData>
        </a:graphic>
      </p:graphicFrame>
      <p:sp>
        <p:nvSpPr>
          <p:cNvPr id="33807" name="AutoShape 20"/>
          <p:cNvSpPr>
            <a:spLocks noChangeArrowheads="1"/>
          </p:cNvSpPr>
          <p:nvPr/>
        </p:nvSpPr>
        <p:spPr bwMode="auto">
          <a:xfrm>
            <a:off x="457200" y="928688"/>
            <a:ext cx="7772400" cy="20002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3795" name="Object 22"/>
          <p:cNvGraphicFramePr>
            <a:graphicFrameLocks noChangeAspect="1"/>
          </p:cNvGraphicFramePr>
          <p:nvPr/>
        </p:nvGraphicFramePr>
        <p:xfrm>
          <a:off x="723900" y="1809750"/>
          <a:ext cx="1506538" cy="500063"/>
        </p:xfrm>
        <a:graphic>
          <a:graphicData uri="http://schemas.openxmlformats.org/presentationml/2006/ole">
            <p:oleObj spid="_x0000_s33795" name="Equation" r:id="rId4" imgW="533160" imgH="177480" progId="Equation.DSMT4">
              <p:embed/>
            </p:oleObj>
          </a:graphicData>
        </a:graphic>
      </p:graphicFrame>
      <p:graphicFrame>
        <p:nvGraphicFramePr>
          <p:cNvPr id="33796" name="Object 23"/>
          <p:cNvGraphicFramePr>
            <a:graphicFrameLocks noChangeAspect="1"/>
          </p:cNvGraphicFramePr>
          <p:nvPr/>
        </p:nvGraphicFramePr>
        <p:xfrm>
          <a:off x="2247900" y="2114550"/>
          <a:ext cx="463550" cy="463550"/>
        </p:xfrm>
        <a:graphic>
          <a:graphicData uri="http://schemas.openxmlformats.org/presentationml/2006/ole">
            <p:oleObj spid="_x0000_s33796" name="Equation" r:id="rId5" imgW="164880" imgH="164880" progId="Equation.DSMT4">
              <p:embed/>
            </p:oleObj>
          </a:graphicData>
        </a:graphic>
      </p:graphicFrame>
      <p:graphicFrame>
        <p:nvGraphicFramePr>
          <p:cNvPr id="33797" name="Object 24"/>
          <p:cNvGraphicFramePr>
            <a:graphicFrameLocks noChangeAspect="1"/>
          </p:cNvGraphicFramePr>
          <p:nvPr/>
        </p:nvGraphicFramePr>
        <p:xfrm>
          <a:off x="4838700" y="1352550"/>
          <a:ext cx="1219200" cy="500063"/>
        </p:xfrm>
        <a:graphic>
          <a:graphicData uri="http://schemas.openxmlformats.org/presentationml/2006/ole">
            <p:oleObj spid="_x0000_s33797" name="Equation" r:id="rId6" imgW="431640" imgH="177480" progId="Equation.DSMT4">
              <p:embed/>
            </p:oleObj>
          </a:graphicData>
        </a:graphic>
      </p:graphicFrame>
      <p:graphicFrame>
        <p:nvGraphicFramePr>
          <p:cNvPr id="33798" name="Object 25"/>
          <p:cNvGraphicFramePr>
            <a:graphicFrameLocks noChangeAspect="1"/>
          </p:cNvGraphicFramePr>
          <p:nvPr/>
        </p:nvGraphicFramePr>
        <p:xfrm>
          <a:off x="3771900" y="2114550"/>
          <a:ext cx="463550" cy="463550"/>
        </p:xfrm>
        <a:graphic>
          <a:graphicData uri="http://schemas.openxmlformats.org/presentationml/2006/ole">
            <p:oleObj spid="_x0000_s33798" name="Equation" r:id="rId7" imgW="164880" imgH="164880" progId="Equation.DSMT4">
              <p:embed/>
            </p:oleObj>
          </a:graphicData>
        </a:graphic>
      </p:graphicFrame>
      <p:sp>
        <p:nvSpPr>
          <p:cNvPr id="33808" name="Text Box 4"/>
          <p:cNvSpPr txBox="1">
            <a:spLocks noChangeArrowheads="1"/>
          </p:cNvSpPr>
          <p:nvPr/>
        </p:nvSpPr>
        <p:spPr bwMode="auto">
          <a:xfrm>
            <a:off x="1143000" y="714375"/>
            <a:ext cx="239077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（零因子）</a:t>
            </a:r>
          </a:p>
        </p:txBody>
      </p:sp>
      <p:sp>
        <p:nvSpPr>
          <p:cNvPr id="33809" name="Text Box 4"/>
          <p:cNvSpPr txBox="1">
            <a:spLocks noChangeArrowheads="1"/>
          </p:cNvSpPr>
          <p:nvPr/>
        </p:nvSpPr>
        <p:spPr bwMode="auto">
          <a:xfrm>
            <a:off x="928688" y="3786188"/>
            <a:ext cx="1579562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比較せよ。</a:t>
            </a:r>
          </a:p>
        </p:txBody>
      </p:sp>
      <p:sp>
        <p:nvSpPr>
          <p:cNvPr id="33810" name="Text Box 11"/>
          <p:cNvSpPr txBox="1">
            <a:spLocks noChangeArrowheads="1"/>
          </p:cNvSpPr>
          <p:nvPr/>
        </p:nvSpPr>
        <p:spPr bwMode="auto">
          <a:xfrm>
            <a:off x="857250" y="4286250"/>
            <a:ext cx="7227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を任意の実数とする。このとき次が成り立つ。</a:t>
            </a:r>
          </a:p>
        </p:txBody>
      </p:sp>
      <p:graphicFrame>
        <p:nvGraphicFramePr>
          <p:cNvPr id="33799" name="Object 14"/>
          <p:cNvGraphicFramePr>
            <a:graphicFrameLocks noChangeAspect="1"/>
          </p:cNvGraphicFramePr>
          <p:nvPr/>
        </p:nvGraphicFramePr>
        <p:xfrm>
          <a:off x="668338" y="4249738"/>
          <a:ext cx="1547812" cy="603250"/>
        </p:xfrm>
        <a:graphic>
          <a:graphicData uri="http://schemas.openxmlformats.org/presentationml/2006/ole">
            <p:oleObj spid="_x0000_s33799" name="Equation" r:id="rId8" imgW="520560" imgH="203040" progId="Equation.DSMT4">
              <p:embed/>
            </p:oleObj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1071563" y="4714875"/>
          <a:ext cx="4533900" cy="528638"/>
        </p:xfrm>
        <a:graphic>
          <a:graphicData uri="http://schemas.openxmlformats.org/presentationml/2006/ole">
            <p:oleObj spid="_x0000_s33800" name="Equation" r:id="rId9" imgW="1511280" imgH="177480" progId="Equation.DSMT4">
              <p:embed/>
            </p:oleObj>
          </a:graphicData>
        </a:graphic>
      </p:graphicFrame>
      <p:sp>
        <p:nvSpPr>
          <p:cNvPr id="33811" name="Text Box 11"/>
          <p:cNvSpPr txBox="1">
            <a:spLocks noChangeArrowheads="1"/>
          </p:cNvSpPr>
          <p:nvPr/>
        </p:nvSpPr>
        <p:spPr bwMode="auto">
          <a:xfrm>
            <a:off x="571500" y="5286375"/>
            <a:ext cx="8166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　　　　　　　　　　ならば　　　　　　　または　　　　　　　と読む。）</a:t>
            </a:r>
            <a:endParaRPr lang="en-US" altLang="ja-JP"/>
          </a:p>
        </p:txBody>
      </p:sp>
      <p:graphicFrame>
        <p:nvGraphicFramePr>
          <p:cNvPr id="33801" name="Object 15"/>
          <p:cNvGraphicFramePr>
            <a:graphicFrameLocks noChangeAspect="1"/>
          </p:cNvGraphicFramePr>
          <p:nvPr/>
        </p:nvGraphicFramePr>
        <p:xfrm>
          <a:off x="1000125" y="5214938"/>
          <a:ext cx="1638300" cy="528637"/>
        </p:xfrm>
        <a:graphic>
          <a:graphicData uri="http://schemas.openxmlformats.org/presentationml/2006/ole">
            <p:oleObj spid="_x0000_s33801" name="Equation" r:id="rId10" imgW="545760" imgH="177480" progId="Equation.DSMT4">
              <p:embed/>
            </p:oleObj>
          </a:graphicData>
        </a:graphic>
      </p:graphicFrame>
      <p:graphicFrame>
        <p:nvGraphicFramePr>
          <p:cNvPr id="33802" name="Object 17"/>
          <p:cNvGraphicFramePr>
            <a:graphicFrameLocks noChangeAspect="1"/>
          </p:cNvGraphicFramePr>
          <p:nvPr/>
        </p:nvGraphicFramePr>
        <p:xfrm>
          <a:off x="3786188" y="5286375"/>
          <a:ext cx="1066800" cy="528638"/>
        </p:xfrm>
        <a:graphic>
          <a:graphicData uri="http://schemas.openxmlformats.org/presentationml/2006/ole">
            <p:oleObj spid="_x0000_s33802" name="Equation" r:id="rId11" imgW="355320" imgH="177480" progId="Equation.DSMT4">
              <p:embed/>
            </p:oleObj>
          </a:graphicData>
        </a:graphic>
      </p:graphicFrame>
      <p:graphicFrame>
        <p:nvGraphicFramePr>
          <p:cNvPr id="33803" name="Object 19"/>
          <p:cNvGraphicFramePr>
            <a:graphicFrameLocks noChangeAspect="1"/>
          </p:cNvGraphicFramePr>
          <p:nvPr/>
        </p:nvGraphicFramePr>
        <p:xfrm>
          <a:off x="6019800" y="5286375"/>
          <a:ext cx="1028700" cy="528638"/>
        </p:xfrm>
        <a:graphic>
          <a:graphicData uri="http://schemas.openxmlformats.org/presentationml/2006/ole">
            <p:oleObj spid="_x0000_s33803" name="Equation" r:id="rId12" imgW="34272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70818C-99E3-4D84-B570-FA8AB45ED193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48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1041400" y="533400"/>
          <a:ext cx="1793875" cy="1025525"/>
        </p:xfrm>
        <a:graphic>
          <a:graphicData uri="http://schemas.openxmlformats.org/presentationml/2006/ole">
            <p:oleObj spid="_x0000_s34818" name="Equation" r:id="rId3" imgW="799920" imgH="457200" progId="Equation.DSMT4">
              <p:embed/>
            </p:oleObj>
          </a:graphicData>
        </a:graphic>
      </p:graphicFrame>
      <p:graphicFrame>
        <p:nvGraphicFramePr>
          <p:cNvPr id="34819" name="Object 5"/>
          <p:cNvGraphicFramePr>
            <a:graphicFrameLocks noChangeAspect="1"/>
          </p:cNvGraphicFramePr>
          <p:nvPr/>
        </p:nvGraphicFramePr>
        <p:xfrm>
          <a:off x="2863850" y="609600"/>
          <a:ext cx="2049463" cy="1025525"/>
        </p:xfrm>
        <a:graphic>
          <a:graphicData uri="http://schemas.openxmlformats.org/presentationml/2006/ole">
            <p:oleObj spid="_x0000_s34819" name="Equation" r:id="rId4" imgW="914400" imgH="457200" progId="Equation.DSMT4">
              <p:embed/>
            </p:oleObj>
          </a:graphicData>
        </a:graphic>
      </p:graphicFrame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5089525" y="8588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34820" name="Object 7"/>
          <p:cNvGraphicFramePr>
            <a:graphicFrameLocks noChangeAspect="1"/>
          </p:cNvGraphicFramePr>
          <p:nvPr/>
        </p:nvGraphicFramePr>
        <p:xfrm>
          <a:off x="1143000" y="1752600"/>
          <a:ext cx="3352800" cy="2981325"/>
        </p:xfrm>
        <a:graphic>
          <a:graphicData uri="http://schemas.openxmlformats.org/presentationml/2006/ole">
            <p:oleObj spid="_x0000_s34820" name="Equation" r:id="rId5" imgW="1600200" imgH="1422360" progId="Equation.DSMT4">
              <p:embed/>
            </p:oleObj>
          </a:graphicData>
        </a:graphic>
      </p:graphicFrame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898525" y="5126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0563A8-919C-4B04-ACD5-1E1C02986636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5855" name="Text Box 13"/>
          <p:cNvSpPr txBox="1">
            <a:spLocks noChangeArrowheads="1"/>
          </p:cNvSpPr>
          <p:nvPr/>
        </p:nvSpPr>
        <p:spPr bwMode="auto">
          <a:xfrm>
            <a:off x="869950" y="1198563"/>
            <a:ext cx="55768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       に対して、</a:t>
            </a:r>
          </a:p>
          <a:p>
            <a:endParaRPr lang="ja-JP" altLang="en-US"/>
          </a:p>
          <a:p>
            <a:r>
              <a:rPr lang="ja-JP" altLang="en-US"/>
              <a:t>を満たす正方行列       が存在するならば、</a:t>
            </a:r>
          </a:p>
          <a:p>
            <a:r>
              <a:rPr lang="ja-JP" altLang="en-US"/>
              <a:t>            を          の</a:t>
            </a:r>
            <a:r>
              <a:rPr lang="ja-JP" altLang="en-US">
                <a:solidFill>
                  <a:srgbClr val="FF0000"/>
                </a:solidFill>
              </a:rPr>
              <a:t>逆行列</a:t>
            </a:r>
            <a:r>
              <a:rPr lang="ja-JP" altLang="en-US"/>
              <a:t>といい</a:t>
            </a:r>
          </a:p>
          <a:p>
            <a:endParaRPr lang="ja-JP" altLang="en-US"/>
          </a:p>
          <a:p>
            <a:r>
              <a:rPr lang="ja-JP" altLang="en-US"/>
              <a:t>で表す。</a:t>
            </a:r>
          </a:p>
        </p:txBody>
      </p:sp>
      <p:sp>
        <p:nvSpPr>
          <p:cNvPr id="358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逆行列</a:t>
            </a:r>
          </a:p>
        </p:txBody>
      </p:sp>
      <p:sp>
        <p:nvSpPr>
          <p:cNvPr id="35857" name="AutoShape 8"/>
          <p:cNvSpPr>
            <a:spLocks noChangeArrowheads="1"/>
          </p:cNvSpPr>
          <p:nvPr/>
        </p:nvSpPr>
        <p:spPr bwMode="auto">
          <a:xfrm>
            <a:off x="428625" y="928688"/>
            <a:ext cx="74676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5842" name="Object 0"/>
          <p:cNvGraphicFramePr>
            <a:graphicFrameLocks noChangeAspect="1"/>
          </p:cNvGraphicFramePr>
          <p:nvPr/>
        </p:nvGraphicFramePr>
        <p:xfrm>
          <a:off x="2181225" y="1157288"/>
          <a:ext cx="381000" cy="381000"/>
        </p:xfrm>
        <a:graphic>
          <a:graphicData uri="http://schemas.openxmlformats.org/presentationml/2006/ole">
            <p:oleObj spid="_x0000_s35842" name="Equation" r:id="rId4" imgW="164880" imgH="164880" progId="Equation.DSMT4">
              <p:embed/>
            </p:oleObj>
          </a:graphicData>
        </a:graphic>
      </p:graphicFrame>
      <p:graphicFrame>
        <p:nvGraphicFramePr>
          <p:cNvPr id="35843" name="Object 1"/>
          <p:cNvGraphicFramePr>
            <a:graphicFrameLocks noChangeAspect="1"/>
          </p:cNvGraphicFramePr>
          <p:nvPr/>
        </p:nvGraphicFramePr>
        <p:xfrm>
          <a:off x="3306763" y="1912938"/>
          <a:ext cx="500062" cy="463550"/>
        </p:xfrm>
        <a:graphic>
          <a:graphicData uri="http://schemas.openxmlformats.org/presentationml/2006/ole">
            <p:oleObj spid="_x0000_s35843" name="Equation" r:id="rId5" imgW="177480" imgH="164880" progId="Equation.DSMT4">
              <p:embed/>
            </p:oleObj>
          </a:graphicData>
        </a:graphic>
      </p:graphicFrame>
      <p:graphicFrame>
        <p:nvGraphicFramePr>
          <p:cNvPr id="35844" name="Object 2"/>
          <p:cNvGraphicFramePr>
            <a:graphicFrameLocks noChangeAspect="1"/>
          </p:cNvGraphicFramePr>
          <p:nvPr/>
        </p:nvGraphicFramePr>
        <p:xfrm>
          <a:off x="1004888" y="1614488"/>
          <a:ext cx="2101850" cy="381000"/>
        </p:xfrm>
        <a:graphic>
          <a:graphicData uri="http://schemas.openxmlformats.org/presentationml/2006/ole">
            <p:oleObj spid="_x0000_s35844" name="Equation" r:id="rId6" imgW="901440" imgH="164880" progId="Equation.DSMT4">
              <p:embed/>
            </p:oleObj>
          </a:graphicData>
        </a:graphic>
      </p:graphicFrame>
      <p:graphicFrame>
        <p:nvGraphicFramePr>
          <p:cNvPr id="35845" name="Object 3"/>
          <p:cNvGraphicFramePr>
            <a:graphicFrameLocks noChangeAspect="1"/>
          </p:cNvGraphicFramePr>
          <p:nvPr/>
        </p:nvGraphicFramePr>
        <p:xfrm>
          <a:off x="1266825" y="2300288"/>
          <a:ext cx="381000" cy="352425"/>
        </p:xfrm>
        <a:graphic>
          <a:graphicData uri="http://schemas.openxmlformats.org/presentationml/2006/ole">
            <p:oleObj spid="_x0000_s35845" name="Equation" r:id="rId7" imgW="177480" imgH="164880" progId="Equation.DSMT4">
              <p:embed/>
            </p:oleObj>
          </a:graphicData>
        </a:graphic>
      </p:graphicFrame>
      <p:graphicFrame>
        <p:nvGraphicFramePr>
          <p:cNvPr id="35846" name="Object 4"/>
          <p:cNvGraphicFramePr>
            <a:graphicFrameLocks noChangeAspect="1"/>
          </p:cNvGraphicFramePr>
          <p:nvPr/>
        </p:nvGraphicFramePr>
        <p:xfrm>
          <a:off x="2333625" y="2300288"/>
          <a:ext cx="354013" cy="352425"/>
        </p:xfrm>
        <a:graphic>
          <a:graphicData uri="http://schemas.openxmlformats.org/presentationml/2006/ole">
            <p:oleObj spid="_x0000_s35846" name="Equation" r:id="rId8" imgW="164880" imgH="164880" progId="Equation.DSMT4">
              <p:embed/>
            </p:oleObj>
          </a:graphicData>
        </a:graphic>
      </p:graphicFrame>
      <p:graphicFrame>
        <p:nvGraphicFramePr>
          <p:cNvPr id="35847" name="Object 5"/>
          <p:cNvGraphicFramePr>
            <a:graphicFrameLocks noChangeAspect="1"/>
          </p:cNvGraphicFramePr>
          <p:nvPr/>
        </p:nvGraphicFramePr>
        <p:xfrm>
          <a:off x="1266825" y="2681288"/>
          <a:ext cx="546100" cy="409575"/>
        </p:xfrm>
        <a:graphic>
          <a:graphicData uri="http://schemas.openxmlformats.org/presentationml/2006/ole">
            <p:oleObj spid="_x0000_s35847" name="Equation" r:id="rId9" imgW="253800" imgH="190440" progId="Equation.DSMT4">
              <p:embed/>
            </p:oleObj>
          </a:graphicData>
        </a:graphic>
      </p:graphicFrame>
      <p:sp>
        <p:nvSpPr>
          <p:cNvPr id="35858" name="Text Box 4"/>
          <p:cNvSpPr txBox="1">
            <a:spLocks noChangeArrowheads="1"/>
          </p:cNvSpPr>
          <p:nvPr/>
        </p:nvSpPr>
        <p:spPr bwMode="auto">
          <a:xfrm>
            <a:off x="1143000" y="714375"/>
            <a:ext cx="239077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（逆行列）</a:t>
            </a:r>
          </a:p>
        </p:txBody>
      </p:sp>
      <p:sp>
        <p:nvSpPr>
          <p:cNvPr id="35859" name="Text Box 4"/>
          <p:cNvSpPr txBox="1">
            <a:spLocks noChangeArrowheads="1"/>
          </p:cNvSpPr>
          <p:nvPr/>
        </p:nvSpPr>
        <p:spPr bwMode="auto">
          <a:xfrm>
            <a:off x="500063" y="3714750"/>
            <a:ext cx="1579562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比較せよ。</a:t>
            </a:r>
          </a:p>
        </p:txBody>
      </p:sp>
      <p:sp>
        <p:nvSpPr>
          <p:cNvPr id="35860" name="Text Box 11"/>
          <p:cNvSpPr txBox="1">
            <a:spLocks noChangeArrowheads="1"/>
          </p:cNvSpPr>
          <p:nvPr/>
        </p:nvSpPr>
        <p:spPr bwMode="auto">
          <a:xfrm>
            <a:off x="857250" y="4214813"/>
            <a:ext cx="2214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とする。</a:t>
            </a:r>
          </a:p>
        </p:txBody>
      </p:sp>
      <p:graphicFrame>
        <p:nvGraphicFramePr>
          <p:cNvPr id="35848" name="Object 14"/>
          <p:cNvGraphicFramePr>
            <a:graphicFrameLocks noChangeAspect="1"/>
          </p:cNvGraphicFramePr>
          <p:nvPr/>
        </p:nvGraphicFramePr>
        <p:xfrm>
          <a:off x="857250" y="4214813"/>
          <a:ext cx="1055688" cy="528637"/>
        </p:xfrm>
        <a:graphic>
          <a:graphicData uri="http://schemas.openxmlformats.org/presentationml/2006/ole">
            <p:oleObj spid="_x0000_s35848" name="Equation" r:id="rId10" imgW="355320" imgH="177480" progId="Equation.DSMT4">
              <p:embed/>
            </p:oleObj>
          </a:graphicData>
        </a:graphic>
      </p:graphicFrame>
      <p:graphicFrame>
        <p:nvGraphicFramePr>
          <p:cNvPr id="35849" name="Object 8"/>
          <p:cNvGraphicFramePr>
            <a:graphicFrameLocks noChangeAspect="1"/>
          </p:cNvGraphicFramePr>
          <p:nvPr/>
        </p:nvGraphicFramePr>
        <p:xfrm>
          <a:off x="928688" y="4643438"/>
          <a:ext cx="2857500" cy="528637"/>
        </p:xfrm>
        <a:graphic>
          <a:graphicData uri="http://schemas.openxmlformats.org/presentationml/2006/ole">
            <p:oleObj spid="_x0000_s35849" name="Equation" r:id="rId11" imgW="952200" imgH="177480" progId="Equation.DSMT4">
              <p:embed/>
            </p:oleObj>
          </a:graphicData>
        </a:graphic>
      </p:graphicFrame>
      <p:sp>
        <p:nvSpPr>
          <p:cNvPr id="35861" name="Text Box 11"/>
          <p:cNvSpPr txBox="1">
            <a:spLocks noChangeArrowheads="1"/>
          </p:cNvSpPr>
          <p:nvPr/>
        </p:nvSpPr>
        <p:spPr bwMode="auto">
          <a:xfrm>
            <a:off x="714375" y="5143500"/>
            <a:ext cx="7464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を満たす実数　　　を　　　の逆数といい、　　　　　と表す。</a:t>
            </a:r>
          </a:p>
        </p:txBody>
      </p:sp>
      <p:graphicFrame>
        <p:nvGraphicFramePr>
          <p:cNvPr id="35850" name="Object 8"/>
          <p:cNvGraphicFramePr>
            <a:graphicFrameLocks noChangeAspect="1"/>
          </p:cNvGraphicFramePr>
          <p:nvPr/>
        </p:nvGraphicFramePr>
        <p:xfrm>
          <a:off x="2643188" y="5143500"/>
          <a:ext cx="381000" cy="528638"/>
        </p:xfrm>
        <a:graphic>
          <a:graphicData uri="http://schemas.openxmlformats.org/presentationml/2006/ole">
            <p:oleObj spid="_x0000_s35850" name="Equation" r:id="rId12" imgW="126720" imgH="177480" progId="Equation.DSMT4">
              <p:embed/>
            </p:oleObj>
          </a:graphicData>
        </a:graphic>
      </p:graphicFrame>
      <p:graphicFrame>
        <p:nvGraphicFramePr>
          <p:cNvPr id="35851" name="Object 8"/>
          <p:cNvGraphicFramePr>
            <a:graphicFrameLocks noChangeAspect="1"/>
          </p:cNvGraphicFramePr>
          <p:nvPr/>
        </p:nvGraphicFramePr>
        <p:xfrm>
          <a:off x="3571875" y="5200650"/>
          <a:ext cx="381000" cy="414338"/>
        </p:xfrm>
        <a:graphic>
          <a:graphicData uri="http://schemas.openxmlformats.org/presentationml/2006/ole">
            <p:oleObj spid="_x0000_s35851" name="Equation" r:id="rId13" imgW="126720" imgH="139680" progId="Equation.DSMT4">
              <p:embed/>
            </p:oleObj>
          </a:graphicData>
        </a:graphic>
      </p:graphicFrame>
      <p:graphicFrame>
        <p:nvGraphicFramePr>
          <p:cNvPr id="35852" name="Object 8"/>
          <p:cNvGraphicFramePr>
            <a:graphicFrameLocks noChangeAspect="1"/>
          </p:cNvGraphicFramePr>
          <p:nvPr/>
        </p:nvGraphicFramePr>
        <p:xfrm>
          <a:off x="6072188" y="5143500"/>
          <a:ext cx="647700" cy="603250"/>
        </p:xfrm>
        <a:graphic>
          <a:graphicData uri="http://schemas.openxmlformats.org/presentationml/2006/ole">
            <p:oleObj spid="_x0000_s35852" name="Equation" r:id="rId14" imgW="215640" imgH="203040" progId="Equation.DSMT4">
              <p:embed/>
            </p:oleObj>
          </a:graphicData>
        </a:graphic>
      </p:graphicFrame>
      <p:graphicFrame>
        <p:nvGraphicFramePr>
          <p:cNvPr id="35853" name="Object 8"/>
          <p:cNvGraphicFramePr>
            <a:graphicFrameLocks noChangeAspect="1"/>
          </p:cNvGraphicFramePr>
          <p:nvPr/>
        </p:nvGraphicFramePr>
        <p:xfrm>
          <a:off x="1000125" y="5500688"/>
          <a:ext cx="2171700" cy="1168400"/>
        </p:xfrm>
        <a:graphic>
          <a:graphicData uri="http://schemas.openxmlformats.org/presentationml/2006/ole">
            <p:oleObj spid="_x0000_s35853" name="Equation" r:id="rId15" imgW="723600" imgH="393480" progId="Equation.DSMT4">
              <p:embed/>
            </p:oleObj>
          </a:graphicData>
        </a:graphic>
      </p:graphicFrame>
      <p:sp>
        <p:nvSpPr>
          <p:cNvPr id="35862" name="Text Box 11"/>
          <p:cNvSpPr txBox="1">
            <a:spLocks noChangeArrowheads="1"/>
          </p:cNvSpPr>
          <p:nvPr/>
        </p:nvSpPr>
        <p:spPr bwMode="auto">
          <a:xfrm>
            <a:off x="3429000" y="5857875"/>
            <a:ext cx="1223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9CF9E3-B080-4AB2-B96A-D57553C99448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線形代数学とは、</a:t>
            </a: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533400" y="1295400"/>
            <a:ext cx="54784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線形代数学とは、簡単にいうと</a:t>
            </a:r>
          </a:p>
          <a:p>
            <a:r>
              <a:rPr lang="ja-JP" altLang="en-US">
                <a:solidFill>
                  <a:srgbClr val="FF0000"/>
                </a:solidFill>
              </a:rPr>
              <a:t>	「行列」</a:t>
            </a:r>
            <a:r>
              <a:rPr lang="ja-JP" altLang="en-US"/>
              <a:t>や</a:t>
            </a:r>
            <a:r>
              <a:rPr lang="ja-JP" altLang="en-US">
                <a:solidFill>
                  <a:srgbClr val="FF0000"/>
                </a:solidFill>
              </a:rPr>
              <a:t>「ベクトル」</a:t>
            </a:r>
            <a:endParaRPr lang="ja-JP" altLang="en-US"/>
          </a:p>
          <a:p>
            <a:r>
              <a:rPr lang="ja-JP" altLang="en-US"/>
              <a:t>    を扱う数学です。</a:t>
            </a:r>
          </a:p>
          <a:p>
            <a:endParaRPr lang="ja-JP" altLang="en-US"/>
          </a:p>
          <a:p>
            <a:r>
              <a:rPr lang="ja-JP" altLang="en-US"/>
              <a:t>○高校の数学</a:t>
            </a:r>
            <a:r>
              <a:rPr lang="en-US" altLang="ja-JP"/>
              <a:t>C</a:t>
            </a:r>
            <a:r>
              <a:rPr lang="ja-JP" altLang="en-US"/>
              <a:t>で扱った行列を、</a:t>
            </a:r>
          </a:p>
          <a:p>
            <a:r>
              <a:rPr lang="ja-JP" altLang="en-US"/>
              <a:t>    より一般的に拡張したものを扱います。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0DA08-241B-4C8A-93BD-954029D53CAC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6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連立方程式の解法から逆行列へ</a:t>
            </a:r>
          </a:p>
        </p:txBody>
      </p:sp>
      <p:sp>
        <p:nvSpPr>
          <p:cNvPr id="36875" name="Text Box 3"/>
          <p:cNvSpPr txBox="1">
            <a:spLocks noChangeArrowheads="1"/>
          </p:cNvSpPr>
          <p:nvPr/>
        </p:nvSpPr>
        <p:spPr bwMode="auto">
          <a:xfrm>
            <a:off x="609600" y="609600"/>
            <a:ext cx="4378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次のような連立方程式を考える。</a:t>
            </a:r>
          </a:p>
        </p:txBody>
      </p:sp>
      <p:graphicFrame>
        <p:nvGraphicFramePr>
          <p:cNvPr id="36866" name="Object 0"/>
          <p:cNvGraphicFramePr>
            <a:graphicFrameLocks noChangeAspect="1"/>
          </p:cNvGraphicFramePr>
          <p:nvPr/>
        </p:nvGraphicFramePr>
        <p:xfrm>
          <a:off x="914400" y="990600"/>
          <a:ext cx="2195513" cy="1100138"/>
        </p:xfrm>
        <a:graphic>
          <a:graphicData uri="http://schemas.openxmlformats.org/presentationml/2006/ole">
            <p:oleObj spid="_x0000_s36866" name="Equation" r:id="rId3" imgW="914400" imgH="457200" progId="Equation.DSMT4">
              <p:embed/>
            </p:oleObj>
          </a:graphicData>
        </a:graphic>
      </p:graphicFrame>
      <p:graphicFrame>
        <p:nvGraphicFramePr>
          <p:cNvPr id="36867" name="Object 1"/>
          <p:cNvGraphicFramePr>
            <a:graphicFrameLocks noChangeAspect="1"/>
          </p:cNvGraphicFramePr>
          <p:nvPr/>
        </p:nvGraphicFramePr>
        <p:xfrm>
          <a:off x="5410200" y="990600"/>
          <a:ext cx="2805113" cy="1100138"/>
        </p:xfrm>
        <a:graphic>
          <a:graphicData uri="http://schemas.openxmlformats.org/presentationml/2006/ole">
            <p:oleObj spid="_x0000_s36867" name="Equation" r:id="rId4" imgW="1168200" imgH="457200" progId="Equation.DSMT4">
              <p:embed/>
            </p:oleObj>
          </a:graphicData>
        </a:graphic>
      </p:graphicFrame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533400" y="2362200"/>
          <a:ext cx="4267200" cy="1027113"/>
        </p:xfrm>
        <a:graphic>
          <a:graphicData uri="http://schemas.openxmlformats.org/presentationml/2006/ole">
            <p:oleObj spid="_x0000_s36868" name="Equation" r:id="rId5" imgW="1904760" imgH="457200" progId="Equation.DSMT4">
              <p:embed/>
            </p:oleObj>
          </a:graphicData>
        </a:graphic>
      </p:graphicFrame>
      <p:sp>
        <p:nvSpPr>
          <p:cNvPr id="36876" name="Text Box 16"/>
          <p:cNvSpPr txBox="1">
            <a:spLocks noChangeArrowheads="1"/>
          </p:cNvSpPr>
          <p:nvPr/>
        </p:nvSpPr>
        <p:spPr bwMode="auto">
          <a:xfrm>
            <a:off x="3505200" y="1295400"/>
            <a:ext cx="1900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行列で表すと</a:t>
            </a:r>
          </a:p>
        </p:txBody>
      </p:sp>
      <p:sp>
        <p:nvSpPr>
          <p:cNvPr id="36877" name="AutoShape 17"/>
          <p:cNvSpPr>
            <a:spLocks noChangeArrowheads="1"/>
          </p:cNvSpPr>
          <p:nvPr/>
        </p:nvSpPr>
        <p:spPr bwMode="auto">
          <a:xfrm>
            <a:off x="3581400" y="3657600"/>
            <a:ext cx="4114800" cy="1447800"/>
          </a:xfrm>
          <a:prstGeom prst="wedgeRoundRectCallout">
            <a:avLst>
              <a:gd name="adj1" fmla="val -72606"/>
              <a:gd name="adj2" fmla="val 6041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36869" name="Object 3"/>
          <p:cNvGraphicFramePr>
            <a:graphicFrameLocks noChangeAspect="1"/>
          </p:cNvGraphicFramePr>
          <p:nvPr/>
        </p:nvGraphicFramePr>
        <p:xfrm>
          <a:off x="838200" y="4724400"/>
          <a:ext cx="1905000" cy="1435100"/>
        </p:xfrm>
        <a:graphic>
          <a:graphicData uri="http://schemas.openxmlformats.org/presentationml/2006/ole">
            <p:oleObj spid="_x0000_s36869" name="Equation" r:id="rId6" imgW="609480" imgH="457200" progId="Equation.DSMT4">
              <p:embed/>
            </p:oleObj>
          </a:graphicData>
        </a:graphic>
      </p:graphicFrame>
      <p:sp>
        <p:nvSpPr>
          <p:cNvPr id="36878" name="Text Box 20"/>
          <p:cNvSpPr txBox="1">
            <a:spLocks noChangeArrowheads="1"/>
          </p:cNvSpPr>
          <p:nvPr/>
        </p:nvSpPr>
        <p:spPr bwMode="auto">
          <a:xfrm>
            <a:off x="5105400" y="27432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36870" name="Object 4"/>
          <p:cNvGraphicFramePr>
            <a:graphicFrameLocks noChangeAspect="1"/>
          </p:cNvGraphicFramePr>
          <p:nvPr/>
        </p:nvGraphicFramePr>
        <p:xfrm>
          <a:off x="1143000" y="3886200"/>
          <a:ext cx="1371600" cy="565150"/>
        </p:xfrm>
        <a:graphic>
          <a:graphicData uri="http://schemas.openxmlformats.org/presentationml/2006/ole">
            <p:oleObj spid="_x0000_s36870" name="Equation" r:id="rId7" imgW="495000" imgH="203040" progId="Equation.DSMT4">
              <p:embed/>
            </p:oleObj>
          </a:graphicData>
        </a:graphic>
      </p:graphicFrame>
      <p:graphicFrame>
        <p:nvGraphicFramePr>
          <p:cNvPr id="36871" name="Object 5"/>
          <p:cNvGraphicFramePr>
            <a:graphicFrameLocks noChangeAspect="1"/>
          </p:cNvGraphicFramePr>
          <p:nvPr/>
        </p:nvGraphicFramePr>
        <p:xfrm>
          <a:off x="3962400" y="3733800"/>
          <a:ext cx="3148013" cy="1350963"/>
        </p:xfrm>
        <a:graphic>
          <a:graphicData uri="http://schemas.openxmlformats.org/presentationml/2006/ole">
            <p:oleObj spid="_x0000_s36871" name="Equation" r:id="rId8" imgW="1485720" imgH="634680" progId="Equation.DSMT4">
              <p:embed/>
            </p:oleObj>
          </a:graphicData>
        </a:graphic>
      </p:graphicFrame>
      <p:sp>
        <p:nvSpPr>
          <p:cNvPr id="36879" name="Text Box 24"/>
          <p:cNvSpPr txBox="1">
            <a:spLocks noChangeArrowheads="1"/>
          </p:cNvSpPr>
          <p:nvPr/>
        </p:nvSpPr>
        <p:spPr bwMode="auto">
          <a:xfrm>
            <a:off x="3276600" y="5410200"/>
            <a:ext cx="3843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通常のスカラーでの規則に、</a:t>
            </a:r>
          </a:p>
          <a:p>
            <a:r>
              <a:rPr lang="ja-JP" altLang="en-US"/>
              <a:t>合うように逆行列　　　　　を</a:t>
            </a:r>
          </a:p>
          <a:p>
            <a:r>
              <a:rPr lang="ja-JP" altLang="en-US"/>
              <a:t>定義したい。</a:t>
            </a:r>
          </a:p>
        </p:txBody>
      </p:sp>
      <p:graphicFrame>
        <p:nvGraphicFramePr>
          <p:cNvPr id="36872" name="Object 6"/>
          <p:cNvGraphicFramePr>
            <a:graphicFrameLocks noChangeAspect="1"/>
          </p:cNvGraphicFramePr>
          <p:nvPr/>
        </p:nvGraphicFramePr>
        <p:xfrm>
          <a:off x="5715000" y="5715000"/>
          <a:ext cx="793750" cy="598488"/>
        </p:xfrm>
        <a:graphic>
          <a:graphicData uri="http://schemas.openxmlformats.org/presentationml/2006/ole">
            <p:oleObj spid="_x0000_s36872" name="Equation" r:id="rId9" imgW="25380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FBFC89-4C9A-4561-AF0A-45CF6AE177AB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graphicFrame>
        <p:nvGraphicFramePr>
          <p:cNvPr id="37890" name="Object 0"/>
          <p:cNvGraphicFramePr>
            <a:graphicFrameLocks noChangeAspect="1"/>
          </p:cNvGraphicFramePr>
          <p:nvPr/>
        </p:nvGraphicFramePr>
        <p:xfrm>
          <a:off x="214313" y="0"/>
          <a:ext cx="2987675" cy="1100138"/>
        </p:xfrm>
        <a:graphic>
          <a:graphicData uri="http://schemas.openxmlformats.org/presentationml/2006/ole">
            <p:oleObj spid="_x0000_s37890" name="Equation" r:id="rId3" imgW="1244520" imgH="457200" progId="Equation.DSMT4">
              <p:embed/>
            </p:oleObj>
          </a:graphicData>
        </a:graphic>
      </p:graphicFrame>
      <p:sp>
        <p:nvSpPr>
          <p:cNvPr id="37900" name="Text Box 4"/>
          <p:cNvSpPr txBox="1">
            <a:spLocks noChangeArrowheads="1"/>
          </p:cNvSpPr>
          <p:nvPr/>
        </p:nvSpPr>
        <p:spPr bwMode="auto">
          <a:xfrm>
            <a:off x="3276600" y="3810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を解く。</a:t>
            </a:r>
          </a:p>
        </p:txBody>
      </p:sp>
      <p:graphicFrame>
        <p:nvGraphicFramePr>
          <p:cNvPr id="37891" name="Object 1"/>
          <p:cNvGraphicFramePr>
            <a:graphicFrameLocks noChangeAspect="1"/>
          </p:cNvGraphicFramePr>
          <p:nvPr/>
        </p:nvGraphicFramePr>
        <p:xfrm>
          <a:off x="623888" y="1676400"/>
          <a:ext cx="3871912" cy="1711325"/>
        </p:xfrm>
        <a:graphic>
          <a:graphicData uri="http://schemas.openxmlformats.org/presentationml/2006/ole">
            <p:oleObj spid="_x0000_s37891" name="Equation" r:id="rId4" imgW="1612800" imgH="711000" progId="Equation.DSMT4">
              <p:embed/>
            </p:oleObj>
          </a:graphicData>
        </a:graphic>
      </p:graphicFrame>
      <p:graphicFrame>
        <p:nvGraphicFramePr>
          <p:cNvPr id="37892" name="Object 2"/>
          <p:cNvGraphicFramePr>
            <a:graphicFrameLocks noChangeAspect="1"/>
          </p:cNvGraphicFramePr>
          <p:nvPr/>
        </p:nvGraphicFramePr>
        <p:xfrm>
          <a:off x="381000" y="1219200"/>
          <a:ext cx="2195513" cy="488950"/>
        </p:xfrm>
        <a:graphic>
          <a:graphicData uri="http://schemas.openxmlformats.org/presentationml/2006/ole">
            <p:oleObj spid="_x0000_s37892" name="Equation" r:id="rId5" imgW="914400" imgH="203040" progId="Equation.DSMT4">
              <p:embed/>
            </p:oleObj>
          </a:graphicData>
        </a:graphic>
      </p:graphicFrame>
      <p:graphicFrame>
        <p:nvGraphicFramePr>
          <p:cNvPr id="37893" name="Object 3"/>
          <p:cNvGraphicFramePr>
            <a:graphicFrameLocks noChangeAspect="1"/>
          </p:cNvGraphicFramePr>
          <p:nvPr/>
        </p:nvGraphicFramePr>
        <p:xfrm>
          <a:off x="457200" y="3657600"/>
          <a:ext cx="1738313" cy="428625"/>
        </p:xfrm>
        <a:graphic>
          <a:graphicData uri="http://schemas.openxmlformats.org/presentationml/2006/ole">
            <p:oleObj spid="_x0000_s37893" name="Equation" r:id="rId6" imgW="723600" imgH="177480" progId="Equation.DSMT4">
              <p:embed/>
            </p:oleObj>
          </a:graphicData>
        </a:graphic>
      </p:graphicFrame>
      <p:sp>
        <p:nvSpPr>
          <p:cNvPr id="37901" name="Text Box 8"/>
          <p:cNvSpPr txBox="1">
            <a:spLocks noChangeArrowheads="1"/>
          </p:cNvSpPr>
          <p:nvPr/>
        </p:nvSpPr>
        <p:spPr bwMode="auto">
          <a:xfrm>
            <a:off x="2209800" y="3657600"/>
            <a:ext cx="2020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</a:t>
            </a:r>
            <a:r>
              <a:rPr lang="ja-JP" altLang="en-US">
                <a:solidFill>
                  <a:srgbClr val="CC0000"/>
                </a:solidFill>
              </a:rPr>
              <a:t>仮定</a:t>
            </a:r>
            <a:r>
              <a:rPr lang="ja-JP" altLang="en-US"/>
              <a:t>すると、</a:t>
            </a:r>
          </a:p>
        </p:txBody>
      </p:sp>
      <p:sp>
        <p:nvSpPr>
          <p:cNvPr id="37902" name="Line 10"/>
          <p:cNvSpPr>
            <a:spLocks noChangeShapeType="1"/>
          </p:cNvSpPr>
          <p:nvPr/>
        </p:nvSpPr>
        <p:spPr bwMode="auto">
          <a:xfrm>
            <a:off x="4876800" y="228600"/>
            <a:ext cx="0" cy="662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7894" name="Object 4"/>
          <p:cNvGraphicFramePr>
            <a:graphicFrameLocks noChangeAspect="1"/>
          </p:cNvGraphicFramePr>
          <p:nvPr/>
        </p:nvGraphicFramePr>
        <p:xfrm>
          <a:off x="381000" y="4495800"/>
          <a:ext cx="3444875" cy="1008063"/>
        </p:xfrm>
        <a:graphic>
          <a:graphicData uri="http://schemas.openxmlformats.org/presentationml/2006/ole">
            <p:oleObj spid="_x0000_s37894" name="Equation" r:id="rId7" imgW="1434960" imgH="419040" progId="Equation.DSMT4">
              <p:embed/>
            </p:oleObj>
          </a:graphicData>
        </a:graphic>
      </p:graphicFrame>
      <p:graphicFrame>
        <p:nvGraphicFramePr>
          <p:cNvPr id="37895" name="Object 5"/>
          <p:cNvGraphicFramePr>
            <a:graphicFrameLocks noChangeAspect="1"/>
          </p:cNvGraphicFramePr>
          <p:nvPr/>
        </p:nvGraphicFramePr>
        <p:xfrm>
          <a:off x="4860925" y="685800"/>
          <a:ext cx="3873500" cy="1711325"/>
        </p:xfrm>
        <a:graphic>
          <a:graphicData uri="http://schemas.openxmlformats.org/presentationml/2006/ole">
            <p:oleObj spid="_x0000_s37895" name="Equation" r:id="rId8" imgW="1612800" imgH="711000" progId="Equation.DSMT4">
              <p:embed/>
            </p:oleObj>
          </a:graphicData>
        </a:graphic>
      </p:graphicFrame>
      <p:graphicFrame>
        <p:nvGraphicFramePr>
          <p:cNvPr id="37896" name="Object 6"/>
          <p:cNvGraphicFramePr>
            <a:graphicFrameLocks noChangeAspect="1"/>
          </p:cNvGraphicFramePr>
          <p:nvPr/>
        </p:nvGraphicFramePr>
        <p:xfrm>
          <a:off x="5029200" y="0"/>
          <a:ext cx="2163763" cy="488950"/>
        </p:xfrm>
        <a:graphic>
          <a:graphicData uri="http://schemas.openxmlformats.org/presentationml/2006/ole">
            <p:oleObj spid="_x0000_s37896" name="Equation" r:id="rId9" imgW="901440" imgH="203040" progId="Equation.DSMT4">
              <p:embed/>
            </p:oleObj>
          </a:graphicData>
        </a:graphic>
      </p:graphicFrame>
      <p:graphicFrame>
        <p:nvGraphicFramePr>
          <p:cNvPr id="37897" name="Object 7"/>
          <p:cNvGraphicFramePr>
            <a:graphicFrameLocks noChangeAspect="1"/>
          </p:cNvGraphicFramePr>
          <p:nvPr/>
        </p:nvGraphicFramePr>
        <p:xfrm>
          <a:off x="5181600" y="2667000"/>
          <a:ext cx="1738313" cy="428625"/>
        </p:xfrm>
        <a:graphic>
          <a:graphicData uri="http://schemas.openxmlformats.org/presentationml/2006/ole">
            <p:oleObj spid="_x0000_s37897" name="Equation" r:id="rId10" imgW="723600" imgH="177480" progId="Equation.DSMT4">
              <p:embed/>
            </p:oleObj>
          </a:graphicData>
        </a:graphic>
      </p:graphicFrame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6858000" y="2590800"/>
            <a:ext cx="2020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</a:t>
            </a:r>
            <a:r>
              <a:rPr lang="ja-JP" altLang="en-US">
                <a:solidFill>
                  <a:srgbClr val="CC0000"/>
                </a:solidFill>
              </a:rPr>
              <a:t>仮定</a:t>
            </a:r>
            <a:r>
              <a:rPr lang="ja-JP" altLang="en-US"/>
              <a:t>すると、</a:t>
            </a:r>
          </a:p>
        </p:txBody>
      </p:sp>
      <p:graphicFrame>
        <p:nvGraphicFramePr>
          <p:cNvPr id="37898" name="Object 8"/>
          <p:cNvGraphicFramePr>
            <a:graphicFrameLocks noChangeAspect="1"/>
          </p:cNvGraphicFramePr>
          <p:nvPr/>
        </p:nvGraphicFramePr>
        <p:xfrm>
          <a:off x="5181600" y="3657600"/>
          <a:ext cx="3659188" cy="1008063"/>
        </p:xfrm>
        <a:graphic>
          <a:graphicData uri="http://schemas.openxmlformats.org/presentationml/2006/ole">
            <p:oleObj spid="_x0000_s37898" name="Equation" r:id="rId11" imgW="152388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583557-91A7-4B1B-86DD-1A775AAF03AD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1219200" y="152400"/>
          <a:ext cx="1738313" cy="428625"/>
        </p:xfrm>
        <a:graphic>
          <a:graphicData uri="http://schemas.openxmlformats.org/presentationml/2006/ole">
            <p:oleObj spid="_x0000_s38914" name="Equation" r:id="rId3" imgW="723600" imgH="177480" progId="Equation.DSMT4">
              <p:embed/>
            </p:oleObj>
          </a:graphicData>
        </a:graphic>
      </p:graphicFrame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60325" y="968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sp>
        <p:nvSpPr>
          <p:cNvPr id="38922" name="Text Box 13"/>
          <p:cNvSpPr txBox="1">
            <a:spLocks noChangeArrowheads="1"/>
          </p:cNvSpPr>
          <p:nvPr/>
        </p:nvSpPr>
        <p:spPr bwMode="auto">
          <a:xfrm>
            <a:off x="3184525" y="173038"/>
            <a:ext cx="177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のときには、</a:t>
            </a:r>
          </a:p>
        </p:txBody>
      </p:sp>
      <p:graphicFrame>
        <p:nvGraphicFramePr>
          <p:cNvPr id="38915" name="Object 1"/>
          <p:cNvGraphicFramePr>
            <a:graphicFrameLocks noChangeAspect="1"/>
          </p:cNvGraphicFramePr>
          <p:nvPr/>
        </p:nvGraphicFramePr>
        <p:xfrm>
          <a:off x="457200" y="914400"/>
          <a:ext cx="2987675" cy="1100138"/>
        </p:xfrm>
        <a:graphic>
          <a:graphicData uri="http://schemas.openxmlformats.org/presentationml/2006/ole">
            <p:oleObj spid="_x0000_s38915" name="Equation" r:id="rId4" imgW="1244520" imgH="457200" progId="Equation.DSMT4">
              <p:embed/>
            </p:oleObj>
          </a:graphicData>
        </a:graphic>
      </p:graphicFrame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609600" y="2209800"/>
          <a:ext cx="3843338" cy="2138363"/>
        </p:xfrm>
        <a:graphic>
          <a:graphicData uri="http://schemas.openxmlformats.org/presentationml/2006/ole">
            <p:oleObj spid="_x0000_s38916" name="Equation" r:id="rId5" imgW="1600200" imgH="888840" progId="Equation.DSMT4">
              <p:embed/>
            </p:oleObj>
          </a:graphicData>
        </a:graphic>
      </p:graphicFrame>
      <p:sp>
        <p:nvSpPr>
          <p:cNvPr id="38923" name="Line 16"/>
          <p:cNvSpPr>
            <a:spLocks noChangeShapeType="1"/>
          </p:cNvSpPr>
          <p:nvPr/>
        </p:nvSpPr>
        <p:spPr bwMode="auto">
          <a:xfrm>
            <a:off x="4876800" y="0"/>
            <a:ext cx="0" cy="647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17" name="Object 3"/>
          <p:cNvGraphicFramePr>
            <a:graphicFrameLocks noChangeAspect="1"/>
          </p:cNvGraphicFramePr>
          <p:nvPr/>
        </p:nvGraphicFramePr>
        <p:xfrm>
          <a:off x="5334000" y="1371600"/>
          <a:ext cx="2805113" cy="1100138"/>
        </p:xfrm>
        <a:graphic>
          <a:graphicData uri="http://schemas.openxmlformats.org/presentationml/2006/ole">
            <p:oleObj spid="_x0000_s38917" name="Equation" r:id="rId6" imgW="1168200" imgH="457200" progId="Equation.DSMT4">
              <p:embed/>
            </p:oleObj>
          </a:graphicData>
        </a:graphic>
      </p:graphicFrame>
      <p:sp>
        <p:nvSpPr>
          <p:cNvPr id="38924" name="Text Box 18"/>
          <p:cNvSpPr txBox="1">
            <a:spLocks noChangeArrowheads="1"/>
          </p:cNvSpPr>
          <p:nvPr/>
        </p:nvSpPr>
        <p:spPr bwMode="auto">
          <a:xfrm>
            <a:off x="5241925" y="858838"/>
            <a:ext cx="234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行列を用いると、</a:t>
            </a:r>
          </a:p>
        </p:txBody>
      </p:sp>
      <p:graphicFrame>
        <p:nvGraphicFramePr>
          <p:cNvPr id="38918" name="Object 4"/>
          <p:cNvGraphicFramePr>
            <a:graphicFrameLocks noChangeAspect="1"/>
          </p:cNvGraphicFramePr>
          <p:nvPr/>
        </p:nvGraphicFramePr>
        <p:xfrm>
          <a:off x="5181600" y="2667000"/>
          <a:ext cx="1738313" cy="428625"/>
        </p:xfrm>
        <a:graphic>
          <a:graphicData uri="http://schemas.openxmlformats.org/presentationml/2006/ole">
            <p:oleObj spid="_x0000_s38918" name="Equation" r:id="rId7" imgW="723600" imgH="177480" progId="Equation.DSMT4">
              <p:embed/>
            </p:oleObj>
          </a:graphicData>
        </a:graphic>
      </p:graphicFrame>
      <p:sp>
        <p:nvSpPr>
          <p:cNvPr id="38925" name="Text Box 20"/>
          <p:cNvSpPr txBox="1">
            <a:spLocks noChangeArrowheads="1"/>
          </p:cNvSpPr>
          <p:nvPr/>
        </p:nvSpPr>
        <p:spPr bwMode="auto">
          <a:xfrm>
            <a:off x="6934200" y="26670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ならば、</a:t>
            </a:r>
          </a:p>
        </p:txBody>
      </p:sp>
      <p:graphicFrame>
        <p:nvGraphicFramePr>
          <p:cNvPr id="38919" name="Object 5"/>
          <p:cNvGraphicFramePr>
            <a:graphicFrameLocks noChangeAspect="1"/>
          </p:cNvGraphicFramePr>
          <p:nvPr/>
        </p:nvGraphicFramePr>
        <p:xfrm>
          <a:off x="5105400" y="3505200"/>
          <a:ext cx="3841750" cy="1100138"/>
        </p:xfrm>
        <a:graphic>
          <a:graphicData uri="http://schemas.openxmlformats.org/presentationml/2006/ole">
            <p:oleObj spid="_x0000_s38919" name="Equation" r:id="rId8" imgW="1904760" imgH="457200" progId="Equation.DSMT4">
              <p:embed/>
            </p:oleObj>
          </a:graphicData>
        </a:graphic>
      </p:graphicFrame>
      <p:sp>
        <p:nvSpPr>
          <p:cNvPr id="38926" name="AutoShape 22"/>
          <p:cNvSpPr>
            <a:spLocks noChangeArrowheads="1"/>
          </p:cNvSpPr>
          <p:nvPr/>
        </p:nvSpPr>
        <p:spPr bwMode="auto">
          <a:xfrm>
            <a:off x="5334000" y="5334000"/>
            <a:ext cx="3200400" cy="990600"/>
          </a:xfrm>
          <a:prstGeom prst="wedgeRoundRectCallout">
            <a:avLst>
              <a:gd name="adj1" fmla="val 5060"/>
              <a:gd name="adj2" fmla="val -10031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8927" name="Text Box 24"/>
          <p:cNvSpPr txBox="1">
            <a:spLocks noChangeArrowheads="1"/>
          </p:cNvSpPr>
          <p:nvPr/>
        </p:nvSpPr>
        <p:spPr bwMode="auto">
          <a:xfrm>
            <a:off x="5546725" y="5507038"/>
            <a:ext cx="2803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この部分を逆行列に</a:t>
            </a:r>
          </a:p>
          <a:p>
            <a:r>
              <a:rPr lang="ja-JP" altLang="en-US"/>
              <a:t>したい。</a:t>
            </a:r>
          </a:p>
        </p:txBody>
      </p:sp>
      <p:sp>
        <p:nvSpPr>
          <p:cNvPr id="61465" name="AutoShape 25"/>
          <p:cNvSpPr>
            <a:spLocks noChangeArrowheads="1"/>
          </p:cNvSpPr>
          <p:nvPr/>
        </p:nvSpPr>
        <p:spPr bwMode="auto">
          <a:xfrm>
            <a:off x="5943600" y="3276600"/>
            <a:ext cx="2438400" cy="1524000"/>
          </a:xfrm>
          <a:prstGeom prst="roundRect">
            <a:avLst>
              <a:gd name="adj" fmla="val 3094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E863F6-7A34-4CD0-A3E2-4C4CB43C4B33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39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逆行列の存在判定</a:t>
            </a:r>
          </a:p>
        </p:txBody>
      </p:sp>
      <p:sp>
        <p:nvSpPr>
          <p:cNvPr id="39947" name="AutoShape 4"/>
          <p:cNvSpPr>
            <a:spLocks noChangeArrowheads="1"/>
          </p:cNvSpPr>
          <p:nvPr/>
        </p:nvSpPr>
        <p:spPr bwMode="auto">
          <a:xfrm>
            <a:off x="457200" y="838200"/>
            <a:ext cx="7543800" cy="3733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9938" name="Object 0"/>
          <p:cNvGraphicFramePr>
            <a:graphicFrameLocks noChangeAspect="1"/>
          </p:cNvGraphicFramePr>
          <p:nvPr/>
        </p:nvGraphicFramePr>
        <p:xfrm>
          <a:off x="914400" y="1066800"/>
          <a:ext cx="1371600" cy="812800"/>
        </p:xfrm>
        <a:graphic>
          <a:graphicData uri="http://schemas.openxmlformats.org/presentationml/2006/ole">
            <p:oleObj spid="_x0000_s39938" name="Equation" r:id="rId3" imgW="774360" imgH="457200" progId="Equation.DSMT4">
              <p:embed/>
            </p:oleObj>
          </a:graphicData>
        </a:graphic>
      </p:graphicFrame>
      <p:sp>
        <p:nvSpPr>
          <p:cNvPr id="39948" name="Text Box 7"/>
          <p:cNvSpPr txBox="1">
            <a:spLocks noChangeArrowheads="1"/>
          </p:cNvSpPr>
          <p:nvPr/>
        </p:nvSpPr>
        <p:spPr bwMode="auto">
          <a:xfrm>
            <a:off x="2438400" y="1295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39939" name="Object 1"/>
          <p:cNvGraphicFramePr>
            <a:graphicFrameLocks noChangeAspect="1"/>
          </p:cNvGraphicFramePr>
          <p:nvPr/>
        </p:nvGraphicFramePr>
        <p:xfrm>
          <a:off x="990600" y="2133600"/>
          <a:ext cx="1752600" cy="430213"/>
        </p:xfrm>
        <a:graphic>
          <a:graphicData uri="http://schemas.openxmlformats.org/presentationml/2006/ole">
            <p:oleObj spid="_x0000_s39939" name="Equation" r:id="rId4" imgW="825480" imgH="203040" progId="Equation.DSMT4">
              <p:embed/>
            </p:oleObj>
          </a:graphicData>
        </a:graphic>
      </p:graphicFrame>
      <p:sp>
        <p:nvSpPr>
          <p:cNvPr id="39949" name="Text Box 15"/>
          <p:cNvSpPr txBox="1">
            <a:spLocks noChangeArrowheads="1"/>
          </p:cNvSpPr>
          <p:nvPr/>
        </p:nvSpPr>
        <p:spPr bwMode="auto">
          <a:xfrm>
            <a:off x="2743200" y="20574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sp>
        <p:nvSpPr>
          <p:cNvPr id="39950" name="Text Box 16"/>
          <p:cNvSpPr txBox="1">
            <a:spLocks noChangeArrowheads="1"/>
          </p:cNvSpPr>
          <p:nvPr/>
        </p:nvSpPr>
        <p:spPr bwMode="auto">
          <a:xfrm>
            <a:off x="3946525" y="2098675"/>
            <a:ext cx="348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r>
              <a:rPr lang="ja-JP" altLang="en-US"/>
              <a:t>の逆行列     が存在して、</a:t>
            </a:r>
          </a:p>
        </p:txBody>
      </p:sp>
      <p:graphicFrame>
        <p:nvGraphicFramePr>
          <p:cNvPr id="39940" name="Object 2"/>
          <p:cNvGraphicFramePr>
            <a:graphicFrameLocks noChangeAspect="1"/>
          </p:cNvGraphicFramePr>
          <p:nvPr/>
        </p:nvGraphicFramePr>
        <p:xfrm>
          <a:off x="990600" y="3733800"/>
          <a:ext cx="1752600" cy="430213"/>
        </p:xfrm>
        <a:graphic>
          <a:graphicData uri="http://schemas.openxmlformats.org/presentationml/2006/ole">
            <p:oleObj spid="_x0000_s39940" name="Equation" r:id="rId5" imgW="825480" imgH="203040" progId="Equation.DSMT4">
              <p:embed/>
            </p:oleObj>
          </a:graphicData>
        </a:graphic>
      </p:graphicFrame>
      <p:graphicFrame>
        <p:nvGraphicFramePr>
          <p:cNvPr id="39941" name="Object 3"/>
          <p:cNvGraphicFramePr>
            <a:graphicFrameLocks noChangeAspect="1"/>
          </p:cNvGraphicFramePr>
          <p:nvPr/>
        </p:nvGraphicFramePr>
        <p:xfrm>
          <a:off x="1905000" y="2667000"/>
          <a:ext cx="2533650" cy="766763"/>
        </p:xfrm>
        <a:graphic>
          <a:graphicData uri="http://schemas.openxmlformats.org/presentationml/2006/ole">
            <p:oleObj spid="_x0000_s39941" name="Equation" r:id="rId6" imgW="1511280" imgH="457200" progId="Equation.DSMT4">
              <p:embed/>
            </p:oleObj>
          </a:graphicData>
        </a:graphic>
      </p:graphicFrame>
      <p:sp>
        <p:nvSpPr>
          <p:cNvPr id="39951" name="Text Box 20"/>
          <p:cNvSpPr txBox="1">
            <a:spLocks noChangeArrowheads="1"/>
          </p:cNvSpPr>
          <p:nvPr/>
        </p:nvSpPr>
        <p:spPr bwMode="auto">
          <a:xfrm>
            <a:off x="2743200" y="36576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graphicFrame>
        <p:nvGraphicFramePr>
          <p:cNvPr id="39942" name="Object 4"/>
          <p:cNvGraphicFramePr>
            <a:graphicFrameLocks noChangeAspect="1"/>
          </p:cNvGraphicFramePr>
          <p:nvPr/>
        </p:nvGraphicFramePr>
        <p:xfrm>
          <a:off x="3810000" y="2133600"/>
          <a:ext cx="290513" cy="290513"/>
        </p:xfrm>
        <a:graphic>
          <a:graphicData uri="http://schemas.openxmlformats.org/presentationml/2006/ole">
            <p:oleObj spid="_x0000_s3994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9943" name="Object 5"/>
          <p:cNvGraphicFramePr>
            <a:graphicFrameLocks noChangeAspect="1"/>
          </p:cNvGraphicFramePr>
          <p:nvPr/>
        </p:nvGraphicFramePr>
        <p:xfrm>
          <a:off x="5332413" y="2109788"/>
          <a:ext cx="447675" cy="338137"/>
        </p:xfrm>
        <a:graphic>
          <a:graphicData uri="http://schemas.openxmlformats.org/presentationml/2006/ole">
            <p:oleObj spid="_x0000_s39943" name="Equation" r:id="rId8" imgW="253800" imgH="190440" progId="Equation.DSMT4">
              <p:embed/>
            </p:oleObj>
          </a:graphicData>
        </a:graphic>
      </p:graphicFrame>
      <p:graphicFrame>
        <p:nvGraphicFramePr>
          <p:cNvPr id="39944" name="Object 6"/>
          <p:cNvGraphicFramePr>
            <a:graphicFrameLocks noChangeAspect="1"/>
          </p:cNvGraphicFramePr>
          <p:nvPr/>
        </p:nvGraphicFramePr>
        <p:xfrm>
          <a:off x="3733800" y="3810000"/>
          <a:ext cx="290513" cy="290513"/>
        </p:xfrm>
        <a:graphic>
          <a:graphicData uri="http://schemas.openxmlformats.org/presentationml/2006/ole">
            <p:oleObj spid="_x0000_s39944" name="Equation" r:id="rId9" imgW="164880" imgH="164880" progId="Equation.DSMT4">
              <p:embed/>
            </p:oleObj>
          </a:graphicData>
        </a:graphic>
      </p:graphicFrame>
      <p:sp>
        <p:nvSpPr>
          <p:cNvPr id="39952" name="Text Box 24"/>
          <p:cNvSpPr txBox="1">
            <a:spLocks noChangeArrowheads="1"/>
          </p:cNvSpPr>
          <p:nvPr/>
        </p:nvSpPr>
        <p:spPr bwMode="auto">
          <a:xfrm>
            <a:off x="3886200" y="3657600"/>
            <a:ext cx="339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r>
              <a:rPr lang="ja-JP" altLang="en-US"/>
              <a:t>の逆行列は存在しない。</a:t>
            </a:r>
          </a:p>
        </p:txBody>
      </p:sp>
      <p:sp>
        <p:nvSpPr>
          <p:cNvPr id="39953" name="Text Box 4"/>
          <p:cNvSpPr txBox="1">
            <a:spLocks noChangeArrowheads="1"/>
          </p:cNvSpPr>
          <p:nvPr/>
        </p:nvSpPr>
        <p:spPr bwMode="auto">
          <a:xfrm>
            <a:off x="1143000" y="571500"/>
            <a:ext cx="44926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（逆行列の存在する条件）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518FFB-7406-4653-BE6C-BC691C79EF52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409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</a:t>
            </a: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914400" y="1066800"/>
          <a:ext cx="1371600" cy="812800"/>
        </p:xfrm>
        <a:graphic>
          <a:graphicData uri="http://schemas.openxmlformats.org/presentationml/2006/ole">
            <p:oleObj spid="_x0000_s40962" name="Equation" r:id="rId3" imgW="774360" imgH="457200" progId="Equation.DSMT4">
              <p:embed/>
            </p:oleObj>
          </a:graphicData>
        </a:graphic>
      </p:graphicFrame>
      <p:sp>
        <p:nvSpPr>
          <p:cNvPr id="40969" name="Text Box 4"/>
          <p:cNvSpPr txBox="1">
            <a:spLocks noChangeArrowheads="1"/>
          </p:cNvSpPr>
          <p:nvPr/>
        </p:nvSpPr>
        <p:spPr bwMode="auto">
          <a:xfrm>
            <a:off x="2438400" y="1295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0970" name="AutoShape 15"/>
          <p:cNvSpPr>
            <a:spLocks noChangeArrowheads="1"/>
          </p:cNvSpPr>
          <p:nvPr/>
        </p:nvSpPr>
        <p:spPr bwMode="auto">
          <a:xfrm>
            <a:off x="381000" y="762000"/>
            <a:ext cx="7772400" cy="426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0963" name="Object 1"/>
          <p:cNvGraphicFramePr>
            <a:graphicFrameLocks noChangeAspect="1"/>
          </p:cNvGraphicFramePr>
          <p:nvPr/>
        </p:nvGraphicFramePr>
        <p:xfrm>
          <a:off x="1155700" y="2765425"/>
          <a:ext cx="1700213" cy="539750"/>
        </p:xfrm>
        <a:graphic>
          <a:graphicData uri="http://schemas.openxmlformats.org/presentationml/2006/ole">
            <p:oleObj spid="_x0000_s40963" name="Equation" r:id="rId4" imgW="799920" imgH="253800" progId="Equation.DSMT4">
              <p:embed/>
            </p:oleObj>
          </a:graphicData>
        </a:graphic>
      </p:graphicFrame>
      <p:sp>
        <p:nvSpPr>
          <p:cNvPr id="40971" name="Text Box 19"/>
          <p:cNvSpPr txBox="1">
            <a:spLocks noChangeArrowheads="1"/>
          </p:cNvSpPr>
          <p:nvPr/>
        </p:nvSpPr>
        <p:spPr bwMode="auto">
          <a:xfrm>
            <a:off x="838200" y="2078038"/>
            <a:ext cx="674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        の行列式         は次式で定義される。</a:t>
            </a:r>
          </a:p>
        </p:txBody>
      </p:sp>
      <p:graphicFrame>
        <p:nvGraphicFramePr>
          <p:cNvPr id="40964" name="Object 2"/>
          <p:cNvGraphicFramePr>
            <a:graphicFrameLocks noChangeAspect="1"/>
          </p:cNvGraphicFramePr>
          <p:nvPr/>
        </p:nvGraphicFramePr>
        <p:xfrm>
          <a:off x="2209800" y="2133600"/>
          <a:ext cx="381000" cy="381000"/>
        </p:xfrm>
        <a:graphic>
          <a:graphicData uri="http://schemas.openxmlformats.org/presentationml/2006/ole">
            <p:oleObj spid="_x0000_s4096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40965" name="Object 3"/>
          <p:cNvGraphicFramePr>
            <a:graphicFrameLocks noChangeAspect="1"/>
          </p:cNvGraphicFramePr>
          <p:nvPr/>
        </p:nvGraphicFramePr>
        <p:xfrm>
          <a:off x="4114800" y="2057400"/>
          <a:ext cx="357188" cy="447675"/>
        </p:xfrm>
        <a:graphic>
          <a:graphicData uri="http://schemas.openxmlformats.org/presentationml/2006/ole">
            <p:oleObj spid="_x0000_s40965" name="Equation" r:id="rId6" imgW="203040" imgH="253800" progId="Equation.DSMT4">
              <p:embed/>
            </p:oleObj>
          </a:graphicData>
        </a:graphic>
      </p:graphicFrame>
      <p:sp>
        <p:nvSpPr>
          <p:cNvPr id="40972" name="Text Box 23"/>
          <p:cNvSpPr txBox="1">
            <a:spLocks noChangeArrowheads="1"/>
          </p:cNvSpPr>
          <p:nvPr/>
        </p:nvSpPr>
        <p:spPr bwMode="auto">
          <a:xfrm>
            <a:off x="898525" y="3449638"/>
            <a:ext cx="591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行列式は、次ぎのように書かれることもある。</a:t>
            </a:r>
          </a:p>
        </p:txBody>
      </p:sp>
      <p:graphicFrame>
        <p:nvGraphicFramePr>
          <p:cNvPr id="40966" name="Object 4"/>
          <p:cNvGraphicFramePr>
            <a:graphicFrameLocks noChangeAspect="1"/>
          </p:cNvGraphicFramePr>
          <p:nvPr/>
        </p:nvGraphicFramePr>
        <p:xfrm>
          <a:off x="1143000" y="4191000"/>
          <a:ext cx="2212975" cy="431800"/>
        </p:xfrm>
        <a:graphic>
          <a:graphicData uri="http://schemas.openxmlformats.org/presentationml/2006/ole">
            <p:oleObj spid="_x0000_s40966" name="Equation" r:id="rId7" imgW="1041120" imgH="203040" progId="Equation.DSMT4">
              <p:embed/>
            </p:oleObj>
          </a:graphicData>
        </a:graphic>
      </p:graphicFrame>
      <p:sp>
        <p:nvSpPr>
          <p:cNvPr id="40973" name="Text Box 4"/>
          <p:cNvSpPr txBox="1">
            <a:spLocks noChangeArrowheads="1"/>
          </p:cNvSpPr>
          <p:nvPr/>
        </p:nvSpPr>
        <p:spPr bwMode="auto">
          <a:xfrm>
            <a:off x="1143000" y="571500"/>
            <a:ext cx="31591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3300"/>
                </a:solidFill>
              </a:rPr>
              <a:t>定義：　（</a:t>
            </a:r>
            <a:r>
              <a:rPr lang="en-US" altLang="ja-JP">
                <a:solidFill>
                  <a:srgbClr val="003300"/>
                </a:solidFill>
              </a:rPr>
              <a:t>2</a:t>
            </a:r>
            <a:r>
              <a:rPr lang="ja-JP" altLang="en-US">
                <a:solidFill>
                  <a:srgbClr val="003300"/>
                </a:solidFill>
              </a:rPr>
              <a:t>次の行列式）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BCDD03-3469-480E-A3AD-5F2B9E43B6D8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1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行列式・逆行列の求め方</a:t>
            </a:r>
          </a:p>
        </p:txBody>
      </p:sp>
      <p:graphicFrame>
        <p:nvGraphicFramePr>
          <p:cNvPr id="41986" name="Object 0"/>
          <p:cNvGraphicFramePr>
            <a:graphicFrameLocks noChangeAspect="1"/>
          </p:cNvGraphicFramePr>
          <p:nvPr/>
        </p:nvGraphicFramePr>
        <p:xfrm>
          <a:off x="533400" y="533400"/>
          <a:ext cx="1371600" cy="812800"/>
        </p:xfrm>
        <a:graphic>
          <a:graphicData uri="http://schemas.openxmlformats.org/presentationml/2006/ole">
            <p:oleObj spid="_x0000_s41986" name="Equation" r:id="rId3" imgW="774360" imgH="457200" progId="Equation.DSMT4">
              <p:embed/>
            </p:oleObj>
          </a:graphicData>
        </a:graphic>
      </p:graphicFrame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20574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41987" name="Object 1"/>
          <p:cNvGraphicFramePr>
            <a:graphicFrameLocks noChangeAspect="1"/>
          </p:cNvGraphicFramePr>
          <p:nvPr/>
        </p:nvGraphicFramePr>
        <p:xfrm>
          <a:off x="1905000" y="2209800"/>
          <a:ext cx="900113" cy="812800"/>
        </p:xfrm>
        <a:graphic>
          <a:graphicData uri="http://schemas.openxmlformats.org/presentationml/2006/ole">
            <p:oleObj spid="_x0000_s41987" name="Equation" r:id="rId4" imgW="507960" imgH="457200" progId="Equation.DSMT4">
              <p:embed/>
            </p:oleObj>
          </a:graphicData>
        </a:graphic>
      </p:graphicFrame>
      <p:sp>
        <p:nvSpPr>
          <p:cNvPr id="41998" name="Line 8"/>
          <p:cNvSpPr>
            <a:spLocks noChangeShapeType="1"/>
          </p:cNvSpPr>
          <p:nvPr/>
        </p:nvSpPr>
        <p:spPr bwMode="auto">
          <a:xfrm>
            <a:off x="1828800" y="2209800"/>
            <a:ext cx="10668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9" name="Line 9"/>
          <p:cNvSpPr>
            <a:spLocks noChangeShapeType="1"/>
          </p:cNvSpPr>
          <p:nvPr/>
        </p:nvSpPr>
        <p:spPr bwMode="auto">
          <a:xfrm flipH="1">
            <a:off x="1828800" y="2057400"/>
            <a:ext cx="99060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988" name="Object 2"/>
          <p:cNvGraphicFramePr>
            <a:graphicFrameLocks noChangeAspect="1"/>
          </p:cNvGraphicFramePr>
          <p:nvPr/>
        </p:nvGraphicFramePr>
        <p:xfrm>
          <a:off x="533400" y="1600200"/>
          <a:ext cx="357188" cy="447675"/>
        </p:xfrm>
        <a:graphic>
          <a:graphicData uri="http://schemas.openxmlformats.org/presentationml/2006/ole">
            <p:oleObj spid="_x0000_s41988" name="Equation" r:id="rId5" imgW="203040" imgH="253800" progId="Equation.DSMT4">
              <p:embed/>
            </p:oleObj>
          </a:graphicData>
        </a:graphic>
      </p:graphicFrame>
      <p:sp>
        <p:nvSpPr>
          <p:cNvPr id="42000" name="Text Box 13"/>
          <p:cNvSpPr txBox="1">
            <a:spLocks noChangeArrowheads="1"/>
          </p:cNvSpPr>
          <p:nvPr/>
        </p:nvSpPr>
        <p:spPr bwMode="auto">
          <a:xfrm>
            <a:off x="898525" y="1544638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sp>
        <p:nvSpPr>
          <p:cNvPr id="42001" name="Text Box 15"/>
          <p:cNvSpPr txBox="1">
            <a:spLocks noChangeArrowheads="1"/>
          </p:cNvSpPr>
          <p:nvPr/>
        </p:nvSpPr>
        <p:spPr bwMode="auto">
          <a:xfrm>
            <a:off x="4092575" y="2001838"/>
            <a:ext cx="2570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乗算する符号が正</a:t>
            </a:r>
          </a:p>
        </p:txBody>
      </p:sp>
      <p:sp>
        <p:nvSpPr>
          <p:cNvPr id="42002" name="Text Box 16"/>
          <p:cNvSpPr txBox="1">
            <a:spLocks noChangeArrowheads="1"/>
          </p:cNvSpPr>
          <p:nvPr/>
        </p:nvSpPr>
        <p:spPr bwMode="auto">
          <a:xfrm>
            <a:off x="4108450" y="25908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sp>
        <p:nvSpPr>
          <p:cNvPr id="42003" name="Line 17"/>
          <p:cNvSpPr>
            <a:spLocks noChangeShapeType="1"/>
          </p:cNvSpPr>
          <p:nvPr/>
        </p:nvSpPr>
        <p:spPr bwMode="auto">
          <a:xfrm>
            <a:off x="3581400" y="2133600"/>
            <a:ext cx="304800" cy="2397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4" name="Line 18"/>
          <p:cNvSpPr>
            <a:spLocks noChangeShapeType="1"/>
          </p:cNvSpPr>
          <p:nvPr/>
        </p:nvSpPr>
        <p:spPr bwMode="auto">
          <a:xfrm flipH="1">
            <a:off x="3657600" y="2743200"/>
            <a:ext cx="282575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989" name="Object 3"/>
          <p:cNvGraphicFramePr>
            <a:graphicFrameLocks noChangeAspect="1"/>
          </p:cNvGraphicFramePr>
          <p:nvPr/>
        </p:nvGraphicFramePr>
        <p:xfrm>
          <a:off x="641350" y="3559175"/>
          <a:ext cx="447675" cy="338138"/>
        </p:xfrm>
        <a:graphic>
          <a:graphicData uri="http://schemas.openxmlformats.org/presentationml/2006/ole">
            <p:oleObj spid="_x0000_s41989" name="Equation" r:id="rId6" imgW="253800" imgH="190440" progId="Equation.DSMT4">
              <p:embed/>
            </p:oleObj>
          </a:graphicData>
        </a:graphic>
      </p:graphicFrame>
      <p:sp>
        <p:nvSpPr>
          <p:cNvPr id="42005" name="Text Box 20"/>
          <p:cNvSpPr txBox="1">
            <a:spLocks noChangeArrowheads="1"/>
          </p:cNvSpPr>
          <p:nvPr/>
        </p:nvSpPr>
        <p:spPr bwMode="auto">
          <a:xfrm>
            <a:off x="1066800" y="3581400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graphicFrame>
        <p:nvGraphicFramePr>
          <p:cNvPr id="41990" name="Object 4"/>
          <p:cNvGraphicFramePr>
            <a:graphicFrameLocks noChangeAspect="1"/>
          </p:cNvGraphicFramePr>
          <p:nvPr/>
        </p:nvGraphicFramePr>
        <p:xfrm>
          <a:off x="990600" y="4114800"/>
          <a:ext cx="762000" cy="447675"/>
        </p:xfrm>
        <a:graphic>
          <a:graphicData uri="http://schemas.openxmlformats.org/presentationml/2006/ole">
            <p:oleObj spid="_x0000_s41990" name="Equation" r:id="rId7" imgW="431640" imgH="253800" progId="Equation.DSMT4">
              <p:embed/>
            </p:oleObj>
          </a:graphicData>
        </a:graphic>
      </p:graphicFrame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1812925" y="405923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を確認して、</a:t>
            </a:r>
          </a:p>
        </p:txBody>
      </p:sp>
      <p:graphicFrame>
        <p:nvGraphicFramePr>
          <p:cNvPr id="41991" name="Object 5"/>
          <p:cNvGraphicFramePr>
            <a:graphicFrameLocks noChangeAspect="1"/>
          </p:cNvGraphicFramePr>
          <p:nvPr/>
        </p:nvGraphicFramePr>
        <p:xfrm>
          <a:off x="1143000" y="4953000"/>
          <a:ext cx="901700" cy="812800"/>
        </p:xfrm>
        <a:graphic>
          <a:graphicData uri="http://schemas.openxmlformats.org/presentationml/2006/ole">
            <p:oleObj spid="_x0000_s41991" name="Equation" r:id="rId8" imgW="507960" imgH="457200" progId="Equation.DSMT4">
              <p:embed/>
            </p:oleObj>
          </a:graphicData>
        </a:graphic>
      </p:graphicFrame>
      <p:sp>
        <p:nvSpPr>
          <p:cNvPr id="42007" name="Line 24"/>
          <p:cNvSpPr>
            <a:spLocks noChangeShapeType="1"/>
          </p:cNvSpPr>
          <p:nvPr/>
        </p:nvSpPr>
        <p:spPr bwMode="auto">
          <a:xfrm>
            <a:off x="1447800" y="5181600"/>
            <a:ext cx="304800" cy="304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8" name="Oval 25"/>
          <p:cNvSpPr>
            <a:spLocks noChangeArrowheads="1"/>
          </p:cNvSpPr>
          <p:nvPr/>
        </p:nvSpPr>
        <p:spPr bwMode="auto">
          <a:xfrm>
            <a:off x="1676400" y="49530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9" name="Oval 26"/>
          <p:cNvSpPr>
            <a:spLocks noChangeArrowheads="1"/>
          </p:cNvSpPr>
          <p:nvPr/>
        </p:nvSpPr>
        <p:spPr bwMode="auto">
          <a:xfrm>
            <a:off x="1219200" y="54102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0" name="Line 27"/>
          <p:cNvSpPr>
            <a:spLocks noChangeShapeType="1"/>
          </p:cNvSpPr>
          <p:nvPr/>
        </p:nvSpPr>
        <p:spPr bwMode="auto">
          <a:xfrm>
            <a:off x="2736850" y="4953000"/>
            <a:ext cx="304800" cy="304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1" name="Text Box 28"/>
          <p:cNvSpPr txBox="1">
            <a:spLocks noChangeArrowheads="1"/>
          </p:cNvSpPr>
          <p:nvPr/>
        </p:nvSpPr>
        <p:spPr bwMode="auto">
          <a:xfrm>
            <a:off x="3254375" y="4821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交換</a:t>
            </a:r>
          </a:p>
        </p:txBody>
      </p:sp>
      <p:sp>
        <p:nvSpPr>
          <p:cNvPr id="42012" name="Oval 29"/>
          <p:cNvSpPr>
            <a:spLocks noChangeArrowheads="1"/>
          </p:cNvSpPr>
          <p:nvPr/>
        </p:nvSpPr>
        <p:spPr bwMode="auto">
          <a:xfrm>
            <a:off x="2736850" y="54864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3" name="Text Box 30"/>
          <p:cNvSpPr txBox="1">
            <a:spLocks noChangeArrowheads="1"/>
          </p:cNvSpPr>
          <p:nvPr/>
        </p:nvSpPr>
        <p:spPr bwMode="auto">
          <a:xfrm>
            <a:off x="3346450" y="54102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graphicFrame>
        <p:nvGraphicFramePr>
          <p:cNvPr id="41992" name="Object 6"/>
          <p:cNvGraphicFramePr>
            <a:graphicFrameLocks noChangeAspect="1"/>
          </p:cNvGraphicFramePr>
          <p:nvPr/>
        </p:nvGraphicFramePr>
        <p:xfrm>
          <a:off x="3581400" y="5867400"/>
          <a:ext cx="404813" cy="785813"/>
        </p:xfrm>
        <a:graphic>
          <a:graphicData uri="http://schemas.openxmlformats.org/presentationml/2006/ole">
            <p:oleObj spid="_x0000_s41992" name="Equation" r:id="rId9" imgW="228600" imgH="444240" progId="Equation.DSMT4">
              <p:embed/>
            </p:oleObj>
          </a:graphicData>
        </a:graphic>
      </p:graphicFrame>
      <p:sp>
        <p:nvSpPr>
          <p:cNvPr id="42014" name="Rectangle 32"/>
          <p:cNvSpPr>
            <a:spLocks noChangeArrowheads="1"/>
          </p:cNvSpPr>
          <p:nvPr/>
        </p:nvSpPr>
        <p:spPr bwMode="auto">
          <a:xfrm>
            <a:off x="2667000" y="6019800"/>
            <a:ext cx="533400" cy="533400"/>
          </a:xfrm>
          <a:prstGeom prst="rect">
            <a:avLst/>
          </a:prstGeom>
          <a:noFill/>
          <a:ln w="28575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5" name="Rectangle 33"/>
          <p:cNvSpPr>
            <a:spLocks noChangeArrowheads="1"/>
          </p:cNvSpPr>
          <p:nvPr/>
        </p:nvSpPr>
        <p:spPr bwMode="auto">
          <a:xfrm>
            <a:off x="609600" y="5105400"/>
            <a:ext cx="533400" cy="533400"/>
          </a:xfrm>
          <a:prstGeom prst="rect">
            <a:avLst/>
          </a:prstGeom>
          <a:noFill/>
          <a:ln w="28575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6" name="Text Box 34"/>
          <p:cNvSpPr txBox="1">
            <a:spLocks noChangeArrowheads="1"/>
          </p:cNvSpPr>
          <p:nvPr/>
        </p:nvSpPr>
        <p:spPr bwMode="auto">
          <a:xfrm>
            <a:off x="4083050" y="6019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FF"/>
                </a:solidFill>
              </a:rPr>
              <a:t>倍</a:t>
            </a:r>
          </a:p>
        </p:txBody>
      </p:sp>
      <p:graphicFrame>
        <p:nvGraphicFramePr>
          <p:cNvPr id="41993" name="Object 7"/>
          <p:cNvGraphicFramePr>
            <a:graphicFrameLocks noChangeAspect="1"/>
          </p:cNvGraphicFramePr>
          <p:nvPr/>
        </p:nvGraphicFramePr>
        <p:xfrm>
          <a:off x="7010400" y="2209800"/>
          <a:ext cx="1417638" cy="447675"/>
        </p:xfrm>
        <a:graphic>
          <a:graphicData uri="http://schemas.openxmlformats.org/presentationml/2006/ole">
            <p:oleObj spid="_x0000_s41993" name="Equation" r:id="rId10" imgW="799920" imgH="253800" progId="Equation.DSMT4">
              <p:embed/>
            </p:oleObj>
          </a:graphicData>
        </a:graphic>
      </p:graphicFrame>
      <p:graphicFrame>
        <p:nvGraphicFramePr>
          <p:cNvPr id="41994" name="Object 8"/>
          <p:cNvGraphicFramePr>
            <a:graphicFrameLocks noChangeAspect="1"/>
          </p:cNvGraphicFramePr>
          <p:nvPr/>
        </p:nvGraphicFramePr>
        <p:xfrm>
          <a:off x="6248400" y="4953000"/>
          <a:ext cx="2185988" cy="835025"/>
        </p:xfrm>
        <a:graphic>
          <a:graphicData uri="http://schemas.openxmlformats.org/presentationml/2006/ole">
            <p:oleObj spid="_x0000_s41994" name="Equation" r:id="rId11" imgW="1231560" imgH="469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B12CD2-86A7-41E1-836E-0974AC76FE34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CC0066"/>
                </a:solidFill>
              </a:rPr>
              <a:t>練習</a:t>
            </a:r>
          </a:p>
        </p:txBody>
      </p:sp>
      <p:sp>
        <p:nvSpPr>
          <p:cNvPr id="43016" name="Text Box 4"/>
          <p:cNvSpPr txBox="1">
            <a:spLocks noChangeArrowheads="1"/>
          </p:cNvSpPr>
          <p:nvPr/>
        </p:nvSpPr>
        <p:spPr bwMode="auto">
          <a:xfrm>
            <a:off x="533400" y="609600"/>
            <a:ext cx="6645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次の行列に対して、逆行列を持つかどうかを調べ、</a:t>
            </a:r>
          </a:p>
          <a:p>
            <a:r>
              <a:rPr lang="ja-JP" altLang="en-US"/>
              <a:t>もし持てばそれを求めよ。</a:t>
            </a:r>
          </a:p>
        </p:txBody>
      </p:sp>
      <p:sp>
        <p:nvSpPr>
          <p:cNvPr id="43017" name="Text Box 5"/>
          <p:cNvSpPr txBox="1">
            <a:spLocks noChangeArrowheads="1"/>
          </p:cNvSpPr>
          <p:nvPr/>
        </p:nvSpPr>
        <p:spPr bwMode="auto">
          <a:xfrm>
            <a:off x="1524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43010" name="Object 0"/>
          <p:cNvGraphicFramePr>
            <a:graphicFrameLocks noChangeAspect="1"/>
          </p:cNvGraphicFramePr>
          <p:nvPr/>
        </p:nvGraphicFramePr>
        <p:xfrm>
          <a:off x="990600" y="2133600"/>
          <a:ext cx="876300" cy="812800"/>
        </p:xfrm>
        <a:graphic>
          <a:graphicData uri="http://schemas.openxmlformats.org/presentationml/2006/ole">
            <p:oleObj spid="_x0000_s43010" name="Equation" r:id="rId3" imgW="495000" imgH="457200" progId="Equation.DSMT4">
              <p:embed/>
            </p:oleObj>
          </a:graphicData>
        </a:graphic>
      </p:graphicFrame>
      <p:sp>
        <p:nvSpPr>
          <p:cNvPr id="43018" name="Text Box 7"/>
          <p:cNvSpPr txBox="1">
            <a:spLocks noChangeArrowheads="1"/>
          </p:cNvSpPr>
          <p:nvPr/>
        </p:nvSpPr>
        <p:spPr bwMode="auto">
          <a:xfrm>
            <a:off x="4572000" y="18494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graphicFrame>
        <p:nvGraphicFramePr>
          <p:cNvPr id="43011" name="Object 1"/>
          <p:cNvGraphicFramePr>
            <a:graphicFrameLocks noChangeAspect="1"/>
          </p:cNvGraphicFramePr>
          <p:nvPr/>
        </p:nvGraphicFramePr>
        <p:xfrm>
          <a:off x="5421313" y="2209800"/>
          <a:ext cx="854075" cy="812800"/>
        </p:xfrm>
        <a:graphic>
          <a:graphicData uri="http://schemas.openxmlformats.org/presentationml/2006/ole">
            <p:oleObj spid="_x0000_s43011" name="Equation" r:id="rId4" imgW="482400" imgH="457200" progId="Equation.DSMT4">
              <p:embed/>
            </p:oleObj>
          </a:graphicData>
        </a:graphic>
      </p:graphicFrame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381000" y="38306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graphicFrame>
        <p:nvGraphicFramePr>
          <p:cNvPr id="43012" name="Object 2"/>
          <p:cNvGraphicFramePr>
            <a:graphicFrameLocks noChangeAspect="1"/>
          </p:cNvGraphicFramePr>
          <p:nvPr/>
        </p:nvGraphicFramePr>
        <p:xfrm>
          <a:off x="1219200" y="4191000"/>
          <a:ext cx="876300" cy="812800"/>
        </p:xfrm>
        <a:graphic>
          <a:graphicData uri="http://schemas.openxmlformats.org/presentationml/2006/ole">
            <p:oleObj spid="_x0000_s43012" name="Equation" r:id="rId5" imgW="495000" imgH="457200" progId="Equation.DSMT4">
              <p:embed/>
            </p:oleObj>
          </a:graphicData>
        </a:graphic>
      </p:graphicFrame>
      <p:sp>
        <p:nvSpPr>
          <p:cNvPr id="43020" name="Text Box 11"/>
          <p:cNvSpPr txBox="1">
            <a:spLocks noChangeArrowheads="1"/>
          </p:cNvSpPr>
          <p:nvPr/>
        </p:nvSpPr>
        <p:spPr bwMode="auto">
          <a:xfrm>
            <a:off x="4572000" y="39830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</a:t>
            </a:r>
          </a:p>
        </p:txBody>
      </p:sp>
      <p:graphicFrame>
        <p:nvGraphicFramePr>
          <p:cNvPr id="43013" name="Object 3"/>
          <p:cNvGraphicFramePr>
            <a:graphicFrameLocks noChangeAspect="1"/>
          </p:cNvGraphicFramePr>
          <p:nvPr/>
        </p:nvGraphicFramePr>
        <p:xfrm>
          <a:off x="5410200" y="4343400"/>
          <a:ext cx="1306513" cy="812800"/>
        </p:xfrm>
        <a:graphic>
          <a:graphicData uri="http://schemas.openxmlformats.org/presentationml/2006/ole">
            <p:oleObj spid="_x0000_s43013" name="Equation" r:id="rId6" imgW="73656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89DF43-207E-4462-8CF9-872987BF752A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44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逆行列の性質</a:t>
            </a:r>
          </a:p>
        </p:txBody>
      </p:sp>
      <p:sp>
        <p:nvSpPr>
          <p:cNvPr id="44044" name="AutoShape 3"/>
          <p:cNvSpPr>
            <a:spLocks noChangeArrowheads="1"/>
          </p:cNvSpPr>
          <p:nvPr/>
        </p:nvSpPr>
        <p:spPr bwMode="auto">
          <a:xfrm>
            <a:off x="457200" y="838200"/>
            <a:ext cx="8382000" cy="4800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45" name="Text Box 16"/>
          <p:cNvSpPr txBox="1">
            <a:spLocks noChangeArrowheads="1"/>
          </p:cNvSpPr>
          <p:nvPr/>
        </p:nvSpPr>
        <p:spPr bwMode="auto">
          <a:xfrm>
            <a:off x="533400" y="1219200"/>
            <a:ext cx="5899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    　　  が逆行列      　　を持つとき、</a:t>
            </a:r>
          </a:p>
          <a:p>
            <a:r>
              <a:rPr lang="ja-JP" altLang="en-US"/>
              <a:t>次のことが成り立つ。</a:t>
            </a:r>
          </a:p>
        </p:txBody>
      </p:sp>
      <p:sp>
        <p:nvSpPr>
          <p:cNvPr id="44046" name="Text Box 17"/>
          <p:cNvSpPr txBox="1">
            <a:spLocks noChangeArrowheads="1"/>
          </p:cNvSpPr>
          <p:nvPr/>
        </p:nvSpPr>
        <p:spPr bwMode="auto">
          <a:xfrm>
            <a:off x="533400" y="3825875"/>
            <a:ext cx="7258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同じ型の正方行列       、        が共に逆行列を持つとき、</a:t>
            </a:r>
          </a:p>
          <a:p>
            <a:r>
              <a:rPr lang="ja-JP" altLang="en-US"/>
              <a:t>積          も逆行列を持ち、次のことが成り立つ。</a:t>
            </a:r>
          </a:p>
        </p:txBody>
      </p:sp>
      <p:sp>
        <p:nvSpPr>
          <p:cNvPr id="44047" name="Text Box 18"/>
          <p:cNvSpPr txBox="1">
            <a:spLocks noChangeArrowheads="1"/>
          </p:cNvSpPr>
          <p:nvPr/>
        </p:nvSpPr>
        <p:spPr bwMode="auto">
          <a:xfrm>
            <a:off x="685800" y="2286000"/>
            <a:ext cx="735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１．</a:t>
            </a:r>
          </a:p>
        </p:txBody>
      </p:sp>
      <p:graphicFrame>
        <p:nvGraphicFramePr>
          <p:cNvPr id="44034" name="Object 19"/>
          <p:cNvGraphicFramePr>
            <a:graphicFrameLocks noChangeAspect="1"/>
          </p:cNvGraphicFramePr>
          <p:nvPr/>
        </p:nvGraphicFramePr>
        <p:xfrm>
          <a:off x="1333500" y="2286000"/>
          <a:ext cx="3238500" cy="571500"/>
        </p:xfrm>
        <a:graphic>
          <a:graphicData uri="http://schemas.openxmlformats.org/presentationml/2006/ole">
            <p:oleObj spid="_x0000_s44034" name="Equation" r:id="rId3" imgW="1079280" imgH="190440" progId="Equation.DSMT4">
              <p:embed/>
            </p:oleObj>
          </a:graphicData>
        </a:graphic>
      </p:graphicFrame>
      <p:sp>
        <p:nvSpPr>
          <p:cNvPr id="44048" name="Text Box 20"/>
          <p:cNvSpPr txBox="1">
            <a:spLocks noChangeArrowheads="1"/>
          </p:cNvSpPr>
          <p:nvPr/>
        </p:nvSpPr>
        <p:spPr bwMode="auto">
          <a:xfrm>
            <a:off x="762000" y="2925763"/>
            <a:ext cx="658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b="1">
                <a:solidFill>
                  <a:srgbClr val="000000"/>
                </a:solidFill>
              </a:rPr>
              <a:t>2</a:t>
            </a:r>
            <a:r>
              <a:rPr lang="ja-JP" altLang="en-US" sz="3200" b="1">
                <a:solidFill>
                  <a:srgbClr val="000000"/>
                </a:solidFill>
              </a:rPr>
              <a:t>．</a:t>
            </a:r>
          </a:p>
        </p:txBody>
      </p:sp>
      <p:graphicFrame>
        <p:nvGraphicFramePr>
          <p:cNvPr id="44035" name="Object 21"/>
          <p:cNvGraphicFramePr>
            <a:graphicFrameLocks noChangeAspect="1"/>
          </p:cNvGraphicFramePr>
          <p:nvPr/>
        </p:nvGraphicFramePr>
        <p:xfrm>
          <a:off x="1219200" y="2819400"/>
          <a:ext cx="2247900" cy="909638"/>
        </p:xfrm>
        <a:graphic>
          <a:graphicData uri="http://schemas.openxmlformats.org/presentationml/2006/ole">
            <p:oleObj spid="_x0000_s44035" name="Equation" r:id="rId4" imgW="749160" imgH="304560" progId="Equation.DSMT4">
              <p:embed/>
            </p:oleObj>
          </a:graphicData>
        </a:graphic>
      </p:graphicFrame>
      <p:graphicFrame>
        <p:nvGraphicFramePr>
          <p:cNvPr id="44036" name="Object 22"/>
          <p:cNvGraphicFramePr>
            <a:graphicFrameLocks noChangeAspect="1"/>
          </p:cNvGraphicFramePr>
          <p:nvPr/>
        </p:nvGraphicFramePr>
        <p:xfrm>
          <a:off x="2971800" y="3810000"/>
          <a:ext cx="490538" cy="490538"/>
        </p:xfrm>
        <a:graphic>
          <a:graphicData uri="http://schemas.openxmlformats.org/presentationml/2006/ole">
            <p:oleObj spid="_x0000_s44036" name="Equation" r:id="rId5" imgW="164880" imgH="164880" progId="Equation.DSMT4">
              <p:embed/>
            </p:oleObj>
          </a:graphicData>
        </a:graphic>
      </p:graphicFrame>
      <p:graphicFrame>
        <p:nvGraphicFramePr>
          <p:cNvPr id="44037" name="Object 23"/>
          <p:cNvGraphicFramePr>
            <a:graphicFrameLocks noChangeAspect="1"/>
          </p:cNvGraphicFramePr>
          <p:nvPr/>
        </p:nvGraphicFramePr>
        <p:xfrm>
          <a:off x="3733800" y="3810000"/>
          <a:ext cx="490538" cy="490538"/>
        </p:xfrm>
        <a:graphic>
          <a:graphicData uri="http://schemas.openxmlformats.org/presentationml/2006/ole">
            <p:oleObj spid="_x0000_s44037" name="Equation" r:id="rId6" imgW="164880" imgH="164880" progId="Equation.DSMT4">
              <p:embed/>
            </p:oleObj>
          </a:graphicData>
        </a:graphic>
      </p:graphicFrame>
      <p:graphicFrame>
        <p:nvGraphicFramePr>
          <p:cNvPr id="44038" name="Object 24"/>
          <p:cNvGraphicFramePr>
            <a:graphicFrameLocks noChangeAspect="1"/>
          </p:cNvGraphicFramePr>
          <p:nvPr/>
        </p:nvGraphicFramePr>
        <p:xfrm>
          <a:off x="1409700" y="4724400"/>
          <a:ext cx="3162300" cy="838200"/>
        </p:xfrm>
        <a:graphic>
          <a:graphicData uri="http://schemas.openxmlformats.org/presentationml/2006/ole">
            <p:oleObj spid="_x0000_s44038" name="Equation" r:id="rId7" imgW="1054080" imgH="279360" progId="Equation.DSMT4">
              <p:embed/>
            </p:oleObj>
          </a:graphicData>
        </a:graphic>
      </p:graphicFrame>
      <p:graphicFrame>
        <p:nvGraphicFramePr>
          <p:cNvPr id="44039" name="Object 25"/>
          <p:cNvGraphicFramePr>
            <a:graphicFrameLocks noChangeAspect="1"/>
          </p:cNvGraphicFramePr>
          <p:nvPr/>
        </p:nvGraphicFramePr>
        <p:xfrm>
          <a:off x="914400" y="4191000"/>
          <a:ext cx="795338" cy="490538"/>
        </p:xfrm>
        <a:graphic>
          <a:graphicData uri="http://schemas.openxmlformats.org/presentationml/2006/ole">
            <p:oleObj spid="_x0000_s44039" name="Equation" r:id="rId8" imgW="266400" imgH="164880" progId="Equation.DSMT4">
              <p:embed/>
            </p:oleObj>
          </a:graphicData>
        </a:graphic>
      </p:graphicFrame>
      <p:sp>
        <p:nvSpPr>
          <p:cNvPr id="44049" name="Text Box 26"/>
          <p:cNvSpPr txBox="1">
            <a:spLocks noChangeArrowheads="1"/>
          </p:cNvSpPr>
          <p:nvPr/>
        </p:nvSpPr>
        <p:spPr bwMode="auto">
          <a:xfrm>
            <a:off x="762000" y="4876800"/>
            <a:ext cx="735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３．</a:t>
            </a:r>
          </a:p>
        </p:txBody>
      </p:sp>
      <p:sp>
        <p:nvSpPr>
          <p:cNvPr id="44050" name="AutoShape 27"/>
          <p:cNvSpPr>
            <a:spLocks noChangeArrowheads="1"/>
          </p:cNvSpPr>
          <p:nvPr/>
        </p:nvSpPr>
        <p:spPr bwMode="auto">
          <a:xfrm>
            <a:off x="1295400" y="5791200"/>
            <a:ext cx="3276600" cy="1066800"/>
          </a:xfrm>
          <a:prstGeom prst="wedgeRoundRectCallout">
            <a:avLst>
              <a:gd name="adj1" fmla="val 23111"/>
              <a:gd name="adj2" fmla="val -8705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1" name="Text Box 28"/>
          <p:cNvSpPr txBox="1">
            <a:spLocks noChangeArrowheads="1"/>
          </p:cNvSpPr>
          <p:nvPr/>
        </p:nvSpPr>
        <p:spPr bwMode="auto">
          <a:xfrm>
            <a:off x="1524000" y="6096000"/>
            <a:ext cx="2954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順序に注意すること。</a:t>
            </a:r>
          </a:p>
        </p:txBody>
      </p:sp>
      <p:graphicFrame>
        <p:nvGraphicFramePr>
          <p:cNvPr id="44040" name="Object 29"/>
          <p:cNvGraphicFramePr>
            <a:graphicFrameLocks noChangeAspect="1"/>
          </p:cNvGraphicFramePr>
          <p:nvPr/>
        </p:nvGraphicFramePr>
        <p:xfrm>
          <a:off x="1752600" y="1143000"/>
          <a:ext cx="495300" cy="492125"/>
        </p:xfrm>
        <a:graphic>
          <a:graphicData uri="http://schemas.openxmlformats.org/presentationml/2006/ole">
            <p:oleObj spid="_x0000_s44040" name="Equation" r:id="rId9" imgW="164880" imgH="164880" progId="Equation.DSMT4">
              <p:embed/>
            </p:oleObj>
          </a:graphicData>
        </a:graphic>
      </p:graphicFrame>
      <p:graphicFrame>
        <p:nvGraphicFramePr>
          <p:cNvPr id="44041" name="Object 30"/>
          <p:cNvGraphicFramePr>
            <a:graphicFrameLocks noChangeAspect="1"/>
          </p:cNvGraphicFramePr>
          <p:nvPr/>
        </p:nvGraphicFramePr>
        <p:xfrm>
          <a:off x="3962400" y="1143000"/>
          <a:ext cx="762000" cy="566738"/>
        </p:xfrm>
        <a:graphic>
          <a:graphicData uri="http://schemas.openxmlformats.org/presentationml/2006/ole">
            <p:oleObj spid="_x0000_s44041" name="Equation" r:id="rId10" imgW="253800" imgH="190440" progId="Equation.DSMT4">
              <p:embed/>
            </p:oleObj>
          </a:graphicData>
        </a:graphic>
      </p:graphicFrame>
      <p:sp>
        <p:nvSpPr>
          <p:cNvPr id="44052" name="Text Box 4"/>
          <p:cNvSpPr txBox="1">
            <a:spLocks noChangeArrowheads="1"/>
          </p:cNvSpPr>
          <p:nvPr/>
        </p:nvSpPr>
        <p:spPr bwMode="auto">
          <a:xfrm>
            <a:off x="1143000" y="571500"/>
            <a:ext cx="44926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性質：　（逆行列の存在する条件）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00BCF9-5B9C-4915-8848-74C0780FBB9E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数学</a:t>
            </a:r>
            <a:r>
              <a:rPr lang="en-US" altLang="ja-JP" smtClean="0"/>
              <a:t>C</a:t>
            </a:r>
            <a:r>
              <a:rPr lang="ja-JP" altLang="en-US" smtClean="0"/>
              <a:t>の復習</a:t>
            </a:r>
          </a:p>
        </p:txBody>
      </p:sp>
      <p:sp>
        <p:nvSpPr>
          <p:cNvPr id="1032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681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数学</a:t>
            </a:r>
            <a:r>
              <a:rPr lang="en-US" altLang="ja-JP"/>
              <a:t>C</a:t>
            </a:r>
            <a:r>
              <a:rPr lang="ja-JP" altLang="en-US"/>
              <a:t>では主に２</a:t>
            </a:r>
            <a:r>
              <a:rPr lang="en-US" altLang="ja-JP"/>
              <a:t>×</a:t>
            </a:r>
            <a:r>
              <a:rPr lang="ja-JP" altLang="en-US"/>
              <a:t>２の行列を扱っているはずです。</a:t>
            </a:r>
          </a:p>
        </p:txBody>
      </p:sp>
      <p:sp>
        <p:nvSpPr>
          <p:cNvPr id="1033" name="Text Box 4"/>
          <p:cNvSpPr txBox="1">
            <a:spLocks noChangeArrowheads="1"/>
          </p:cNvSpPr>
          <p:nvPr/>
        </p:nvSpPr>
        <p:spPr bwMode="auto">
          <a:xfrm>
            <a:off x="381000" y="1371600"/>
            <a:ext cx="6772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ここでは、復習もかねてそれらを順に振り返ります。</a:t>
            </a:r>
          </a:p>
        </p:txBody>
      </p:sp>
      <p:sp>
        <p:nvSpPr>
          <p:cNvPr id="1034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accent2"/>
                </a:solidFill>
              </a:rPr>
              <a:t>○</a:t>
            </a:r>
            <a:r>
              <a:rPr lang="ja-JP" altLang="en-US">
                <a:solidFill>
                  <a:schemeClr val="accent2"/>
                </a:solidFill>
              </a:rPr>
              <a:t>慣用的な行列の表現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1371600" y="4191000"/>
          <a:ext cx="2667000" cy="1577975"/>
        </p:xfrm>
        <a:graphic>
          <a:graphicData uri="http://schemas.openxmlformats.org/presentationml/2006/ole">
            <p:oleObj spid="_x0000_s1026" name="Equation" r:id="rId3" imgW="774360" imgH="457200" progId="Equation.DSMT4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4471988" y="4343400"/>
          <a:ext cx="2716212" cy="1577975"/>
        </p:xfrm>
        <a:graphic>
          <a:graphicData uri="http://schemas.openxmlformats.org/presentationml/2006/ole">
            <p:oleObj spid="_x0000_s1027" name="Equation" r:id="rId4" imgW="787320" imgH="457200" progId="Equation.DSMT4">
              <p:embed/>
            </p:oleObj>
          </a:graphicData>
        </a:graphic>
      </p:graphicFrame>
      <p:graphicFrame>
        <p:nvGraphicFramePr>
          <p:cNvPr id="1028" name="Object 8"/>
          <p:cNvGraphicFramePr>
            <a:graphicFrameLocks noChangeAspect="1"/>
          </p:cNvGraphicFramePr>
          <p:nvPr/>
        </p:nvGraphicFramePr>
        <p:xfrm>
          <a:off x="2133600" y="2514600"/>
          <a:ext cx="1927225" cy="1577975"/>
        </p:xfrm>
        <a:graphic>
          <a:graphicData uri="http://schemas.openxmlformats.org/presentationml/2006/ole">
            <p:oleObj spid="_x0000_s1028" name="Equation" r:id="rId5" imgW="558720" imgH="457200" progId="Equation.DSMT4">
              <p:embed/>
            </p:oleObj>
          </a:graphicData>
        </a:graphic>
      </p:graphicFrame>
      <p:graphicFrame>
        <p:nvGraphicFramePr>
          <p:cNvPr id="1029" name="Object 9"/>
          <p:cNvGraphicFramePr>
            <a:graphicFrameLocks noChangeAspect="1"/>
          </p:cNvGraphicFramePr>
          <p:nvPr/>
        </p:nvGraphicFramePr>
        <p:xfrm>
          <a:off x="5410200" y="2514600"/>
          <a:ext cx="1701800" cy="1577975"/>
        </p:xfrm>
        <a:graphic>
          <a:graphicData uri="http://schemas.openxmlformats.org/presentationml/2006/ole">
            <p:oleObj spid="_x0000_s1029" name="Equation" r:id="rId6" imgW="495000" imgH="457200" progId="Equation.DSMT4">
              <p:embed/>
            </p:oleObj>
          </a:graphicData>
        </a:graphic>
      </p:graphicFrame>
      <p:sp>
        <p:nvSpPr>
          <p:cNvPr id="1035" name="AutoShape 10"/>
          <p:cNvSpPr>
            <a:spLocks noChangeArrowheads="1"/>
          </p:cNvSpPr>
          <p:nvPr/>
        </p:nvSpPr>
        <p:spPr bwMode="auto">
          <a:xfrm>
            <a:off x="533400" y="5791200"/>
            <a:ext cx="3581400" cy="990600"/>
          </a:xfrm>
          <a:prstGeom prst="wedgeRoundRectCallout">
            <a:avLst>
              <a:gd name="adj1" fmla="val -18574"/>
              <a:gd name="adj2" fmla="val -1014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609600" y="5867400"/>
            <a:ext cx="3330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行列を表す変数には、</a:t>
            </a:r>
          </a:p>
          <a:p>
            <a:r>
              <a:rPr lang="ja-JP" altLang="en-US"/>
              <a:t>太大英文字を用います。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937D5B-028B-479B-9A38-A6D0DBED8D44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609600" y="857250"/>
            <a:ext cx="63007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  <a:r>
              <a:rPr lang="en-US" altLang="ja-JP" b="1" i="1"/>
              <a:t>A</a:t>
            </a:r>
            <a:r>
              <a:rPr lang="en-US" altLang="ja-JP" b="1"/>
              <a:t>,</a:t>
            </a:r>
            <a:r>
              <a:rPr lang="en-US" altLang="ja-JP" b="1" i="1"/>
              <a:t>B</a:t>
            </a:r>
            <a:r>
              <a:rPr lang="ja-JP" altLang="en-US"/>
              <a:t>が同じ型で対応する成分が等しいとき、</a:t>
            </a:r>
          </a:p>
          <a:p>
            <a:r>
              <a:rPr lang="ja-JP" altLang="en-US"/>
              <a:t>行列</a:t>
            </a:r>
            <a:r>
              <a:rPr lang="en-US" altLang="ja-JP" b="1" i="1"/>
              <a:t>A</a:t>
            </a:r>
            <a:r>
              <a:rPr lang="ja-JP" altLang="en-US"/>
              <a:t>と行列</a:t>
            </a:r>
            <a:r>
              <a:rPr lang="en-US" altLang="ja-JP" b="1" i="1"/>
              <a:t>B</a:t>
            </a:r>
            <a:r>
              <a:rPr lang="ja-JP" altLang="en-US"/>
              <a:t>は</a:t>
            </a:r>
            <a:r>
              <a:rPr lang="ja-JP" altLang="en-US">
                <a:solidFill>
                  <a:srgbClr val="FF0000"/>
                </a:solidFill>
              </a:rPr>
              <a:t>「等しい」</a:t>
            </a:r>
            <a:r>
              <a:rPr lang="ja-JP" altLang="en-US"/>
              <a:t>といいます。</a:t>
            </a:r>
          </a:p>
          <a:p>
            <a:r>
              <a:rPr lang="ja-JP" altLang="en-US"/>
              <a:t>記号では以下のように書きます。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57200" y="2305050"/>
          <a:ext cx="8153400" cy="1498600"/>
        </p:xfrm>
        <a:graphic>
          <a:graphicData uri="http://schemas.openxmlformats.org/presentationml/2006/ole">
            <p:oleObj spid="_x0000_s2050" name="Equation" r:id="rId3" imgW="2489040" imgH="457200" progId="Equation.DSMT4">
              <p:embed/>
            </p:oleObj>
          </a:graphicData>
        </a:graphic>
      </p:graphicFrame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533400" y="44069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</a:t>
            </a:r>
          </a:p>
        </p:txBody>
      </p:sp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762000" y="4787900"/>
          <a:ext cx="3495675" cy="1498600"/>
        </p:xfrm>
        <a:graphic>
          <a:graphicData uri="http://schemas.openxmlformats.org/presentationml/2006/ole">
            <p:oleObj spid="_x0000_s2051" name="Equation" r:id="rId4" imgW="1066680" imgH="457200" progId="Equation.DSMT4">
              <p:embed/>
            </p:oleObj>
          </a:graphicData>
        </a:graphic>
      </p:graphicFrame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4953000" y="4711700"/>
          <a:ext cx="3495675" cy="1498600"/>
        </p:xfrm>
        <a:graphic>
          <a:graphicData uri="http://schemas.openxmlformats.org/presentationml/2006/ole">
            <p:oleObj spid="_x0000_s2052" name="Equation" r:id="rId5" imgW="1066680" imgH="457200" progId="Equation.DSMT4">
              <p:embed/>
            </p:oleObj>
          </a:graphicData>
        </a:graphic>
      </p:graphicFrame>
      <p:sp>
        <p:nvSpPr>
          <p:cNvPr id="2056" name="AutoShape 9"/>
          <p:cNvSpPr>
            <a:spLocks noChangeArrowheads="1"/>
          </p:cNvSpPr>
          <p:nvPr/>
        </p:nvSpPr>
        <p:spPr bwMode="auto">
          <a:xfrm>
            <a:off x="304800" y="704850"/>
            <a:ext cx="8534400" cy="3581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7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行列の相等</a:t>
            </a:r>
          </a:p>
        </p:txBody>
      </p:sp>
      <p:sp>
        <p:nvSpPr>
          <p:cNvPr id="2058" name="Text Box 2"/>
          <p:cNvSpPr txBox="1">
            <a:spLocks noChangeArrowheads="1"/>
          </p:cNvSpPr>
          <p:nvPr/>
        </p:nvSpPr>
        <p:spPr bwMode="auto">
          <a:xfrm>
            <a:off x="785813" y="500063"/>
            <a:ext cx="300513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（行列の相等）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3CC0B5-0416-4207-9977-E874215702E4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3079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3080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571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次の等式が成り立つように、</a:t>
            </a:r>
          </a:p>
          <a:p>
            <a:r>
              <a:rPr lang="ja-JP" altLang="en-US"/>
              <a:t>の値を定めよ。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990600" y="1752600"/>
          <a:ext cx="3505200" cy="1042988"/>
        </p:xfrm>
        <a:graphic>
          <a:graphicData uri="http://schemas.openxmlformats.org/presentationml/2006/ole">
            <p:oleObj spid="_x0000_s3074" name="Equation" r:id="rId3" imgW="1536480" imgH="457200" progId="Equation.DSMT4">
              <p:embed/>
            </p:oleObj>
          </a:graphicData>
        </a:graphic>
      </p:graphicFrame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30480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990600" y="3048000"/>
            <a:ext cx="331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行列の相等の定義より、</a:t>
            </a:r>
          </a:p>
        </p:txBody>
      </p:sp>
      <p:graphicFrame>
        <p:nvGraphicFramePr>
          <p:cNvPr id="3075" name="Object 12"/>
          <p:cNvGraphicFramePr>
            <a:graphicFrameLocks noChangeAspect="1"/>
          </p:cNvGraphicFramePr>
          <p:nvPr/>
        </p:nvGraphicFramePr>
        <p:xfrm>
          <a:off x="1219200" y="3657600"/>
          <a:ext cx="3013075" cy="1042988"/>
        </p:xfrm>
        <a:graphic>
          <a:graphicData uri="http://schemas.openxmlformats.org/presentationml/2006/ole">
            <p:oleObj spid="_x0000_s3075" name="Equation" r:id="rId4" imgW="1320480" imgH="457200" progId="Equation.DSMT4">
              <p:embed/>
            </p:oleObj>
          </a:graphicData>
        </a:graphic>
      </p:graphicFrame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974725" y="4821238"/>
            <a:ext cx="2806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が成り立つ。よって、</a:t>
            </a:r>
          </a:p>
        </p:txBody>
      </p:sp>
      <p:graphicFrame>
        <p:nvGraphicFramePr>
          <p:cNvPr id="3076" name="Object 14"/>
          <p:cNvGraphicFramePr>
            <a:graphicFrameLocks noChangeAspect="1"/>
          </p:cNvGraphicFramePr>
          <p:nvPr/>
        </p:nvGraphicFramePr>
        <p:xfrm>
          <a:off x="1752600" y="5562600"/>
          <a:ext cx="3733800" cy="542925"/>
        </p:xfrm>
        <a:graphic>
          <a:graphicData uri="http://schemas.openxmlformats.org/presentationml/2006/ole">
            <p:oleObj spid="_x0000_s3076" name="Equation" r:id="rId5" imgW="1384200" imgH="203040" progId="Equation.DSMT4">
              <p:embed/>
            </p:oleObj>
          </a:graphicData>
        </a:graphic>
      </p:graphicFrame>
      <p:graphicFrame>
        <p:nvGraphicFramePr>
          <p:cNvPr id="3077" name="Object 18"/>
          <p:cNvGraphicFramePr>
            <a:graphicFrameLocks noChangeAspect="1"/>
          </p:cNvGraphicFramePr>
          <p:nvPr/>
        </p:nvGraphicFramePr>
        <p:xfrm>
          <a:off x="4500563" y="785813"/>
          <a:ext cx="1187450" cy="377825"/>
        </p:xfrm>
        <a:graphic>
          <a:graphicData uri="http://schemas.openxmlformats.org/presentationml/2006/ole">
            <p:oleObj spid="_x0000_s3077" name="Equation" r:id="rId6" imgW="52056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0CA70F-0E30-4BD5-97A1-98D402A445B7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410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練習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1543050" y="1905000"/>
          <a:ext cx="3214688" cy="1042988"/>
        </p:xfrm>
        <a:graphic>
          <a:graphicData uri="http://schemas.openxmlformats.org/presentationml/2006/ole">
            <p:oleObj spid="_x0000_s4098" name="Equation" r:id="rId3" imgW="1409400" imgH="457200" progId="Equation.DSMT4">
              <p:embed/>
            </p:oleObj>
          </a:graphicData>
        </a:graphic>
      </p:graphicFrame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762000" y="200501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09600" y="685800"/>
            <a:ext cx="571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次の等式が成り立つように、</a:t>
            </a:r>
          </a:p>
          <a:p>
            <a:r>
              <a:rPr lang="ja-JP" altLang="en-US"/>
              <a:t>の値を定めよ。</a:t>
            </a:r>
          </a:p>
        </p:txBody>
      </p:sp>
      <p:sp>
        <p:nvSpPr>
          <p:cNvPr id="4107" name="Text Box 7"/>
          <p:cNvSpPr txBox="1">
            <a:spLocks noChangeArrowheads="1"/>
          </p:cNvSpPr>
          <p:nvPr/>
        </p:nvSpPr>
        <p:spPr bwMode="auto">
          <a:xfrm>
            <a:off x="685800" y="3505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4099" name="Object 8"/>
          <p:cNvGraphicFramePr>
            <a:graphicFrameLocks noChangeAspect="1"/>
          </p:cNvGraphicFramePr>
          <p:nvPr/>
        </p:nvGraphicFramePr>
        <p:xfrm>
          <a:off x="1536700" y="3505200"/>
          <a:ext cx="1738313" cy="1042988"/>
        </p:xfrm>
        <a:graphic>
          <a:graphicData uri="http://schemas.openxmlformats.org/presentationml/2006/ole">
            <p:oleObj spid="_x0000_s4099" name="Equation" r:id="rId4" imgW="761760" imgH="457200" progId="Equation.DSMT4">
              <p:embed/>
            </p:oleObj>
          </a:graphicData>
        </a:graphic>
      </p:graphicFrame>
      <p:graphicFrame>
        <p:nvGraphicFramePr>
          <p:cNvPr id="4100" name="Object 10"/>
          <p:cNvGraphicFramePr>
            <a:graphicFrameLocks noChangeAspect="1"/>
          </p:cNvGraphicFramePr>
          <p:nvPr/>
        </p:nvGraphicFramePr>
        <p:xfrm>
          <a:off x="3810000" y="3505200"/>
          <a:ext cx="1708150" cy="1042988"/>
        </p:xfrm>
        <a:graphic>
          <a:graphicData uri="http://schemas.openxmlformats.org/presentationml/2006/ole">
            <p:oleObj spid="_x0000_s4100" name="Equation" r:id="rId5" imgW="749160" imgH="457200" progId="Equation.DSMT4">
              <p:embed/>
            </p:oleObj>
          </a:graphicData>
        </a:graphic>
      </p:graphicFrame>
      <p:sp>
        <p:nvSpPr>
          <p:cNvPr id="4108" name="Text Box 11"/>
          <p:cNvSpPr txBox="1">
            <a:spLocks noChangeArrowheads="1"/>
          </p:cNvSpPr>
          <p:nvPr/>
        </p:nvSpPr>
        <p:spPr bwMode="auto">
          <a:xfrm>
            <a:off x="5775325" y="39068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4101" name="Object 13"/>
          <p:cNvGraphicFramePr>
            <a:graphicFrameLocks noChangeAspect="1"/>
          </p:cNvGraphicFramePr>
          <p:nvPr/>
        </p:nvGraphicFramePr>
        <p:xfrm>
          <a:off x="1812925" y="5105400"/>
          <a:ext cx="1328738" cy="504825"/>
        </p:xfrm>
        <a:graphic>
          <a:graphicData uri="http://schemas.openxmlformats.org/presentationml/2006/ole">
            <p:oleObj spid="_x0000_s4101" name="Equation" r:id="rId6" imgW="431640" imgH="164880" progId="Equation.DSMT4">
              <p:embed/>
            </p:oleObj>
          </a:graphicData>
        </a:graphic>
      </p:graphicFrame>
      <p:graphicFrame>
        <p:nvGraphicFramePr>
          <p:cNvPr id="4102" name="Object 14"/>
          <p:cNvGraphicFramePr>
            <a:graphicFrameLocks noChangeAspect="1"/>
          </p:cNvGraphicFramePr>
          <p:nvPr/>
        </p:nvGraphicFramePr>
        <p:xfrm>
          <a:off x="4572000" y="785813"/>
          <a:ext cx="1187450" cy="377825"/>
        </p:xfrm>
        <a:graphic>
          <a:graphicData uri="http://schemas.openxmlformats.org/presentationml/2006/ole">
            <p:oleObj spid="_x0000_s4102" name="Equation" r:id="rId7" imgW="52056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CBEB01-6E79-4CE8-9960-CBFE58E4F196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609600" y="1158875"/>
            <a:ext cx="781526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同じ型の行列</a:t>
            </a:r>
            <a:r>
              <a:rPr lang="en-US" altLang="ja-JP" b="1" i="1"/>
              <a:t>A,B</a:t>
            </a:r>
            <a:r>
              <a:rPr lang="ja-JP" altLang="en-US"/>
              <a:t>について、対応する成分の和を成分とする</a:t>
            </a:r>
          </a:p>
          <a:p>
            <a:r>
              <a:rPr lang="ja-JP" altLang="en-US"/>
              <a:t>行列を、</a:t>
            </a:r>
          </a:p>
          <a:p>
            <a:r>
              <a:rPr lang="en-US" altLang="ja-JP" b="1" i="1"/>
              <a:t>A</a:t>
            </a:r>
            <a:r>
              <a:rPr lang="ja-JP" altLang="en-US"/>
              <a:t>と</a:t>
            </a:r>
            <a:r>
              <a:rPr lang="en-US" altLang="ja-JP" b="1" i="1"/>
              <a:t>B</a:t>
            </a:r>
            <a:r>
              <a:rPr lang="ja-JP" altLang="en-US"/>
              <a:t>の</a:t>
            </a:r>
            <a:r>
              <a:rPr lang="ja-JP" altLang="en-US">
                <a:solidFill>
                  <a:srgbClr val="FF0000"/>
                </a:solidFill>
              </a:rPr>
              <a:t>和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と表す。</a:t>
            </a:r>
          </a:p>
          <a:p>
            <a:r>
              <a:rPr lang="ja-JP" altLang="en-US"/>
              <a:t>記号では以下のように書きます。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14400" y="4359275"/>
          <a:ext cx="7113588" cy="1498600"/>
        </p:xfrm>
        <a:graphic>
          <a:graphicData uri="http://schemas.openxmlformats.org/presentationml/2006/ole">
            <p:oleObj spid="_x0000_s5122" name="Equation" r:id="rId3" imgW="2171520" imgH="457200" progId="Equation.DSMT4">
              <p:embed/>
            </p:oleObj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609600" y="2454275"/>
          <a:ext cx="1193800" cy="482600"/>
        </p:xfrm>
        <a:graphic>
          <a:graphicData uri="http://schemas.openxmlformats.org/presentationml/2006/ole">
            <p:oleObj spid="_x0000_s5123" name="Equation" r:id="rId4" imgW="406080" imgH="164880" progId="Equation.DSMT4">
              <p:embed/>
            </p:oleObj>
          </a:graphicData>
        </a:graphic>
      </p:graphicFrame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304800" y="685800"/>
            <a:ext cx="8382000" cy="5486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127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行列の加法</a:t>
            </a:r>
          </a:p>
        </p:txBody>
      </p:sp>
      <p:sp>
        <p:nvSpPr>
          <p:cNvPr id="5128" name="Text Box 2"/>
          <p:cNvSpPr txBox="1">
            <a:spLocks noChangeArrowheads="1"/>
          </p:cNvSpPr>
          <p:nvPr/>
        </p:nvSpPr>
        <p:spPr bwMode="auto">
          <a:xfrm>
            <a:off x="1357313" y="466725"/>
            <a:ext cx="26987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（行列の和）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1519</Words>
  <Application>Microsoft PowerPoint</Application>
  <PresentationFormat>画面に合わせる (4:3)</PresentationFormat>
  <Paragraphs>389</Paragraphs>
  <Slides>47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47</vt:i4>
      </vt:variant>
    </vt:vector>
  </HeadingPairs>
  <TitlesOfParts>
    <vt:vector size="54" baseType="lpstr">
      <vt:lpstr>Times New Roman</vt:lpstr>
      <vt:lpstr>ＭＳ Ｐゴシック</vt:lpstr>
      <vt:lpstr>Arial</vt:lpstr>
      <vt:lpstr>ＭＳ Ｐ明朝</vt:lpstr>
      <vt:lpstr>標準デザイン</vt:lpstr>
      <vt:lpstr>MathType 4.0 Equation</vt:lpstr>
      <vt:lpstr>MathType 5.0 Equation</vt:lpstr>
      <vt:lpstr>線形代数学</vt:lpstr>
      <vt:lpstr>履修にあたって</vt:lpstr>
      <vt:lpstr>教科書等</vt:lpstr>
      <vt:lpstr>線形代数学とは、</vt:lpstr>
      <vt:lpstr>数学Cの復習</vt:lpstr>
      <vt:lpstr>行列の相等</vt:lpstr>
      <vt:lpstr>スライド 7</vt:lpstr>
      <vt:lpstr>スライド 8</vt:lpstr>
      <vt:lpstr>行列の加法</vt:lpstr>
      <vt:lpstr>スライド 10</vt:lpstr>
      <vt:lpstr>練習</vt:lpstr>
      <vt:lpstr>加法逆元(－A)</vt:lpstr>
      <vt:lpstr>零行列</vt:lpstr>
      <vt:lpstr>例題</vt:lpstr>
      <vt:lpstr>練習</vt:lpstr>
      <vt:lpstr>加法についての性質</vt:lpstr>
      <vt:lpstr>行列の差</vt:lpstr>
      <vt:lpstr>練習</vt:lpstr>
      <vt:lpstr>行列の実数倍（スカラー倍）</vt:lpstr>
      <vt:lpstr>例題</vt:lpstr>
      <vt:lpstr>練習</vt:lpstr>
      <vt:lpstr>実数倍についての性質</vt:lpstr>
      <vt:lpstr>練習</vt:lpstr>
      <vt:lpstr>ベクトル</vt:lpstr>
      <vt:lpstr>ベクトルと行列の積</vt:lpstr>
      <vt:lpstr>行列と連立方程式</vt:lpstr>
      <vt:lpstr>1次方程式と２元連立１次方程式</vt:lpstr>
      <vt:lpstr>2組の式から行列の積へ</vt:lpstr>
      <vt:lpstr>スライド 29</vt:lpstr>
      <vt:lpstr>行列積の定義</vt:lpstr>
      <vt:lpstr>行列積の覚え方</vt:lpstr>
      <vt:lpstr>練習</vt:lpstr>
      <vt:lpstr>行列積の性質</vt:lpstr>
      <vt:lpstr>スライド 34</vt:lpstr>
      <vt:lpstr>単位行列</vt:lpstr>
      <vt:lpstr>単位行列と零行列の性質</vt:lpstr>
      <vt:lpstr>零因子</vt:lpstr>
      <vt:lpstr>例</vt:lpstr>
      <vt:lpstr>逆行列</vt:lpstr>
      <vt:lpstr>連立方程式の解法から逆行列へ</vt:lpstr>
      <vt:lpstr>スライド 41</vt:lpstr>
      <vt:lpstr>スライド 42</vt:lpstr>
      <vt:lpstr>逆行列の存在判定</vt:lpstr>
      <vt:lpstr>行列式</vt:lpstr>
      <vt:lpstr>行列式・逆行列の求め方</vt:lpstr>
      <vt:lpstr>練習</vt:lpstr>
      <vt:lpstr>逆行列の性質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秋田県立大学</cp:lastModifiedBy>
  <cp:revision>33</cp:revision>
  <dcterms:created xsi:type="dcterms:W3CDTF">2003-03-31T04:49:23Z</dcterms:created>
  <dcterms:modified xsi:type="dcterms:W3CDTF">2008-04-23T00:50:45Z</dcterms:modified>
</cp:coreProperties>
</file>