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266" r:id="rId2"/>
    <p:sldId id="269" r:id="rId3"/>
    <p:sldId id="270" r:id="rId4"/>
    <p:sldId id="271" r:id="rId5"/>
    <p:sldId id="272" r:id="rId6"/>
    <p:sldId id="273" r:id="rId7"/>
    <p:sldId id="344" r:id="rId8"/>
    <p:sldId id="274" r:id="rId9"/>
    <p:sldId id="275" r:id="rId10"/>
    <p:sldId id="338" r:id="rId11"/>
    <p:sldId id="276" r:id="rId12"/>
    <p:sldId id="339" r:id="rId13"/>
    <p:sldId id="277" r:id="rId14"/>
    <p:sldId id="278" r:id="rId15"/>
    <p:sldId id="279" r:id="rId16"/>
    <p:sldId id="282" r:id="rId17"/>
    <p:sldId id="283" r:id="rId18"/>
    <p:sldId id="280" r:id="rId19"/>
    <p:sldId id="281" r:id="rId20"/>
    <p:sldId id="284" r:id="rId21"/>
    <p:sldId id="285" r:id="rId22"/>
    <p:sldId id="286" r:id="rId23"/>
    <p:sldId id="287" r:id="rId24"/>
    <p:sldId id="308" r:id="rId25"/>
    <p:sldId id="309" r:id="rId26"/>
    <p:sldId id="310" r:id="rId27"/>
    <p:sldId id="311" r:id="rId28"/>
    <p:sldId id="317" r:id="rId29"/>
    <p:sldId id="316" r:id="rId30"/>
    <p:sldId id="336" r:id="rId31"/>
    <p:sldId id="313" r:id="rId32"/>
    <p:sldId id="319" r:id="rId33"/>
    <p:sldId id="320" r:id="rId34"/>
    <p:sldId id="326" r:id="rId35"/>
    <p:sldId id="327" r:id="rId36"/>
    <p:sldId id="328" r:id="rId37"/>
    <p:sldId id="321" r:id="rId38"/>
    <p:sldId id="329" r:id="rId39"/>
    <p:sldId id="330" r:id="rId40"/>
    <p:sldId id="335" r:id="rId41"/>
    <p:sldId id="345" r:id="rId42"/>
    <p:sldId id="346" r:id="rId43"/>
    <p:sldId id="322" r:id="rId44"/>
    <p:sldId id="334" r:id="rId45"/>
    <p:sldId id="324" r:id="rId46"/>
    <p:sldId id="331" r:id="rId47"/>
    <p:sldId id="340" r:id="rId48"/>
    <p:sldId id="323" r:id="rId49"/>
    <p:sldId id="325" r:id="rId50"/>
    <p:sldId id="332" r:id="rId51"/>
    <p:sldId id="342" r:id="rId52"/>
    <p:sldId id="343" r:id="rId53"/>
    <p:sldId id="341" r:id="rId54"/>
  </p:sldIdLst>
  <p:sldSz cx="9144000" cy="6858000" type="screen4x3"/>
  <p:notesSz cx="7099300" cy="10234613"/>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CC"/>
    <a:srgbClr val="FFFF00"/>
    <a:srgbClr val="FFFFCC"/>
    <a:srgbClr val="FFCCFF"/>
    <a:srgbClr val="CCFFFF"/>
    <a:srgbClr val="CC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50" d="100"/>
          <a:sy n="50" d="100"/>
        </p:scale>
        <p:origin x="-35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552"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59.wmf"/><Relationship Id="rId3" Type="http://schemas.openxmlformats.org/officeDocument/2006/relationships/image" Target="../media/image53.wmf"/><Relationship Id="rId7" Type="http://schemas.openxmlformats.org/officeDocument/2006/relationships/image" Target="../media/image43.wmf"/><Relationship Id="rId12" Type="http://schemas.openxmlformats.org/officeDocument/2006/relationships/image" Target="../media/image58.wmf"/><Relationship Id="rId2" Type="http://schemas.openxmlformats.org/officeDocument/2006/relationships/image" Target="../media/image52.wmf"/><Relationship Id="rId1" Type="http://schemas.openxmlformats.org/officeDocument/2006/relationships/image" Target="../media/image36.wmf"/><Relationship Id="rId6" Type="http://schemas.openxmlformats.org/officeDocument/2006/relationships/image" Target="../media/image42.wmf"/><Relationship Id="rId11" Type="http://schemas.openxmlformats.org/officeDocument/2006/relationships/image" Target="../media/image57.wmf"/><Relationship Id="rId5" Type="http://schemas.openxmlformats.org/officeDocument/2006/relationships/image" Target="../media/image55.wmf"/><Relationship Id="rId10" Type="http://schemas.openxmlformats.org/officeDocument/2006/relationships/image" Target="../media/image56.wmf"/><Relationship Id="rId4" Type="http://schemas.openxmlformats.org/officeDocument/2006/relationships/image" Target="../media/image54.wmf"/><Relationship Id="rId9" Type="http://schemas.openxmlformats.org/officeDocument/2006/relationships/image" Target="../media/image45.wmf"/><Relationship Id="rId14" Type="http://schemas.openxmlformats.org/officeDocument/2006/relationships/image" Target="../media/image60.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66.wmf"/><Relationship Id="rId3" Type="http://schemas.openxmlformats.org/officeDocument/2006/relationships/image" Target="../media/image61.wmf"/><Relationship Id="rId7" Type="http://schemas.openxmlformats.org/officeDocument/2006/relationships/image" Target="../media/image43.wmf"/><Relationship Id="rId12" Type="http://schemas.openxmlformats.org/officeDocument/2006/relationships/image" Target="../media/image65.wmf"/><Relationship Id="rId2" Type="http://schemas.openxmlformats.org/officeDocument/2006/relationships/image" Target="../media/image52.wmf"/><Relationship Id="rId16" Type="http://schemas.openxmlformats.org/officeDocument/2006/relationships/image" Target="../media/image69.wmf"/><Relationship Id="rId1" Type="http://schemas.openxmlformats.org/officeDocument/2006/relationships/image" Target="../media/image36.wmf"/><Relationship Id="rId6" Type="http://schemas.openxmlformats.org/officeDocument/2006/relationships/image" Target="../media/image42.wmf"/><Relationship Id="rId11" Type="http://schemas.openxmlformats.org/officeDocument/2006/relationships/image" Target="../media/image57.wmf"/><Relationship Id="rId5" Type="http://schemas.openxmlformats.org/officeDocument/2006/relationships/image" Target="../media/image63.wmf"/><Relationship Id="rId15" Type="http://schemas.openxmlformats.org/officeDocument/2006/relationships/image" Target="../media/image68.wmf"/><Relationship Id="rId10" Type="http://schemas.openxmlformats.org/officeDocument/2006/relationships/image" Target="../media/image64.wmf"/><Relationship Id="rId4" Type="http://schemas.openxmlformats.org/officeDocument/2006/relationships/image" Target="../media/image62.wmf"/><Relationship Id="rId9" Type="http://schemas.openxmlformats.org/officeDocument/2006/relationships/image" Target="../media/image45.wmf"/><Relationship Id="rId14" Type="http://schemas.openxmlformats.org/officeDocument/2006/relationships/image" Target="../media/image67.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image" Target="../media/image77.wmf"/><Relationship Id="rId18" Type="http://schemas.openxmlformats.org/officeDocument/2006/relationships/image" Target="../media/image82.wmf"/><Relationship Id="rId3" Type="http://schemas.openxmlformats.org/officeDocument/2006/relationships/image" Target="../media/image44.wmf"/><Relationship Id="rId7" Type="http://schemas.openxmlformats.org/officeDocument/2006/relationships/image" Target="../media/image58.wmf"/><Relationship Id="rId12" Type="http://schemas.openxmlformats.org/officeDocument/2006/relationships/image" Target="../media/image76.wmf"/><Relationship Id="rId17" Type="http://schemas.openxmlformats.org/officeDocument/2006/relationships/image" Target="../media/image81.wmf"/><Relationship Id="rId2" Type="http://schemas.openxmlformats.org/officeDocument/2006/relationships/image" Target="../media/image43.wmf"/><Relationship Id="rId16" Type="http://schemas.openxmlformats.org/officeDocument/2006/relationships/image" Target="../media/image80.wmf"/><Relationship Id="rId1" Type="http://schemas.openxmlformats.org/officeDocument/2006/relationships/image" Target="../media/image42.wmf"/><Relationship Id="rId6" Type="http://schemas.openxmlformats.org/officeDocument/2006/relationships/image" Target="../media/image71.wmf"/><Relationship Id="rId11" Type="http://schemas.openxmlformats.org/officeDocument/2006/relationships/image" Target="../media/image75.wmf"/><Relationship Id="rId5" Type="http://schemas.openxmlformats.org/officeDocument/2006/relationships/image" Target="../media/image70.wmf"/><Relationship Id="rId15" Type="http://schemas.openxmlformats.org/officeDocument/2006/relationships/image" Target="../media/image79.wmf"/><Relationship Id="rId10" Type="http://schemas.openxmlformats.org/officeDocument/2006/relationships/image" Target="../media/image74.wmf"/><Relationship Id="rId19" Type="http://schemas.openxmlformats.org/officeDocument/2006/relationships/image" Target="../media/image83.wmf"/><Relationship Id="rId4" Type="http://schemas.openxmlformats.org/officeDocument/2006/relationships/image" Target="../media/image45.wmf"/><Relationship Id="rId9" Type="http://schemas.openxmlformats.org/officeDocument/2006/relationships/image" Target="../media/image73.wmf"/><Relationship Id="rId14" Type="http://schemas.openxmlformats.org/officeDocument/2006/relationships/image" Target="../media/image7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 Id="rId6" Type="http://schemas.openxmlformats.org/officeDocument/2006/relationships/image" Target="../media/image89.wmf"/><Relationship Id="rId5" Type="http://schemas.openxmlformats.org/officeDocument/2006/relationships/image" Target="../media/image88.wmf"/><Relationship Id="rId4" Type="http://schemas.openxmlformats.org/officeDocument/2006/relationships/image" Target="../media/image8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90.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92.wmf"/><Relationship Id="rId13" Type="http://schemas.openxmlformats.org/officeDocument/2006/relationships/image" Target="../media/image96.wmf"/><Relationship Id="rId3" Type="http://schemas.openxmlformats.org/officeDocument/2006/relationships/image" Target="../media/image91.wmf"/><Relationship Id="rId7" Type="http://schemas.openxmlformats.org/officeDocument/2006/relationships/image" Target="../media/image19.wmf"/><Relationship Id="rId12" Type="http://schemas.openxmlformats.org/officeDocument/2006/relationships/image" Target="../media/image15.wmf"/><Relationship Id="rId17" Type="http://schemas.openxmlformats.org/officeDocument/2006/relationships/image" Target="../media/image100.wmf"/><Relationship Id="rId2" Type="http://schemas.openxmlformats.org/officeDocument/2006/relationships/image" Target="../media/image11.wmf"/><Relationship Id="rId16" Type="http://schemas.openxmlformats.org/officeDocument/2006/relationships/image" Target="../media/image99.wmf"/><Relationship Id="rId1" Type="http://schemas.openxmlformats.org/officeDocument/2006/relationships/image" Target="../media/image10.wmf"/><Relationship Id="rId6" Type="http://schemas.openxmlformats.org/officeDocument/2006/relationships/image" Target="../media/image17.wmf"/><Relationship Id="rId11" Type="http://schemas.openxmlformats.org/officeDocument/2006/relationships/image" Target="../media/image95.wmf"/><Relationship Id="rId5" Type="http://schemas.openxmlformats.org/officeDocument/2006/relationships/image" Target="../media/image14.wmf"/><Relationship Id="rId15" Type="http://schemas.openxmlformats.org/officeDocument/2006/relationships/image" Target="../media/image98.wmf"/><Relationship Id="rId10" Type="http://schemas.openxmlformats.org/officeDocument/2006/relationships/image" Target="../media/image94.wmf"/><Relationship Id="rId4" Type="http://schemas.openxmlformats.org/officeDocument/2006/relationships/image" Target="../media/image13.wmf"/><Relationship Id="rId9" Type="http://schemas.openxmlformats.org/officeDocument/2006/relationships/image" Target="../media/image93.wmf"/><Relationship Id="rId14" Type="http://schemas.openxmlformats.org/officeDocument/2006/relationships/image" Target="../media/image9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91.wmf"/><Relationship Id="rId1" Type="http://schemas.openxmlformats.org/officeDocument/2006/relationships/image" Target="../media/image101.wmf"/><Relationship Id="rId5" Type="http://schemas.openxmlformats.org/officeDocument/2006/relationships/image" Target="../media/image104.wmf"/><Relationship Id="rId4" Type="http://schemas.openxmlformats.org/officeDocument/2006/relationships/image" Target="../media/image10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10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8.wmf"/><Relationship Id="rId2" Type="http://schemas.openxmlformats.org/officeDocument/2006/relationships/image" Target="../media/image107.wmf"/><Relationship Id="rId1" Type="http://schemas.openxmlformats.org/officeDocument/2006/relationships/image" Target="../media/image10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11.wmf"/><Relationship Id="rId2" Type="http://schemas.openxmlformats.org/officeDocument/2006/relationships/image" Target="../media/image110.wmf"/><Relationship Id="rId1" Type="http://schemas.openxmlformats.org/officeDocument/2006/relationships/image" Target="../media/image109.wmf"/><Relationship Id="rId4" Type="http://schemas.openxmlformats.org/officeDocument/2006/relationships/image" Target="../media/image11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1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14.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116.wmf"/><Relationship Id="rId4" Type="http://schemas.openxmlformats.org/officeDocument/2006/relationships/image" Target="../media/image11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1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0.wmf"/><Relationship Id="rId2" Type="http://schemas.openxmlformats.org/officeDocument/2006/relationships/image" Target="../media/image119.wmf"/><Relationship Id="rId1" Type="http://schemas.openxmlformats.org/officeDocument/2006/relationships/image" Target="../media/image118.wmf"/><Relationship Id="rId6" Type="http://schemas.openxmlformats.org/officeDocument/2006/relationships/image" Target="../media/image123.wmf"/><Relationship Id="rId5" Type="http://schemas.openxmlformats.org/officeDocument/2006/relationships/image" Target="../media/image122.wmf"/><Relationship Id="rId4" Type="http://schemas.openxmlformats.org/officeDocument/2006/relationships/image" Target="../media/image121.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6.wmf"/><Relationship Id="rId2" Type="http://schemas.openxmlformats.org/officeDocument/2006/relationships/image" Target="../media/image125.wmf"/><Relationship Id="rId1" Type="http://schemas.openxmlformats.org/officeDocument/2006/relationships/image" Target="../media/image124.wmf"/><Relationship Id="rId6" Type="http://schemas.openxmlformats.org/officeDocument/2006/relationships/image" Target="../media/image129.wmf"/><Relationship Id="rId5" Type="http://schemas.openxmlformats.org/officeDocument/2006/relationships/image" Target="../media/image128.wmf"/><Relationship Id="rId4" Type="http://schemas.openxmlformats.org/officeDocument/2006/relationships/image" Target="../media/image127.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30.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image" Target="../media/image139.wmf"/><Relationship Id="rId3" Type="http://schemas.openxmlformats.org/officeDocument/2006/relationships/image" Target="../media/image133.wmf"/><Relationship Id="rId7" Type="http://schemas.openxmlformats.org/officeDocument/2006/relationships/image" Target="../media/image137.wmf"/><Relationship Id="rId12" Type="http://schemas.openxmlformats.org/officeDocument/2006/relationships/image" Target="../media/image138.wmf"/><Relationship Id="rId2" Type="http://schemas.openxmlformats.org/officeDocument/2006/relationships/image" Target="../media/image132.wmf"/><Relationship Id="rId1" Type="http://schemas.openxmlformats.org/officeDocument/2006/relationships/image" Target="../media/image131.wmf"/><Relationship Id="rId6" Type="http://schemas.openxmlformats.org/officeDocument/2006/relationships/image" Target="../media/image136.wmf"/><Relationship Id="rId11" Type="http://schemas.openxmlformats.org/officeDocument/2006/relationships/image" Target="../media/image45.wmf"/><Relationship Id="rId5" Type="http://schemas.openxmlformats.org/officeDocument/2006/relationships/image" Target="../media/image135.wmf"/><Relationship Id="rId10" Type="http://schemas.openxmlformats.org/officeDocument/2006/relationships/image" Target="../media/image44.wmf"/><Relationship Id="rId4" Type="http://schemas.openxmlformats.org/officeDocument/2006/relationships/image" Target="../media/image134.wmf"/><Relationship Id="rId9" Type="http://schemas.openxmlformats.org/officeDocument/2006/relationships/image" Target="../media/image43.wmf"/><Relationship Id="rId14" Type="http://schemas.openxmlformats.org/officeDocument/2006/relationships/image" Target="../media/image14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43.wmf"/><Relationship Id="rId7" Type="http://schemas.openxmlformats.org/officeDocument/2006/relationships/image" Target="../media/image147.wmf"/><Relationship Id="rId2" Type="http://schemas.openxmlformats.org/officeDocument/2006/relationships/image" Target="../media/image142.wmf"/><Relationship Id="rId1" Type="http://schemas.openxmlformats.org/officeDocument/2006/relationships/image" Target="../media/image141.wmf"/><Relationship Id="rId6" Type="http://schemas.openxmlformats.org/officeDocument/2006/relationships/image" Target="../media/image146.wmf"/><Relationship Id="rId5" Type="http://schemas.openxmlformats.org/officeDocument/2006/relationships/image" Target="../media/image145.wmf"/><Relationship Id="rId4" Type="http://schemas.openxmlformats.org/officeDocument/2006/relationships/image" Target="../media/image14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48.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132.wmf"/><Relationship Id="rId3" Type="http://schemas.openxmlformats.org/officeDocument/2006/relationships/image" Target="../media/image135.wmf"/><Relationship Id="rId7" Type="http://schemas.openxmlformats.org/officeDocument/2006/relationships/image" Target="../media/image43.wmf"/><Relationship Id="rId12" Type="http://schemas.openxmlformats.org/officeDocument/2006/relationships/image" Target="../media/image150.wmf"/><Relationship Id="rId2" Type="http://schemas.openxmlformats.org/officeDocument/2006/relationships/image" Target="../media/image134.wmf"/><Relationship Id="rId1" Type="http://schemas.openxmlformats.org/officeDocument/2006/relationships/image" Target="../media/image133.wmf"/><Relationship Id="rId6" Type="http://schemas.openxmlformats.org/officeDocument/2006/relationships/image" Target="../media/image42.wmf"/><Relationship Id="rId11" Type="http://schemas.openxmlformats.org/officeDocument/2006/relationships/image" Target="../media/image149.wmf"/><Relationship Id="rId5" Type="http://schemas.openxmlformats.org/officeDocument/2006/relationships/image" Target="../media/image137.wmf"/><Relationship Id="rId10" Type="http://schemas.openxmlformats.org/officeDocument/2006/relationships/image" Target="../media/image138.wmf"/><Relationship Id="rId4" Type="http://schemas.openxmlformats.org/officeDocument/2006/relationships/image" Target="../media/image136.wmf"/><Relationship Id="rId9" Type="http://schemas.openxmlformats.org/officeDocument/2006/relationships/image" Target="../media/image45.wmf"/><Relationship Id="rId14" Type="http://schemas.openxmlformats.org/officeDocument/2006/relationships/image" Target="../media/image15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9.wmf"/><Relationship Id="rId5" Type="http://schemas.openxmlformats.org/officeDocument/2006/relationships/image" Target="../media/image5.wmf"/><Relationship Id="rId4"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54.wmf"/><Relationship Id="rId2" Type="http://schemas.openxmlformats.org/officeDocument/2006/relationships/image" Target="../media/image153.wmf"/><Relationship Id="rId1" Type="http://schemas.openxmlformats.org/officeDocument/2006/relationships/image" Target="../media/image152.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157.wmf"/><Relationship Id="rId2" Type="http://schemas.openxmlformats.org/officeDocument/2006/relationships/image" Target="../media/image156.wmf"/><Relationship Id="rId1" Type="http://schemas.openxmlformats.org/officeDocument/2006/relationships/image" Target="../media/image155.wmf"/><Relationship Id="rId6" Type="http://schemas.openxmlformats.org/officeDocument/2006/relationships/image" Target="../media/image160.wmf"/><Relationship Id="rId5" Type="http://schemas.openxmlformats.org/officeDocument/2006/relationships/image" Target="../media/image159.wmf"/><Relationship Id="rId4" Type="http://schemas.openxmlformats.org/officeDocument/2006/relationships/image" Target="../media/image158.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63.wmf"/><Relationship Id="rId7" Type="http://schemas.openxmlformats.org/officeDocument/2006/relationships/image" Target="../media/image167.wmf"/><Relationship Id="rId2" Type="http://schemas.openxmlformats.org/officeDocument/2006/relationships/image" Target="../media/image162.wmf"/><Relationship Id="rId1" Type="http://schemas.openxmlformats.org/officeDocument/2006/relationships/image" Target="../media/image161.wmf"/><Relationship Id="rId6" Type="http://schemas.openxmlformats.org/officeDocument/2006/relationships/image" Target="../media/image166.wmf"/><Relationship Id="rId5" Type="http://schemas.openxmlformats.org/officeDocument/2006/relationships/image" Target="../media/image165.wmf"/><Relationship Id="rId4" Type="http://schemas.openxmlformats.org/officeDocument/2006/relationships/image" Target="../media/image164.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70.wmf"/><Relationship Id="rId2" Type="http://schemas.openxmlformats.org/officeDocument/2006/relationships/image" Target="../media/image169.wmf"/><Relationship Id="rId1" Type="http://schemas.openxmlformats.org/officeDocument/2006/relationships/image" Target="../media/image168.wmf"/><Relationship Id="rId6" Type="http://schemas.openxmlformats.org/officeDocument/2006/relationships/image" Target="../media/image173.wmf"/><Relationship Id="rId5" Type="http://schemas.openxmlformats.org/officeDocument/2006/relationships/image" Target="../media/image172.wmf"/><Relationship Id="rId4" Type="http://schemas.openxmlformats.org/officeDocument/2006/relationships/image" Target="../media/image171.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76.wmf"/><Relationship Id="rId7" Type="http://schemas.openxmlformats.org/officeDocument/2006/relationships/image" Target="../media/image180.wmf"/><Relationship Id="rId2" Type="http://schemas.openxmlformats.org/officeDocument/2006/relationships/image" Target="../media/image175.wmf"/><Relationship Id="rId1" Type="http://schemas.openxmlformats.org/officeDocument/2006/relationships/image" Target="../media/image174.wmf"/><Relationship Id="rId6" Type="http://schemas.openxmlformats.org/officeDocument/2006/relationships/image" Target="../media/image179.wmf"/><Relationship Id="rId5" Type="http://schemas.openxmlformats.org/officeDocument/2006/relationships/image" Target="../media/image178.wmf"/><Relationship Id="rId4" Type="http://schemas.openxmlformats.org/officeDocument/2006/relationships/image" Target="../media/image177.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56.wmf"/><Relationship Id="rId1" Type="http://schemas.openxmlformats.org/officeDocument/2006/relationships/image" Target="../media/image181.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84.wmf"/><Relationship Id="rId2" Type="http://schemas.openxmlformats.org/officeDocument/2006/relationships/image" Target="../media/image183.wmf"/><Relationship Id="rId1" Type="http://schemas.openxmlformats.org/officeDocument/2006/relationships/image" Target="../media/image182.wmf"/><Relationship Id="rId5" Type="http://schemas.openxmlformats.org/officeDocument/2006/relationships/image" Target="../media/image186.wmf"/><Relationship Id="rId4" Type="http://schemas.openxmlformats.org/officeDocument/2006/relationships/image" Target="../media/image185.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89.wmf"/><Relationship Id="rId2" Type="http://schemas.openxmlformats.org/officeDocument/2006/relationships/image" Target="../media/image188.wmf"/><Relationship Id="rId1" Type="http://schemas.openxmlformats.org/officeDocument/2006/relationships/image" Target="../media/image187.wmf"/><Relationship Id="rId4" Type="http://schemas.openxmlformats.org/officeDocument/2006/relationships/image" Target="../media/image190.wmf"/></Relationships>
</file>

<file path=ppt/drawings/_rels/vmlDrawing38.v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image" Target="../media/image59.wmf"/><Relationship Id="rId3" Type="http://schemas.openxmlformats.org/officeDocument/2006/relationships/image" Target="../media/image53.wmf"/><Relationship Id="rId7" Type="http://schemas.openxmlformats.org/officeDocument/2006/relationships/image" Target="../media/image43.wmf"/><Relationship Id="rId12" Type="http://schemas.openxmlformats.org/officeDocument/2006/relationships/image" Target="../media/image58.wmf"/><Relationship Id="rId2" Type="http://schemas.openxmlformats.org/officeDocument/2006/relationships/image" Target="../media/image52.wmf"/><Relationship Id="rId1" Type="http://schemas.openxmlformats.org/officeDocument/2006/relationships/image" Target="../media/image36.wmf"/><Relationship Id="rId6" Type="http://schemas.openxmlformats.org/officeDocument/2006/relationships/image" Target="../media/image42.wmf"/><Relationship Id="rId11" Type="http://schemas.openxmlformats.org/officeDocument/2006/relationships/image" Target="../media/image57.wmf"/><Relationship Id="rId5" Type="http://schemas.openxmlformats.org/officeDocument/2006/relationships/image" Target="../media/image55.wmf"/><Relationship Id="rId15" Type="http://schemas.openxmlformats.org/officeDocument/2006/relationships/image" Target="../media/image192.wmf"/><Relationship Id="rId10" Type="http://schemas.openxmlformats.org/officeDocument/2006/relationships/image" Target="../media/image56.wmf"/><Relationship Id="rId4" Type="http://schemas.openxmlformats.org/officeDocument/2006/relationships/image" Target="../media/image54.wmf"/><Relationship Id="rId9" Type="http://schemas.openxmlformats.org/officeDocument/2006/relationships/image" Target="../media/image45.wmf"/><Relationship Id="rId14" Type="http://schemas.openxmlformats.org/officeDocument/2006/relationships/image" Target="../media/image60.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94.wmf"/><Relationship Id="rId1" Type="http://schemas.openxmlformats.org/officeDocument/2006/relationships/image" Target="../media/image19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image" Target="../media/image22.wmf"/><Relationship Id="rId18" Type="http://schemas.openxmlformats.org/officeDocument/2006/relationships/image" Target="../media/image27.wmf"/><Relationship Id="rId3" Type="http://schemas.openxmlformats.org/officeDocument/2006/relationships/image" Target="../media/image12.wmf"/><Relationship Id="rId7" Type="http://schemas.openxmlformats.org/officeDocument/2006/relationships/image" Target="../media/image16.wmf"/><Relationship Id="rId12" Type="http://schemas.openxmlformats.org/officeDocument/2006/relationships/image" Target="../media/image21.wmf"/><Relationship Id="rId17" Type="http://schemas.openxmlformats.org/officeDocument/2006/relationships/image" Target="../media/image26.wmf"/><Relationship Id="rId2" Type="http://schemas.openxmlformats.org/officeDocument/2006/relationships/image" Target="../media/image11.wmf"/><Relationship Id="rId16" Type="http://schemas.openxmlformats.org/officeDocument/2006/relationships/image" Target="../media/image25.wmf"/><Relationship Id="rId1" Type="http://schemas.openxmlformats.org/officeDocument/2006/relationships/image" Target="../media/image10.wmf"/><Relationship Id="rId6" Type="http://schemas.openxmlformats.org/officeDocument/2006/relationships/image" Target="../media/image15.wmf"/><Relationship Id="rId11" Type="http://schemas.openxmlformats.org/officeDocument/2006/relationships/image" Target="../media/image20.wmf"/><Relationship Id="rId5" Type="http://schemas.openxmlformats.org/officeDocument/2006/relationships/image" Target="../media/image14.wmf"/><Relationship Id="rId15" Type="http://schemas.openxmlformats.org/officeDocument/2006/relationships/image" Target="../media/image24.wmf"/><Relationship Id="rId10" Type="http://schemas.openxmlformats.org/officeDocument/2006/relationships/image" Target="../media/image19.wmf"/><Relationship Id="rId4" Type="http://schemas.openxmlformats.org/officeDocument/2006/relationships/image" Target="../media/image13.wmf"/><Relationship Id="rId9" Type="http://schemas.openxmlformats.org/officeDocument/2006/relationships/image" Target="../media/image18.wmf"/><Relationship Id="rId14" Type="http://schemas.openxmlformats.org/officeDocument/2006/relationships/image" Target="../media/image23.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96.wmf"/></Relationships>
</file>

<file path=ppt/drawings/_rels/vmlDrawing41.vml.rels><?xml version="1.0" encoding="UTF-8" standalone="yes"?>
<Relationships xmlns="http://schemas.openxmlformats.org/package/2006/relationships"><Relationship Id="rId8" Type="http://schemas.openxmlformats.org/officeDocument/2006/relationships/image" Target="../media/image204.wmf"/><Relationship Id="rId13" Type="http://schemas.openxmlformats.org/officeDocument/2006/relationships/image" Target="../media/image209.wmf"/><Relationship Id="rId3" Type="http://schemas.openxmlformats.org/officeDocument/2006/relationships/image" Target="../media/image199.wmf"/><Relationship Id="rId7" Type="http://schemas.openxmlformats.org/officeDocument/2006/relationships/image" Target="../media/image203.wmf"/><Relationship Id="rId12" Type="http://schemas.openxmlformats.org/officeDocument/2006/relationships/image" Target="../media/image208.wmf"/><Relationship Id="rId17" Type="http://schemas.openxmlformats.org/officeDocument/2006/relationships/image" Target="../media/image213.wmf"/><Relationship Id="rId2" Type="http://schemas.openxmlformats.org/officeDocument/2006/relationships/image" Target="../media/image198.wmf"/><Relationship Id="rId16" Type="http://schemas.openxmlformats.org/officeDocument/2006/relationships/image" Target="../media/image212.wmf"/><Relationship Id="rId1" Type="http://schemas.openxmlformats.org/officeDocument/2006/relationships/image" Target="../media/image197.wmf"/><Relationship Id="rId6" Type="http://schemas.openxmlformats.org/officeDocument/2006/relationships/image" Target="../media/image202.wmf"/><Relationship Id="rId11" Type="http://schemas.openxmlformats.org/officeDocument/2006/relationships/image" Target="../media/image207.wmf"/><Relationship Id="rId5" Type="http://schemas.openxmlformats.org/officeDocument/2006/relationships/image" Target="../media/image201.wmf"/><Relationship Id="rId15" Type="http://schemas.openxmlformats.org/officeDocument/2006/relationships/image" Target="../media/image211.wmf"/><Relationship Id="rId10" Type="http://schemas.openxmlformats.org/officeDocument/2006/relationships/image" Target="../media/image206.wmf"/><Relationship Id="rId4" Type="http://schemas.openxmlformats.org/officeDocument/2006/relationships/image" Target="../media/image200.wmf"/><Relationship Id="rId9" Type="http://schemas.openxmlformats.org/officeDocument/2006/relationships/image" Target="../media/image205.wmf"/><Relationship Id="rId14" Type="http://schemas.openxmlformats.org/officeDocument/2006/relationships/image" Target="../media/image210.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216.wmf"/><Relationship Id="rId2" Type="http://schemas.openxmlformats.org/officeDocument/2006/relationships/image" Target="../media/image215.wmf"/><Relationship Id="rId1" Type="http://schemas.openxmlformats.org/officeDocument/2006/relationships/image" Target="../media/image214.wmf"/><Relationship Id="rId6" Type="http://schemas.openxmlformats.org/officeDocument/2006/relationships/image" Target="../media/image219.wmf"/><Relationship Id="rId5" Type="http://schemas.openxmlformats.org/officeDocument/2006/relationships/image" Target="../media/image218.wmf"/><Relationship Id="rId4" Type="http://schemas.openxmlformats.org/officeDocument/2006/relationships/image" Target="../media/image217.wmf"/></Relationships>
</file>

<file path=ppt/drawings/_rels/vmlDrawing43.vml.rels><?xml version="1.0" encoding="UTF-8" standalone="yes"?>
<Relationships xmlns="http://schemas.openxmlformats.org/package/2006/relationships"><Relationship Id="rId8" Type="http://schemas.openxmlformats.org/officeDocument/2006/relationships/image" Target="../media/image211.wmf"/><Relationship Id="rId13" Type="http://schemas.openxmlformats.org/officeDocument/2006/relationships/image" Target="../media/image222.wmf"/><Relationship Id="rId18" Type="http://schemas.openxmlformats.org/officeDocument/2006/relationships/image" Target="../media/image203.wmf"/><Relationship Id="rId3" Type="http://schemas.openxmlformats.org/officeDocument/2006/relationships/image" Target="../media/image199.wmf"/><Relationship Id="rId21" Type="http://schemas.openxmlformats.org/officeDocument/2006/relationships/image" Target="../media/image206.wmf"/><Relationship Id="rId7" Type="http://schemas.openxmlformats.org/officeDocument/2006/relationships/image" Target="../media/image210.wmf"/><Relationship Id="rId12" Type="http://schemas.openxmlformats.org/officeDocument/2006/relationships/image" Target="../media/image221.wmf"/><Relationship Id="rId17" Type="http://schemas.openxmlformats.org/officeDocument/2006/relationships/image" Target="../media/image202.wmf"/><Relationship Id="rId2" Type="http://schemas.openxmlformats.org/officeDocument/2006/relationships/image" Target="../media/image198.wmf"/><Relationship Id="rId16" Type="http://schemas.openxmlformats.org/officeDocument/2006/relationships/image" Target="../media/image201.wmf"/><Relationship Id="rId20" Type="http://schemas.openxmlformats.org/officeDocument/2006/relationships/image" Target="../media/image205.wmf"/><Relationship Id="rId1" Type="http://schemas.openxmlformats.org/officeDocument/2006/relationships/image" Target="../media/image197.wmf"/><Relationship Id="rId6" Type="http://schemas.openxmlformats.org/officeDocument/2006/relationships/image" Target="../media/image209.wmf"/><Relationship Id="rId11" Type="http://schemas.openxmlformats.org/officeDocument/2006/relationships/image" Target="../media/image220.wmf"/><Relationship Id="rId5" Type="http://schemas.openxmlformats.org/officeDocument/2006/relationships/image" Target="../media/image208.wmf"/><Relationship Id="rId15" Type="http://schemas.openxmlformats.org/officeDocument/2006/relationships/image" Target="../media/image200.wmf"/><Relationship Id="rId10" Type="http://schemas.openxmlformats.org/officeDocument/2006/relationships/image" Target="../media/image213.wmf"/><Relationship Id="rId19" Type="http://schemas.openxmlformats.org/officeDocument/2006/relationships/image" Target="../media/image204.wmf"/><Relationship Id="rId4" Type="http://schemas.openxmlformats.org/officeDocument/2006/relationships/image" Target="../media/image207.wmf"/><Relationship Id="rId9" Type="http://schemas.openxmlformats.org/officeDocument/2006/relationships/image" Target="../media/image212.wmf"/><Relationship Id="rId14" Type="http://schemas.openxmlformats.org/officeDocument/2006/relationships/image" Target="../media/image223.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26.wmf"/><Relationship Id="rId2" Type="http://schemas.openxmlformats.org/officeDocument/2006/relationships/image" Target="../media/image225.wmf"/><Relationship Id="rId1" Type="http://schemas.openxmlformats.org/officeDocument/2006/relationships/image" Target="../media/image224.wmf"/><Relationship Id="rId4" Type="http://schemas.openxmlformats.org/officeDocument/2006/relationships/image" Target="../media/image227.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228.wmf"/></Relationships>
</file>

<file path=ppt/drawings/_rels/vmlDrawing46.vml.rels><?xml version="1.0" encoding="UTF-8" standalone="yes"?>
<Relationships xmlns="http://schemas.openxmlformats.org/package/2006/relationships"><Relationship Id="rId8" Type="http://schemas.openxmlformats.org/officeDocument/2006/relationships/image" Target="../media/image233.wmf"/><Relationship Id="rId3" Type="http://schemas.openxmlformats.org/officeDocument/2006/relationships/image" Target="../media/image230.wmf"/><Relationship Id="rId7" Type="http://schemas.openxmlformats.org/officeDocument/2006/relationships/image" Target="../media/image232.wmf"/><Relationship Id="rId12" Type="http://schemas.openxmlformats.org/officeDocument/2006/relationships/image" Target="../media/image237.wmf"/><Relationship Id="rId2" Type="http://schemas.openxmlformats.org/officeDocument/2006/relationships/image" Target="../media/image229.wmf"/><Relationship Id="rId1" Type="http://schemas.openxmlformats.org/officeDocument/2006/relationships/image" Target="../media/image197.wmf"/><Relationship Id="rId6" Type="http://schemas.openxmlformats.org/officeDocument/2006/relationships/image" Target="../media/image231.wmf"/><Relationship Id="rId11" Type="http://schemas.openxmlformats.org/officeDocument/2006/relationships/image" Target="../media/image236.wmf"/><Relationship Id="rId5" Type="http://schemas.openxmlformats.org/officeDocument/2006/relationships/image" Target="../media/image199.wmf"/><Relationship Id="rId10" Type="http://schemas.openxmlformats.org/officeDocument/2006/relationships/image" Target="../media/image235.wmf"/><Relationship Id="rId4" Type="http://schemas.openxmlformats.org/officeDocument/2006/relationships/image" Target="../media/image198.wmf"/><Relationship Id="rId9" Type="http://schemas.openxmlformats.org/officeDocument/2006/relationships/image" Target="../media/image234.wmf"/></Relationships>
</file>

<file path=ppt/drawings/_rels/vmlDrawing47.vml.rels><?xml version="1.0" encoding="UTF-8" standalone="yes"?>
<Relationships xmlns="http://schemas.openxmlformats.org/package/2006/relationships"><Relationship Id="rId3" Type="http://schemas.openxmlformats.org/officeDocument/2006/relationships/image" Target="../media/image240.wmf"/><Relationship Id="rId2" Type="http://schemas.openxmlformats.org/officeDocument/2006/relationships/image" Target="../media/image239.wmf"/><Relationship Id="rId1" Type="http://schemas.openxmlformats.org/officeDocument/2006/relationships/image" Target="../media/image238.wmf"/><Relationship Id="rId6" Type="http://schemas.openxmlformats.org/officeDocument/2006/relationships/image" Target="../media/image243.wmf"/><Relationship Id="rId5" Type="http://schemas.openxmlformats.org/officeDocument/2006/relationships/image" Target="../media/image242.wmf"/><Relationship Id="rId4" Type="http://schemas.openxmlformats.org/officeDocument/2006/relationships/image" Target="../media/image241.wmf"/></Relationships>
</file>

<file path=ppt/drawings/_rels/vmlDrawing48.vml.rels><?xml version="1.0" encoding="UTF-8" standalone="yes"?>
<Relationships xmlns="http://schemas.openxmlformats.org/package/2006/relationships"><Relationship Id="rId8" Type="http://schemas.openxmlformats.org/officeDocument/2006/relationships/image" Target="../media/image236.wmf"/><Relationship Id="rId13" Type="http://schemas.openxmlformats.org/officeDocument/2006/relationships/image" Target="../media/image234.wmf"/><Relationship Id="rId18" Type="http://schemas.openxmlformats.org/officeDocument/2006/relationships/image" Target="../media/image249.wmf"/><Relationship Id="rId3" Type="http://schemas.openxmlformats.org/officeDocument/2006/relationships/image" Target="../media/image230.wmf"/><Relationship Id="rId21" Type="http://schemas.openxmlformats.org/officeDocument/2006/relationships/image" Target="../media/image252.wmf"/><Relationship Id="rId7" Type="http://schemas.openxmlformats.org/officeDocument/2006/relationships/image" Target="../media/image235.wmf"/><Relationship Id="rId12" Type="http://schemas.openxmlformats.org/officeDocument/2006/relationships/image" Target="../media/image233.wmf"/><Relationship Id="rId17" Type="http://schemas.openxmlformats.org/officeDocument/2006/relationships/image" Target="../media/image248.wmf"/><Relationship Id="rId2" Type="http://schemas.openxmlformats.org/officeDocument/2006/relationships/image" Target="../media/image229.wmf"/><Relationship Id="rId16" Type="http://schemas.openxmlformats.org/officeDocument/2006/relationships/image" Target="../media/image247.wmf"/><Relationship Id="rId20" Type="http://schemas.openxmlformats.org/officeDocument/2006/relationships/image" Target="../media/image251.wmf"/><Relationship Id="rId1" Type="http://schemas.openxmlformats.org/officeDocument/2006/relationships/image" Target="../media/image197.wmf"/><Relationship Id="rId6" Type="http://schemas.openxmlformats.org/officeDocument/2006/relationships/image" Target="../media/image231.wmf"/><Relationship Id="rId11" Type="http://schemas.openxmlformats.org/officeDocument/2006/relationships/image" Target="../media/image232.wmf"/><Relationship Id="rId24" Type="http://schemas.openxmlformats.org/officeDocument/2006/relationships/image" Target="../media/image255.wmf"/><Relationship Id="rId5" Type="http://schemas.openxmlformats.org/officeDocument/2006/relationships/image" Target="../media/image199.wmf"/><Relationship Id="rId15" Type="http://schemas.openxmlformats.org/officeDocument/2006/relationships/image" Target="../media/image246.wmf"/><Relationship Id="rId23" Type="http://schemas.openxmlformats.org/officeDocument/2006/relationships/image" Target="../media/image254.wmf"/><Relationship Id="rId10" Type="http://schemas.openxmlformats.org/officeDocument/2006/relationships/image" Target="../media/image245.wmf"/><Relationship Id="rId19" Type="http://schemas.openxmlformats.org/officeDocument/2006/relationships/image" Target="../media/image250.wmf"/><Relationship Id="rId4" Type="http://schemas.openxmlformats.org/officeDocument/2006/relationships/image" Target="../media/image198.wmf"/><Relationship Id="rId9" Type="http://schemas.openxmlformats.org/officeDocument/2006/relationships/image" Target="../media/image244.wmf"/><Relationship Id="rId14" Type="http://schemas.openxmlformats.org/officeDocument/2006/relationships/image" Target="../media/image237.wmf"/><Relationship Id="rId22" Type="http://schemas.openxmlformats.org/officeDocument/2006/relationships/image" Target="../media/image253.wmf"/></Relationships>
</file>

<file path=ppt/drawings/_rels/vmlDrawing49.vml.rels><?xml version="1.0" encoding="UTF-8" standalone="yes"?>
<Relationships xmlns="http://schemas.openxmlformats.org/package/2006/relationships"><Relationship Id="rId8" Type="http://schemas.openxmlformats.org/officeDocument/2006/relationships/image" Target="../media/image236.wmf"/><Relationship Id="rId13" Type="http://schemas.openxmlformats.org/officeDocument/2006/relationships/image" Target="../media/image234.wmf"/><Relationship Id="rId18" Type="http://schemas.openxmlformats.org/officeDocument/2006/relationships/image" Target="../media/image249.wmf"/><Relationship Id="rId3" Type="http://schemas.openxmlformats.org/officeDocument/2006/relationships/image" Target="../media/image230.wmf"/><Relationship Id="rId21" Type="http://schemas.openxmlformats.org/officeDocument/2006/relationships/image" Target="../media/image258.wmf"/><Relationship Id="rId7" Type="http://schemas.openxmlformats.org/officeDocument/2006/relationships/image" Target="../media/image235.wmf"/><Relationship Id="rId12" Type="http://schemas.openxmlformats.org/officeDocument/2006/relationships/image" Target="../media/image233.wmf"/><Relationship Id="rId17" Type="http://schemas.openxmlformats.org/officeDocument/2006/relationships/image" Target="../media/image248.wmf"/><Relationship Id="rId2" Type="http://schemas.openxmlformats.org/officeDocument/2006/relationships/image" Target="../media/image229.wmf"/><Relationship Id="rId16" Type="http://schemas.openxmlformats.org/officeDocument/2006/relationships/image" Target="../media/image247.wmf"/><Relationship Id="rId20" Type="http://schemas.openxmlformats.org/officeDocument/2006/relationships/image" Target="../media/image257.wmf"/><Relationship Id="rId1" Type="http://schemas.openxmlformats.org/officeDocument/2006/relationships/image" Target="../media/image197.wmf"/><Relationship Id="rId6" Type="http://schemas.openxmlformats.org/officeDocument/2006/relationships/image" Target="../media/image231.wmf"/><Relationship Id="rId11" Type="http://schemas.openxmlformats.org/officeDocument/2006/relationships/image" Target="../media/image232.wmf"/><Relationship Id="rId24" Type="http://schemas.openxmlformats.org/officeDocument/2006/relationships/image" Target="../media/image255.wmf"/><Relationship Id="rId5" Type="http://schemas.openxmlformats.org/officeDocument/2006/relationships/image" Target="../media/image199.wmf"/><Relationship Id="rId15" Type="http://schemas.openxmlformats.org/officeDocument/2006/relationships/image" Target="../media/image246.wmf"/><Relationship Id="rId23" Type="http://schemas.openxmlformats.org/officeDocument/2006/relationships/image" Target="../media/image260.wmf"/><Relationship Id="rId10" Type="http://schemas.openxmlformats.org/officeDocument/2006/relationships/image" Target="../media/image245.wmf"/><Relationship Id="rId19" Type="http://schemas.openxmlformats.org/officeDocument/2006/relationships/image" Target="../media/image256.wmf"/><Relationship Id="rId4" Type="http://schemas.openxmlformats.org/officeDocument/2006/relationships/image" Target="../media/image198.wmf"/><Relationship Id="rId9" Type="http://schemas.openxmlformats.org/officeDocument/2006/relationships/image" Target="../media/image244.wmf"/><Relationship Id="rId14" Type="http://schemas.openxmlformats.org/officeDocument/2006/relationships/image" Target="../media/image237.wmf"/><Relationship Id="rId22" Type="http://schemas.openxmlformats.org/officeDocument/2006/relationships/image" Target="../media/image25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50.vml.rels><?xml version="1.0" encoding="UTF-8" standalone="yes"?>
<Relationships xmlns="http://schemas.openxmlformats.org/package/2006/relationships"><Relationship Id="rId3" Type="http://schemas.openxmlformats.org/officeDocument/2006/relationships/image" Target="../media/image263.wmf"/><Relationship Id="rId2" Type="http://schemas.openxmlformats.org/officeDocument/2006/relationships/image" Target="../media/image262.wmf"/><Relationship Id="rId1" Type="http://schemas.openxmlformats.org/officeDocument/2006/relationships/image" Target="../media/image261.wmf"/><Relationship Id="rId4" Type="http://schemas.openxmlformats.org/officeDocument/2006/relationships/image" Target="../media/image22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4.wmf"/><Relationship Id="rId4"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5" Type="http://schemas.openxmlformats.org/officeDocument/2006/relationships/image" Target="../media/image40.wmf"/><Relationship Id="rId10" Type="http://schemas.openxmlformats.org/officeDocument/2006/relationships/image" Target="../media/image45.wmf"/><Relationship Id="rId4" Type="http://schemas.openxmlformats.org/officeDocument/2006/relationships/image" Target="../media/image39.wmf"/><Relationship Id="rId9" Type="http://schemas.openxmlformats.org/officeDocument/2006/relationships/image" Target="../media/image44.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image" Target="../media/image46.wmf"/><Relationship Id="rId7" Type="http://schemas.openxmlformats.org/officeDocument/2006/relationships/image" Target="../media/image50.wmf"/><Relationship Id="rId12" Type="http://schemas.openxmlformats.org/officeDocument/2006/relationships/image" Target="../media/image45.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9.wmf"/><Relationship Id="rId11" Type="http://schemas.openxmlformats.org/officeDocument/2006/relationships/image" Target="../media/image44.wmf"/><Relationship Id="rId5" Type="http://schemas.openxmlformats.org/officeDocument/2006/relationships/image" Target="../media/image48.wmf"/><Relationship Id="rId10" Type="http://schemas.openxmlformats.org/officeDocument/2006/relationships/image" Target="../media/image43.wmf"/><Relationship Id="rId4" Type="http://schemas.openxmlformats.org/officeDocument/2006/relationships/image" Target="../media/image47.wmf"/><Relationship Id="rId9"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a:lvl1pPr>
          </a:lstStyle>
          <a:p>
            <a:pPr>
              <a:defRPr/>
            </a:pPr>
            <a:r>
              <a:rPr lang="ja-JP" altLang="en-US"/>
              <a:t>７．通信路（７章）</a:t>
            </a:r>
          </a:p>
        </p:txBody>
      </p:sp>
      <p:sp>
        <p:nvSpPr>
          <p:cNvPr id="26627"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a:lvl1pPr>
          </a:lstStyle>
          <a:p>
            <a:pPr>
              <a:defRPr/>
            </a:pPr>
            <a:r>
              <a:rPr lang="en-US" altLang="ja-JP" dirty="0" smtClean="0"/>
              <a:t>2009/12/2(</a:t>
            </a:r>
            <a:r>
              <a:rPr lang="ja-JP" altLang="en-US" dirty="0"/>
              <a:t>水</a:t>
            </a:r>
            <a:r>
              <a:rPr lang="en-US" altLang="ja-JP" dirty="0"/>
              <a:t>)</a:t>
            </a:r>
            <a:endParaRPr lang="ja-JP" altLang="en-US" dirty="0"/>
          </a:p>
        </p:txBody>
      </p:sp>
      <p:sp>
        <p:nvSpPr>
          <p:cNvPr id="26628"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a:lvl1pPr>
          </a:lstStyle>
          <a:p>
            <a:pPr>
              <a:defRPr/>
            </a:pPr>
            <a:endParaRPr lang="en-US" altLang="ja-JP"/>
          </a:p>
        </p:txBody>
      </p:sp>
      <p:sp>
        <p:nvSpPr>
          <p:cNvPr id="26629"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a:lvl1pPr>
          </a:lstStyle>
          <a:p>
            <a:pPr>
              <a:defRPr/>
            </a:pPr>
            <a:fld id="{2686E6F1-A1D6-49C3-ABDD-35B65A8560A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a:lvl1pPr>
          </a:lstStyle>
          <a:p>
            <a:pPr>
              <a:defRPr/>
            </a:pPr>
            <a:endParaRPr lang="en-US" altLang="ja-JP"/>
          </a:p>
        </p:txBody>
      </p:sp>
      <p:sp>
        <p:nvSpPr>
          <p:cNvPr id="1536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a:lvl1pPr>
          </a:lstStyle>
          <a:p>
            <a:pPr>
              <a:defRPr/>
            </a:pPr>
            <a:endParaRPr lang="en-US" altLang="ja-JP"/>
          </a:p>
        </p:txBody>
      </p:sp>
      <p:sp>
        <p:nvSpPr>
          <p:cNvPr id="5325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a:lvl1pPr>
          </a:lstStyle>
          <a:p>
            <a:pPr>
              <a:defRPr/>
            </a:pPr>
            <a:endParaRPr lang="en-US" altLang="ja-JP"/>
          </a:p>
        </p:txBody>
      </p:sp>
      <p:sp>
        <p:nvSpPr>
          <p:cNvPr id="1536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a:lvl1pPr>
          </a:lstStyle>
          <a:p>
            <a:pPr>
              <a:defRPr/>
            </a:pPr>
            <a:fld id="{E646BFB0-1B42-41BC-97AE-B512ABC07E41}"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EA0CB94-78EF-452D-8F7E-C9E4354D0BB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5D511A0-E03C-4F6F-A6E0-86EC7F26F02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39EFBF5-B4A4-470D-B046-0B91AD761CCA}"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2FDF31E-B93A-48A8-B966-A983F0B99DDE}"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E8B370C-00E4-4044-AAD6-48EED68D4AE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6943ED1-61C9-48B2-B855-08605C7E374A}"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5F6009E-28D5-4EDC-AF4E-13CB5606B4B6}"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9F5CDE-F3B7-4E59-BD39-7F12C6C21824}"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20DF995-BA38-42CC-82DC-ACF8A683F4DC}"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62020F7-E9E7-4086-A6C1-AD8DC1509C0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D82A194-41A3-482F-9837-6EFC048A5B06}"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915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A3C7A52E-C6F8-46BD-95D1-4844FA88A7BE}"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4400">
          <a:solidFill>
            <a:srgbClr val="000066"/>
          </a:solidFill>
          <a:latin typeface="+mj-lt"/>
          <a:ea typeface="+mj-ea"/>
          <a:cs typeface="+mj-cs"/>
        </a:defRPr>
      </a:lvl1pPr>
      <a:lvl2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44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44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44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44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oleObject" Target="../embeddings/oleObject70.bin"/><Relationship Id="rId3" Type="http://schemas.openxmlformats.org/officeDocument/2006/relationships/oleObject" Target="../embeddings/oleObject60.bin"/><Relationship Id="rId7" Type="http://schemas.openxmlformats.org/officeDocument/2006/relationships/oleObject" Target="../embeddings/oleObject64.bin"/><Relationship Id="rId12"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63.bin"/><Relationship Id="rId11" Type="http://schemas.openxmlformats.org/officeDocument/2006/relationships/oleObject" Target="../embeddings/oleObject68.bin"/><Relationship Id="rId5" Type="http://schemas.openxmlformats.org/officeDocument/2006/relationships/oleObject" Target="../embeddings/oleObject62.bin"/><Relationship Id="rId10" Type="http://schemas.openxmlformats.org/officeDocument/2006/relationships/oleObject" Target="../embeddings/oleObject67.bin"/><Relationship Id="rId4" Type="http://schemas.openxmlformats.org/officeDocument/2006/relationships/oleObject" Target="../embeddings/oleObject61.bin"/><Relationship Id="rId9" Type="http://schemas.openxmlformats.org/officeDocument/2006/relationships/oleObject" Target="../embeddings/oleObject66.bin"/><Relationship Id="rId14" Type="http://schemas.openxmlformats.org/officeDocument/2006/relationships/oleObject" Target="../embeddings/oleObject7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7.bin"/><Relationship Id="rId13" Type="http://schemas.openxmlformats.org/officeDocument/2006/relationships/oleObject" Target="../embeddings/oleObject82.bin"/><Relationship Id="rId18" Type="http://schemas.openxmlformats.org/officeDocument/2006/relationships/oleObject" Target="../embeddings/oleObject87.bin"/><Relationship Id="rId3" Type="http://schemas.openxmlformats.org/officeDocument/2006/relationships/oleObject" Target="../embeddings/oleObject72.bin"/><Relationship Id="rId7" Type="http://schemas.openxmlformats.org/officeDocument/2006/relationships/oleObject" Target="../embeddings/oleObject76.bin"/><Relationship Id="rId12" Type="http://schemas.openxmlformats.org/officeDocument/2006/relationships/oleObject" Target="../embeddings/oleObject81.bin"/><Relationship Id="rId17" Type="http://schemas.openxmlformats.org/officeDocument/2006/relationships/oleObject" Target="../embeddings/oleObject86.bin"/><Relationship Id="rId2" Type="http://schemas.openxmlformats.org/officeDocument/2006/relationships/slideLayout" Target="../slideLayouts/slideLayout6.xml"/><Relationship Id="rId16" Type="http://schemas.openxmlformats.org/officeDocument/2006/relationships/oleObject" Target="../embeddings/oleObject85.bin"/><Relationship Id="rId1" Type="http://schemas.openxmlformats.org/officeDocument/2006/relationships/vmlDrawing" Target="../drawings/vmlDrawing10.vml"/><Relationship Id="rId6" Type="http://schemas.openxmlformats.org/officeDocument/2006/relationships/oleObject" Target="../embeddings/oleObject75.bin"/><Relationship Id="rId11" Type="http://schemas.openxmlformats.org/officeDocument/2006/relationships/oleObject" Target="../embeddings/oleObject80.bin"/><Relationship Id="rId5" Type="http://schemas.openxmlformats.org/officeDocument/2006/relationships/oleObject" Target="../embeddings/oleObject74.bin"/><Relationship Id="rId15" Type="http://schemas.openxmlformats.org/officeDocument/2006/relationships/oleObject" Target="../embeddings/oleObject84.bin"/><Relationship Id="rId10" Type="http://schemas.openxmlformats.org/officeDocument/2006/relationships/oleObject" Target="../embeddings/oleObject79.bin"/><Relationship Id="rId4" Type="http://schemas.openxmlformats.org/officeDocument/2006/relationships/oleObject" Target="../embeddings/oleObject73.bin"/><Relationship Id="rId9" Type="http://schemas.openxmlformats.org/officeDocument/2006/relationships/oleObject" Target="../embeddings/oleObject78.bin"/><Relationship Id="rId14" Type="http://schemas.openxmlformats.org/officeDocument/2006/relationships/oleObject" Target="../embeddings/oleObject83.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93.bin"/><Relationship Id="rId13" Type="http://schemas.openxmlformats.org/officeDocument/2006/relationships/oleObject" Target="../embeddings/oleObject98.bin"/><Relationship Id="rId18" Type="http://schemas.openxmlformats.org/officeDocument/2006/relationships/oleObject" Target="../embeddings/oleObject103.bin"/><Relationship Id="rId3" Type="http://schemas.openxmlformats.org/officeDocument/2006/relationships/oleObject" Target="../embeddings/oleObject88.bin"/><Relationship Id="rId7" Type="http://schemas.openxmlformats.org/officeDocument/2006/relationships/oleObject" Target="../embeddings/oleObject92.bin"/><Relationship Id="rId12" Type="http://schemas.openxmlformats.org/officeDocument/2006/relationships/oleObject" Target="../embeddings/oleObject97.bin"/><Relationship Id="rId17" Type="http://schemas.openxmlformats.org/officeDocument/2006/relationships/oleObject" Target="../embeddings/oleObject102.bin"/><Relationship Id="rId2" Type="http://schemas.openxmlformats.org/officeDocument/2006/relationships/slideLayout" Target="../slideLayouts/slideLayout6.xml"/><Relationship Id="rId16" Type="http://schemas.openxmlformats.org/officeDocument/2006/relationships/oleObject" Target="../embeddings/oleObject101.bin"/><Relationship Id="rId1" Type="http://schemas.openxmlformats.org/officeDocument/2006/relationships/vmlDrawing" Target="../drawings/vmlDrawing11.vml"/><Relationship Id="rId6" Type="http://schemas.openxmlformats.org/officeDocument/2006/relationships/oleObject" Target="../embeddings/oleObject91.bin"/><Relationship Id="rId11" Type="http://schemas.openxmlformats.org/officeDocument/2006/relationships/oleObject" Target="../embeddings/oleObject96.bin"/><Relationship Id="rId5" Type="http://schemas.openxmlformats.org/officeDocument/2006/relationships/oleObject" Target="../embeddings/oleObject90.bin"/><Relationship Id="rId15" Type="http://schemas.openxmlformats.org/officeDocument/2006/relationships/oleObject" Target="../embeddings/oleObject100.bin"/><Relationship Id="rId10" Type="http://schemas.openxmlformats.org/officeDocument/2006/relationships/oleObject" Target="../embeddings/oleObject95.bin"/><Relationship Id="rId4" Type="http://schemas.openxmlformats.org/officeDocument/2006/relationships/oleObject" Target="../embeddings/oleObject89.bin"/><Relationship Id="rId9" Type="http://schemas.openxmlformats.org/officeDocument/2006/relationships/oleObject" Target="../embeddings/oleObject94.bin"/><Relationship Id="rId14" Type="http://schemas.openxmlformats.org/officeDocument/2006/relationships/oleObject" Target="../embeddings/oleObject99.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09.bin"/><Relationship Id="rId13" Type="http://schemas.openxmlformats.org/officeDocument/2006/relationships/oleObject" Target="../embeddings/oleObject114.bin"/><Relationship Id="rId18" Type="http://schemas.openxmlformats.org/officeDocument/2006/relationships/oleObject" Target="../embeddings/oleObject119.bin"/><Relationship Id="rId26" Type="http://schemas.openxmlformats.org/officeDocument/2006/relationships/oleObject" Target="../embeddings/oleObject127.bin"/><Relationship Id="rId3" Type="http://schemas.openxmlformats.org/officeDocument/2006/relationships/oleObject" Target="../embeddings/oleObject104.bin"/><Relationship Id="rId21" Type="http://schemas.openxmlformats.org/officeDocument/2006/relationships/oleObject" Target="../embeddings/oleObject122.bin"/><Relationship Id="rId7" Type="http://schemas.openxmlformats.org/officeDocument/2006/relationships/oleObject" Target="../embeddings/oleObject108.bin"/><Relationship Id="rId12" Type="http://schemas.openxmlformats.org/officeDocument/2006/relationships/oleObject" Target="../embeddings/oleObject113.bin"/><Relationship Id="rId17" Type="http://schemas.openxmlformats.org/officeDocument/2006/relationships/oleObject" Target="../embeddings/oleObject118.bin"/><Relationship Id="rId25" Type="http://schemas.openxmlformats.org/officeDocument/2006/relationships/oleObject" Target="../embeddings/oleObject126.bin"/><Relationship Id="rId2" Type="http://schemas.openxmlformats.org/officeDocument/2006/relationships/slideLayout" Target="../slideLayouts/slideLayout6.xml"/><Relationship Id="rId16" Type="http://schemas.openxmlformats.org/officeDocument/2006/relationships/oleObject" Target="../embeddings/oleObject117.bin"/><Relationship Id="rId20" Type="http://schemas.openxmlformats.org/officeDocument/2006/relationships/oleObject" Target="../embeddings/oleObject121.bin"/><Relationship Id="rId1" Type="http://schemas.openxmlformats.org/officeDocument/2006/relationships/vmlDrawing" Target="../drawings/vmlDrawing12.vml"/><Relationship Id="rId6" Type="http://schemas.openxmlformats.org/officeDocument/2006/relationships/oleObject" Target="../embeddings/oleObject107.bin"/><Relationship Id="rId11" Type="http://schemas.openxmlformats.org/officeDocument/2006/relationships/oleObject" Target="../embeddings/oleObject112.bin"/><Relationship Id="rId24" Type="http://schemas.openxmlformats.org/officeDocument/2006/relationships/oleObject" Target="../embeddings/oleObject125.bin"/><Relationship Id="rId5" Type="http://schemas.openxmlformats.org/officeDocument/2006/relationships/oleObject" Target="../embeddings/oleObject106.bin"/><Relationship Id="rId15" Type="http://schemas.openxmlformats.org/officeDocument/2006/relationships/oleObject" Target="../embeddings/oleObject116.bin"/><Relationship Id="rId23" Type="http://schemas.openxmlformats.org/officeDocument/2006/relationships/oleObject" Target="../embeddings/oleObject124.bin"/><Relationship Id="rId10" Type="http://schemas.openxmlformats.org/officeDocument/2006/relationships/oleObject" Target="../embeddings/oleObject111.bin"/><Relationship Id="rId19" Type="http://schemas.openxmlformats.org/officeDocument/2006/relationships/oleObject" Target="../embeddings/oleObject120.bin"/><Relationship Id="rId4" Type="http://schemas.openxmlformats.org/officeDocument/2006/relationships/oleObject" Target="../embeddings/oleObject105.bin"/><Relationship Id="rId9" Type="http://schemas.openxmlformats.org/officeDocument/2006/relationships/oleObject" Target="../embeddings/oleObject110.bin"/><Relationship Id="rId14" Type="http://schemas.openxmlformats.org/officeDocument/2006/relationships/oleObject" Target="../embeddings/oleObject115.bin"/><Relationship Id="rId22" Type="http://schemas.openxmlformats.org/officeDocument/2006/relationships/oleObject" Target="../embeddings/oleObject123.bin"/><Relationship Id="rId27" Type="http://schemas.openxmlformats.org/officeDocument/2006/relationships/oleObject" Target="../embeddings/oleObject128.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34.bin"/><Relationship Id="rId3" Type="http://schemas.openxmlformats.org/officeDocument/2006/relationships/oleObject" Target="../embeddings/oleObject129.bin"/><Relationship Id="rId7" Type="http://schemas.openxmlformats.org/officeDocument/2006/relationships/oleObject" Target="../embeddings/oleObject133.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132.bin"/><Relationship Id="rId5" Type="http://schemas.openxmlformats.org/officeDocument/2006/relationships/oleObject" Target="../embeddings/oleObject131.bin"/><Relationship Id="rId4" Type="http://schemas.openxmlformats.org/officeDocument/2006/relationships/oleObject" Target="../embeddings/oleObject130.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5.bin"/><Relationship Id="rId2" Type="http://schemas.openxmlformats.org/officeDocument/2006/relationships/slideLayout" Target="../slideLayouts/slideLayout6.xml"/><Relationship Id="rId1" Type="http://schemas.openxmlformats.org/officeDocument/2006/relationships/vmlDrawing" Target="../drawings/vmlDrawing14.v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41.bin"/><Relationship Id="rId13" Type="http://schemas.openxmlformats.org/officeDocument/2006/relationships/oleObject" Target="../embeddings/oleObject146.bin"/><Relationship Id="rId18" Type="http://schemas.openxmlformats.org/officeDocument/2006/relationships/oleObject" Target="../embeddings/oleObject151.bin"/><Relationship Id="rId3" Type="http://schemas.openxmlformats.org/officeDocument/2006/relationships/oleObject" Target="../embeddings/oleObject136.bin"/><Relationship Id="rId7" Type="http://schemas.openxmlformats.org/officeDocument/2006/relationships/oleObject" Target="../embeddings/oleObject140.bin"/><Relationship Id="rId12" Type="http://schemas.openxmlformats.org/officeDocument/2006/relationships/oleObject" Target="../embeddings/oleObject145.bin"/><Relationship Id="rId17" Type="http://schemas.openxmlformats.org/officeDocument/2006/relationships/oleObject" Target="../embeddings/oleObject150.bin"/><Relationship Id="rId2" Type="http://schemas.openxmlformats.org/officeDocument/2006/relationships/slideLayout" Target="../slideLayouts/slideLayout6.xml"/><Relationship Id="rId16" Type="http://schemas.openxmlformats.org/officeDocument/2006/relationships/oleObject" Target="../embeddings/oleObject149.bin"/><Relationship Id="rId20" Type="http://schemas.openxmlformats.org/officeDocument/2006/relationships/oleObject" Target="../embeddings/oleObject153.bin"/><Relationship Id="rId1" Type="http://schemas.openxmlformats.org/officeDocument/2006/relationships/vmlDrawing" Target="../drawings/vmlDrawing15.vml"/><Relationship Id="rId6" Type="http://schemas.openxmlformats.org/officeDocument/2006/relationships/oleObject" Target="../embeddings/oleObject139.bin"/><Relationship Id="rId11" Type="http://schemas.openxmlformats.org/officeDocument/2006/relationships/oleObject" Target="../embeddings/oleObject144.bin"/><Relationship Id="rId5" Type="http://schemas.openxmlformats.org/officeDocument/2006/relationships/oleObject" Target="../embeddings/oleObject138.bin"/><Relationship Id="rId15" Type="http://schemas.openxmlformats.org/officeDocument/2006/relationships/oleObject" Target="../embeddings/oleObject148.bin"/><Relationship Id="rId10" Type="http://schemas.openxmlformats.org/officeDocument/2006/relationships/oleObject" Target="../embeddings/oleObject143.bin"/><Relationship Id="rId19" Type="http://schemas.openxmlformats.org/officeDocument/2006/relationships/oleObject" Target="../embeddings/oleObject152.bin"/><Relationship Id="rId4" Type="http://schemas.openxmlformats.org/officeDocument/2006/relationships/oleObject" Target="../embeddings/oleObject137.bin"/><Relationship Id="rId9" Type="http://schemas.openxmlformats.org/officeDocument/2006/relationships/oleObject" Target="../embeddings/oleObject142.bin"/><Relationship Id="rId14" Type="http://schemas.openxmlformats.org/officeDocument/2006/relationships/oleObject" Target="../embeddings/oleObject147.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59.bin"/><Relationship Id="rId3" Type="http://schemas.openxmlformats.org/officeDocument/2006/relationships/oleObject" Target="../embeddings/oleObject154.bin"/><Relationship Id="rId7" Type="http://schemas.openxmlformats.org/officeDocument/2006/relationships/oleObject" Target="../embeddings/oleObject158.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57.bin"/><Relationship Id="rId5" Type="http://schemas.openxmlformats.org/officeDocument/2006/relationships/oleObject" Target="../embeddings/oleObject156.bin"/><Relationship Id="rId4" Type="http://schemas.openxmlformats.org/officeDocument/2006/relationships/oleObject" Target="../embeddings/oleObject15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0.bin"/><Relationship Id="rId2" Type="http://schemas.openxmlformats.org/officeDocument/2006/relationships/slideLayout" Target="../slideLayouts/slideLayout6.xml"/><Relationship Id="rId1" Type="http://schemas.openxmlformats.org/officeDocument/2006/relationships/vmlDrawing" Target="../drawings/vmlDrawing17.vml"/><Relationship Id="rId5" Type="http://schemas.openxmlformats.org/officeDocument/2006/relationships/oleObject" Target="../embeddings/oleObject162.bin"/><Relationship Id="rId4" Type="http://schemas.openxmlformats.org/officeDocument/2006/relationships/oleObject" Target="../embeddings/oleObject16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3.bin"/><Relationship Id="rId2" Type="http://schemas.openxmlformats.org/officeDocument/2006/relationships/slideLayout" Target="../slideLayouts/slideLayout6.xml"/><Relationship Id="rId1" Type="http://schemas.openxmlformats.org/officeDocument/2006/relationships/vmlDrawing" Target="../drawings/vmlDrawing18.vml"/><Relationship Id="rId5" Type="http://schemas.openxmlformats.org/officeDocument/2006/relationships/oleObject" Target="../embeddings/oleObject165.bin"/><Relationship Id="rId4" Type="http://schemas.openxmlformats.org/officeDocument/2006/relationships/oleObject" Target="../embeddings/oleObject16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66.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69.bin"/><Relationship Id="rId5" Type="http://schemas.openxmlformats.org/officeDocument/2006/relationships/oleObject" Target="../embeddings/oleObject168.bin"/><Relationship Id="rId4" Type="http://schemas.openxmlformats.org/officeDocument/2006/relationships/oleObject" Target="../embeddings/oleObject167.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70.bin"/><Relationship Id="rId2" Type="http://schemas.openxmlformats.org/officeDocument/2006/relationships/slideLayout" Target="../slideLayouts/slideLayout7.xml"/><Relationship Id="rId1" Type="http://schemas.openxmlformats.org/officeDocument/2006/relationships/vmlDrawing" Target="../drawings/vmlDrawing20.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71.bin"/><Relationship Id="rId7" Type="http://schemas.openxmlformats.org/officeDocument/2006/relationships/oleObject" Target="../embeddings/oleObject175.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oleObject" Target="../embeddings/oleObject174.bin"/><Relationship Id="rId5" Type="http://schemas.openxmlformats.org/officeDocument/2006/relationships/oleObject" Target="../embeddings/oleObject173.bin"/><Relationship Id="rId4" Type="http://schemas.openxmlformats.org/officeDocument/2006/relationships/oleObject" Target="../embeddings/oleObject17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76.bin"/><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oleObject" Target="../embeddings/oleObject178.bin"/><Relationship Id="rId4" Type="http://schemas.openxmlformats.org/officeDocument/2006/relationships/oleObject" Target="../embeddings/oleObject177.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84.bin"/><Relationship Id="rId3" Type="http://schemas.openxmlformats.org/officeDocument/2006/relationships/oleObject" Target="../embeddings/oleObject179.bin"/><Relationship Id="rId7" Type="http://schemas.openxmlformats.org/officeDocument/2006/relationships/oleObject" Target="../embeddings/oleObject183.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182.bin"/><Relationship Id="rId5" Type="http://schemas.openxmlformats.org/officeDocument/2006/relationships/oleObject" Target="../embeddings/oleObject181.bin"/><Relationship Id="rId4" Type="http://schemas.openxmlformats.org/officeDocument/2006/relationships/oleObject" Target="../embeddings/oleObject180.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90.bin"/><Relationship Id="rId3" Type="http://schemas.openxmlformats.org/officeDocument/2006/relationships/oleObject" Target="../embeddings/oleObject185.bin"/><Relationship Id="rId7" Type="http://schemas.openxmlformats.org/officeDocument/2006/relationships/oleObject" Target="../embeddings/oleObject189.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188.bin"/><Relationship Id="rId5" Type="http://schemas.openxmlformats.org/officeDocument/2006/relationships/oleObject" Target="../embeddings/oleObject187.bin"/><Relationship Id="rId4" Type="http://schemas.openxmlformats.org/officeDocument/2006/relationships/oleObject" Target="../embeddings/oleObject186.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91.bin"/><Relationship Id="rId2" Type="http://schemas.openxmlformats.org/officeDocument/2006/relationships/slideLayout" Target="../slideLayouts/slideLayout6.xml"/><Relationship Id="rId1" Type="http://schemas.openxmlformats.org/officeDocument/2006/relationships/vmlDrawing" Target="../drawings/vmlDrawing25.v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97.bin"/><Relationship Id="rId13" Type="http://schemas.openxmlformats.org/officeDocument/2006/relationships/oleObject" Target="../embeddings/oleObject202.bin"/><Relationship Id="rId3" Type="http://schemas.openxmlformats.org/officeDocument/2006/relationships/oleObject" Target="../embeddings/oleObject192.bin"/><Relationship Id="rId7" Type="http://schemas.openxmlformats.org/officeDocument/2006/relationships/oleObject" Target="../embeddings/oleObject196.bin"/><Relationship Id="rId12" Type="http://schemas.openxmlformats.org/officeDocument/2006/relationships/oleObject" Target="../embeddings/oleObject201.bin"/><Relationship Id="rId2" Type="http://schemas.openxmlformats.org/officeDocument/2006/relationships/slideLayout" Target="../slideLayouts/slideLayout6.xml"/><Relationship Id="rId16" Type="http://schemas.openxmlformats.org/officeDocument/2006/relationships/oleObject" Target="../embeddings/oleObject205.bin"/><Relationship Id="rId1" Type="http://schemas.openxmlformats.org/officeDocument/2006/relationships/vmlDrawing" Target="../drawings/vmlDrawing26.vml"/><Relationship Id="rId6" Type="http://schemas.openxmlformats.org/officeDocument/2006/relationships/oleObject" Target="../embeddings/oleObject195.bin"/><Relationship Id="rId11" Type="http://schemas.openxmlformats.org/officeDocument/2006/relationships/oleObject" Target="../embeddings/oleObject200.bin"/><Relationship Id="rId5" Type="http://schemas.openxmlformats.org/officeDocument/2006/relationships/oleObject" Target="../embeddings/oleObject194.bin"/><Relationship Id="rId15" Type="http://schemas.openxmlformats.org/officeDocument/2006/relationships/oleObject" Target="../embeddings/oleObject204.bin"/><Relationship Id="rId10" Type="http://schemas.openxmlformats.org/officeDocument/2006/relationships/oleObject" Target="../embeddings/oleObject199.bin"/><Relationship Id="rId4" Type="http://schemas.openxmlformats.org/officeDocument/2006/relationships/oleObject" Target="../embeddings/oleObject193.bin"/><Relationship Id="rId9" Type="http://schemas.openxmlformats.org/officeDocument/2006/relationships/oleObject" Target="../embeddings/oleObject198.bin"/><Relationship Id="rId14" Type="http://schemas.openxmlformats.org/officeDocument/2006/relationships/oleObject" Target="../embeddings/oleObject203.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11.bin"/><Relationship Id="rId3" Type="http://schemas.openxmlformats.org/officeDocument/2006/relationships/oleObject" Target="../embeddings/oleObject206.bin"/><Relationship Id="rId7" Type="http://schemas.openxmlformats.org/officeDocument/2006/relationships/oleObject" Target="../embeddings/oleObject210.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209.bin"/><Relationship Id="rId5" Type="http://schemas.openxmlformats.org/officeDocument/2006/relationships/oleObject" Target="../embeddings/oleObject208.bin"/><Relationship Id="rId4" Type="http://schemas.openxmlformats.org/officeDocument/2006/relationships/oleObject" Target="../embeddings/oleObject207.bin"/><Relationship Id="rId9" Type="http://schemas.openxmlformats.org/officeDocument/2006/relationships/oleObject" Target="../embeddings/oleObject21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13.bin"/><Relationship Id="rId2" Type="http://schemas.openxmlformats.org/officeDocument/2006/relationships/slideLayout" Target="../slideLayouts/slideLayout7.xml"/><Relationship Id="rId1" Type="http://schemas.openxmlformats.org/officeDocument/2006/relationships/vmlDrawing" Target="../drawings/vmlDrawing28.v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19.bin"/><Relationship Id="rId13" Type="http://schemas.openxmlformats.org/officeDocument/2006/relationships/oleObject" Target="../embeddings/oleObject224.bin"/><Relationship Id="rId3" Type="http://schemas.openxmlformats.org/officeDocument/2006/relationships/oleObject" Target="../embeddings/oleObject214.bin"/><Relationship Id="rId7" Type="http://schemas.openxmlformats.org/officeDocument/2006/relationships/oleObject" Target="../embeddings/oleObject218.bin"/><Relationship Id="rId12" Type="http://schemas.openxmlformats.org/officeDocument/2006/relationships/oleObject" Target="../embeddings/oleObject223.bin"/><Relationship Id="rId2" Type="http://schemas.openxmlformats.org/officeDocument/2006/relationships/slideLayout" Target="../slideLayouts/slideLayout6.xml"/><Relationship Id="rId16" Type="http://schemas.openxmlformats.org/officeDocument/2006/relationships/oleObject" Target="../embeddings/oleObject227.bin"/><Relationship Id="rId1" Type="http://schemas.openxmlformats.org/officeDocument/2006/relationships/vmlDrawing" Target="../drawings/vmlDrawing29.vml"/><Relationship Id="rId6" Type="http://schemas.openxmlformats.org/officeDocument/2006/relationships/oleObject" Target="../embeddings/oleObject217.bin"/><Relationship Id="rId11" Type="http://schemas.openxmlformats.org/officeDocument/2006/relationships/oleObject" Target="../embeddings/oleObject222.bin"/><Relationship Id="rId5" Type="http://schemas.openxmlformats.org/officeDocument/2006/relationships/oleObject" Target="../embeddings/oleObject216.bin"/><Relationship Id="rId15" Type="http://schemas.openxmlformats.org/officeDocument/2006/relationships/oleObject" Target="../embeddings/oleObject226.bin"/><Relationship Id="rId10" Type="http://schemas.openxmlformats.org/officeDocument/2006/relationships/oleObject" Target="../embeddings/oleObject221.bin"/><Relationship Id="rId4" Type="http://schemas.openxmlformats.org/officeDocument/2006/relationships/oleObject" Target="../embeddings/oleObject215.bin"/><Relationship Id="rId9" Type="http://schemas.openxmlformats.org/officeDocument/2006/relationships/oleObject" Target="../embeddings/oleObject220.bin"/><Relationship Id="rId14" Type="http://schemas.openxmlformats.org/officeDocument/2006/relationships/oleObject" Target="../embeddings/oleObject225.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28.bin"/><Relationship Id="rId2" Type="http://schemas.openxmlformats.org/officeDocument/2006/relationships/slideLayout" Target="../slideLayouts/slideLayout6.xml"/><Relationship Id="rId1" Type="http://schemas.openxmlformats.org/officeDocument/2006/relationships/vmlDrawing" Target="../drawings/vmlDrawing30.vml"/><Relationship Id="rId5" Type="http://schemas.openxmlformats.org/officeDocument/2006/relationships/oleObject" Target="../embeddings/oleObject230.bin"/><Relationship Id="rId4" Type="http://schemas.openxmlformats.org/officeDocument/2006/relationships/oleObject" Target="../embeddings/oleObject229.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236.bin"/><Relationship Id="rId3" Type="http://schemas.openxmlformats.org/officeDocument/2006/relationships/oleObject" Target="../embeddings/oleObject231.bin"/><Relationship Id="rId7" Type="http://schemas.openxmlformats.org/officeDocument/2006/relationships/oleObject" Target="../embeddings/oleObject235.bin"/><Relationship Id="rId2" Type="http://schemas.openxmlformats.org/officeDocument/2006/relationships/slideLayout" Target="../slideLayouts/slideLayout6.xml"/><Relationship Id="rId1" Type="http://schemas.openxmlformats.org/officeDocument/2006/relationships/vmlDrawing" Target="../drawings/vmlDrawing31.vml"/><Relationship Id="rId6" Type="http://schemas.openxmlformats.org/officeDocument/2006/relationships/oleObject" Target="../embeddings/oleObject234.bin"/><Relationship Id="rId5" Type="http://schemas.openxmlformats.org/officeDocument/2006/relationships/oleObject" Target="../embeddings/oleObject233.bin"/><Relationship Id="rId4" Type="http://schemas.openxmlformats.org/officeDocument/2006/relationships/oleObject" Target="../embeddings/oleObject23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242.bin"/><Relationship Id="rId3" Type="http://schemas.openxmlformats.org/officeDocument/2006/relationships/oleObject" Target="../embeddings/oleObject237.bin"/><Relationship Id="rId7" Type="http://schemas.openxmlformats.org/officeDocument/2006/relationships/oleObject" Target="../embeddings/oleObject241.bin"/><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oleObject" Target="../embeddings/oleObject240.bin"/><Relationship Id="rId5" Type="http://schemas.openxmlformats.org/officeDocument/2006/relationships/oleObject" Target="../embeddings/oleObject239.bin"/><Relationship Id="rId4" Type="http://schemas.openxmlformats.org/officeDocument/2006/relationships/oleObject" Target="../embeddings/oleObject238.bin"/><Relationship Id="rId9" Type="http://schemas.openxmlformats.org/officeDocument/2006/relationships/oleObject" Target="../embeddings/oleObject243.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249.bin"/><Relationship Id="rId3" Type="http://schemas.openxmlformats.org/officeDocument/2006/relationships/oleObject" Target="../embeddings/oleObject244.bin"/><Relationship Id="rId7" Type="http://schemas.openxmlformats.org/officeDocument/2006/relationships/oleObject" Target="../embeddings/oleObject248.bin"/><Relationship Id="rId2" Type="http://schemas.openxmlformats.org/officeDocument/2006/relationships/slideLayout" Target="../slideLayouts/slideLayout7.xml"/><Relationship Id="rId1" Type="http://schemas.openxmlformats.org/officeDocument/2006/relationships/vmlDrawing" Target="../drawings/vmlDrawing33.vml"/><Relationship Id="rId6" Type="http://schemas.openxmlformats.org/officeDocument/2006/relationships/oleObject" Target="../embeddings/oleObject247.bin"/><Relationship Id="rId5" Type="http://schemas.openxmlformats.org/officeDocument/2006/relationships/oleObject" Target="../embeddings/oleObject246.bin"/><Relationship Id="rId4" Type="http://schemas.openxmlformats.org/officeDocument/2006/relationships/oleObject" Target="../embeddings/oleObject245.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255.bin"/><Relationship Id="rId3" Type="http://schemas.openxmlformats.org/officeDocument/2006/relationships/oleObject" Target="../embeddings/oleObject250.bin"/><Relationship Id="rId7" Type="http://schemas.openxmlformats.org/officeDocument/2006/relationships/oleObject" Target="../embeddings/oleObject254.bin"/><Relationship Id="rId2" Type="http://schemas.openxmlformats.org/officeDocument/2006/relationships/slideLayout" Target="../slideLayouts/slideLayout7.xml"/><Relationship Id="rId1" Type="http://schemas.openxmlformats.org/officeDocument/2006/relationships/vmlDrawing" Target="../drawings/vmlDrawing34.vml"/><Relationship Id="rId6" Type="http://schemas.openxmlformats.org/officeDocument/2006/relationships/oleObject" Target="../embeddings/oleObject253.bin"/><Relationship Id="rId5" Type="http://schemas.openxmlformats.org/officeDocument/2006/relationships/oleObject" Target="../embeddings/oleObject252.bin"/><Relationship Id="rId4" Type="http://schemas.openxmlformats.org/officeDocument/2006/relationships/oleObject" Target="../embeddings/oleObject251.bin"/><Relationship Id="rId9" Type="http://schemas.openxmlformats.org/officeDocument/2006/relationships/oleObject" Target="../embeddings/oleObject256.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57.bin"/><Relationship Id="rId2" Type="http://schemas.openxmlformats.org/officeDocument/2006/relationships/slideLayout" Target="../slideLayouts/slideLayout6.xml"/><Relationship Id="rId1" Type="http://schemas.openxmlformats.org/officeDocument/2006/relationships/vmlDrawing" Target="../drawings/vmlDrawing35.vml"/><Relationship Id="rId4" Type="http://schemas.openxmlformats.org/officeDocument/2006/relationships/oleObject" Target="../embeddings/oleObject258.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59.bin"/><Relationship Id="rId7" Type="http://schemas.openxmlformats.org/officeDocument/2006/relationships/oleObject" Target="../embeddings/oleObject263.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262.bin"/><Relationship Id="rId5" Type="http://schemas.openxmlformats.org/officeDocument/2006/relationships/oleObject" Target="../embeddings/oleObject261.bin"/><Relationship Id="rId4" Type="http://schemas.openxmlformats.org/officeDocument/2006/relationships/oleObject" Target="../embeddings/oleObject260.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64.bin"/><Relationship Id="rId2" Type="http://schemas.openxmlformats.org/officeDocument/2006/relationships/slideLayout" Target="../slideLayouts/slideLayout7.xml"/><Relationship Id="rId1" Type="http://schemas.openxmlformats.org/officeDocument/2006/relationships/vmlDrawing" Target="../drawings/vmlDrawing37.vml"/><Relationship Id="rId6" Type="http://schemas.openxmlformats.org/officeDocument/2006/relationships/oleObject" Target="../embeddings/oleObject267.bin"/><Relationship Id="rId5" Type="http://schemas.openxmlformats.org/officeDocument/2006/relationships/oleObject" Target="../embeddings/oleObject266.bin"/><Relationship Id="rId4" Type="http://schemas.openxmlformats.org/officeDocument/2006/relationships/oleObject" Target="../embeddings/oleObject265.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oleObject" Target="../embeddings/oleObject12.bin"/><Relationship Id="rId10" Type="http://schemas.openxmlformats.org/officeDocument/2006/relationships/oleObject" Target="../embeddings/oleObject17.bin"/><Relationship Id="rId4" Type="http://schemas.openxmlformats.org/officeDocument/2006/relationships/oleObject" Target="../embeddings/oleObject11.bin"/><Relationship Id="rId9" Type="http://schemas.openxmlformats.org/officeDocument/2006/relationships/oleObject" Target="../embeddings/oleObject16.bin"/></Relationships>
</file>

<file path=ppt/slides/_rels/slide40.xml.rels><?xml version="1.0" encoding="UTF-8" standalone="yes"?>
<Relationships xmlns="http://schemas.openxmlformats.org/package/2006/relationships"><Relationship Id="rId2" Type="http://schemas.openxmlformats.org/officeDocument/2006/relationships/image" Target="../media/image191.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273.bin"/><Relationship Id="rId13" Type="http://schemas.openxmlformats.org/officeDocument/2006/relationships/oleObject" Target="../embeddings/oleObject278.bin"/><Relationship Id="rId18" Type="http://schemas.openxmlformats.org/officeDocument/2006/relationships/oleObject" Target="../embeddings/oleObject283.bin"/><Relationship Id="rId3" Type="http://schemas.openxmlformats.org/officeDocument/2006/relationships/oleObject" Target="../embeddings/oleObject268.bin"/><Relationship Id="rId7" Type="http://schemas.openxmlformats.org/officeDocument/2006/relationships/oleObject" Target="../embeddings/oleObject272.bin"/><Relationship Id="rId12" Type="http://schemas.openxmlformats.org/officeDocument/2006/relationships/oleObject" Target="../embeddings/oleObject277.bin"/><Relationship Id="rId17" Type="http://schemas.openxmlformats.org/officeDocument/2006/relationships/oleObject" Target="../embeddings/oleObject282.bin"/><Relationship Id="rId2" Type="http://schemas.openxmlformats.org/officeDocument/2006/relationships/slideLayout" Target="../slideLayouts/slideLayout6.xml"/><Relationship Id="rId16" Type="http://schemas.openxmlformats.org/officeDocument/2006/relationships/oleObject" Target="../embeddings/oleObject281.bin"/><Relationship Id="rId1" Type="http://schemas.openxmlformats.org/officeDocument/2006/relationships/vmlDrawing" Target="../drawings/vmlDrawing38.vml"/><Relationship Id="rId6" Type="http://schemas.openxmlformats.org/officeDocument/2006/relationships/oleObject" Target="../embeddings/oleObject271.bin"/><Relationship Id="rId11" Type="http://schemas.openxmlformats.org/officeDocument/2006/relationships/oleObject" Target="../embeddings/oleObject276.bin"/><Relationship Id="rId5" Type="http://schemas.openxmlformats.org/officeDocument/2006/relationships/oleObject" Target="../embeddings/oleObject270.bin"/><Relationship Id="rId15" Type="http://schemas.openxmlformats.org/officeDocument/2006/relationships/oleObject" Target="../embeddings/oleObject280.bin"/><Relationship Id="rId10" Type="http://schemas.openxmlformats.org/officeDocument/2006/relationships/oleObject" Target="../embeddings/oleObject275.bin"/><Relationship Id="rId19" Type="http://schemas.openxmlformats.org/officeDocument/2006/relationships/oleObject" Target="../embeddings/oleObject284.bin"/><Relationship Id="rId4" Type="http://schemas.openxmlformats.org/officeDocument/2006/relationships/oleObject" Target="../embeddings/oleObject269.bin"/><Relationship Id="rId9" Type="http://schemas.openxmlformats.org/officeDocument/2006/relationships/oleObject" Target="../embeddings/oleObject274.bin"/><Relationship Id="rId14" Type="http://schemas.openxmlformats.org/officeDocument/2006/relationships/oleObject" Target="../embeddings/oleObject279.bin"/></Relationships>
</file>

<file path=ppt/slides/_rels/slide42.xml.rels><?xml version="1.0" encoding="UTF-8" standalone="yes"?>
<Relationships xmlns="http://schemas.openxmlformats.org/package/2006/relationships"><Relationship Id="rId3" Type="http://schemas.openxmlformats.org/officeDocument/2006/relationships/image" Target="../media/image195.jpeg"/><Relationship Id="rId2" Type="http://schemas.openxmlformats.org/officeDocument/2006/relationships/slideLayout" Target="../slideLayouts/slideLayout6.xml"/><Relationship Id="rId1" Type="http://schemas.openxmlformats.org/officeDocument/2006/relationships/vmlDrawing" Target="../drawings/vmlDrawing39.vml"/><Relationship Id="rId5" Type="http://schemas.openxmlformats.org/officeDocument/2006/relationships/oleObject" Target="../embeddings/oleObject286.bin"/><Relationship Id="rId4" Type="http://schemas.openxmlformats.org/officeDocument/2006/relationships/oleObject" Target="../embeddings/oleObject285.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87.bin"/><Relationship Id="rId2" Type="http://schemas.openxmlformats.org/officeDocument/2006/relationships/slideLayout" Target="../slideLayouts/slideLayout6.xml"/><Relationship Id="rId1" Type="http://schemas.openxmlformats.org/officeDocument/2006/relationships/vmlDrawing" Target="../drawings/vmlDrawing40.vml"/></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293.bin"/><Relationship Id="rId13" Type="http://schemas.openxmlformats.org/officeDocument/2006/relationships/oleObject" Target="../embeddings/oleObject298.bin"/><Relationship Id="rId18" Type="http://schemas.openxmlformats.org/officeDocument/2006/relationships/oleObject" Target="../embeddings/oleObject303.bin"/><Relationship Id="rId3" Type="http://schemas.openxmlformats.org/officeDocument/2006/relationships/oleObject" Target="../embeddings/oleObject288.bin"/><Relationship Id="rId7" Type="http://schemas.openxmlformats.org/officeDocument/2006/relationships/oleObject" Target="../embeddings/oleObject292.bin"/><Relationship Id="rId12" Type="http://schemas.openxmlformats.org/officeDocument/2006/relationships/oleObject" Target="../embeddings/oleObject297.bin"/><Relationship Id="rId17" Type="http://schemas.openxmlformats.org/officeDocument/2006/relationships/oleObject" Target="../embeddings/oleObject302.bin"/><Relationship Id="rId2" Type="http://schemas.openxmlformats.org/officeDocument/2006/relationships/slideLayout" Target="../slideLayouts/slideLayout6.xml"/><Relationship Id="rId16" Type="http://schemas.openxmlformats.org/officeDocument/2006/relationships/oleObject" Target="../embeddings/oleObject301.bin"/><Relationship Id="rId1" Type="http://schemas.openxmlformats.org/officeDocument/2006/relationships/vmlDrawing" Target="../drawings/vmlDrawing41.vml"/><Relationship Id="rId6" Type="http://schemas.openxmlformats.org/officeDocument/2006/relationships/oleObject" Target="../embeddings/oleObject291.bin"/><Relationship Id="rId11" Type="http://schemas.openxmlformats.org/officeDocument/2006/relationships/oleObject" Target="../embeddings/oleObject296.bin"/><Relationship Id="rId5" Type="http://schemas.openxmlformats.org/officeDocument/2006/relationships/oleObject" Target="../embeddings/oleObject290.bin"/><Relationship Id="rId15" Type="http://schemas.openxmlformats.org/officeDocument/2006/relationships/oleObject" Target="../embeddings/oleObject300.bin"/><Relationship Id="rId10" Type="http://schemas.openxmlformats.org/officeDocument/2006/relationships/oleObject" Target="../embeddings/oleObject295.bin"/><Relationship Id="rId19" Type="http://schemas.openxmlformats.org/officeDocument/2006/relationships/oleObject" Target="../embeddings/oleObject304.bin"/><Relationship Id="rId4" Type="http://schemas.openxmlformats.org/officeDocument/2006/relationships/oleObject" Target="../embeddings/oleObject289.bin"/><Relationship Id="rId9" Type="http://schemas.openxmlformats.org/officeDocument/2006/relationships/oleObject" Target="../embeddings/oleObject294.bin"/><Relationship Id="rId14" Type="http://schemas.openxmlformats.org/officeDocument/2006/relationships/oleObject" Target="../embeddings/oleObject299.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310.bin"/><Relationship Id="rId3" Type="http://schemas.openxmlformats.org/officeDocument/2006/relationships/oleObject" Target="../embeddings/oleObject305.bin"/><Relationship Id="rId7" Type="http://schemas.openxmlformats.org/officeDocument/2006/relationships/oleObject" Target="../embeddings/oleObject309.bin"/><Relationship Id="rId2" Type="http://schemas.openxmlformats.org/officeDocument/2006/relationships/slideLayout" Target="../slideLayouts/slideLayout6.xml"/><Relationship Id="rId1" Type="http://schemas.openxmlformats.org/officeDocument/2006/relationships/vmlDrawing" Target="../drawings/vmlDrawing42.vml"/><Relationship Id="rId6" Type="http://schemas.openxmlformats.org/officeDocument/2006/relationships/oleObject" Target="../embeddings/oleObject308.bin"/><Relationship Id="rId5" Type="http://schemas.openxmlformats.org/officeDocument/2006/relationships/oleObject" Target="../embeddings/oleObject307.bin"/><Relationship Id="rId4" Type="http://schemas.openxmlformats.org/officeDocument/2006/relationships/oleObject" Target="../embeddings/oleObject306.bin"/></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316.bin"/><Relationship Id="rId13" Type="http://schemas.openxmlformats.org/officeDocument/2006/relationships/oleObject" Target="../embeddings/oleObject321.bin"/><Relationship Id="rId18" Type="http://schemas.openxmlformats.org/officeDocument/2006/relationships/oleObject" Target="../embeddings/oleObject326.bin"/><Relationship Id="rId3" Type="http://schemas.openxmlformats.org/officeDocument/2006/relationships/oleObject" Target="../embeddings/oleObject311.bin"/><Relationship Id="rId21" Type="http://schemas.openxmlformats.org/officeDocument/2006/relationships/oleObject" Target="../embeddings/oleObject329.bin"/><Relationship Id="rId7" Type="http://schemas.openxmlformats.org/officeDocument/2006/relationships/oleObject" Target="../embeddings/oleObject315.bin"/><Relationship Id="rId12" Type="http://schemas.openxmlformats.org/officeDocument/2006/relationships/oleObject" Target="../embeddings/oleObject320.bin"/><Relationship Id="rId17" Type="http://schemas.openxmlformats.org/officeDocument/2006/relationships/oleObject" Target="../embeddings/oleObject325.bin"/><Relationship Id="rId2" Type="http://schemas.openxmlformats.org/officeDocument/2006/relationships/slideLayout" Target="../slideLayouts/slideLayout6.xml"/><Relationship Id="rId16" Type="http://schemas.openxmlformats.org/officeDocument/2006/relationships/oleObject" Target="../embeddings/oleObject324.bin"/><Relationship Id="rId20" Type="http://schemas.openxmlformats.org/officeDocument/2006/relationships/oleObject" Target="../embeddings/oleObject328.bin"/><Relationship Id="rId1" Type="http://schemas.openxmlformats.org/officeDocument/2006/relationships/vmlDrawing" Target="../drawings/vmlDrawing43.vml"/><Relationship Id="rId6" Type="http://schemas.openxmlformats.org/officeDocument/2006/relationships/oleObject" Target="../embeddings/oleObject314.bin"/><Relationship Id="rId11" Type="http://schemas.openxmlformats.org/officeDocument/2006/relationships/oleObject" Target="../embeddings/oleObject319.bin"/><Relationship Id="rId5" Type="http://schemas.openxmlformats.org/officeDocument/2006/relationships/oleObject" Target="../embeddings/oleObject313.bin"/><Relationship Id="rId15" Type="http://schemas.openxmlformats.org/officeDocument/2006/relationships/oleObject" Target="../embeddings/oleObject323.bin"/><Relationship Id="rId23" Type="http://schemas.openxmlformats.org/officeDocument/2006/relationships/oleObject" Target="../embeddings/oleObject331.bin"/><Relationship Id="rId10" Type="http://schemas.openxmlformats.org/officeDocument/2006/relationships/oleObject" Target="../embeddings/oleObject318.bin"/><Relationship Id="rId19" Type="http://schemas.openxmlformats.org/officeDocument/2006/relationships/oleObject" Target="../embeddings/oleObject327.bin"/><Relationship Id="rId4" Type="http://schemas.openxmlformats.org/officeDocument/2006/relationships/oleObject" Target="../embeddings/oleObject312.bin"/><Relationship Id="rId9" Type="http://schemas.openxmlformats.org/officeDocument/2006/relationships/oleObject" Target="../embeddings/oleObject317.bin"/><Relationship Id="rId14" Type="http://schemas.openxmlformats.org/officeDocument/2006/relationships/oleObject" Target="../embeddings/oleObject322.bin"/><Relationship Id="rId22" Type="http://schemas.openxmlformats.org/officeDocument/2006/relationships/oleObject" Target="../embeddings/oleObject330.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32.bin"/><Relationship Id="rId7" Type="http://schemas.openxmlformats.org/officeDocument/2006/relationships/oleObject" Target="../embeddings/oleObject336.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335.bin"/><Relationship Id="rId5" Type="http://schemas.openxmlformats.org/officeDocument/2006/relationships/oleObject" Target="../embeddings/oleObject334.bin"/><Relationship Id="rId4" Type="http://schemas.openxmlformats.org/officeDocument/2006/relationships/oleObject" Target="../embeddings/oleObject333.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37.bin"/><Relationship Id="rId2" Type="http://schemas.openxmlformats.org/officeDocument/2006/relationships/slideLayout" Target="../slideLayouts/slideLayout6.xml"/><Relationship Id="rId1" Type="http://schemas.openxmlformats.org/officeDocument/2006/relationships/vmlDrawing" Target="../drawings/vmlDrawing45.vml"/></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343.bin"/><Relationship Id="rId13" Type="http://schemas.openxmlformats.org/officeDocument/2006/relationships/oleObject" Target="../embeddings/oleObject348.bin"/><Relationship Id="rId18" Type="http://schemas.openxmlformats.org/officeDocument/2006/relationships/oleObject" Target="../embeddings/oleObject353.bin"/><Relationship Id="rId3" Type="http://schemas.openxmlformats.org/officeDocument/2006/relationships/oleObject" Target="../embeddings/oleObject338.bin"/><Relationship Id="rId7" Type="http://schemas.openxmlformats.org/officeDocument/2006/relationships/oleObject" Target="../embeddings/oleObject342.bin"/><Relationship Id="rId12" Type="http://schemas.openxmlformats.org/officeDocument/2006/relationships/oleObject" Target="../embeddings/oleObject347.bin"/><Relationship Id="rId17" Type="http://schemas.openxmlformats.org/officeDocument/2006/relationships/oleObject" Target="../embeddings/oleObject352.bin"/><Relationship Id="rId2" Type="http://schemas.openxmlformats.org/officeDocument/2006/relationships/slideLayout" Target="../slideLayouts/slideLayout6.xml"/><Relationship Id="rId16" Type="http://schemas.openxmlformats.org/officeDocument/2006/relationships/oleObject" Target="../embeddings/oleObject351.bin"/><Relationship Id="rId20" Type="http://schemas.openxmlformats.org/officeDocument/2006/relationships/oleObject" Target="../embeddings/oleObject355.bin"/><Relationship Id="rId1" Type="http://schemas.openxmlformats.org/officeDocument/2006/relationships/vmlDrawing" Target="../drawings/vmlDrawing46.vml"/><Relationship Id="rId6" Type="http://schemas.openxmlformats.org/officeDocument/2006/relationships/oleObject" Target="../embeddings/oleObject341.bin"/><Relationship Id="rId11" Type="http://schemas.openxmlformats.org/officeDocument/2006/relationships/oleObject" Target="../embeddings/oleObject346.bin"/><Relationship Id="rId5" Type="http://schemas.openxmlformats.org/officeDocument/2006/relationships/oleObject" Target="../embeddings/oleObject340.bin"/><Relationship Id="rId15" Type="http://schemas.openxmlformats.org/officeDocument/2006/relationships/oleObject" Target="../embeddings/oleObject350.bin"/><Relationship Id="rId10" Type="http://schemas.openxmlformats.org/officeDocument/2006/relationships/oleObject" Target="../embeddings/oleObject345.bin"/><Relationship Id="rId19" Type="http://schemas.openxmlformats.org/officeDocument/2006/relationships/oleObject" Target="../embeddings/oleObject354.bin"/><Relationship Id="rId4" Type="http://schemas.openxmlformats.org/officeDocument/2006/relationships/oleObject" Target="../embeddings/oleObject339.bin"/><Relationship Id="rId9" Type="http://schemas.openxmlformats.org/officeDocument/2006/relationships/oleObject" Target="../embeddings/oleObject344.bin"/><Relationship Id="rId14" Type="http://schemas.openxmlformats.org/officeDocument/2006/relationships/oleObject" Target="../embeddings/oleObject349.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oleObject" Target="../embeddings/oleObject28.bin"/><Relationship Id="rId18" Type="http://schemas.openxmlformats.org/officeDocument/2006/relationships/oleObject" Target="../embeddings/oleObject33.bin"/><Relationship Id="rId3" Type="http://schemas.openxmlformats.org/officeDocument/2006/relationships/oleObject" Target="../embeddings/oleObject18.bin"/><Relationship Id="rId7" Type="http://schemas.openxmlformats.org/officeDocument/2006/relationships/oleObject" Target="../embeddings/oleObject22.bin"/><Relationship Id="rId12" Type="http://schemas.openxmlformats.org/officeDocument/2006/relationships/oleObject" Target="../embeddings/oleObject27.bin"/><Relationship Id="rId17" Type="http://schemas.openxmlformats.org/officeDocument/2006/relationships/oleObject" Target="../embeddings/oleObject32.bin"/><Relationship Id="rId2" Type="http://schemas.openxmlformats.org/officeDocument/2006/relationships/slideLayout" Target="../slideLayouts/slideLayout6.xml"/><Relationship Id="rId16" Type="http://schemas.openxmlformats.org/officeDocument/2006/relationships/oleObject" Target="../embeddings/oleObject31.bin"/><Relationship Id="rId20" Type="http://schemas.openxmlformats.org/officeDocument/2006/relationships/oleObject" Target="../embeddings/oleObject35.bin"/><Relationship Id="rId1" Type="http://schemas.openxmlformats.org/officeDocument/2006/relationships/vmlDrawing" Target="../drawings/vmlDrawing4.vml"/><Relationship Id="rId6" Type="http://schemas.openxmlformats.org/officeDocument/2006/relationships/oleObject" Target="../embeddings/oleObject21.bin"/><Relationship Id="rId11" Type="http://schemas.openxmlformats.org/officeDocument/2006/relationships/oleObject" Target="../embeddings/oleObject26.bin"/><Relationship Id="rId5" Type="http://schemas.openxmlformats.org/officeDocument/2006/relationships/oleObject" Target="../embeddings/oleObject20.bin"/><Relationship Id="rId15" Type="http://schemas.openxmlformats.org/officeDocument/2006/relationships/oleObject" Target="../embeddings/oleObject30.bin"/><Relationship Id="rId10" Type="http://schemas.openxmlformats.org/officeDocument/2006/relationships/oleObject" Target="../embeddings/oleObject25.bin"/><Relationship Id="rId19" Type="http://schemas.openxmlformats.org/officeDocument/2006/relationships/oleObject" Target="../embeddings/oleObject34.bin"/><Relationship Id="rId4" Type="http://schemas.openxmlformats.org/officeDocument/2006/relationships/oleObject" Target="../embeddings/oleObject19.bin"/><Relationship Id="rId9" Type="http://schemas.openxmlformats.org/officeDocument/2006/relationships/oleObject" Target="../embeddings/oleObject24.bin"/><Relationship Id="rId14" Type="http://schemas.openxmlformats.org/officeDocument/2006/relationships/oleObject" Target="../embeddings/oleObject29.bin"/></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361.bin"/><Relationship Id="rId3" Type="http://schemas.openxmlformats.org/officeDocument/2006/relationships/oleObject" Target="../embeddings/oleObject356.bin"/><Relationship Id="rId7" Type="http://schemas.openxmlformats.org/officeDocument/2006/relationships/oleObject" Target="../embeddings/oleObject360.bin"/><Relationship Id="rId2" Type="http://schemas.openxmlformats.org/officeDocument/2006/relationships/slideLayout" Target="../slideLayouts/slideLayout6.xml"/><Relationship Id="rId1" Type="http://schemas.openxmlformats.org/officeDocument/2006/relationships/vmlDrawing" Target="../drawings/vmlDrawing47.vml"/><Relationship Id="rId6" Type="http://schemas.openxmlformats.org/officeDocument/2006/relationships/oleObject" Target="../embeddings/oleObject359.bin"/><Relationship Id="rId5" Type="http://schemas.openxmlformats.org/officeDocument/2006/relationships/oleObject" Target="../embeddings/oleObject358.bin"/><Relationship Id="rId4" Type="http://schemas.openxmlformats.org/officeDocument/2006/relationships/oleObject" Target="../embeddings/oleObject357.bin"/></Relationships>
</file>

<file path=ppt/slides/_rels/slide51.xml.rels><?xml version="1.0" encoding="UTF-8" standalone="yes"?>
<Relationships xmlns="http://schemas.openxmlformats.org/package/2006/relationships"><Relationship Id="rId8" Type="http://schemas.openxmlformats.org/officeDocument/2006/relationships/oleObject" Target="../embeddings/oleObject367.bin"/><Relationship Id="rId13" Type="http://schemas.openxmlformats.org/officeDocument/2006/relationships/oleObject" Target="../embeddings/oleObject372.bin"/><Relationship Id="rId18" Type="http://schemas.openxmlformats.org/officeDocument/2006/relationships/oleObject" Target="../embeddings/oleObject377.bin"/><Relationship Id="rId26" Type="http://schemas.openxmlformats.org/officeDocument/2006/relationships/oleObject" Target="../embeddings/oleObject385.bin"/><Relationship Id="rId3" Type="http://schemas.openxmlformats.org/officeDocument/2006/relationships/oleObject" Target="../embeddings/oleObject362.bin"/><Relationship Id="rId21" Type="http://schemas.openxmlformats.org/officeDocument/2006/relationships/oleObject" Target="../embeddings/oleObject380.bin"/><Relationship Id="rId7" Type="http://schemas.openxmlformats.org/officeDocument/2006/relationships/oleObject" Target="../embeddings/oleObject366.bin"/><Relationship Id="rId12" Type="http://schemas.openxmlformats.org/officeDocument/2006/relationships/oleObject" Target="../embeddings/oleObject371.bin"/><Relationship Id="rId17" Type="http://schemas.openxmlformats.org/officeDocument/2006/relationships/oleObject" Target="../embeddings/oleObject376.bin"/><Relationship Id="rId25" Type="http://schemas.openxmlformats.org/officeDocument/2006/relationships/oleObject" Target="../embeddings/oleObject384.bin"/><Relationship Id="rId2" Type="http://schemas.openxmlformats.org/officeDocument/2006/relationships/slideLayout" Target="../slideLayouts/slideLayout6.xml"/><Relationship Id="rId16" Type="http://schemas.openxmlformats.org/officeDocument/2006/relationships/oleObject" Target="../embeddings/oleObject375.bin"/><Relationship Id="rId20" Type="http://schemas.openxmlformats.org/officeDocument/2006/relationships/oleObject" Target="../embeddings/oleObject379.bin"/><Relationship Id="rId29" Type="http://schemas.openxmlformats.org/officeDocument/2006/relationships/oleObject" Target="../embeddings/oleObject388.bin"/><Relationship Id="rId1" Type="http://schemas.openxmlformats.org/officeDocument/2006/relationships/vmlDrawing" Target="../drawings/vmlDrawing48.vml"/><Relationship Id="rId6" Type="http://schemas.openxmlformats.org/officeDocument/2006/relationships/oleObject" Target="../embeddings/oleObject365.bin"/><Relationship Id="rId11" Type="http://schemas.openxmlformats.org/officeDocument/2006/relationships/oleObject" Target="../embeddings/oleObject370.bin"/><Relationship Id="rId24" Type="http://schemas.openxmlformats.org/officeDocument/2006/relationships/oleObject" Target="../embeddings/oleObject383.bin"/><Relationship Id="rId32" Type="http://schemas.openxmlformats.org/officeDocument/2006/relationships/oleObject" Target="../embeddings/oleObject391.bin"/><Relationship Id="rId5" Type="http://schemas.openxmlformats.org/officeDocument/2006/relationships/oleObject" Target="../embeddings/oleObject364.bin"/><Relationship Id="rId15" Type="http://schemas.openxmlformats.org/officeDocument/2006/relationships/oleObject" Target="../embeddings/oleObject374.bin"/><Relationship Id="rId23" Type="http://schemas.openxmlformats.org/officeDocument/2006/relationships/oleObject" Target="../embeddings/oleObject382.bin"/><Relationship Id="rId28" Type="http://schemas.openxmlformats.org/officeDocument/2006/relationships/oleObject" Target="../embeddings/oleObject387.bin"/><Relationship Id="rId10" Type="http://schemas.openxmlformats.org/officeDocument/2006/relationships/oleObject" Target="../embeddings/oleObject369.bin"/><Relationship Id="rId19" Type="http://schemas.openxmlformats.org/officeDocument/2006/relationships/oleObject" Target="../embeddings/oleObject378.bin"/><Relationship Id="rId31" Type="http://schemas.openxmlformats.org/officeDocument/2006/relationships/oleObject" Target="../embeddings/oleObject390.bin"/><Relationship Id="rId4" Type="http://schemas.openxmlformats.org/officeDocument/2006/relationships/oleObject" Target="../embeddings/oleObject363.bin"/><Relationship Id="rId9" Type="http://schemas.openxmlformats.org/officeDocument/2006/relationships/oleObject" Target="../embeddings/oleObject368.bin"/><Relationship Id="rId14" Type="http://schemas.openxmlformats.org/officeDocument/2006/relationships/oleObject" Target="../embeddings/oleObject373.bin"/><Relationship Id="rId22" Type="http://schemas.openxmlformats.org/officeDocument/2006/relationships/oleObject" Target="../embeddings/oleObject381.bin"/><Relationship Id="rId27" Type="http://schemas.openxmlformats.org/officeDocument/2006/relationships/oleObject" Target="../embeddings/oleObject386.bin"/><Relationship Id="rId30" Type="http://schemas.openxmlformats.org/officeDocument/2006/relationships/oleObject" Target="../embeddings/oleObject389.bin"/></Relationships>
</file>

<file path=ppt/slides/_rels/slide52.xml.rels><?xml version="1.0" encoding="UTF-8" standalone="yes"?>
<Relationships xmlns="http://schemas.openxmlformats.org/package/2006/relationships"><Relationship Id="rId8" Type="http://schemas.openxmlformats.org/officeDocument/2006/relationships/oleObject" Target="../embeddings/oleObject397.bin"/><Relationship Id="rId13" Type="http://schemas.openxmlformats.org/officeDocument/2006/relationships/oleObject" Target="../embeddings/oleObject402.bin"/><Relationship Id="rId18" Type="http://schemas.openxmlformats.org/officeDocument/2006/relationships/oleObject" Target="../embeddings/oleObject407.bin"/><Relationship Id="rId26" Type="http://schemas.openxmlformats.org/officeDocument/2006/relationships/oleObject" Target="../embeddings/oleObject415.bin"/><Relationship Id="rId3" Type="http://schemas.openxmlformats.org/officeDocument/2006/relationships/oleObject" Target="../embeddings/oleObject392.bin"/><Relationship Id="rId21" Type="http://schemas.openxmlformats.org/officeDocument/2006/relationships/oleObject" Target="../embeddings/oleObject410.bin"/><Relationship Id="rId7" Type="http://schemas.openxmlformats.org/officeDocument/2006/relationships/oleObject" Target="../embeddings/oleObject396.bin"/><Relationship Id="rId12" Type="http://schemas.openxmlformats.org/officeDocument/2006/relationships/oleObject" Target="../embeddings/oleObject401.bin"/><Relationship Id="rId17" Type="http://schemas.openxmlformats.org/officeDocument/2006/relationships/oleObject" Target="../embeddings/oleObject406.bin"/><Relationship Id="rId25" Type="http://schemas.openxmlformats.org/officeDocument/2006/relationships/oleObject" Target="../embeddings/oleObject414.bin"/><Relationship Id="rId2" Type="http://schemas.openxmlformats.org/officeDocument/2006/relationships/slideLayout" Target="../slideLayouts/slideLayout6.xml"/><Relationship Id="rId16" Type="http://schemas.openxmlformats.org/officeDocument/2006/relationships/oleObject" Target="../embeddings/oleObject405.bin"/><Relationship Id="rId20" Type="http://schemas.openxmlformats.org/officeDocument/2006/relationships/oleObject" Target="../embeddings/oleObject409.bin"/><Relationship Id="rId29" Type="http://schemas.openxmlformats.org/officeDocument/2006/relationships/oleObject" Target="../embeddings/oleObject418.bin"/><Relationship Id="rId1" Type="http://schemas.openxmlformats.org/officeDocument/2006/relationships/vmlDrawing" Target="../drawings/vmlDrawing49.vml"/><Relationship Id="rId6" Type="http://schemas.openxmlformats.org/officeDocument/2006/relationships/oleObject" Target="../embeddings/oleObject395.bin"/><Relationship Id="rId11" Type="http://schemas.openxmlformats.org/officeDocument/2006/relationships/oleObject" Target="../embeddings/oleObject400.bin"/><Relationship Id="rId24" Type="http://schemas.openxmlformats.org/officeDocument/2006/relationships/oleObject" Target="../embeddings/oleObject413.bin"/><Relationship Id="rId32" Type="http://schemas.openxmlformats.org/officeDocument/2006/relationships/oleObject" Target="../embeddings/oleObject421.bin"/><Relationship Id="rId5" Type="http://schemas.openxmlformats.org/officeDocument/2006/relationships/oleObject" Target="../embeddings/oleObject394.bin"/><Relationship Id="rId15" Type="http://schemas.openxmlformats.org/officeDocument/2006/relationships/oleObject" Target="../embeddings/oleObject404.bin"/><Relationship Id="rId23" Type="http://schemas.openxmlformats.org/officeDocument/2006/relationships/oleObject" Target="../embeddings/oleObject412.bin"/><Relationship Id="rId28" Type="http://schemas.openxmlformats.org/officeDocument/2006/relationships/oleObject" Target="../embeddings/oleObject417.bin"/><Relationship Id="rId10" Type="http://schemas.openxmlformats.org/officeDocument/2006/relationships/oleObject" Target="../embeddings/oleObject399.bin"/><Relationship Id="rId19" Type="http://schemas.openxmlformats.org/officeDocument/2006/relationships/oleObject" Target="../embeddings/oleObject408.bin"/><Relationship Id="rId31" Type="http://schemas.openxmlformats.org/officeDocument/2006/relationships/oleObject" Target="../embeddings/oleObject420.bin"/><Relationship Id="rId4" Type="http://schemas.openxmlformats.org/officeDocument/2006/relationships/oleObject" Target="../embeddings/oleObject393.bin"/><Relationship Id="rId9" Type="http://schemas.openxmlformats.org/officeDocument/2006/relationships/oleObject" Target="../embeddings/oleObject398.bin"/><Relationship Id="rId14" Type="http://schemas.openxmlformats.org/officeDocument/2006/relationships/oleObject" Target="../embeddings/oleObject403.bin"/><Relationship Id="rId22" Type="http://schemas.openxmlformats.org/officeDocument/2006/relationships/oleObject" Target="../embeddings/oleObject411.bin"/><Relationship Id="rId27" Type="http://schemas.openxmlformats.org/officeDocument/2006/relationships/oleObject" Target="../embeddings/oleObject416.bin"/><Relationship Id="rId30" Type="http://schemas.openxmlformats.org/officeDocument/2006/relationships/oleObject" Target="../embeddings/oleObject419.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22.bin"/><Relationship Id="rId7" Type="http://schemas.openxmlformats.org/officeDocument/2006/relationships/oleObject" Target="../embeddings/oleObject426.bin"/><Relationship Id="rId2" Type="http://schemas.openxmlformats.org/officeDocument/2006/relationships/slideLayout" Target="../slideLayouts/slideLayout6.xml"/><Relationship Id="rId1" Type="http://schemas.openxmlformats.org/officeDocument/2006/relationships/vmlDrawing" Target="../drawings/vmlDrawing50.vml"/><Relationship Id="rId6" Type="http://schemas.openxmlformats.org/officeDocument/2006/relationships/oleObject" Target="../embeddings/oleObject425.bin"/><Relationship Id="rId5" Type="http://schemas.openxmlformats.org/officeDocument/2006/relationships/oleObject" Target="../embeddings/oleObject424.bin"/><Relationship Id="rId4" Type="http://schemas.openxmlformats.org/officeDocument/2006/relationships/oleObject" Target="../embeddings/oleObject42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4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oleObject" Target="../embeddings/oleObject42.bin"/><Relationship Id="rId7"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oleObject" Target="../embeddings/oleObject58.bin"/><Relationship Id="rId3" Type="http://schemas.openxmlformats.org/officeDocument/2006/relationships/oleObject" Target="../embeddings/oleObject48.bin"/><Relationship Id="rId7" Type="http://schemas.openxmlformats.org/officeDocument/2006/relationships/oleObject" Target="../embeddings/oleObject52.bin"/><Relationship Id="rId12" Type="http://schemas.openxmlformats.org/officeDocument/2006/relationships/oleObject" Target="../embeddings/oleObject57.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51.bin"/><Relationship Id="rId11" Type="http://schemas.openxmlformats.org/officeDocument/2006/relationships/oleObject" Target="../embeddings/oleObject56.bin"/><Relationship Id="rId5" Type="http://schemas.openxmlformats.org/officeDocument/2006/relationships/oleObject" Target="../embeddings/oleObject50.bin"/><Relationship Id="rId10" Type="http://schemas.openxmlformats.org/officeDocument/2006/relationships/oleObject" Target="../embeddings/oleObject55.bin"/><Relationship Id="rId4" Type="http://schemas.openxmlformats.org/officeDocument/2006/relationships/oleObject" Target="../embeddings/oleObject49.bin"/><Relationship Id="rId9" Type="http://schemas.openxmlformats.org/officeDocument/2006/relationships/oleObject" Target="../embeddings/oleObject54.bin"/><Relationship Id="rId14" Type="http://schemas.openxmlformats.org/officeDocument/2006/relationships/oleObject" Target="../embeddings/oleObject5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4"/>
          <p:cNvSpPr>
            <a:spLocks noGrp="1"/>
          </p:cNvSpPr>
          <p:nvPr>
            <p:ph type="sldNum" sz="quarter" idx="12"/>
          </p:nvPr>
        </p:nvSpPr>
        <p:spPr>
          <a:noFill/>
        </p:spPr>
        <p:txBody>
          <a:bodyPr/>
          <a:lstStyle/>
          <a:p>
            <a:fld id="{6EDA2AD5-EA8C-473C-AC18-54701AC5080D}" type="slidenum">
              <a:rPr lang="en-US" altLang="ja-JP" smtClean="0"/>
              <a:pPr/>
              <a:t>1</a:t>
            </a:fld>
            <a:endParaRPr lang="en-US" altLang="ja-JP" smtClean="0"/>
          </a:p>
        </p:txBody>
      </p:sp>
      <p:sp>
        <p:nvSpPr>
          <p:cNvPr id="50179" name="Rectangle 2"/>
          <p:cNvSpPr>
            <a:spLocks noGrp="1" noChangeArrowheads="1"/>
          </p:cNvSpPr>
          <p:nvPr>
            <p:ph type="title"/>
          </p:nvPr>
        </p:nvSpPr>
        <p:spPr>
          <a:xfrm>
            <a:off x="0" y="2438400"/>
            <a:ext cx="9144000" cy="609600"/>
          </a:xfrm>
        </p:spPr>
        <p:txBody>
          <a:bodyPr/>
          <a:lstStyle/>
          <a:p>
            <a:pPr algn="ctr" eaLnBrk="1" hangingPunct="1"/>
            <a:r>
              <a:rPr lang="ja-JP" altLang="en-US" smtClean="0"/>
              <a:t>通信路（７章）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6" name="スライド番号プレースホルダ 4"/>
          <p:cNvSpPr>
            <a:spLocks noGrp="1"/>
          </p:cNvSpPr>
          <p:nvPr>
            <p:ph type="sldNum" sz="quarter" idx="12"/>
          </p:nvPr>
        </p:nvSpPr>
        <p:spPr>
          <a:noFill/>
        </p:spPr>
        <p:txBody>
          <a:bodyPr/>
          <a:lstStyle/>
          <a:p>
            <a:fld id="{05BB278E-7584-4D39-B59F-F13FBCE482B4}" type="slidenum">
              <a:rPr lang="en-US" altLang="ja-JP" smtClean="0"/>
              <a:pPr/>
              <a:t>10</a:t>
            </a:fld>
            <a:endParaRPr lang="en-US" altLang="ja-JP" smtClean="0"/>
          </a:p>
        </p:txBody>
      </p:sp>
      <p:sp>
        <p:nvSpPr>
          <p:cNvPr id="8207" name="Rectangle 2"/>
          <p:cNvSpPr>
            <a:spLocks noGrp="1" noChangeArrowheads="1"/>
          </p:cNvSpPr>
          <p:nvPr>
            <p:ph type="title"/>
          </p:nvPr>
        </p:nvSpPr>
        <p:spPr/>
        <p:txBody>
          <a:bodyPr/>
          <a:lstStyle/>
          <a:p>
            <a:pPr eaLnBrk="1" hangingPunct="1"/>
            <a:r>
              <a:rPr lang="ja-JP" altLang="en-US" smtClean="0"/>
              <a:t>具体的な２元対称通信路</a:t>
            </a:r>
          </a:p>
        </p:txBody>
      </p:sp>
      <p:sp>
        <p:nvSpPr>
          <p:cNvPr id="8208" name="Line 7"/>
          <p:cNvSpPr>
            <a:spLocks noChangeShapeType="1"/>
          </p:cNvSpPr>
          <p:nvPr/>
        </p:nvSpPr>
        <p:spPr bwMode="auto">
          <a:xfrm>
            <a:off x="3352800" y="17526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8209" name="Line 8"/>
          <p:cNvSpPr>
            <a:spLocks noChangeShapeType="1"/>
          </p:cNvSpPr>
          <p:nvPr/>
        </p:nvSpPr>
        <p:spPr bwMode="auto">
          <a:xfrm>
            <a:off x="3276600" y="17526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8210" name="Line 9"/>
          <p:cNvSpPr>
            <a:spLocks noChangeShapeType="1"/>
          </p:cNvSpPr>
          <p:nvPr/>
        </p:nvSpPr>
        <p:spPr bwMode="auto">
          <a:xfrm>
            <a:off x="3200400" y="31242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8211" name="Line 10"/>
          <p:cNvSpPr>
            <a:spLocks noChangeShapeType="1"/>
          </p:cNvSpPr>
          <p:nvPr/>
        </p:nvSpPr>
        <p:spPr bwMode="auto">
          <a:xfrm flipV="1">
            <a:off x="3200400" y="19050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8212" name="Oval 3"/>
          <p:cNvSpPr>
            <a:spLocks noChangeArrowheads="1"/>
          </p:cNvSpPr>
          <p:nvPr/>
        </p:nvSpPr>
        <p:spPr bwMode="auto">
          <a:xfrm>
            <a:off x="30480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8213" name="Oval 4"/>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8214" name="Oval 5"/>
          <p:cNvSpPr>
            <a:spLocks noChangeArrowheads="1"/>
          </p:cNvSpPr>
          <p:nvPr/>
        </p:nvSpPr>
        <p:spPr bwMode="auto">
          <a:xfrm>
            <a:off x="3048000" y="2819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8215" name="Oval 6"/>
          <p:cNvSpPr>
            <a:spLocks noChangeArrowheads="1"/>
          </p:cNvSpPr>
          <p:nvPr/>
        </p:nvSpPr>
        <p:spPr bwMode="auto">
          <a:xfrm>
            <a:off x="5181600" y="28194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8194" name="Object 0"/>
          <p:cNvGraphicFramePr>
            <a:graphicFrameLocks noChangeAspect="1"/>
          </p:cNvGraphicFramePr>
          <p:nvPr/>
        </p:nvGraphicFramePr>
        <p:xfrm>
          <a:off x="304800" y="2286000"/>
          <a:ext cx="1600200" cy="533400"/>
        </p:xfrm>
        <a:graphic>
          <a:graphicData uri="http://schemas.openxmlformats.org/presentationml/2006/ole">
            <p:oleObj spid="_x0000_s8194" name="Equation" r:id="rId3" imgW="609480" imgH="203040" progId="Equation.DSMT4">
              <p:embed/>
            </p:oleObj>
          </a:graphicData>
        </a:graphic>
      </p:graphicFrame>
      <p:graphicFrame>
        <p:nvGraphicFramePr>
          <p:cNvPr id="8195" name="Object 1"/>
          <p:cNvGraphicFramePr>
            <a:graphicFrameLocks noChangeAspect="1"/>
          </p:cNvGraphicFramePr>
          <p:nvPr/>
        </p:nvGraphicFramePr>
        <p:xfrm>
          <a:off x="6477000" y="2236788"/>
          <a:ext cx="1600200" cy="633412"/>
        </p:xfrm>
        <a:graphic>
          <a:graphicData uri="http://schemas.openxmlformats.org/presentationml/2006/ole">
            <p:oleObj spid="_x0000_s8195" name="Equation" r:id="rId4" imgW="609480" imgH="241200" progId="Equation.DSMT4">
              <p:embed/>
            </p:oleObj>
          </a:graphicData>
        </a:graphic>
      </p:graphicFrame>
      <p:graphicFrame>
        <p:nvGraphicFramePr>
          <p:cNvPr id="8196" name="Object 2"/>
          <p:cNvGraphicFramePr>
            <a:graphicFrameLocks noChangeAspect="1"/>
          </p:cNvGraphicFramePr>
          <p:nvPr/>
        </p:nvGraphicFramePr>
        <p:xfrm>
          <a:off x="3886200" y="1252538"/>
          <a:ext cx="609600" cy="473075"/>
        </p:xfrm>
        <a:graphic>
          <a:graphicData uri="http://schemas.openxmlformats.org/presentationml/2006/ole">
            <p:oleObj spid="_x0000_s8196" name="Equation" r:id="rId5" imgW="228600" imgH="177480" progId="Equation.DSMT4">
              <p:embed/>
            </p:oleObj>
          </a:graphicData>
        </a:graphic>
      </p:graphicFrame>
      <p:graphicFrame>
        <p:nvGraphicFramePr>
          <p:cNvPr id="8197" name="Object 3"/>
          <p:cNvGraphicFramePr>
            <a:graphicFrameLocks noChangeAspect="1"/>
          </p:cNvGraphicFramePr>
          <p:nvPr/>
        </p:nvGraphicFramePr>
        <p:xfrm>
          <a:off x="3795713" y="3390900"/>
          <a:ext cx="609600" cy="473075"/>
        </p:xfrm>
        <a:graphic>
          <a:graphicData uri="http://schemas.openxmlformats.org/presentationml/2006/ole">
            <p:oleObj spid="_x0000_s8197" name="Equation" r:id="rId6" imgW="228600" imgH="177480" progId="Equation.DSMT4">
              <p:embed/>
            </p:oleObj>
          </a:graphicData>
        </a:graphic>
      </p:graphicFrame>
      <p:graphicFrame>
        <p:nvGraphicFramePr>
          <p:cNvPr id="8198" name="Object 4"/>
          <p:cNvGraphicFramePr>
            <a:graphicFrameLocks noChangeAspect="1"/>
          </p:cNvGraphicFramePr>
          <p:nvPr/>
        </p:nvGraphicFramePr>
        <p:xfrm>
          <a:off x="3714750" y="2571750"/>
          <a:ext cx="642938" cy="474663"/>
        </p:xfrm>
        <a:graphic>
          <a:graphicData uri="http://schemas.openxmlformats.org/presentationml/2006/ole">
            <p:oleObj spid="_x0000_s8198" name="Equation" r:id="rId7" imgW="241200" imgH="177480" progId="Equation.DSMT4">
              <p:embed/>
            </p:oleObj>
          </a:graphicData>
        </a:graphic>
      </p:graphicFrame>
      <p:graphicFrame>
        <p:nvGraphicFramePr>
          <p:cNvPr id="8199" name="Object 5"/>
          <p:cNvGraphicFramePr>
            <a:graphicFrameLocks noChangeAspect="1"/>
          </p:cNvGraphicFramePr>
          <p:nvPr/>
        </p:nvGraphicFramePr>
        <p:xfrm>
          <a:off x="3714750" y="1812925"/>
          <a:ext cx="642938" cy="401638"/>
        </p:xfrm>
        <a:graphic>
          <a:graphicData uri="http://schemas.openxmlformats.org/presentationml/2006/ole">
            <p:oleObj spid="_x0000_s8199" name="Equation" r:id="rId8" imgW="241200" imgH="177480" progId="Equation.DSMT4">
              <p:embed/>
            </p:oleObj>
          </a:graphicData>
        </a:graphic>
      </p:graphicFrame>
      <p:graphicFrame>
        <p:nvGraphicFramePr>
          <p:cNvPr id="8200" name="Object 6"/>
          <p:cNvGraphicFramePr>
            <a:graphicFrameLocks noChangeAspect="1"/>
          </p:cNvGraphicFramePr>
          <p:nvPr/>
        </p:nvGraphicFramePr>
        <p:xfrm>
          <a:off x="357188" y="785813"/>
          <a:ext cx="2947987" cy="574675"/>
        </p:xfrm>
        <a:graphic>
          <a:graphicData uri="http://schemas.openxmlformats.org/presentationml/2006/ole">
            <p:oleObj spid="_x0000_s8200" name="Equation" r:id="rId9" imgW="1104840" imgH="215640" progId="Equation.DSMT4">
              <p:embed/>
            </p:oleObj>
          </a:graphicData>
        </a:graphic>
      </p:graphicFrame>
      <p:graphicFrame>
        <p:nvGraphicFramePr>
          <p:cNvPr id="8201" name="Object 7"/>
          <p:cNvGraphicFramePr>
            <a:graphicFrameLocks noChangeAspect="1"/>
          </p:cNvGraphicFramePr>
          <p:nvPr/>
        </p:nvGraphicFramePr>
        <p:xfrm>
          <a:off x="928688" y="4000500"/>
          <a:ext cx="3951287" cy="1897063"/>
        </p:xfrm>
        <a:graphic>
          <a:graphicData uri="http://schemas.openxmlformats.org/presentationml/2006/ole">
            <p:oleObj spid="_x0000_s8201" name="Equation" r:id="rId10" imgW="952200" imgH="457200" progId="Equation.DSMT4">
              <p:embed/>
            </p:oleObj>
          </a:graphicData>
        </a:graphic>
      </p:graphicFrame>
      <p:sp>
        <p:nvSpPr>
          <p:cNvPr id="8216" name="AutoShape 23"/>
          <p:cNvSpPr>
            <a:spLocks noChangeArrowheads="1"/>
          </p:cNvSpPr>
          <p:nvPr/>
        </p:nvSpPr>
        <p:spPr bwMode="auto">
          <a:xfrm>
            <a:off x="5715000" y="4214813"/>
            <a:ext cx="2714625" cy="1214437"/>
          </a:xfrm>
          <a:prstGeom prst="wedgeRoundRectCallout">
            <a:avLst>
              <a:gd name="adj1" fmla="val -72190"/>
              <a:gd name="adj2" fmla="val -904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8217" name="Text Box 24"/>
          <p:cNvSpPr txBox="1">
            <a:spLocks noChangeArrowheads="1"/>
          </p:cNvSpPr>
          <p:nvPr/>
        </p:nvSpPr>
        <p:spPr bwMode="auto">
          <a:xfrm>
            <a:off x="5943600" y="4419600"/>
            <a:ext cx="2667000" cy="830263"/>
          </a:xfrm>
          <a:prstGeom prst="rect">
            <a:avLst/>
          </a:prstGeom>
          <a:noFill/>
          <a:ln w="9525">
            <a:noFill/>
            <a:miter lim="800000"/>
            <a:headEnd/>
            <a:tailEnd/>
          </a:ln>
        </p:spPr>
        <p:txBody>
          <a:bodyPr>
            <a:spAutoFit/>
          </a:bodyPr>
          <a:lstStyle/>
          <a:p>
            <a:r>
              <a:rPr lang="ja-JP" altLang="en-US" b="0"/>
              <a:t>通信路行列は、</a:t>
            </a:r>
            <a:endParaRPr lang="en-US" altLang="ja-JP" b="0"/>
          </a:p>
          <a:p>
            <a:r>
              <a:rPr lang="ja-JP" altLang="en-US" b="0"/>
              <a:t>対称行列になる。</a:t>
            </a:r>
          </a:p>
        </p:txBody>
      </p:sp>
      <p:graphicFrame>
        <p:nvGraphicFramePr>
          <p:cNvPr id="8202" name="Object 8"/>
          <p:cNvGraphicFramePr>
            <a:graphicFrameLocks noChangeAspect="1"/>
          </p:cNvGraphicFramePr>
          <p:nvPr/>
        </p:nvGraphicFramePr>
        <p:xfrm>
          <a:off x="2362200" y="1524000"/>
          <a:ext cx="520700" cy="728663"/>
        </p:xfrm>
        <a:graphic>
          <a:graphicData uri="http://schemas.openxmlformats.org/presentationml/2006/ole">
            <p:oleObj spid="_x0000_s8202" name="Equation" r:id="rId11" imgW="126720" imgH="177480" progId="Equation.DSMT4">
              <p:embed/>
            </p:oleObj>
          </a:graphicData>
        </a:graphic>
      </p:graphicFrame>
      <p:graphicFrame>
        <p:nvGraphicFramePr>
          <p:cNvPr id="8203" name="Object 9"/>
          <p:cNvGraphicFramePr>
            <a:graphicFrameLocks noChangeAspect="1"/>
          </p:cNvGraphicFramePr>
          <p:nvPr/>
        </p:nvGraphicFramePr>
        <p:xfrm>
          <a:off x="2438400" y="2819400"/>
          <a:ext cx="363538" cy="677863"/>
        </p:xfrm>
        <a:graphic>
          <a:graphicData uri="http://schemas.openxmlformats.org/presentationml/2006/ole">
            <p:oleObj spid="_x0000_s8203" name="Equation" r:id="rId12" imgW="88560" imgH="164880" progId="Equation.DSMT4">
              <p:embed/>
            </p:oleObj>
          </a:graphicData>
        </a:graphic>
      </p:graphicFrame>
      <p:graphicFrame>
        <p:nvGraphicFramePr>
          <p:cNvPr id="8204" name="Object 10"/>
          <p:cNvGraphicFramePr>
            <a:graphicFrameLocks noChangeAspect="1"/>
          </p:cNvGraphicFramePr>
          <p:nvPr/>
        </p:nvGraphicFramePr>
        <p:xfrm>
          <a:off x="5791200" y="2590800"/>
          <a:ext cx="363538" cy="833438"/>
        </p:xfrm>
        <a:graphic>
          <a:graphicData uri="http://schemas.openxmlformats.org/presentationml/2006/ole">
            <p:oleObj spid="_x0000_s8204" name="Equation" r:id="rId13" imgW="88560" imgH="203040" progId="Equation.DSMT4">
              <p:embed/>
            </p:oleObj>
          </a:graphicData>
        </a:graphic>
      </p:graphicFrame>
      <p:graphicFrame>
        <p:nvGraphicFramePr>
          <p:cNvPr id="8205" name="Object 11"/>
          <p:cNvGraphicFramePr>
            <a:graphicFrameLocks noChangeAspect="1"/>
          </p:cNvGraphicFramePr>
          <p:nvPr/>
        </p:nvGraphicFramePr>
        <p:xfrm>
          <a:off x="5713413" y="1346200"/>
          <a:ext cx="520700" cy="885825"/>
        </p:xfrm>
        <a:graphic>
          <a:graphicData uri="http://schemas.openxmlformats.org/presentationml/2006/ole">
            <p:oleObj spid="_x0000_s8205" name="Equation" r:id="rId14" imgW="126720" imgH="21564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4" name="スライド番号プレースホルダ 4"/>
          <p:cNvSpPr>
            <a:spLocks noGrp="1"/>
          </p:cNvSpPr>
          <p:nvPr>
            <p:ph type="sldNum" sz="quarter" idx="12"/>
          </p:nvPr>
        </p:nvSpPr>
        <p:spPr>
          <a:noFill/>
        </p:spPr>
        <p:txBody>
          <a:bodyPr/>
          <a:lstStyle/>
          <a:p>
            <a:fld id="{6C3BD4A2-F7F6-4569-93D7-1B78B744614B}" type="slidenum">
              <a:rPr lang="en-US" altLang="ja-JP" smtClean="0"/>
              <a:pPr/>
              <a:t>11</a:t>
            </a:fld>
            <a:endParaRPr lang="en-US" altLang="ja-JP" smtClean="0"/>
          </a:p>
        </p:txBody>
      </p:sp>
      <p:sp>
        <p:nvSpPr>
          <p:cNvPr id="9235" name="Rectangle 2"/>
          <p:cNvSpPr>
            <a:spLocks noGrp="1" noChangeArrowheads="1"/>
          </p:cNvSpPr>
          <p:nvPr>
            <p:ph type="title"/>
          </p:nvPr>
        </p:nvSpPr>
        <p:spPr/>
        <p:txBody>
          <a:bodyPr/>
          <a:lstStyle/>
          <a:p>
            <a:pPr eaLnBrk="1" hangingPunct="1"/>
            <a:r>
              <a:rPr lang="ja-JP" altLang="en-US" smtClean="0"/>
              <a:t>通信路例２（２元対称</a:t>
            </a:r>
            <a:r>
              <a:rPr lang="ja-JP" altLang="en-US" u="sng" smtClean="0"/>
              <a:t>消失</a:t>
            </a:r>
            <a:r>
              <a:rPr lang="ja-JP" altLang="en-US" smtClean="0"/>
              <a:t>通信路）</a:t>
            </a:r>
          </a:p>
        </p:txBody>
      </p:sp>
      <p:sp>
        <p:nvSpPr>
          <p:cNvPr id="9236" name="Line 3"/>
          <p:cNvSpPr>
            <a:spLocks noChangeShapeType="1"/>
          </p:cNvSpPr>
          <p:nvPr/>
        </p:nvSpPr>
        <p:spPr bwMode="auto">
          <a:xfrm>
            <a:off x="2286000" y="1752600"/>
            <a:ext cx="2895600" cy="0"/>
          </a:xfrm>
          <a:prstGeom prst="line">
            <a:avLst/>
          </a:prstGeom>
          <a:noFill/>
          <a:ln w="38100">
            <a:solidFill>
              <a:schemeClr val="tx1"/>
            </a:solidFill>
            <a:round/>
            <a:headEnd/>
            <a:tailEnd type="triangle" w="med" len="med"/>
          </a:ln>
        </p:spPr>
        <p:txBody>
          <a:bodyPr/>
          <a:lstStyle/>
          <a:p>
            <a:endParaRPr lang="ja-JP" altLang="en-US"/>
          </a:p>
        </p:txBody>
      </p:sp>
      <p:sp>
        <p:nvSpPr>
          <p:cNvPr id="9237" name="Line 4"/>
          <p:cNvSpPr>
            <a:spLocks noChangeShapeType="1"/>
          </p:cNvSpPr>
          <p:nvPr/>
        </p:nvSpPr>
        <p:spPr bwMode="auto">
          <a:xfrm>
            <a:off x="2209800" y="1676400"/>
            <a:ext cx="2971800" cy="1066800"/>
          </a:xfrm>
          <a:prstGeom prst="line">
            <a:avLst/>
          </a:prstGeom>
          <a:noFill/>
          <a:ln w="38100">
            <a:solidFill>
              <a:schemeClr val="tx1"/>
            </a:solidFill>
            <a:round/>
            <a:headEnd/>
            <a:tailEnd type="triangle" w="med" len="med"/>
          </a:ln>
        </p:spPr>
        <p:txBody>
          <a:bodyPr/>
          <a:lstStyle/>
          <a:p>
            <a:endParaRPr lang="ja-JP" altLang="en-US"/>
          </a:p>
        </p:txBody>
      </p:sp>
      <p:sp>
        <p:nvSpPr>
          <p:cNvPr id="9238" name="Line 5"/>
          <p:cNvSpPr>
            <a:spLocks noChangeShapeType="1"/>
          </p:cNvSpPr>
          <p:nvPr/>
        </p:nvSpPr>
        <p:spPr bwMode="auto">
          <a:xfrm flipV="1">
            <a:off x="2438400" y="2895600"/>
            <a:ext cx="2743200" cy="990600"/>
          </a:xfrm>
          <a:prstGeom prst="line">
            <a:avLst/>
          </a:prstGeom>
          <a:noFill/>
          <a:ln w="38100">
            <a:solidFill>
              <a:schemeClr val="tx1"/>
            </a:solidFill>
            <a:round/>
            <a:headEnd/>
            <a:tailEnd type="triangle" w="med" len="med"/>
          </a:ln>
        </p:spPr>
        <p:txBody>
          <a:bodyPr/>
          <a:lstStyle/>
          <a:p>
            <a:endParaRPr lang="ja-JP" altLang="en-US"/>
          </a:p>
        </p:txBody>
      </p:sp>
      <p:sp>
        <p:nvSpPr>
          <p:cNvPr id="9239" name="Line 6"/>
          <p:cNvSpPr>
            <a:spLocks noChangeShapeType="1"/>
          </p:cNvSpPr>
          <p:nvPr/>
        </p:nvSpPr>
        <p:spPr bwMode="auto">
          <a:xfrm flipV="1">
            <a:off x="2286000" y="1905000"/>
            <a:ext cx="2743200" cy="1981200"/>
          </a:xfrm>
          <a:prstGeom prst="line">
            <a:avLst/>
          </a:prstGeom>
          <a:noFill/>
          <a:ln w="38100">
            <a:solidFill>
              <a:schemeClr val="tx1"/>
            </a:solidFill>
            <a:round/>
            <a:headEnd/>
            <a:tailEnd type="triangle" w="med" len="med"/>
          </a:ln>
        </p:spPr>
        <p:txBody>
          <a:bodyPr/>
          <a:lstStyle/>
          <a:p>
            <a:endParaRPr lang="ja-JP" altLang="en-US"/>
          </a:p>
        </p:txBody>
      </p:sp>
      <p:sp>
        <p:nvSpPr>
          <p:cNvPr id="9240" name="Oval 8"/>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9241" name="Oval 10"/>
          <p:cNvSpPr>
            <a:spLocks noChangeArrowheads="1"/>
          </p:cNvSpPr>
          <p:nvPr/>
        </p:nvSpPr>
        <p:spPr bwMode="auto">
          <a:xfrm>
            <a:off x="5257800" y="37338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18" name="Object 2048"/>
          <p:cNvGraphicFramePr>
            <a:graphicFrameLocks noChangeAspect="1"/>
          </p:cNvGraphicFramePr>
          <p:nvPr/>
        </p:nvGraphicFramePr>
        <p:xfrm>
          <a:off x="304800" y="2751138"/>
          <a:ext cx="1143000" cy="381000"/>
        </p:xfrm>
        <a:graphic>
          <a:graphicData uri="http://schemas.openxmlformats.org/presentationml/2006/ole">
            <p:oleObj spid="_x0000_s9218" name="Equation" r:id="rId3" imgW="609480" imgH="203040" progId="Equation.DSMT4">
              <p:embed/>
            </p:oleObj>
          </a:graphicData>
        </a:graphic>
      </p:graphicFrame>
      <p:graphicFrame>
        <p:nvGraphicFramePr>
          <p:cNvPr id="9219" name="Object 2049"/>
          <p:cNvGraphicFramePr>
            <a:graphicFrameLocks noChangeAspect="1"/>
          </p:cNvGraphicFramePr>
          <p:nvPr/>
        </p:nvGraphicFramePr>
        <p:xfrm>
          <a:off x="6705600" y="2057400"/>
          <a:ext cx="2066925" cy="633413"/>
        </p:xfrm>
        <a:graphic>
          <a:graphicData uri="http://schemas.openxmlformats.org/presentationml/2006/ole">
            <p:oleObj spid="_x0000_s9219" name="Equation" r:id="rId4" imgW="787320" imgH="241200" progId="Equation.DSMT4">
              <p:embed/>
            </p:oleObj>
          </a:graphicData>
        </a:graphic>
      </p:graphicFrame>
      <p:graphicFrame>
        <p:nvGraphicFramePr>
          <p:cNvPr id="9220" name="Object 2050"/>
          <p:cNvGraphicFramePr>
            <a:graphicFrameLocks noChangeAspect="1"/>
          </p:cNvGraphicFramePr>
          <p:nvPr/>
        </p:nvGraphicFramePr>
        <p:xfrm>
          <a:off x="2743200" y="1219200"/>
          <a:ext cx="1828800" cy="609600"/>
        </p:xfrm>
        <a:graphic>
          <a:graphicData uri="http://schemas.openxmlformats.org/presentationml/2006/ole">
            <p:oleObj spid="_x0000_s9220" name="Equation" r:id="rId5" imgW="685800" imgH="228600" progId="Equation.DSMT4">
              <p:embed/>
            </p:oleObj>
          </a:graphicData>
        </a:graphic>
      </p:graphicFrame>
      <p:graphicFrame>
        <p:nvGraphicFramePr>
          <p:cNvPr id="9221" name="Object 2051"/>
          <p:cNvGraphicFramePr>
            <a:graphicFrameLocks noChangeAspect="1"/>
          </p:cNvGraphicFramePr>
          <p:nvPr/>
        </p:nvGraphicFramePr>
        <p:xfrm>
          <a:off x="6561138" y="974725"/>
          <a:ext cx="2236787" cy="608013"/>
        </p:xfrm>
        <a:graphic>
          <a:graphicData uri="http://schemas.openxmlformats.org/presentationml/2006/ole">
            <p:oleObj spid="_x0000_s9221" name="Equation" r:id="rId6" imgW="838080" imgH="228600" progId="Equation.DSMT4">
              <p:embed/>
            </p:oleObj>
          </a:graphicData>
        </a:graphic>
      </p:graphicFrame>
      <p:graphicFrame>
        <p:nvGraphicFramePr>
          <p:cNvPr id="9222" name="Object 2052"/>
          <p:cNvGraphicFramePr>
            <a:graphicFrameLocks noChangeAspect="1"/>
          </p:cNvGraphicFramePr>
          <p:nvPr/>
        </p:nvGraphicFramePr>
        <p:xfrm>
          <a:off x="285750" y="4857750"/>
          <a:ext cx="6553200" cy="1431925"/>
        </p:xfrm>
        <a:graphic>
          <a:graphicData uri="http://schemas.openxmlformats.org/presentationml/2006/ole">
            <p:oleObj spid="_x0000_s9222" name="Equation" r:id="rId7" imgW="2209680" imgH="482400" progId="Equation.DSMT4">
              <p:embed/>
            </p:oleObj>
          </a:graphicData>
        </a:graphic>
      </p:graphicFrame>
      <p:sp>
        <p:nvSpPr>
          <p:cNvPr id="9242" name="AutoShape 19"/>
          <p:cNvSpPr>
            <a:spLocks noChangeArrowheads="1"/>
          </p:cNvSpPr>
          <p:nvPr/>
        </p:nvSpPr>
        <p:spPr bwMode="auto">
          <a:xfrm>
            <a:off x="6858000" y="4191000"/>
            <a:ext cx="2133600" cy="1676400"/>
          </a:xfrm>
          <a:prstGeom prst="wedgeRoundRectCallout">
            <a:avLst>
              <a:gd name="adj1" fmla="val -56694"/>
              <a:gd name="adj2" fmla="val 2623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9243" name="Text Box 20"/>
          <p:cNvSpPr txBox="1">
            <a:spLocks noChangeArrowheads="1"/>
          </p:cNvSpPr>
          <p:nvPr/>
        </p:nvSpPr>
        <p:spPr bwMode="auto">
          <a:xfrm>
            <a:off x="6934200" y="4191000"/>
            <a:ext cx="1981200" cy="1552575"/>
          </a:xfrm>
          <a:prstGeom prst="rect">
            <a:avLst/>
          </a:prstGeom>
          <a:noFill/>
          <a:ln w="9525">
            <a:noFill/>
            <a:miter lim="800000"/>
            <a:headEnd/>
            <a:tailEnd/>
          </a:ln>
        </p:spPr>
        <p:txBody>
          <a:bodyPr>
            <a:spAutoFit/>
          </a:bodyPr>
          <a:lstStyle/>
          <a:p>
            <a:r>
              <a:rPr lang="ja-JP" altLang="en-US" b="0"/>
              <a:t>応用上重要。</a:t>
            </a:r>
          </a:p>
          <a:p>
            <a:r>
              <a:rPr lang="ja-JP" altLang="en-US" b="0"/>
              <a:t>送信記号の消失と誤りの両方が起こる。</a:t>
            </a:r>
          </a:p>
        </p:txBody>
      </p:sp>
      <p:graphicFrame>
        <p:nvGraphicFramePr>
          <p:cNvPr id="9223" name="Object 2053"/>
          <p:cNvGraphicFramePr>
            <a:graphicFrameLocks noChangeAspect="1"/>
          </p:cNvGraphicFramePr>
          <p:nvPr/>
        </p:nvGraphicFramePr>
        <p:xfrm>
          <a:off x="1447800" y="1912938"/>
          <a:ext cx="520700" cy="728662"/>
        </p:xfrm>
        <a:graphic>
          <a:graphicData uri="http://schemas.openxmlformats.org/presentationml/2006/ole">
            <p:oleObj spid="_x0000_s9223" name="Equation" r:id="rId8" imgW="126720" imgH="177480" progId="Equation.DSMT4">
              <p:embed/>
            </p:oleObj>
          </a:graphicData>
        </a:graphic>
      </p:graphicFrame>
      <p:graphicFrame>
        <p:nvGraphicFramePr>
          <p:cNvPr id="9224" name="Object 2054"/>
          <p:cNvGraphicFramePr>
            <a:graphicFrameLocks noChangeAspect="1"/>
          </p:cNvGraphicFramePr>
          <p:nvPr/>
        </p:nvGraphicFramePr>
        <p:xfrm>
          <a:off x="1524000" y="3208338"/>
          <a:ext cx="363538" cy="677862"/>
        </p:xfrm>
        <a:graphic>
          <a:graphicData uri="http://schemas.openxmlformats.org/presentationml/2006/ole">
            <p:oleObj spid="_x0000_s9224" name="Equation" r:id="rId9" imgW="88560" imgH="164880" progId="Equation.DSMT4">
              <p:embed/>
            </p:oleObj>
          </a:graphicData>
        </a:graphic>
      </p:graphicFrame>
      <p:graphicFrame>
        <p:nvGraphicFramePr>
          <p:cNvPr id="9225" name="Object 2055"/>
          <p:cNvGraphicFramePr>
            <a:graphicFrameLocks noChangeAspect="1"/>
          </p:cNvGraphicFramePr>
          <p:nvPr/>
        </p:nvGraphicFramePr>
        <p:xfrm>
          <a:off x="5791200" y="3586163"/>
          <a:ext cx="363538" cy="833437"/>
        </p:xfrm>
        <a:graphic>
          <a:graphicData uri="http://schemas.openxmlformats.org/presentationml/2006/ole">
            <p:oleObj spid="_x0000_s9225" name="Equation" r:id="rId10" imgW="88560" imgH="203040" progId="Equation.DSMT4">
              <p:embed/>
            </p:oleObj>
          </a:graphicData>
        </a:graphic>
      </p:graphicFrame>
      <p:graphicFrame>
        <p:nvGraphicFramePr>
          <p:cNvPr id="9226" name="Object 2056"/>
          <p:cNvGraphicFramePr>
            <a:graphicFrameLocks noChangeAspect="1"/>
          </p:cNvGraphicFramePr>
          <p:nvPr/>
        </p:nvGraphicFramePr>
        <p:xfrm>
          <a:off x="5713413" y="1346200"/>
          <a:ext cx="520700" cy="885825"/>
        </p:xfrm>
        <a:graphic>
          <a:graphicData uri="http://schemas.openxmlformats.org/presentationml/2006/ole">
            <p:oleObj spid="_x0000_s9226" name="Equation" r:id="rId11" imgW="126720" imgH="215640" progId="Equation.DSMT4">
              <p:embed/>
            </p:oleObj>
          </a:graphicData>
        </a:graphic>
      </p:graphicFrame>
      <p:sp>
        <p:nvSpPr>
          <p:cNvPr id="9244" name="Oval 25"/>
          <p:cNvSpPr>
            <a:spLocks noChangeArrowheads="1"/>
          </p:cNvSpPr>
          <p:nvPr/>
        </p:nvSpPr>
        <p:spPr bwMode="auto">
          <a:xfrm>
            <a:off x="5257800" y="2514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27" name="Object 2057"/>
          <p:cNvGraphicFramePr>
            <a:graphicFrameLocks noChangeAspect="1"/>
          </p:cNvGraphicFramePr>
          <p:nvPr/>
        </p:nvGraphicFramePr>
        <p:xfrm>
          <a:off x="6537325" y="1524000"/>
          <a:ext cx="2270125" cy="608013"/>
        </p:xfrm>
        <a:graphic>
          <a:graphicData uri="http://schemas.openxmlformats.org/presentationml/2006/ole">
            <p:oleObj spid="_x0000_s9227" name="Equation" r:id="rId12" imgW="850680" imgH="228600" progId="Equation.DSMT4">
              <p:embed/>
            </p:oleObj>
          </a:graphicData>
        </a:graphic>
      </p:graphicFrame>
      <p:graphicFrame>
        <p:nvGraphicFramePr>
          <p:cNvPr id="9228" name="Object 2058"/>
          <p:cNvGraphicFramePr>
            <a:graphicFrameLocks noChangeAspect="1"/>
          </p:cNvGraphicFramePr>
          <p:nvPr/>
        </p:nvGraphicFramePr>
        <p:xfrm>
          <a:off x="5715000" y="2360613"/>
          <a:ext cx="730250" cy="833437"/>
        </p:xfrm>
        <a:graphic>
          <a:graphicData uri="http://schemas.openxmlformats.org/presentationml/2006/ole">
            <p:oleObj spid="_x0000_s9228" name="Equation" r:id="rId13" imgW="177480" imgH="203040" progId="Equation.DSMT4">
              <p:embed/>
            </p:oleObj>
          </a:graphicData>
        </a:graphic>
      </p:graphicFrame>
      <p:sp>
        <p:nvSpPr>
          <p:cNvPr id="9245" name="Line 28"/>
          <p:cNvSpPr>
            <a:spLocks noChangeShapeType="1"/>
          </p:cNvSpPr>
          <p:nvPr/>
        </p:nvSpPr>
        <p:spPr bwMode="auto">
          <a:xfrm>
            <a:off x="2286000" y="1676400"/>
            <a:ext cx="2971800" cy="2133600"/>
          </a:xfrm>
          <a:prstGeom prst="line">
            <a:avLst/>
          </a:prstGeom>
          <a:noFill/>
          <a:ln w="38100">
            <a:solidFill>
              <a:schemeClr val="tx1"/>
            </a:solidFill>
            <a:round/>
            <a:headEnd/>
            <a:tailEnd type="triangle" w="med" len="med"/>
          </a:ln>
        </p:spPr>
        <p:txBody>
          <a:bodyPr/>
          <a:lstStyle/>
          <a:p>
            <a:endParaRPr lang="ja-JP" altLang="en-US"/>
          </a:p>
        </p:txBody>
      </p:sp>
      <p:sp>
        <p:nvSpPr>
          <p:cNvPr id="9246" name="Line 29"/>
          <p:cNvSpPr>
            <a:spLocks noChangeShapeType="1"/>
          </p:cNvSpPr>
          <p:nvPr/>
        </p:nvSpPr>
        <p:spPr bwMode="auto">
          <a:xfrm>
            <a:off x="2438400" y="3962400"/>
            <a:ext cx="2743200" cy="0"/>
          </a:xfrm>
          <a:prstGeom prst="line">
            <a:avLst/>
          </a:prstGeom>
          <a:noFill/>
          <a:ln w="38100">
            <a:solidFill>
              <a:schemeClr val="tx1"/>
            </a:solidFill>
            <a:round/>
            <a:headEnd/>
            <a:tailEnd type="triangle" w="med" len="med"/>
          </a:ln>
        </p:spPr>
        <p:txBody>
          <a:bodyPr/>
          <a:lstStyle/>
          <a:p>
            <a:endParaRPr lang="ja-JP" altLang="en-US"/>
          </a:p>
        </p:txBody>
      </p:sp>
      <p:sp>
        <p:nvSpPr>
          <p:cNvPr id="9247" name="Oval 7"/>
          <p:cNvSpPr>
            <a:spLocks noChangeArrowheads="1"/>
          </p:cNvSpPr>
          <p:nvPr/>
        </p:nvSpPr>
        <p:spPr bwMode="auto">
          <a:xfrm>
            <a:off x="21336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9248" name="Oval 9"/>
          <p:cNvSpPr>
            <a:spLocks noChangeArrowheads="1"/>
          </p:cNvSpPr>
          <p:nvPr/>
        </p:nvSpPr>
        <p:spPr bwMode="auto">
          <a:xfrm>
            <a:off x="2057400" y="37338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29" name="Object 2059"/>
          <p:cNvGraphicFramePr>
            <a:graphicFrameLocks noChangeAspect="1"/>
          </p:cNvGraphicFramePr>
          <p:nvPr/>
        </p:nvGraphicFramePr>
        <p:xfrm>
          <a:off x="2895600" y="3962400"/>
          <a:ext cx="1828800" cy="609600"/>
        </p:xfrm>
        <a:graphic>
          <a:graphicData uri="http://schemas.openxmlformats.org/presentationml/2006/ole">
            <p:oleObj spid="_x0000_s9229" name="Equation" r:id="rId14" imgW="685800" imgH="228600" progId="Equation.DSMT4">
              <p:embed/>
            </p:oleObj>
          </a:graphicData>
        </a:graphic>
      </p:graphicFrame>
      <p:graphicFrame>
        <p:nvGraphicFramePr>
          <p:cNvPr id="9230" name="Object 2060"/>
          <p:cNvGraphicFramePr>
            <a:graphicFrameLocks noChangeAspect="1"/>
          </p:cNvGraphicFramePr>
          <p:nvPr/>
        </p:nvGraphicFramePr>
        <p:xfrm>
          <a:off x="4572000" y="2057400"/>
          <a:ext cx="508000" cy="609600"/>
        </p:xfrm>
        <a:graphic>
          <a:graphicData uri="http://schemas.openxmlformats.org/presentationml/2006/ole">
            <p:oleObj spid="_x0000_s9230" name="Equation" r:id="rId15" imgW="190440" imgH="228600" progId="Equation.DSMT4">
              <p:embed/>
            </p:oleObj>
          </a:graphicData>
        </a:graphic>
      </p:graphicFrame>
      <p:graphicFrame>
        <p:nvGraphicFramePr>
          <p:cNvPr id="9231" name="Object 2061"/>
          <p:cNvGraphicFramePr>
            <a:graphicFrameLocks noChangeAspect="1"/>
          </p:cNvGraphicFramePr>
          <p:nvPr/>
        </p:nvGraphicFramePr>
        <p:xfrm>
          <a:off x="4572000" y="2895600"/>
          <a:ext cx="508000" cy="609600"/>
        </p:xfrm>
        <a:graphic>
          <a:graphicData uri="http://schemas.openxmlformats.org/presentationml/2006/ole">
            <p:oleObj spid="_x0000_s9231" name="Equation" r:id="rId16" imgW="190440" imgH="228600" progId="Equation.DSMT4">
              <p:embed/>
            </p:oleObj>
          </a:graphicData>
        </a:graphic>
      </p:graphicFrame>
      <p:graphicFrame>
        <p:nvGraphicFramePr>
          <p:cNvPr id="9232" name="Object 2062"/>
          <p:cNvGraphicFramePr>
            <a:graphicFrameLocks noChangeAspect="1"/>
          </p:cNvGraphicFramePr>
          <p:nvPr/>
        </p:nvGraphicFramePr>
        <p:xfrm>
          <a:off x="2667000" y="2057400"/>
          <a:ext cx="473075" cy="609600"/>
        </p:xfrm>
        <a:graphic>
          <a:graphicData uri="http://schemas.openxmlformats.org/presentationml/2006/ole">
            <p:oleObj spid="_x0000_s9232" name="Equation" r:id="rId17" imgW="177480" imgH="228600" progId="Equation.DSMT4">
              <p:embed/>
            </p:oleObj>
          </a:graphicData>
        </a:graphic>
      </p:graphicFrame>
      <p:graphicFrame>
        <p:nvGraphicFramePr>
          <p:cNvPr id="9233" name="Object 2063"/>
          <p:cNvGraphicFramePr>
            <a:graphicFrameLocks noChangeAspect="1"/>
          </p:cNvGraphicFramePr>
          <p:nvPr/>
        </p:nvGraphicFramePr>
        <p:xfrm>
          <a:off x="2514600" y="2819400"/>
          <a:ext cx="473075" cy="609600"/>
        </p:xfrm>
        <a:graphic>
          <a:graphicData uri="http://schemas.openxmlformats.org/presentationml/2006/ole">
            <p:oleObj spid="_x0000_s9233" name="Equation" r:id="rId18" imgW="177480" imgH="228600" progId="Equation.DSMT4">
              <p:embed/>
            </p:oleObj>
          </a:graphicData>
        </a:graphic>
      </p:graphicFrame>
      <p:sp>
        <p:nvSpPr>
          <p:cNvPr id="9249" name="AutoShape 36"/>
          <p:cNvSpPr>
            <a:spLocks noChangeArrowheads="1"/>
          </p:cNvSpPr>
          <p:nvPr/>
        </p:nvSpPr>
        <p:spPr bwMode="auto">
          <a:xfrm>
            <a:off x="6477000" y="2895600"/>
            <a:ext cx="2438400" cy="1066800"/>
          </a:xfrm>
          <a:prstGeom prst="wedgeRoundRectCallout">
            <a:avLst>
              <a:gd name="adj1" fmla="val -61588"/>
              <a:gd name="adj2" fmla="val -5877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9250" name="Text Box 37"/>
          <p:cNvSpPr txBox="1">
            <a:spLocks noChangeArrowheads="1"/>
          </p:cNvSpPr>
          <p:nvPr/>
        </p:nvSpPr>
        <p:spPr bwMode="auto">
          <a:xfrm>
            <a:off x="6613525" y="3013075"/>
            <a:ext cx="1997075" cy="822325"/>
          </a:xfrm>
          <a:prstGeom prst="rect">
            <a:avLst/>
          </a:prstGeom>
          <a:noFill/>
          <a:ln w="9525">
            <a:noFill/>
            <a:miter lim="800000"/>
            <a:headEnd/>
            <a:tailEnd/>
          </a:ln>
        </p:spPr>
        <p:txBody>
          <a:bodyPr>
            <a:spAutoFit/>
          </a:bodyPr>
          <a:lstStyle/>
          <a:p>
            <a:r>
              <a:rPr lang="en-US" altLang="ja-JP" b="0" i="1"/>
              <a:t>X</a:t>
            </a:r>
            <a:r>
              <a:rPr lang="ja-JP" altLang="en-US" b="0"/>
              <a:t>は消失を意味する記号。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8" name="スライド番号プレースホルダ 4"/>
          <p:cNvSpPr>
            <a:spLocks noGrp="1"/>
          </p:cNvSpPr>
          <p:nvPr>
            <p:ph type="sldNum" sz="quarter" idx="12"/>
          </p:nvPr>
        </p:nvSpPr>
        <p:spPr>
          <a:xfrm>
            <a:off x="7000875" y="6400800"/>
            <a:ext cx="1905000" cy="457200"/>
          </a:xfrm>
          <a:noFill/>
        </p:spPr>
        <p:txBody>
          <a:bodyPr/>
          <a:lstStyle/>
          <a:p>
            <a:fld id="{13B566C8-466D-4CC6-9E64-D73FB4CB8AA0}" type="slidenum">
              <a:rPr lang="en-US" altLang="ja-JP" smtClean="0"/>
              <a:pPr/>
              <a:t>12</a:t>
            </a:fld>
            <a:endParaRPr lang="en-US" altLang="ja-JP" smtClean="0"/>
          </a:p>
        </p:txBody>
      </p:sp>
      <p:sp>
        <p:nvSpPr>
          <p:cNvPr id="10259" name="Rectangle 2"/>
          <p:cNvSpPr>
            <a:spLocks noGrp="1" noChangeArrowheads="1"/>
          </p:cNvSpPr>
          <p:nvPr>
            <p:ph type="title"/>
          </p:nvPr>
        </p:nvSpPr>
        <p:spPr/>
        <p:txBody>
          <a:bodyPr/>
          <a:lstStyle/>
          <a:p>
            <a:pPr eaLnBrk="1" hangingPunct="1"/>
            <a:r>
              <a:rPr lang="ja-JP" altLang="en-US" smtClean="0"/>
              <a:t>具体的な２元対称</a:t>
            </a:r>
            <a:r>
              <a:rPr lang="ja-JP" altLang="en-US" u="sng" smtClean="0"/>
              <a:t>消失</a:t>
            </a:r>
            <a:r>
              <a:rPr lang="ja-JP" altLang="en-US" smtClean="0"/>
              <a:t>通信路</a:t>
            </a:r>
          </a:p>
        </p:txBody>
      </p:sp>
      <p:sp>
        <p:nvSpPr>
          <p:cNvPr id="10260" name="Line 3"/>
          <p:cNvSpPr>
            <a:spLocks noChangeShapeType="1"/>
          </p:cNvSpPr>
          <p:nvPr/>
        </p:nvSpPr>
        <p:spPr bwMode="auto">
          <a:xfrm>
            <a:off x="2286000" y="1752600"/>
            <a:ext cx="2895600" cy="0"/>
          </a:xfrm>
          <a:prstGeom prst="line">
            <a:avLst/>
          </a:prstGeom>
          <a:noFill/>
          <a:ln w="38100">
            <a:solidFill>
              <a:schemeClr val="tx1"/>
            </a:solidFill>
            <a:round/>
            <a:headEnd/>
            <a:tailEnd type="triangle" w="med" len="med"/>
          </a:ln>
        </p:spPr>
        <p:txBody>
          <a:bodyPr/>
          <a:lstStyle/>
          <a:p>
            <a:endParaRPr lang="ja-JP" altLang="en-US"/>
          </a:p>
        </p:txBody>
      </p:sp>
      <p:sp>
        <p:nvSpPr>
          <p:cNvPr id="10261" name="Line 4"/>
          <p:cNvSpPr>
            <a:spLocks noChangeShapeType="1"/>
          </p:cNvSpPr>
          <p:nvPr/>
        </p:nvSpPr>
        <p:spPr bwMode="auto">
          <a:xfrm>
            <a:off x="2209800" y="1676400"/>
            <a:ext cx="2971800" cy="1066800"/>
          </a:xfrm>
          <a:prstGeom prst="line">
            <a:avLst/>
          </a:prstGeom>
          <a:noFill/>
          <a:ln w="38100">
            <a:solidFill>
              <a:schemeClr val="tx1"/>
            </a:solidFill>
            <a:round/>
            <a:headEnd/>
            <a:tailEnd type="triangle" w="med" len="med"/>
          </a:ln>
        </p:spPr>
        <p:txBody>
          <a:bodyPr/>
          <a:lstStyle/>
          <a:p>
            <a:endParaRPr lang="ja-JP" altLang="en-US"/>
          </a:p>
        </p:txBody>
      </p:sp>
      <p:sp>
        <p:nvSpPr>
          <p:cNvPr id="10262" name="Line 5"/>
          <p:cNvSpPr>
            <a:spLocks noChangeShapeType="1"/>
          </p:cNvSpPr>
          <p:nvPr/>
        </p:nvSpPr>
        <p:spPr bwMode="auto">
          <a:xfrm flipV="1">
            <a:off x="2438400" y="2895600"/>
            <a:ext cx="2743200" cy="990600"/>
          </a:xfrm>
          <a:prstGeom prst="line">
            <a:avLst/>
          </a:prstGeom>
          <a:noFill/>
          <a:ln w="38100">
            <a:solidFill>
              <a:schemeClr val="tx1"/>
            </a:solidFill>
            <a:round/>
            <a:headEnd/>
            <a:tailEnd type="triangle" w="med" len="med"/>
          </a:ln>
        </p:spPr>
        <p:txBody>
          <a:bodyPr/>
          <a:lstStyle/>
          <a:p>
            <a:endParaRPr lang="ja-JP" altLang="en-US"/>
          </a:p>
        </p:txBody>
      </p:sp>
      <p:sp>
        <p:nvSpPr>
          <p:cNvPr id="10263" name="Line 6"/>
          <p:cNvSpPr>
            <a:spLocks noChangeShapeType="1"/>
          </p:cNvSpPr>
          <p:nvPr/>
        </p:nvSpPr>
        <p:spPr bwMode="auto">
          <a:xfrm flipV="1">
            <a:off x="2286000" y="1905000"/>
            <a:ext cx="2743200" cy="1981200"/>
          </a:xfrm>
          <a:prstGeom prst="line">
            <a:avLst/>
          </a:prstGeom>
          <a:noFill/>
          <a:ln w="38100">
            <a:solidFill>
              <a:schemeClr val="tx1"/>
            </a:solidFill>
            <a:round/>
            <a:headEnd/>
            <a:tailEnd type="triangle" w="med" len="med"/>
          </a:ln>
        </p:spPr>
        <p:txBody>
          <a:bodyPr/>
          <a:lstStyle/>
          <a:p>
            <a:endParaRPr lang="ja-JP" altLang="en-US"/>
          </a:p>
        </p:txBody>
      </p:sp>
      <p:sp>
        <p:nvSpPr>
          <p:cNvPr id="10264" name="Oval 8"/>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0265" name="Oval 10"/>
          <p:cNvSpPr>
            <a:spLocks noChangeArrowheads="1"/>
          </p:cNvSpPr>
          <p:nvPr/>
        </p:nvSpPr>
        <p:spPr bwMode="auto">
          <a:xfrm>
            <a:off x="5257800" y="37338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0242" name="Object 2048"/>
          <p:cNvGraphicFramePr>
            <a:graphicFrameLocks noChangeAspect="1"/>
          </p:cNvGraphicFramePr>
          <p:nvPr/>
        </p:nvGraphicFramePr>
        <p:xfrm>
          <a:off x="304800" y="2751138"/>
          <a:ext cx="1143000" cy="381000"/>
        </p:xfrm>
        <a:graphic>
          <a:graphicData uri="http://schemas.openxmlformats.org/presentationml/2006/ole">
            <p:oleObj spid="_x0000_s10242" name="Equation" r:id="rId3" imgW="609480" imgH="203040" progId="Equation.DSMT4">
              <p:embed/>
            </p:oleObj>
          </a:graphicData>
        </a:graphic>
      </p:graphicFrame>
      <p:graphicFrame>
        <p:nvGraphicFramePr>
          <p:cNvPr id="10243" name="Object 2049"/>
          <p:cNvGraphicFramePr>
            <a:graphicFrameLocks noChangeAspect="1"/>
          </p:cNvGraphicFramePr>
          <p:nvPr/>
        </p:nvGraphicFramePr>
        <p:xfrm>
          <a:off x="6705600" y="2057400"/>
          <a:ext cx="2066925" cy="633413"/>
        </p:xfrm>
        <a:graphic>
          <a:graphicData uri="http://schemas.openxmlformats.org/presentationml/2006/ole">
            <p:oleObj spid="_x0000_s10243" name="Equation" r:id="rId4" imgW="787320" imgH="241200" progId="Equation.DSMT4">
              <p:embed/>
            </p:oleObj>
          </a:graphicData>
        </a:graphic>
      </p:graphicFrame>
      <p:graphicFrame>
        <p:nvGraphicFramePr>
          <p:cNvPr id="10244" name="Object 2050"/>
          <p:cNvGraphicFramePr>
            <a:graphicFrameLocks noChangeAspect="1"/>
          </p:cNvGraphicFramePr>
          <p:nvPr/>
        </p:nvGraphicFramePr>
        <p:xfrm>
          <a:off x="3335338" y="1285875"/>
          <a:ext cx="642937" cy="474663"/>
        </p:xfrm>
        <a:graphic>
          <a:graphicData uri="http://schemas.openxmlformats.org/presentationml/2006/ole">
            <p:oleObj spid="_x0000_s10244" name="Equation" r:id="rId5" imgW="241200" imgH="177480" progId="Equation.DSMT4">
              <p:embed/>
            </p:oleObj>
          </a:graphicData>
        </a:graphic>
      </p:graphicFrame>
      <p:graphicFrame>
        <p:nvGraphicFramePr>
          <p:cNvPr id="10245" name="Object 2051"/>
          <p:cNvGraphicFramePr>
            <a:graphicFrameLocks noChangeAspect="1"/>
          </p:cNvGraphicFramePr>
          <p:nvPr/>
        </p:nvGraphicFramePr>
        <p:xfrm>
          <a:off x="0" y="714375"/>
          <a:ext cx="3049588" cy="608013"/>
        </p:xfrm>
        <a:graphic>
          <a:graphicData uri="http://schemas.openxmlformats.org/presentationml/2006/ole">
            <p:oleObj spid="_x0000_s10245" name="Equation" r:id="rId6" imgW="1143000" imgH="228600" progId="Equation.DSMT4">
              <p:embed/>
            </p:oleObj>
          </a:graphicData>
        </a:graphic>
      </p:graphicFrame>
      <p:graphicFrame>
        <p:nvGraphicFramePr>
          <p:cNvPr id="10246" name="Object 2052"/>
          <p:cNvGraphicFramePr>
            <a:graphicFrameLocks noChangeAspect="1"/>
          </p:cNvGraphicFramePr>
          <p:nvPr/>
        </p:nvGraphicFramePr>
        <p:xfrm>
          <a:off x="1428750" y="4857750"/>
          <a:ext cx="3841750" cy="1357313"/>
        </p:xfrm>
        <a:graphic>
          <a:graphicData uri="http://schemas.openxmlformats.org/presentationml/2006/ole">
            <p:oleObj spid="_x0000_s10246" name="Equation" r:id="rId7" imgW="1295280" imgH="457200" progId="Equation.DSMT4">
              <p:embed/>
            </p:oleObj>
          </a:graphicData>
        </a:graphic>
      </p:graphicFrame>
      <p:graphicFrame>
        <p:nvGraphicFramePr>
          <p:cNvPr id="10247" name="Object 2053"/>
          <p:cNvGraphicFramePr>
            <a:graphicFrameLocks noChangeAspect="1"/>
          </p:cNvGraphicFramePr>
          <p:nvPr/>
        </p:nvGraphicFramePr>
        <p:xfrm>
          <a:off x="1447800" y="1912938"/>
          <a:ext cx="520700" cy="728662"/>
        </p:xfrm>
        <a:graphic>
          <a:graphicData uri="http://schemas.openxmlformats.org/presentationml/2006/ole">
            <p:oleObj spid="_x0000_s10247" name="Equation" r:id="rId8" imgW="126720" imgH="177480" progId="Equation.DSMT4">
              <p:embed/>
            </p:oleObj>
          </a:graphicData>
        </a:graphic>
      </p:graphicFrame>
      <p:graphicFrame>
        <p:nvGraphicFramePr>
          <p:cNvPr id="10248" name="Object 2054"/>
          <p:cNvGraphicFramePr>
            <a:graphicFrameLocks noChangeAspect="1"/>
          </p:cNvGraphicFramePr>
          <p:nvPr/>
        </p:nvGraphicFramePr>
        <p:xfrm>
          <a:off x="1524000" y="3208338"/>
          <a:ext cx="363538" cy="677862"/>
        </p:xfrm>
        <a:graphic>
          <a:graphicData uri="http://schemas.openxmlformats.org/presentationml/2006/ole">
            <p:oleObj spid="_x0000_s10248" name="Equation" r:id="rId9" imgW="88560" imgH="164880" progId="Equation.DSMT4">
              <p:embed/>
            </p:oleObj>
          </a:graphicData>
        </a:graphic>
      </p:graphicFrame>
      <p:graphicFrame>
        <p:nvGraphicFramePr>
          <p:cNvPr id="10249" name="Object 2055"/>
          <p:cNvGraphicFramePr>
            <a:graphicFrameLocks noChangeAspect="1"/>
          </p:cNvGraphicFramePr>
          <p:nvPr/>
        </p:nvGraphicFramePr>
        <p:xfrm>
          <a:off x="5791200" y="3586163"/>
          <a:ext cx="363538" cy="833437"/>
        </p:xfrm>
        <a:graphic>
          <a:graphicData uri="http://schemas.openxmlformats.org/presentationml/2006/ole">
            <p:oleObj spid="_x0000_s10249" name="Equation" r:id="rId10" imgW="88560" imgH="203040" progId="Equation.DSMT4">
              <p:embed/>
            </p:oleObj>
          </a:graphicData>
        </a:graphic>
      </p:graphicFrame>
      <p:graphicFrame>
        <p:nvGraphicFramePr>
          <p:cNvPr id="10250" name="Object 2056"/>
          <p:cNvGraphicFramePr>
            <a:graphicFrameLocks noChangeAspect="1"/>
          </p:cNvGraphicFramePr>
          <p:nvPr/>
        </p:nvGraphicFramePr>
        <p:xfrm>
          <a:off x="5713413" y="1346200"/>
          <a:ext cx="520700" cy="885825"/>
        </p:xfrm>
        <a:graphic>
          <a:graphicData uri="http://schemas.openxmlformats.org/presentationml/2006/ole">
            <p:oleObj spid="_x0000_s10250" name="Equation" r:id="rId11" imgW="126720" imgH="215640" progId="Equation.DSMT4">
              <p:embed/>
            </p:oleObj>
          </a:graphicData>
        </a:graphic>
      </p:graphicFrame>
      <p:sp>
        <p:nvSpPr>
          <p:cNvPr id="10266" name="Oval 25"/>
          <p:cNvSpPr>
            <a:spLocks noChangeArrowheads="1"/>
          </p:cNvSpPr>
          <p:nvPr/>
        </p:nvSpPr>
        <p:spPr bwMode="auto">
          <a:xfrm>
            <a:off x="5257800" y="2514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0251" name="Object 2057"/>
          <p:cNvGraphicFramePr>
            <a:graphicFrameLocks noChangeAspect="1"/>
          </p:cNvGraphicFramePr>
          <p:nvPr/>
        </p:nvGraphicFramePr>
        <p:xfrm>
          <a:off x="3500438" y="714375"/>
          <a:ext cx="3049587" cy="608013"/>
        </p:xfrm>
        <a:graphic>
          <a:graphicData uri="http://schemas.openxmlformats.org/presentationml/2006/ole">
            <p:oleObj spid="_x0000_s10251" name="Equation" r:id="rId12" imgW="1143000" imgH="228600" progId="Equation.DSMT4">
              <p:embed/>
            </p:oleObj>
          </a:graphicData>
        </a:graphic>
      </p:graphicFrame>
      <p:graphicFrame>
        <p:nvGraphicFramePr>
          <p:cNvPr id="10252" name="Object 2058"/>
          <p:cNvGraphicFramePr>
            <a:graphicFrameLocks noChangeAspect="1"/>
          </p:cNvGraphicFramePr>
          <p:nvPr/>
        </p:nvGraphicFramePr>
        <p:xfrm>
          <a:off x="5715000" y="2360613"/>
          <a:ext cx="730250" cy="833437"/>
        </p:xfrm>
        <a:graphic>
          <a:graphicData uri="http://schemas.openxmlformats.org/presentationml/2006/ole">
            <p:oleObj spid="_x0000_s10252" name="Equation" r:id="rId13" imgW="177480" imgH="203040" progId="Equation.DSMT4">
              <p:embed/>
            </p:oleObj>
          </a:graphicData>
        </a:graphic>
      </p:graphicFrame>
      <p:sp>
        <p:nvSpPr>
          <p:cNvPr id="10267" name="Line 28"/>
          <p:cNvSpPr>
            <a:spLocks noChangeShapeType="1"/>
          </p:cNvSpPr>
          <p:nvPr/>
        </p:nvSpPr>
        <p:spPr bwMode="auto">
          <a:xfrm>
            <a:off x="2286000" y="1676400"/>
            <a:ext cx="2971800" cy="2133600"/>
          </a:xfrm>
          <a:prstGeom prst="line">
            <a:avLst/>
          </a:prstGeom>
          <a:noFill/>
          <a:ln w="38100">
            <a:solidFill>
              <a:schemeClr val="tx1"/>
            </a:solidFill>
            <a:round/>
            <a:headEnd/>
            <a:tailEnd type="triangle" w="med" len="med"/>
          </a:ln>
        </p:spPr>
        <p:txBody>
          <a:bodyPr/>
          <a:lstStyle/>
          <a:p>
            <a:endParaRPr lang="ja-JP" altLang="en-US"/>
          </a:p>
        </p:txBody>
      </p:sp>
      <p:sp>
        <p:nvSpPr>
          <p:cNvPr id="10268" name="Line 29"/>
          <p:cNvSpPr>
            <a:spLocks noChangeShapeType="1"/>
          </p:cNvSpPr>
          <p:nvPr/>
        </p:nvSpPr>
        <p:spPr bwMode="auto">
          <a:xfrm>
            <a:off x="2438400" y="3962400"/>
            <a:ext cx="2743200" cy="0"/>
          </a:xfrm>
          <a:prstGeom prst="line">
            <a:avLst/>
          </a:prstGeom>
          <a:noFill/>
          <a:ln w="38100">
            <a:solidFill>
              <a:schemeClr val="tx1"/>
            </a:solidFill>
            <a:round/>
            <a:headEnd/>
            <a:tailEnd type="triangle" w="med" len="med"/>
          </a:ln>
        </p:spPr>
        <p:txBody>
          <a:bodyPr/>
          <a:lstStyle/>
          <a:p>
            <a:endParaRPr lang="ja-JP" altLang="en-US"/>
          </a:p>
        </p:txBody>
      </p:sp>
      <p:sp>
        <p:nvSpPr>
          <p:cNvPr id="10269" name="Oval 7"/>
          <p:cNvSpPr>
            <a:spLocks noChangeArrowheads="1"/>
          </p:cNvSpPr>
          <p:nvPr/>
        </p:nvSpPr>
        <p:spPr bwMode="auto">
          <a:xfrm>
            <a:off x="21336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0270" name="Oval 9"/>
          <p:cNvSpPr>
            <a:spLocks noChangeArrowheads="1"/>
          </p:cNvSpPr>
          <p:nvPr/>
        </p:nvSpPr>
        <p:spPr bwMode="auto">
          <a:xfrm>
            <a:off x="2057400" y="37338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0253" name="Object 2059"/>
          <p:cNvGraphicFramePr>
            <a:graphicFrameLocks noChangeAspect="1"/>
          </p:cNvGraphicFramePr>
          <p:nvPr/>
        </p:nvGraphicFramePr>
        <p:xfrm>
          <a:off x="3487738" y="4029075"/>
          <a:ext cx="642937" cy="474663"/>
        </p:xfrm>
        <a:graphic>
          <a:graphicData uri="http://schemas.openxmlformats.org/presentationml/2006/ole">
            <p:oleObj spid="_x0000_s10253" name="Equation" r:id="rId14" imgW="241200" imgH="177480" progId="Equation.DSMT4">
              <p:embed/>
            </p:oleObj>
          </a:graphicData>
        </a:graphic>
      </p:graphicFrame>
      <p:graphicFrame>
        <p:nvGraphicFramePr>
          <p:cNvPr id="10254" name="Object 2060"/>
          <p:cNvGraphicFramePr>
            <a:graphicFrameLocks noChangeAspect="1"/>
          </p:cNvGraphicFramePr>
          <p:nvPr/>
        </p:nvGraphicFramePr>
        <p:xfrm>
          <a:off x="3500438" y="1785938"/>
          <a:ext cx="609600" cy="474662"/>
        </p:xfrm>
        <a:graphic>
          <a:graphicData uri="http://schemas.openxmlformats.org/presentationml/2006/ole">
            <p:oleObj spid="_x0000_s10254" name="Equation" r:id="rId15" imgW="228600" imgH="177480" progId="Equation.DSMT4">
              <p:embed/>
            </p:oleObj>
          </a:graphicData>
        </a:graphic>
      </p:graphicFrame>
      <p:graphicFrame>
        <p:nvGraphicFramePr>
          <p:cNvPr id="10255" name="Object 2061"/>
          <p:cNvGraphicFramePr>
            <a:graphicFrameLocks noChangeAspect="1"/>
          </p:cNvGraphicFramePr>
          <p:nvPr/>
        </p:nvGraphicFramePr>
        <p:xfrm>
          <a:off x="3571875" y="3429000"/>
          <a:ext cx="609600" cy="474663"/>
        </p:xfrm>
        <a:graphic>
          <a:graphicData uri="http://schemas.openxmlformats.org/presentationml/2006/ole">
            <p:oleObj spid="_x0000_s10255" name="Equation" r:id="rId16" imgW="228600" imgH="177480" progId="Equation.DSMT4">
              <p:embed/>
            </p:oleObj>
          </a:graphicData>
        </a:graphic>
      </p:graphicFrame>
      <p:graphicFrame>
        <p:nvGraphicFramePr>
          <p:cNvPr id="10256" name="Object 2062"/>
          <p:cNvGraphicFramePr>
            <a:graphicFrameLocks noChangeAspect="1"/>
          </p:cNvGraphicFramePr>
          <p:nvPr/>
        </p:nvGraphicFramePr>
        <p:xfrm>
          <a:off x="2571750" y="2214563"/>
          <a:ext cx="608013" cy="474662"/>
        </p:xfrm>
        <a:graphic>
          <a:graphicData uri="http://schemas.openxmlformats.org/presentationml/2006/ole">
            <p:oleObj spid="_x0000_s10256" name="Equation" r:id="rId17" imgW="228600" imgH="177480" progId="Equation.DSMT4">
              <p:embed/>
            </p:oleObj>
          </a:graphicData>
        </a:graphic>
      </p:graphicFrame>
      <p:graphicFrame>
        <p:nvGraphicFramePr>
          <p:cNvPr id="10257" name="Object 2063"/>
          <p:cNvGraphicFramePr>
            <a:graphicFrameLocks noChangeAspect="1"/>
          </p:cNvGraphicFramePr>
          <p:nvPr/>
        </p:nvGraphicFramePr>
        <p:xfrm>
          <a:off x="2433638" y="2924175"/>
          <a:ext cx="608012" cy="474663"/>
        </p:xfrm>
        <a:graphic>
          <a:graphicData uri="http://schemas.openxmlformats.org/presentationml/2006/ole">
            <p:oleObj spid="_x0000_s10257" name="Equation" r:id="rId18" imgW="228600" imgH="177480" progId="Equation.DSMT4">
              <p:embed/>
            </p:oleObj>
          </a:graphicData>
        </a:graphic>
      </p:graphicFrame>
      <p:sp>
        <p:nvSpPr>
          <p:cNvPr id="10271" name="AutoShape 23"/>
          <p:cNvSpPr>
            <a:spLocks noChangeArrowheads="1"/>
          </p:cNvSpPr>
          <p:nvPr/>
        </p:nvSpPr>
        <p:spPr bwMode="auto">
          <a:xfrm>
            <a:off x="5819775" y="4500563"/>
            <a:ext cx="2967038" cy="1714500"/>
          </a:xfrm>
          <a:prstGeom prst="wedgeRoundRectCallout">
            <a:avLst>
              <a:gd name="adj1" fmla="val -72190"/>
              <a:gd name="adj2" fmla="val -904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0272" name="Text Box 24"/>
          <p:cNvSpPr txBox="1">
            <a:spLocks noChangeArrowheads="1"/>
          </p:cNvSpPr>
          <p:nvPr/>
        </p:nvSpPr>
        <p:spPr bwMode="auto">
          <a:xfrm>
            <a:off x="5929313" y="4573588"/>
            <a:ext cx="2667000" cy="1570037"/>
          </a:xfrm>
          <a:prstGeom prst="rect">
            <a:avLst/>
          </a:prstGeom>
          <a:noFill/>
          <a:ln w="9525">
            <a:noFill/>
            <a:miter lim="800000"/>
            <a:headEnd/>
            <a:tailEnd/>
          </a:ln>
        </p:spPr>
        <p:txBody>
          <a:bodyPr>
            <a:spAutoFit/>
          </a:bodyPr>
          <a:lstStyle/>
          <a:p>
            <a:r>
              <a:rPr lang="ja-JP" altLang="en-US" b="0"/>
              <a:t>（数学的な対称行列ではないが）</a:t>
            </a:r>
            <a:endParaRPr lang="en-US" altLang="ja-JP" b="0"/>
          </a:p>
          <a:p>
            <a:r>
              <a:rPr lang="ja-JP" altLang="en-US" b="0"/>
              <a:t>ある種の対称性が存在する。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1" name="スライド番号プレースホルダ 4"/>
          <p:cNvSpPr>
            <a:spLocks noGrp="1"/>
          </p:cNvSpPr>
          <p:nvPr>
            <p:ph type="sldNum" sz="quarter" idx="12"/>
          </p:nvPr>
        </p:nvSpPr>
        <p:spPr>
          <a:noFill/>
        </p:spPr>
        <p:txBody>
          <a:bodyPr/>
          <a:lstStyle/>
          <a:p>
            <a:fld id="{4B7C5543-65BA-4B48-90B1-8236C36FACE1}" type="slidenum">
              <a:rPr lang="en-US" altLang="ja-JP" smtClean="0"/>
              <a:pPr/>
              <a:t>13</a:t>
            </a:fld>
            <a:endParaRPr lang="en-US" altLang="ja-JP" smtClean="0"/>
          </a:p>
        </p:txBody>
      </p:sp>
      <p:sp>
        <p:nvSpPr>
          <p:cNvPr id="11292" name="Rectangle 2050"/>
          <p:cNvSpPr>
            <a:spLocks noGrp="1" noChangeArrowheads="1"/>
          </p:cNvSpPr>
          <p:nvPr>
            <p:ph type="title"/>
          </p:nvPr>
        </p:nvSpPr>
        <p:spPr/>
        <p:txBody>
          <a:bodyPr/>
          <a:lstStyle/>
          <a:p>
            <a:pPr eaLnBrk="1" hangingPunct="1"/>
            <a:r>
              <a:rPr lang="ja-JP" altLang="en-US" smtClean="0"/>
              <a:t>練習</a:t>
            </a:r>
          </a:p>
        </p:txBody>
      </p:sp>
      <p:sp>
        <p:nvSpPr>
          <p:cNvPr id="11293" name="Text Box 2051"/>
          <p:cNvSpPr txBox="1">
            <a:spLocks noChangeArrowheads="1"/>
          </p:cNvSpPr>
          <p:nvPr/>
        </p:nvSpPr>
        <p:spPr bwMode="auto">
          <a:xfrm>
            <a:off x="990600" y="914400"/>
            <a:ext cx="5684838" cy="822325"/>
          </a:xfrm>
          <a:prstGeom prst="rect">
            <a:avLst/>
          </a:prstGeom>
          <a:noFill/>
          <a:ln w="9525">
            <a:noFill/>
            <a:miter lim="800000"/>
            <a:headEnd/>
            <a:tailEnd/>
          </a:ln>
        </p:spPr>
        <p:txBody>
          <a:bodyPr wrap="none">
            <a:spAutoFit/>
          </a:bodyPr>
          <a:lstStyle/>
          <a:p>
            <a:r>
              <a:rPr lang="ja-JP" altLang="en-US" b="0"/>
              <a:t>次の通信路線図で表されている通信路の、</a:t>
            </a:r>
          </a:p>
          <a:p>
            <a:r>
              <a:rPr lang="ja-JP" altLang="en-US" b="0"/>
              <a:t>通信路行列を求めよ。</a:t>
            </a:r>
          </a:p>
        </p:txBody>
      </p:sp>
      <p:sp>
        <p:nvSpPr>
          <p:cNvPr id="11294" name="Text Box 2052"/>
          <p:cNvSpPr txBox="1">
            <a:spLocks noChangeArrowheads="1"/>
          </p:cNvSpPr>
          <p:nvPr/>
        </p:nvSpPr>
        <p:spPr bwMode="auto">
          <a:xfrm>
            <a:off x="136525" y="2382838"/>
            <a:ext cx="696913" cy="457200"/>
          </a:xfrm>
          <a:prstGeom prst="rect">
            <a:avLst/>
          </a:prstGeom>
          <a:noFill/>
          <a:ln w="9525">
            <a:noFill/>
            <a:miter lim="800000"/>
            <a:headEnd/>
            <a:tailEnd/>
          </a:ln>
        </p:spPr>
        <p:txBody>
          <a:bodyPr wrap="none">
            <a:spAutoFit/>
          </a:bodyPr>
          <a:lstStyle/>
          <a:p>
            <a:r>
              <a:rPr lang="ja-JP" altLang="en-US" b="0"/>
              <a:t>（１）</a:t>
            </a:r>
          </a:p>
        </p:txBody>
      </p:sp>
      <p:sp>
        <p:nvSpPr>
          <p:cNvPr id="11295" name="Text Box 2053"/>
          <p:cNvSpPr txBox="1">
            <a:spLocks noChangeArrowheads="1"/>
          </p:cNvSpPr>
          <p:nvPr/>
        </p:nvSpPr>
        <p:spPr bwMode="auto">
          <a:xfrm>
            <a:off x="4724400" y="2362200"/>
            <a:ext cx="696913" cy="457200"/>
          </a:xfrm>
          <a:prstGeom prst="rect">
            <a:avLst/>
          </a:prstGeom>
          <a:noFill/>
          <a:ln w="9525">
            <a:noFill/>
            <a:miter lim="800000"/>
            <a:headEnd/>
            <a:tailEnd/>
          </a:ln>
        </p:spPr>
        <p:txBody>
          <a:bodyPr wrap="none">
            <a:spAutoFit/>
          </a:bodyPr>
          <a:lstStyle/>
          <a:p>
            <a:r>
              <a:rPr lang="ja-JP" altLang="en-US" b="0"/>
              <a:t>（２）</a:t>
            </a:r>
          </a:p>
        </p:txBody>
      </p:sp>
      <p:sp>
        <p:nvSpPr>
          <p:cNvPr id="11296" name="Oval 2054"/>
          <p:cNvSpPr>
            <a:spLocks noChangeArrowheads="1"/>
          </p:cNvSpPr>
          <p:nvPr/>
        </p:nvSpPr>
        <p:spPr bwMode="auto">
          <a:xfrm>
            <a:off x="3124200" y="2667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297" name="Oval 2055"/>
          <p:cNvSpPr>
            <a:spLocks noChangeArrowheads="1"/>
          </p:cNvSpPr>
          <p:nvPr/>
        </p:nvSpPr>
        <p:spPr bwMode="auto">
          <a:xfrm>
            <a:off x="3124200" y="39624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298" name="Oval 2059"/>
          <p:cNvSpPr>
            <a:spLocks noChangeArrowheads="1"/>
          </p:cNvSpPr>
          <p:nvPr/>
        </p:nvSpPr>
        <p:spPr bwMode="auto">
          <a:xfrm>
            <a:off x="3124200" y="52578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1266" name="Object 3072"/>
          <p:cNvGraphicFramePr>
            <a:graphicFrameLocks noChangeAspect="1"/>
          </p:cNvGraphicFramePr>
          <p:nvPr/>
        </p:nvGraphicFramePr>
        <p:xfrm>
          <a:off x="0" y="3048000"/>
          <a:ext cx="520700" cy="728663"/>
        </p:xfrm>
        <a:graphic>
          <a:graphicData uri="http://schemas.openxmlformats.org/presentationml/2006/ole">
            <p:oleObj spid="_x0000_s11266" name="Equation" r:id="rId3" imgW="126720" imgH="177480" progId="Equation.DSMT4">
              <p:embed/>
            </p:oleObj>
          </a:graphicData>
        </a:graphic>
      </p:graphicFrame>
      <p:graphicFrame>
        <p:nvGraphicFramePr>
          <p:cNvPr id="11267" name="Object 3073"/>
          <p:cNvGraphicFramePr>
            <a:graphicFrameLocks noChangeAspect="1"/>
          </p:cNvGraphicFramePr>
          <p:nvPr/>
        </p:nvGraphicFramePr>
        <p:xfrm>
          <a:off x="152400" y="4572000"/>
          <a:ext cx="363538" cy="677863"/>
        </p:xfrm>
        <a:graphic>
          <a:graphicData uri="http://schemas.openxmlformats.org/presentationml/2006/ole">
            <p:oleObj spid="_x0000_s11267" name="Equation" r:id="rId4" imgW="88560" imgH="164880" progId="Equation.DSMT4">
              <p:embed/>
            </p:oleObj>
          </a:graphicData>
        </a:graphic>
      </p:graphicFrame>
      <p:graphicFrame>
        <p:nvGraphicFramePr>
          <p:cNvPr id="11268" name="Object 3074"/>
          <p:cNvGraphicFramePr>
            <a:graphicFrameLocks noChangeAspect="1"/>
          </p:cNvGraphicFramePr>
          <p:nvPr/>
        </p:nvGraphicFramePr>
        <p:xfrm>
          <a:off x="3810000" y="5105400"/>
          <a:ext cx="363538" cy="833438"/>
        </p:xfrm>
        <a:graphic>
          <a:graphicData uri="http://schemas.openxmlformats.org/presentationml/2006/ole">
            <p:oleObj spid="_x0000_s11268" name="Equation" r:id="rId5" imgW="88560" imgH="203040" progId="Equation.DSMT4">
              <p:embed/>
            </p:oleObj>
          </a:graphicData>
        </a:graphic>
      </p:graphicFrame>
      <p:graphicFrame>
        <p:nvGraphicFramePr>
          <p:cNvPr id="11269" name="Object 3075"/>
          <p:cNvGraphicFramePr>
            <a:graphicFrameLocks noChangeAspect="1"/>
          </p:cNvGraphicFramePr>
          <p:nvPr/>
        </p:nvGraphicFramePr>
        <p:xfrm>
          <a:off x="3733800" y="2362200"/>
          <a:ext cx="520700" cy="885825"/>
        </p:xfrm>
        <a:graphic>
          <a:graphicData uri="http://schemas.openxmlformats.org/presentationml/2006/ole">
            <p:oleObj spid="_x0000_s11269" name="Equation" r:id="rId6" imgW="126720" imgH="215640" progId="Equation.DSMT4">
              <p:embed/>
            </p:oleObj>
          </a:graphicData>
        </a:graphic>
      </p:graphicFrame>
      <p:graphicFrame>
        <p:nvGraphicFramePr>
          <p:cNvPr id="11270" name="Object 3076"/>
          <p:cNvGraphicFramePr>
            <a:graphicFrameLocks noChangeAspect="1"/>
          </p:cNvGraphicFramePr>
          <p:nvPr/>
        </p:nvGraphicFramePr>
        <p:xfrm>
          <a:off x="3733800" y="3757613"/>
          <a:ext cx="730250" cy="781050"/>
        </p:xfrm>
        <a:graphic>
          <a:graphicData uri="http://schemas.openxmlformats.org/presentationml/2006/ole">
            <p:oleObj spid="_x0000_s11270" name="Equation" r:id="rId7" imgW="177480" imgH="190440" progId="Equation.DSMT4">
              <p:embed/>
            </p:oleObj>
          </a:graphicData>
        </a:graphic>
      </p:graphicFrame>
      <p:sp>
        <p:nvSpPr>
          <p:cNvPr id="11299" name="Line 2065"/>
          <p:cNvSpPr>
            <a:spLocks noChangeShapeType="1"/>
          </p:cNvSpPr>
          <p:nvPr/>
        </p:nvSpPr>
        <p:spPr bwMode="auto">
          <a:xfrm flipV="1">
            <a:off x="1143000" y="2971800"/>
            <a:ext cx="1905000" cy="533400"/>
          </a:xfrm>
          <a:prstGeom prst="line">
            <a:avLst/>
          </a:prstGeom>
          <a:noFill/>
          <a:ln w="38100">
            <a:solidFill>
              <a:schemeClr val="tx1"/>
            </a:solidFill>
            <a:round/>
            <a:headEnd/>
            <a:tailEnd type="triangle" w="med" len="med"/>
          </a:ln>
        </p:spPr>
        <p:txBody>
          <a:bodyPr/>
          <a:lstStyle/>
          <a:p>
            <a:endParaRPr lang="ja-JP" altLang="en-US"/>
          </a:p>
        </p:txBody>
      </p:sp>
      <p:sp>
        <p:nvSpPr>
          <p:cNvPr id="11300" name="Line 2066"/>
          <p:cNvSpPr>
            <a:spLocks noChangeShapeType="1"/>
          </p:cNvSpPr>
          <p:nvPr/>
        </p:nvSpPr>
        <p:spPr bwMode="auto">
          <a:xfrm>
            <a:off x="1219200" y="3505200"/>
            <a:ext cx="1905000" cy="685800"/>
          </a:xfrm>
          <a:prstGeom prst="line">
            <a:avLst/>
          </a:prstGeom>
          <a:noFill/>
          <a:ln w="38100">
            <a:solidFill>
              <a:schemeClr val="tx1"/>
            </a:solidFill>
            <a:round/>
            <a:headEnd/>
            <a:tailEnd type="triangle" w="med" len="med"/>
          </a:ln>
        </p:spPr>
        <p:txBody>
          <a:bodyPr/>
          <a:lstStyle/>
          <a:p>
            <a:endParaRPr lang="ja-JP" altLang="en-US"/>
          </a:p>
        </p:txBody>
      </p:sp>
      <p:sp>
        <p:nvSpPr>
          <p:cNvPr id="11301" name="Line 2067"/>
          <p:cNvSpPr>
            <a:spLocks noChangeShapeType="1"/>
          </p:cNvSpPr>
          <p:nvPr/>
        </p:nvSpPr>
        <p:spPr bwMode="auto">
          <a:xfrm flipV="1">
            <a:off x="1143000" y="4343400"/>
            <a:ext cx="1905000" cy="533400"/>
          </a:xfrm>
          <a:prstGeom prst="line">
            <a:avLst/>
          </a:prstGeom>
          <a:noFill/>
          <a:ln w="38100">
            <a:solidFill>
              <a:schemeClr val="tx1"/>
            </a:solidFill>
            <a:round/>
            <a:headEnd/>
            <a:tailEnd type="triangle" w="med" len="med"/>
          </a:ln>
        </p:spPr>
        <p:txBody>
          <a:bodyPr/>
          <a:lstStyle/>
          <a:p>
            <a:endParaRPr lang="ja-JP" altLang="en-US"/>
          </a:p>
        </p:txBody>
      </p:sp>
      <p:sp>
        <p:nvSpPr>
          <p:cNvPr id="11302" name="Line 2068"/>
          <p:cNvSpPr>
            <a:spLocks noChangeShapeType="1"/>
          </p:cNvSpPr>
          <p:nvPr/>
        </p:nvSpPr>
        <p:spPr bwMode="auto">
          <a:xfrm>
            <a:off x="1219200" y="4876800"/>
            <a:ext cx="1828800" cy="533400"/>
          </a:xfrm>
          <a:prstGeom prst="line">
            <a:avLst/>
          </a:prstGeom>
          <a:noFill/>
          <a:ln w="38100">
            <a:solidFill>
              <a:schemeClr val="tx1"/>
            </a:solidFill>
            <a:round/>
            <a:headEnd/>
            <a:tailEnd type="triangle" w="med" len="med"/>
          </a:ln>
        </p:spPr>
        <p:txBody>
          <a:bodyPr/>
          <a:lstStyle/>
          <a:p>
            <a:endParaRPr lang="ja-JP" altLang="en-US"/>
          </a:p>
        </p:txBody>
      </p:sp>
      <p:sp>
        <p:nvSpPr>
          <p:cNvPr id="11303" name="Oval 2057"/>
          <p:cNvSpPr>
            <a:spLocks noChangeArrowheads="1"/>
          </p:cNvSpPr>
          <p:nvPr/>
        </p:nvSpPr>
        <p:spPr bwMode="auto">
          <a:xfrm>
            <a:off x="990600" y="4724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4" name="Oval 2056"/>
          <p:cNvSpPr>
            <a:spLocks noChangeArrowheads="1"/>
          </p:cNvSpPr>
          <p:nvPr/>
        </p:nvSpPr>
        <p:spPr bwMode="auto">
          <a:xfrm>
            <a:off x="990600" y="3200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1271" name="Object 3077"/>
          <p:cNvGraphicFramePr>
            <a:graphicFrameLocks noChangeAspect="1"/>
          </p:cNvGraphicFramePr>
          <p:nvPr/>
        </p:nvGraphicFramePr>
        <p:xfrm>
          <a:off x="1524000" y="2362200"/>
          <a:ext cx="1050925" cy="609600"/>
        </p:xfrm>
        <a:graphic>
          <a:graphicData uri="http://schemas.openxmlformats.org/presentationml/2006/ole">
            <p:oleObj spid="_x0000_s11271" name="Equation" r:id="rId8" imgW="393480" imgH="228600" progId="Equation.DSMT4">
              <p:embed/>
            </p:oleObj>
          </a:graphicData>
        </a:graphic>
      </p:graphicFrame>
      <p:graphicFrame>
        <p:nvGraphicFramePr>
          <p:cNvPr id="11272" name="Object 3078"/>
          <p:cNvGraphicFramePr>
            <a:graphicFrameLocks noChangeAspect="1"/>
          </p:cNvGraphicFramePr>
          <p:nvPr/>
        </p:nvGraphicFramePr>
        <p:xfrm>
          <a:off x="2209800" y="3276600"/>
          <a:ext cx="508000" cy="609600"/>
        </p:xfrm>
        <a:graphic>
          <a:graphicData uri="http://schemas.openxmlformats.org/presentationml/2006/ole">
            <p:oleObj spid="_x0000_s11272" name="Equation" r:id="rId9" imgW="190440" imgH="228600" progId="Equation.DSMT4">
              <p:embed/>
            </p:oleObj>
          </a:graphicData>
        </a:graphic>
      </p:graphicFrame>
      <p:graphicFrame>
        <p:nvGraphicFramePr>
          <p:cNvPr id="11273" name="Object 3079"/>
          <p:cNvGraphicFramePr>
            <a:graphicFrameLocks noChangeAspect="1"/>
          </p:cNvGraphicFramePr>
          <p:nvPr/>
        </p:nvGraphicFramePr>
        <p:xfrm>
          <a:off x="1481138" y="5334000"/>
          <a:ext cx="984250" cy="609600"/>
        </p:xfrm>
        <a:graphic>
          <a:graphicData uri="http://schemas.openxmlformats.org/presentationml/2006/ole">
            <p:oleObj spid="_x0000_s11273" name="Equation" r:id="rId10" imgW="368280" imgH="228600" progId="Equation.DSMT4">
              <p:embed/>
            </p:oleObj>
          </a:graphicData>
        </a:graphic>
      </p:graphicFrame>
      <p:graphicFrame>
        <p:nvGraphicFramePr>
          <p:cNvPr id="11274" name="Object 3080"/>
          <p:cNvGraphicFramePr>
            <a:graphicFrameLocks noChangeAspect="1"/>
          </p:cNvGraphicFramePr>
          <p:nvPr/>
        </p:nvGraphicFramePr>
        <p:xfrm>
          <a:off x="1752600" y="4038600"/>
          <a:ext cx="441325" cy="609600"/>
        </p:xfrm>
        <a:graphic>
          <a:graphicData uri="http://schemas.openxmlformats.org/presentationml/2006/ole">
            <p:oleObj spid="_x0000_s11274" name="Equation" r:id="rId11" imgW="164880" imgH="228600" progId="Equation.DSMT4">
              <p:embed/>
            </p:oleObj>
          </a:graphicData>
        </a:graphic>
      </p:graphicFrame>
      <p:sp>
        <p:nvSpPr>
          <p:cNvPr id="11305" name="Oval 2077"/>
          <p:cNvSpPr>
            <a:spLocks noChangeArrowheads="1"/>
          </p:cNvSpPr>
          <p:nvPr/>
        </p:nvSpPr>
        <p:spPr bwMode="auto">
          <a:xfrm>
            <a:off x="8039100" y="30480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6" name="Oval 2078"/>
          <p:cNvSpPr>
            <a:spLocks noChangeArrowheads="1"/>
          </p:cNvSpPr>
          <p:nvPr/>
        </p:nvSpPr>
        <p:spPr bwMode="auto">
          <a:xfrm>
            <a:off x="8115300" y="38862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7" name="Oval 2079"/>
          <p:cNvSpPr>
            <a:spLocks noChangeArrowheads="1"/>
          </p:cNvSpPr>
          <p:nvPr/>
        </p:nvSpPr>
        <p:spPr bwMode="auto">
          <a:xfrm>
            <a:off x="8115300" y="46482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8" name="Oval 2080"/>
          <p:cNvSpPr>
            <a:spLocks noChangeArrowheads="1"/>
          </p:cNvSpPr>
          <p:nvPr/>
        </p:nvSpPr>
        <p:spPr bwMode="auto">
          <a:xfrm>
            <a:off x="8191500" y="5410200"/>
            <a:ext cx="304800" cy="3048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09" name="Line 2081"/>
          <p:cNvSpPr>
            <a:spLocks noChangeShapeType="1"/>
          </p:cNvSpPr>
          <p:nvPr/>
        </p:nvSpPr>
        <p:spPr bwMode="auto">
          <a:xfrm flipV="1">
            <a:off x="6019800" y="3200400"/>
            <a:ext cx="1981200" cy="0"/>
          </a:xfrm>
          <a:prstGeom prst="line">
            <a:avLst/>
          </a:prstGeom>
          <a:noFill/>
          <a:ln w="38100">
            <a:solidFill>
              <a:schemeClr val="tx1"/>
            </a:solidFill>
            <a:round/>
            <a:headEnd/>
            <a:tailEnd type="triangle" w="med" len="med"/>
          </a:ln>
        </p:spPr>
        <p:txBody>
          <a:bodyPr/>
          <a:lstStyle/>
          <a:p>
            <a:endParaRPr lang="ja-JP" altLang="en-US"/>
          </a:p>
        </p:txBody>
      </p:sp>
      <p:sp>
        <p:nvSpPr>
          <p:cNvPr id="11310" name="Line 2082"/>
          <p:cNvSpPr>
            <a:spLocks noChangeShapeType="1"/>
          </p:cNvSpPr>
          <p:nvPr/>
        </p:nvSpPr>
        <p:spPr bwMode="auto">
          <a:xfrm>
            <a:off x="5943600" y="3200400"/>
            <a:ext cx="2209800" cy="838200"/>
          </a:xfrm>
          <a:prstGeom prst="line">
            <a:avLst/>
          </a:prstGeom>
          <a:noFill/>
          <a:ln w="38100">
            <a:solidFill>
              <a:schemeClr val="tx1"/>
            </a:solidFill>
            <a:round/>
            <a:headEnd/>
            <a:tailEnd type="triangle" w="med" len="med"/>
          </a:ln>
        </p:spPr>
        <p:txBody>
          <a:bodyPr/>
          <a:lstStyle/>
          <a:p>
            <a:endParaRPr lang="ja-JP" altLang="en-US"/>
          </a:p>
        </p:txBody>
      </p:sp>
      <p:sp>
        <p:nvSpPr>
          <p:cNvPr id="11311" name="Line 2083"/>
          <p:cNvSpPr>
            <a:spLocks noChangeShapeType="1"/>
          </p:cNvSpPr>
          <p:nvPr/>
        </p:nvSpPr>
        <p:spPr bwMode="auto">
          <a:xfrm>
            <a:off x="6096000" y="4038600"/>
            <a:ext cx="1828800" cy="0"/>
          </a:xfrm>
          <a:prstGeom prst="line">
            <a:avLst/>
          </a:prstGeom>
          <a:noFill/>
          <a:ln w="38100">
            <a:solidFill>
              <a:schemeClr val="tx1"/>
            </a:solidFill>
            <a:round/>
            <a:headEnd/>
            <a:tailEnd type="triangle" w="med" len="med"/>
          </a:ln>
        </p:spPr>
        <p:txBody>
          <a:bodyPr/>
          <a:lstStyle/>
          <a:p>
            <a:endParaRPr lang="ja-JP" altLang="en-US"/>
          </a:p>
        </p:txBody>
      </p:sp>
      <p:sp>
        <p:nvSpPr>
          <p:cNvPr id="11312" name="Line 2084"/>
          <p:cNvSpPr>
            <a:spLocks noChangeShapeType="1"/>
          </p:cNvSpPr>
          <p:nvPr/>
        </p:nvSpPr>
        <p:spPr bwMode="auto">
          <a:xfrm>
            <a:off x="6096000" y="4038600"/>
            <a:ext cx="1905000" cy="685800"/>
          </a:xfrm>
          <a:prstGeom prst="line">
            <a:avLst/>
          </a:prstGeom>
          <a:noFill/>
          <a:ln w="38100">
            <a:solidFill>
              <a:schemeClr val="tx1"/>
            </a:solidFill>
            <a:round/>
            <a:headEnd/>
            <a:tailEnd type="triangle" w="med" len="med"/>
          </a:ln>
        </p:spPr>
        <p:txBody>
          <a:bodyPr/>
          <a:lstStyle/>
          <a:p>
            <a:endParaRPr lang="ja-JP" altLang="en-US"/>
          </a:p>
        </p:txBody>
      </p:sp>
      <p:sp>
        <p:nvSpPr>
          <p:cNvPr id="11313" name="Line 2085"/>
          <p:cNvSpPr>
            <a:spLocks noChangeShapeType="1"/>
          </p:cNvSpPr>
          <p:nvPr/>
        </p:nvSpPr>
        <p:spPr bwMode="auto">
          <a:xfrm>
            <a:off x="5943600" y="4800600"/>
            <a:ext cx="2057400" cy="0"/>
          </a:xfrm>
          <a:prstGeom prst="line">
            <a:avLst/>
          </a:prstGeom>
          <a:noFill/>
          <a:ln w="38100">
            <a:solidFill>
              <a:schemeClr val="tx1"/>
            </a:solidFill>
            <a:round/>
            <a:headEnd/>
            <a:tailEnd type="triangle" w="med" len="med"/>
          </a:ln>
        </p:spPr>
        <p:txBody>
          <a:bodyPr/>
          <a:lstStyle/>
          <a:p>
            <a:endParaRPr lang="ja-JP" altLang="en-US"/>
          </a:p>
        </p:txBody>
      </p:sp>
      <p:sp>
        <p:nvSpPr>
          <p:cNvPr id="11314" name="Line 2086"/>
          <p:cNvSpPr>
            <a:spLocks noChangeShapeType="1"/>
          </p:cNvSpPr>
          <p:nvPr/>
        </p:nvSpPr>
        <p:spPr bwMode="auto">
          <a:xfrm>
            <a:off x="5943600" y="4800600"/>
            <a:ext cx="2133600" cy="685800"/>
          </a:xfrm>
          <a:prstGeom prst="line">
            <a:avLst/>
          </a:prstGeom>
          <a:noFill/>
          <a:ln w="38100">
            <a:solidFill>
              <a:schemeClr val="tx1"/>
            </a:solidFill>
            <a:round/>
            <a:headEnd/>
            <a:tailEnd type="triangle" w="med" len="med"/>
          </a:ln>
        </p:spPr>
        <p:txBody>
          <a:bodyPr/>
          <a:lstStyle/>
          <a:p>
            <a:endParaRPr lang="ja-JP" altLang="en-US"/>
          </a:p>
        </p:txBody>
      </p:sp>
      <p:sp>
        <p:nvSpPr>
          <p:cNvPr id="11315" name="Line 2087"/>
          <p:cNvSpPr>
            <a:spLocks noChangeShapeType="1"/>
          </p:cNvSpPr>
          <p:nvPr/>
        </p:nvSpPr>
        <p:spPr bwMode="auto">
          <a:xfrm>
            <a:off x="5867400" y="5562600"/>
            <a:ext cx="2133600" cy="0"/>
          </a:xfrm>
          <a:prstGeom prst="line">
            <a:avLst/>
          </a:prstGeom>
          <a:noFill/>
          <a:ln w="38100">
            <a:solidFill>
              <a:schemeClr val="tx1"/>
            </a:solidFill>
            <a:round/>
            <a:headEnd/>
            <a:tailEnd type="triangle" w="med" len="med"/>
          </a:ln>
        </p:spPr>
        <p:txBody>
          <a:bodyPr/>
          <a:lstStyle/>
          <a:p>
            <a:endParaRPr lang="ja-JP" altLang="en-US"/>
          </a:p>
        </p:txBody>
      </p:sp>
      <p:sp>
        <p:nvSpPr>
          <p:cNvPr id="11316" name="Line 2088"/>
          <p:cNvSpPr>
            <a:spLocks noChangeShapeType="1"/>
          </p:cNvSpPr>
          <p:nvPr/>
        </p:nvSpPr>
        <p:spPr bwMode="auto">
          <a:xfrm flipV="1">
            <a:off x="5943600" y="3276600"/>
            <a:ext cx="1981200" cy="2286000"/>
          </a:xfrm>
          <a:prstGeom prst="line">
            <a:avLst/>
          </a:prstGeom>
          <a:noFill/>
          <a:ln w="38100">
            <a:solidFill>
              <a:schemeClr val="tx1"/>
            </a:solidFill>
            <a:round/>
            <a:headEnd/>
            <a:tailEnd type="triangle" w="med" len="med"/>
          </a:ln>
        </p:spPr>
        <p:txBody>
          <a:bodyPr/>
          <a:lstStyle/>
          <a:p>
            <a:endParaRPr lang="ja-JP" altLang="en-US"/>
          </a:p>
        </p:txBody>
      </p:sp>
      <p:sp>
        <p:nvSpPr>
          <p:cNvPr id="11317" name="Oval 2073"/>
          <p:cNvSpPr>
            <a:spLocks noChangeArrowheads="1"/>
          </p:cNvSpPr>
          <p:nvPr/>
        </p:nvSpPr>
        <p:spPr bwMode="auto">
          <a:xfrm>
            <a:off x="5791200" y="38862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18" name="Oval 2074"/>
          <p:cNvSpPr>
            <a:spLocks noChangeArrowheads="1"/>
          </p:cNvSpPr>
          <p:nvPr/>
        </p:nvSpPr>
        <p:spPr bwMode="auto">
          <a:xfrm>
            <a:off x="5791200" y="30480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19" name="Oval 2075"/>
          <p:cNvSpPr>
            <a:spLocks noChangeArrowheads="1"/>
          </p:cNvSpPr>
          <p:nvPr/>
        </p:nvSpPr>
        <p:spPr bwMode="auto">
          <a:xfrm>
            <a:off x="5791200" y="54102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1320" name="Oval 2076"/>
          <p:cNvSpPr>
            <a:spLocks noChangeArrowheads="1"/>
          </p:cNvSpPr>
          <p:nvPr/>
        </p:nvSpPr>
        <p:spPr bwMode="auto">
          <a:xfrm>
            <a:off x="5791200" y="4648200"/>
            <a:ext cx="304800" cy="3048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1275" name="Object 3081"/>
          <p:cNvGraphicFramePr>
            <a:graphicFrameLocks noChangeAspect="1"/>
          </p:cNvGraphicFramePr>
          <p:nvPr/>
        </p:nvGraphicFramePr>
        <p:xfrm>
          <a:off x="4851400" y="2971800"/>
          <a:ext cx="520700" cy="571500"/>
        </p:xfrm>
        <a:graphic>
          <a:graphicData uri="http://schemas.openxmlformats.org/presentationml/2006/ole">
            <p:oleObj spid="_x0000_s11275" name="Equation" r:id="rId12" imgW="126720" imgH="139680" progId="Equation.DSMT4">
              <p:embed/>
            </p:oleObj>
          </a:graphicData>
        </a:graphic>
      </p:graphicFrame>
      <p:graphicFrame>
        <p:nvGraphicFramePr>
          <p:cNvPr id="11276" name="Object 3082"/>
          <p:cNvGraphicFramePr>
            <a:graphicFrameLocks noChangeAspect="1"/>
          </p:cNvGraphicFramePr>
          <p:nvPr/>
        </p:nvGraphicFramePr>
        <p:xfrm>
          <a:off x="4851400" y="3657600"/>
          <a:ext cx="520700" cy="728663"/>
        </p:xfrm>
        <a:graphic>
          <a:graphicData uri="http://schemas.openxmlformats.org/presentationml/2006/ole">
            <p:oleObj spid="_x0000_s11276" name="Equation" r:id="rId13" imgW="126720" imgH="177480" progId="Equation.DSMT4">
              <p:embed/>
            </p:oleObj>
          </a:graphicData>
        </a:graphic>
      </p:graphicFrame>
      <p:graphicFrame>
        <p:nvGraphicFramePr>
          <p:cNvPr id="11277" name="Object 3083"/>
          <p:cNvGraphicFramePr>
            <a:graphicFrameLocks noChangeAspect="1"/>
          </p:cNvGraphicFramePr>
          <p:nvPr/>
        </p:nvGraphicFramePr>
        <p:xfrm>
          <a:off x="4800600" y="5257800"/>
          <a:ext cx="573088" cy="728663"/>
        </p:xfrm>
        <a:graphic>
          <a:graphicData uri="http://schemas.openxmlformats.org/presentationml/2006/ole">
            <p:oleObj spid="_x0000_s11277" name="Equation" r:id="rId14" imgW="139680" imgH="177480" progId="Equation.DSMT4">
              <p:embed/>
            </p:oleObj>
          </a:graphicData>
        </a:graphic>
      </p:graphicFrame>
      <p:graphicFrame>
        <p:nvGraphicFramePr>
          <p:cNvPr id="11278" name="Object 3084"/>
          <p:cNvGraphicFramePr>
            <a:graphicFrameLocks noChangeAspect="1"/>
          </p:cNvGraphicFramePr>
          <p:nvPr/>
        </p:nvGraphicFramePr>
        <p:xfrm>
          <a:off x="4800600" y="4344988"/>
          <a:ext cx="468313" cy="573087"/>
        </p:xfrm>
        <a:graphic>
          <a:graphicData uri="http://schemas.openxmlformats.org/presentationml/2006/ole">
            <p:oleObj spid="_x0000_s11278" name="Equation" r:id="rId15" imgW="114120" imgH="139680" progId="Equation.DSMT4">
              <p:embed/>
            </p:oleObj>
          </a:graphicData>
        </a:graphic>
      </p:graphicFrame>
      <p:graphicFrame>
        <p:nvGraphicFramePr>
          <p:cNvPr id="11279" name="Object 3085"/>
          <p:cNvGraphicFramePr>
            <a:graphicFrameLocks noChangeAspect="1"/>
          </p:cNvGraphicFramePr>
          <p:nvPr/>
        </p:nvGraphicFramePr>
        <p:xfrm>
          <a:off x="8496300" y="2743200"/>
          <a:ext cx="571500" cy="674688"/>
        </p:xfrm>
        <a:graphic>
          <a:graphicData uri="http://schemas.openxmlformats.org/presentationml/2006/ole">
            <p:oleObj spid="_x0000_s11279" name="Equation" r:id="rId16" imgW="139680" imgH="164880" progId="Equation.DSMT4">
              <p:embed/>
            </p:oleObj>
          </a:graphicData>
        </a:graphic>
      </p:graphicFrame>
      <p:graphicFrame>
        <p:nvGraphicFramePr>
          <p:cNvPr id="11280" name="Object 3086"/>
          <p:cNvGraphicFramePr>
            <a:graphicFrameLocks noChangeAspect="1"/>
          </p:cNvGraphicFramePr>
          <p:nvPr/>
        </p:nvGraphicFramePr>
        <p:xfrm>
          <a:off x="8496300" y="3505200"/>
          <a:ext cx="571500" cy="830263"/>
        </p:xfrm>
        <a:graphic>
          <a:graphicData uri="http://schemas.openxmlformats.org/presentationml/2006/ole">
            <p:oleObj spid="_x0000_s11280" name="Equation" r:id="rId17" imgW="139680" imgH="203040" progId="Equation.DSMT4">
              <p:embed/>
            </p:oleObj>
          </a:graphicData>
        </a:graphic>
      </p:graphicFrame>
      <p:graphicFrame>
        <p:nvGraphicFramePr>
          <p:cNvPr id="11281" name="Object 3087"/>
          <p:cNvGraphicFramePr>
            <a:graphicFrameLocks noChangeAspect="1"/>
          </p:cNvGraphicFramePr>
          <p:nvPr/>
        </p:nvGraphicFramePr>
        <p:xfrm>
          <a:off x="8420100" y="4429125"/>
          <a:ext cx="571500" cy="674688"/>
        </p:xfrm>
        <a:graphic>
          <a:graphicData uri="http://schemas.openxmlformats.org/presentationml/2006/ole">
            <p:oleObj spid="_x0000_s11281" name="Equation" r:id="rId18" imgW="139680" imgH="164880" progId="Equation.DSMT4">
              <p:embed/>
            </p:oleObj>
          </a:graphicData>
        </a:graphic>
      </p:graphicFrame>
      <p:graphicFrame>
        <p:nvGraphicFramePr>
          <p:cNvPr id="11282" name="Object 3088"/>
          <p:cNvGraphicFramePr>
            <a:graphicFrameLocks noChangeAspect="1"/>
          </p:cNvGraphicFramePr>
          <p:nvPr/>
        </p:nvGraphicFramePr>
        <p:xfrm>
          <a:off x="8394700" y="5105400"/>
          <a:ext cx="623888" cy="830263"/>
        </p:xfrm>
        <a:graphic>
          <a:graphicData uri="http://schemas.openxmlformats.org/presentationml/2006/ole">
            <p:oleObj spid="_x0000_s11282" name="Equation" r:id="rId19" imgW="152280" imgH="203040" progId="Equation.DSMT4">
              <p:embed/>
            </p:oleObj>
          </a:graphicData>
        </a:graphic>
      </p:graphicFrame>
      <p:graphicFrame>
        <p:nvGraphicFramePr>
          <p:cNvPr id="11283" name="Object 3089"/>
          <p:cNvGraphicFramePr>
            <a:graphicFrameLocks noChangeAspect="1"/>
          </p:cNvGraphicFramePr>
          <p:nvPr/>
        </p:nvGraphicFramePr>
        <p:xfrm>
          <a:off x="6477000" y="5029200"/>
          <a:ext cx="406400" cy="439738"/>
        </p:xfrm>
        <a:graphic>
          <a:graphicData uri="http://schemas.openxmlformats.org/presentationml/2006/ole">
            <p:oleObj spid="_x0000_s11283" name="Equation" r:id="rId20" imgW="152280" imgH="164880" progId="Equation.DSMT4">
              <p:embed/>
            </p:oleObj>
          </a:graphicData>
        </a:graphic>
      </p:graphicFrame>
      <p:graphicFrame>
        <p:nvGraphicFramePr>
          <p:cNvPr id="11284" name="Object 3090"/>
          <p:cNvGraphicFramePr>
            <a:graphicFrameLocks noChangeAspect="1"/>
          </p:cNvGraphicFramePr>
          <p:nvPr/>
        </p:nvGraphicFramePr>
        <p:xfrm>
          <a:off x="6908800" y="3217863"/>
          <a:ext cx="406400" cy="439737"/>
        </p:xfrm>
        <a:graphic>
          <a:graphicData uri="http://schemas.openxmlformats.org/presentationml/2006/ole">
            <p:oleObj spid="_x0000_s11284" name="Equation" r:id="rId21" imgW="152280" imgH="164880" progId="Equation.DSMT4">
              <p:embed/>
            </p:oleObj>
          </a:graphicData>
        </a:graphic>
      </p:graphicFrame>
      <p:graphicFrame>
        <p:nvGraphicFramePr>
          <p:cNvPr id="11285" name="Object 3091"/>
          <p:cNvGraphicFramePr>
            <a:graphicFrameLocks noChangeAspect="1"/>
          </p:cNvGraphicFramePr>
          <p:nvPr/>
        </p:nvGraphicFramePr>
        <p:xfrm>
          <a:off x="6096000" y="4114800"/>
          <a:ext cx="406400" cy="439738"/>
        </p:xfrm>
        <a:graphic>
          <a:graphicData uri="http://schemas.openxmlformats.org/presentationml/2006/ole">
            <p:oleObj spid="_x0000_s11285" name="Equation" r:id="rId22" imgW="152280" imgH="164880" progId="Equation.DSMT4">
              <p:embed/>
            </p:oleObj>
          </a:graphicData>
        </a:graphic>
      </p:graphicFrame>
      <p:graphicFrame>
        <p:nvGraphicFramePr>
          <p:cNvPr id="11286" name="Object 3092"/>
          <p:cNvGraphicFramePr>
            <a:graphicFrameLocks noChangeAspect="1"/>
          </p:cNvGraphicFramePr>
          <p:nvPr/>
        </p:nvGraphicFramePr>
        <p:xfrm>
          <a:off x="7620000" y="3370263"/>
          <a:ext cx="406400" cy="439737"/>
        </p:xfrm>
        <a:graphic>
          <a:graphicData uri="http://schemas.openxmlformats.org/presentationml/2006/ole">
            <p:oleObj spid="_x0000_s11286" name="Equation" r:id="rId23" imgW="152280" imgH="164880" progId="Equation.DSMT4">
              <p:embed/>
            </p:oleObj>
          </a:graphicData>
        </a:graphic>
      </p:graphicFrame>
      <p:graphicFrame>
        <p:nvGraphicFramePr>
          <p:cNvPr id="11287" name="Object 3093"/>
          <p:cNvGraphicFramePr>
            <a:graphicFrameLocks noChangeAspect="1"/>
          </p:cNvGraphicFramePr>
          <p:nvPr/>
        </p:nvGraphicFramePr>
        <p:xfrm>
          <a:off x="6477000" y="5562600"/>
          <a:ext cx="914400" cy="541338"/>
        </p:xfrm>
        <a:graphic>
          <a:graphicData uri="http://schemas.openxmlformats.org/presentationml/2006/ole">
            <p:oleObj spid="_x0000_s11287" name="Equation" r:id="rId24" imgW="342720" imgH="203040" progId="Equation.DSMT4">
              <p:embed/>
            </p:oleObj>
          </a:graphicData>
        </a:graphic>
      </p:graphicFrame>
      <p:graphicFrame>
        <p:nvGraphicFramePr>
          <p:cNvPr id="11288" name="Object 3094"/>
          <p:cNvGraphicFramePr>
            <a:graphicFrameLocks noChangeAspect="1"/>
          </p:cNvGraphicFramePr>
          <p:nvPr/>
        </p:nvGraphicFramePr>
        <p:xfrm>
          <a:off x="6629400" y="2667000"/>
          <a:ext cx="914400" cy="541338"/>
        </p:xfrm>
        <a:graphic>
          <a:graphicData uri="http://schemas.openxmlformats.org/presentationml/2006/ole">
            <p:oleObj spid="_x0000_s11288" name="Equation" r:id="rId25" imgW="342720" imgH="203040" progId="Equation.DSMT4">
              <p:embed/>
            </p:oleObj>
          </a:graphicData>
        </a:graphic>
      </p:graphicFrame>
      <p:graphicFrame>
        <p:nvGraphicFramePr>
          <p:cNvPr id="11289" name="Object 3095"/>
          <p:cNvGraphicFramePr>
            <a:graphicFrameLocks noChangeAspect="1"/>
          </p:cNvGraphicFramePr>
          <p:nvPr/>
        </p:nvGraphicFramePr>
        <p:xfrm>
          <a:off x="6400800" y="3581400"/>
          <a:ext cx="914400" cy="541338"/>
        </p:xfrm>
        <a:graphic>
          <a:graphicData uri="http://schemas.openxmlformats.org/presentationml/2006/ole">
            <p:oleObj spid="_x0000_s11289" name="Equation" r:id="rId26" imgW="342720" imgH="203040" progId="Equation.DSMT4">
              <p:embed/>
            </p:oleObj>
          </a:graphicData>
        </a:graphic>
      </p:graphicFrame>
      <p:graphicFrame>
        <p:nvGraphicFramePr>
          <p:cNvPr id="11290" name="Object 3096"/>
          <p:cNvGraphicFramePr>
            <a:graphicFrameLocks noChangeAspect="1"/>
          </p:cNvGraphicFramePr>
          <p:nvPr/>
        </p:nvGraphicFramePr>
        <p:xfrm>
          <a:off x="6934200" y="4716463"/>
          <a:ext cx="914400" cy="541337"/>
        </p:xfrm>
        <a:graphic>
          <a:graphicData uri="http://schemas.openxmlformats.org/presentationml/2006/ole">
            <p:oleObj spid="_x0000_s11290" name="Equation" r:id="rId27" imgW="342720" imgH="20304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6" name="スライド番号プレースホルダ 4"/>
          <p:cNvSpPr>
            <a:spLocks noGrp="1"/>
          </p:cNvSpPr>
          <p:nvPr>
            <p:ph type="sldNum" sz="quarter" idx="12"/>
          </p:nvPr>
        </p:nvSpPr>
        <p:spPr>
          <a:noFill/>
        </p:spPr>
        <p:txBody>
          <a:bodyPr/>
          <a:lstStyle/>
          <a:p>
            <a:fld id="{5CFFC907-4FCA-4085-84D0-46D36B7169F4}" type="slidenum">
              <a:rPr lang="en-US" altLang="ja-JP" smtClean="0"/>
              <a:pPr/>
              <a:t>14</a:t>
            </a:fld>
            <a:endParaRPr lang="en-US" altLang="ja-JP" smtClean="0"/>
          </a:p>
        </p:txBody>
      </p:sp>
      <p:sp>
        <p:nvSpPr>
          <p:cNvPr id="12297" name="Rectangle 2"/>
          <p:cNvSpPr>
            <a:spLocks noGrp="1" noChangeArrowheads="1"/>
          </p:cNvSpPr>
          <p:nvPr>
            <p:ph type="title"/>
          </p:nvPr>
        </p:nvSpPr>
        <p:spPr/>
        <p:txBody>
          <a:bodyPr/>
          <a:lstStyle/>
          <a:p>
            <a:pPr eaLnBrk="1" hangingPunct="1"/>
            <a:r>
              <a:rPr lang="ja-JP" altLang="en-US" smtClean="0"/>
              <a:t>練習２</a:t>
            </a:r>
          </a:p>
        </p:txBody>
      </p:sp>
      <p:sp>
        <p:nvSpPr>
          <p:cNvPr id="12298" name="Text Box 3"/>
          <p:cNvSpPr txBox="1">
            <a:spLocks noChangeArrowheads="1"/>
          </p:cNvSpPr>
          <p:nvPr/>
        </p:nvSpPr>
        <p:spPr bwMode="auto">
          <a:xfrm>
            <a:off x="990600" y="914400"/>
            <a:ext cx="6629400" cy="830997"/>
          </a:xfrm>
          <a:prstGeom prst="rect">
            <a:avLst/>
          </a:prstGeom>
          <a:noFill/>
          <a:ln w="9525">
            <a:noFill/>
            <a:miter lim="800000"/>
            <a:headEnd/>
            <a:tailEnd/>
          </a:ln>
        </p:spPr>
        <p:txBody>
          <a:bodyPr>
            <a:spAutoFit/>
          </a:bodyPr>
          <a:lstStyle/>
          <a:p>
            <a:r>
              <a:rPr lang="ja-JP" altLang="en-US" b="0" dirty="0"/>
              <a:t>次の通信路行列で</a:t>
            </a:r>
            <a:r>
              <a:rPr lang="ja-JP" altLang="en-US" b="0" dirty="0" smtClean="0"/>
              <a:t>表されている</a:t>
            </a:r>
            <a:r>
              <a:rPr lang="ja-JP" altLang="en-US" b="0" dirty="0"/>
              <a:t>通信路の通信路線図を示せ。</a:t>
            </a:r>
          </a:p>
        </p:txBody>
      </p:sp>
      <p:sp>
        <p:nvSpPr>
          <p:cNvPr id="12299" name="Text Box 4"/>
          <p:cNvSpPr txBox="1">
            <a:spLocks noChangeArrowheads="1"/>
          </p:cNvSpPr>
          <p:nvPr/>
        </p:nvSpPr>
        <p:spPr bwMode="auto">
          <a:xfrm>
            <a:off x="0" y="1828800"/>
            <a:ext cx="696913" cy="457200"/>
          </a:xfrm>
          <a:prstGeom prst="rect">
            <a:avLst/>
          </a:prstGeom>
          <a:noFill/>
          <a:ln w="9525">
            <a:noFill/>
            <a:miter lim="800000"/>
            <a:headEnd/>
            <a:tailEnd/>
          </a:ln>
        </p:spPr>
        <p:txBody>
          <a:bodyPr wrap="none">
            <a:spAutoFit/>
          </a:bodyPr>
          <a:lstStyle/>
          <a:p>
            <a:r>
              <a:rPr lang="ja-JP" altLang="en-US" b="0"/>
              <a:t>（１）</a:t>
            </a:r>
          </a:p>
        </p:txBody>
      </p:sp>
      <p:sp>
        <p:nvSpPr>
          <p:cNvPr id="12300" name="Text Box 5"/>
          <p:cNvSpPr txBox="1">
            <a:spLocks noChangeArrowheads="1"/>
          </p:cNvSpPr>
          <p:nvPr/>
        </p:nvSpPr>
        <p:spPr bwMode="auto">
          <a:xfrm>
            <a:off x="0" y="3429000"/>
            <a:ext cx="696913" cy="457200"/>
          </a:xfrm>
          <a:prstGeom prst="rect">
            <a:avLst/>
          </a:prstGeom>
          <a:noFill/>
          <a:ln w="9525">
            <a:noFill/>
            <a:miter lim="800000"/>
            <a:headEnd/>
            <a:tailEnd/>
          </a:ln>
        </p:spPr>
        <p:txBody>
          <a:bodyPr wrap="none">
            <a:spAutoFit/>
          </a:bodyPr>
          <a:lstStyle/>
          <a:p>
            <a:r>
              <a:rPr lang="ja-JP" altLang="en-US" b="0"/>
              <a:t>（２）</a:t>
            </a:r>
          </a:p>
        </p:txBody>
      </p:sp>
      <p:graphicFrame>
        <p:nvGraphicFramePr>
          <p:cNvPr id="12290" name="Object 0"/>
          <p:cNvGraphicFramePr>
            <a:graphicFrameLocks noChangeAspect="1"/>
          </p:cNvGraphicFramePr>
          <p:nvPr/>
        </p:nvGraphicFramePr>
        <p:xfrm>
          <a:off x="2500298" y="1857364"/>
          <a:ext cx="2000250" cy="533400"/>
        </p:xfrm>
        <a:graphic>
          <a:graphicData uri="http://schemas.openxmlformats.org/presentationml/2006/ole">
            <p:oleObj spid="_x0000_s12290" name="Equation" r:id="rId3" imgW="761760" imgH="203040" progId="Equation.DSMT4">
              <p:embed/>
            </p:oleObj>
          </a:graphicData>
        </a:graphic>
      </p:graphicFrame>
      <p:graphicFrame>
        <p:nvGraphicFramePr>
          <p:cNvPr id="12291" name="Object 1"/>
          <p:cNvGraphicFramePr>
            <a:graphicFrameLocks noChangeAspect="1"/>
          </p:cNvGraphicFramePr>
          <p:nvPr/>
        </p:nvGraphicFramePr>
        <p:xfrm>
          <a:off x="2500298" y="2428868"/>
          <a:ext cx="2133600" cy="600075"/>
        </p:xfrm>
        <a:graphic>
          <a:graphicData uri="http://schemas.openxmlformats.org/presentationml/2006/ole">
            <p:oleObj spid="_x0000_s12291" name="Equation" r:id="rId4" imgW="812520" imgH="228600" progId="Equation.DSMT4">
              <p:embed/>
            </p:oleObj>
          </a:graphicData>
        </a:graphic>
      </p:graphicFrame>
      <p:graphicFrame>
        <p:nvGraphicFramePr>
          <p:cNvPr id="12292" name="Object 2"/>
          <p:cNvGraphicFramePr>
            <a:graphicFrameLocks noChangeAspect="1"/>
          </p:cNvGraphicFramePr>
          <p:nvPr/>
        </p:nvGraphicFramePr>
        <p:xfrm>
          <a:off x="5214942" y="1428736"/>
          <a:ext cx="2971800" cy="1682750"/>
        </p:xfrm>
        <a:graphic>
          <a:graphicData uri="http://schemas.openxmlformats.org/presentationml/2006/ole">
            <p:oleObj spid="_x0000_s12292" name="Equation" r:id="rId5" imgW="1257120" imgH="711000" progId="Equation.DSMT4">
              <p:embed/>
            </p:oleObj>
          </a:graphicData>
        </a:graphic>
      </p:graphicFrame>
      <p:graphicFrame>
        <p:nvGraphicFramePr>
          <p:cNvPr id="12293" name="Object 3"/>
          <p:cNvGraphicFramePr>
            <a:graphicFrameLocks noChangeAspect="1"/>
          </p:cNvGraphicFramePr>
          <p:nvPr/>
        </p:nvGraphicFramePr>
        <p:xfrm>
          <a:off x="2428860" y="3286124"/>
          <a:ext cx="2366963" cy="533400"/>
        </p:xfrm>
        <a:graphic>
          <a:graphicData uri="http://schemas.openxmlformats.org/presentationml/2006/ole">
            <p:oleObj spid="_x0000_s12293" name="Equation" r:id="rId6" imgW="901440" imgH="203040" progId="Equation.DSMT4">
              <p:embed/>
            </p:oleObj>
          </a:graphicData>
        </a:graphic>
      </p:graphicFrame>
      <p:graphicFrame>
        <p:nvGraphicFramePr>
          <p:cNvPr id="12294" name="Object 4"/>
          <p:cNvGraphicFramePr>
            <a:graphicFrameLocks noChangeAspect="1"/>
          </p:cNvGraphicFramePr>
          <p:nvPr/>
        </p:nvGraphicFramePr>
        <p:xfrm>
          <a:off x="2428860" y="3786190"/>
          <a:ext cx="2533650" cy="600075"/>
        </p:xfrm>
        <a:graphic>
          <a:graphicData uri="http://schemas.openxmlformats.org/presentationml/2006/ole">
            <p:oleObj spid="_x0000_s12294" name="Equation" r:id="rId7" imgW="965160" imgH="228600" progId="Equation.DSMT4">
              <p:embed/>
            </p:oleObj>
          </a:graphicData>
        </a:graphic>
      </p:graphicFrame>
      <p:graphicFrame>
        <p:nvGraphicFramePr>
          <p:cNvPr id="12295" name="Object 5"/>
          <p:cNvGraphicFramePr>
            <a:graphicFrameLocks noChangeAspect="1"/>
          </p:cNvGraphicFramePr>
          <p:nvPr/>
        </p:nvGraphicFramePr>
        <p:xfrm>
          <a:off x="857224" y="4429132"/>
          <a:ext cx="6705600" cy="2065338"/>
        </p:xfrm>
        <a:graphic>
          <a:graphicData uri="http://schemas.openxmlformats.org/presentationml/2006/ole">
            <p:oleObj spid="_x0000_s12295" name="Equation" r:id="rId8" imgW="2971800" imgH="914400" progId="Equation.DSMT4">
              <p:embed/>
            </p:oleObj>
          </a:graphicData>
        </a:graphic>
      </p:graphicFrame>
      <p:sp>
        <p:nvSpPr>
          <p:cNvPr id="13" name="Text Box 3"/>
          <p:cNvSpPr txBox="1">
            <a:spLocks noChangeArrowheads="1"/>
          </p:cNvSpPr>
          <p:nvPr/>
        </p:nvSpPr>
        <p:spPr bwMode="auto">
          <a:xfrm>
            <a:off x="857224" y="1857364"/>
            <a:ext cx="1857388" cy="461665"/>
          </a:xfrm>
          <a:prstGeom prst="rect">
            <a:avLst/>
          </a:prstGeom>
          <a:noFill/>
          <a:ln w="9525">
            <a:noFill/>
            <a:miter lim="800000"/>
            <a:headEnd/>
            <a:tailEnd/>
          </a:ln>
        </p:spPr>
        <p:txBody>
          <a:bodyPr wrap="square">
            <a:spAutoFit/>
          </a:bodyPr>
          <a:lstStyle/>
          <a:p>
            <a:r>
              <a:rPr lang="ja-JP" altLang="en-US" b="0" dirty="0" smtClean="0"/>
              <a:t>送信情報源</a:t>
            </a:r>
            <a:endParaRPr lang="ja-JP" altLang="en-US" b="0" dirty="0"/>
          </a:p>
        </p:txBody>
      </p:sp>
      <p:sp>
        <p:nvSpPr>
          <p:cNvPr id="14" name="Text Box 3"/>
          <p:cNvSpPr txBox="1">
            <a:spLocks noChangeArrowheads="1"/>
          </p:cNvSpPr>
          <p:nvPr/>
        </p:nvSpPr>
        <p:spPr bwMode="auto">
          <a:xfrm>
            <a:off x="857224" y="2500306"/>
            <a:ext cx="1857388" cy="461665"/>
          </a:xfrm>
          <a:prstGeom prst="rect">
            <a:avLst/>
          </a:prstGeom>
          <a:noFill/>
          <a:ln w="9525">
            <a:noFill/>
            <a:miter lim="800000"/>
            <a:headEnd/>
            <a:tailEnd/>
          </a:ln>
        </p:spPr>
        <p:txBody>
          <a:bodyPr wrap="square">
            <a:spAutoFit/>
          </a:bodyPr>
          <a:lstStyle/>
          <a:p>
            <a:r>
              <a:rPr lang="ja-JP" altLang="en-US" b="0" dirty="0" smtClean="0"/>
              <a:t>受信情報源</a:t>
            </a:r>
            <a:endParaRPr lang="ja-JP" altLang="en-US" b="0" dirty="0"/>
          </a:p>
        </p:txBody>
      </p:sp>
      <p:sp>
        <p:nvSpPr>
          <p:cNvPr id="15" name="Text Box 3"/>
          <p:cNvSpPr txBox="1">
            <a:spLocks noChangeArrowheads="1"/>
          </p:cNvSpPr>
          <p:nvPr/>
        </p:nvSpPr>
        <p:spPr bwMode="auto">
          <a:xfrm>
            <a:off x="714348" y="3429000"/>
            <a:ext cx="1857388" cy="461665"/>
          </a:xfrm>
          <a:prstGeom prst="rect">
            <a:avLst/>
          </a:prstGeom>
          <a:noFill/>
          <a:ln w="9525">
            <a:noFill/>
            <a:miter lim="800000"/>
            <a:headEnd/>
            <a:tailEnd/>
          </a:ln>
        </p:spPr>
        <p:txBody>
          <a:bodyPr wrap="square">
            <a:spAutoFit/>
          </a:bodyPr>
          <a:lstStyle/>
          <a:p>
            <a:r>
              <a:rPr lang="ja-JP" altLang="en-US" b="0" dirty="0" smtClean="0"/>
              <a:t>送信情報源</a:t>
            </a:r>
            <a:endParaRPr lang="ja-JP" altLang="en-US" b="0" dirty="0"/>
          </a:p>
        </p:txBody>
      </p:sp>
      <p:sp>
        <p:nvSpPr>
          <p:cNvPr id="16" name="Text Box 3"/>
          <p:cNvSpPr txBox="1">
            <a:spLocks noChangeArrowheads="1"/>
          </p:cNvSpPr>
          <p:nvPr/>
        </p:nvSpPr>
        <p:spPr bwMode="auto">
          <a:xfrm>
            <a:off x="642910" y="3786190"/>
            <a:ext cx="1857388" cy="461665"/>
          </a:xfrm>
          <a:prstGeom prst="rect">
            <a:avLst/>
          </a:prstGeom>
          <a:noFill/>
          <a:ln w="9525">
            <a:noFill/>
            <a:miter lim="800000"/>
            <a:headEnd/>
            <a:tailEnd/>
          </a:ln>
        </p:spPr>
        <p:txBody>
          <a:bodyPr wrap="square">
            <a:spAutoFit/>
          </a:bodyPr>
          <a:lstStyle/>
          <a:p>
            <a:r>
              <a:rPr lang="ja-JP" altLang="en-US" b="0" dirty="0" smtClean="0"/>
              <a:t>受信情報源</a:t>
            </a:r>
            <a:endParaRPr lang="ja-JP" altLang="en-US" b="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スライド番号プレースホルダ 4"/>
          <p:cNvSpPr>
            <a:spLocks noGrp="1"/>
          </p:cNvSpPr>
          <p:nvPr>
            <p:ph type="sldNum" sz="quarter" idx="12"/>
          </p:nvPr>
        </p:nvSpPr>
        <p:spPr>
          <a:noFill/>
        </p:spPr>
        <p:txBody>
          <a:bodyPr/>
          <a:lstStyle/>
          <a:p>
            <a:fld id="{DAB8F8AE-DBDC-4831-AD78-F7E069E5FAF7}" type="slidenum">
              <a:rPr lang="en-US" altLang="ja-JP" smtClean="0"/>
              <a:pPr/>
              <a:t>15</a:t>
            </a:fld>
            <a:endParaRPr lang="en-US" altLang="ja-JP" smtClean="0"/>
          </a:p>
        </p:txBody>
      </p:sp>
      <p:sp>
        <p:nvSpPr>
          <p:cNvPr id="13316" name="Rectangle 2"/>
          <p:cNvSpPr>
            <a:spLocks noGrp="1" noChangeArrowheads="1"/>
          </p:cNvSpPr>
          <p:nvPr>
            <p:ph type="title"/>
          </p:nvPr>
        </p:nvSpPr>
        <p:spPr>
          <a:xfrm>
            <a:off x="0" y="0"/>
            <a:ext cx="9144000" cy="1219200"/>
          </a:xfrm>
        </p:spPr>
        <p:txBody>
          <a:bodyPr/>
          <a:lstStyle/>
          <a:p>
            <a:pPr eaLnBrk="1" hangingPunct="1"/>
            <a:r>
              <a:rPr lang="ja-JP" altLang="en-US" smtClean="0"/>
              <a:t>通信路での確率の関係１</a:t>
            </a:r>
            <a:br>
              <a:rPr lang="ja-JP" altLang="en-US" smtClean="0"/>
            </a:br>
            <a:r>
              <a:rPr lang="ja-JP" altLang="en-US" smtClean="0"/>
              <a:t>（全確率の公式）</a:t>
            </a:r>
          </a:p>
        </p:txBody>
      </p:sp>
      <p:graphicFrame>
        <p:nvGraphicFramePr>
          <p:cNvPr id="13314" name="Object 1024"/>
          <p:cNvGraphicFramePr>
            <a:graphicFrameLocks noChangeAspect="1"/>
          </p:cNvGraphicFramePr>
          <p:nvPr/>
        </p:nvGraphicFramePr>
        <p:xfrm>
          <a:off x="2057400" y="1981200"/>
          <a:ext cx="4572000" cy="4135438"/>
        </p:xfrm>
        <a:graphic>
          <a:graphicData uri="http://schemas.openxmlformats.org/presentationml/2006/ole">
            <p:oleObj spid="_x0000_s13314" name="Equation" r:id="rId3" imgW="1714320" imgH="1549080" progId="Equation.DSMT4">
              <p:embed/>
            </p:oleObj>
          </a:graphicData>
        </a:graphic>
      </p:graphicFrame>
      <p:sp>
        <p:nvSpPr>
          <p:cNvPr id="13317" name="AutoShape 5"/>
          <p:cNvSpPr>
            <a:spLocks noChangeArrowheads="1"/>
          </p:cNvSpPr>
          <p:nvPr/>
        </p:nvSpPr>
        <p:spPr bwMode="auto">
          <a:xfrm>
            <a:off x="762000" y="1600200"/>
            <a:ext cx="7543800" cy="47244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13318" name="AutoShape 6"/>
          <p:cNvSpPr>
            <a:spLocks noChangeArrowheads="1"/>
          </p:cNvSpPr>
          <p:nvPr/>
        </p:nvSpPr>
        <p:spPr bwMode="auto">
          <a:xfrm>
            <a:off x="4572000" y="762000"/>
            <a:ext cx="4267200" cy="1905000"/>
          </a:xfrm>
          <a:prstGeom prst="wedgeRoundRectCallout">
            <a:avLst>
              <a:gd name="adj1" fmla="val -53014"/>
              <a:gd name="adj2" fmla="val 4900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3319" name="Text Box 7"/>
          <p:cNvSpPr txBox="1">
            <a:spLocks noChangeArrowheads="1"/>
          </p:cNvSpPr>
          <p:nvPr/>
        </p:nvSpPr>
        <p:spPr bwMode="auto">
          <a:xfrm>
            <a:off x="4800600" y="838200"/>
            <a:ext cx="3810000" cy="1552575"/>
          </a:xfrm>
          <a:prstGeom prst="rect">
            <a:avLst/>
          </a:prstGeom>
          <a:noFill/>
          <a:ln w="9525">
            <a:noFill/>
            <a:miter lim="800000"/>
            <a:headEnd/>
            <a:tailEnd/>
          </a:ln>
        </p:spPr>
        <p:txBody>
          <a:bodyPr>
            <a:spAutoFit/>
          </a:bodyPr>
          <a:lstStyle/>
          <a:p>
            <a:r>
              <a:rPr lang="ja-JP" altLang="en-US" b="0"/>
              <a:t>通信路を通して受信される記号の受信確率は、送信記号の生成確率と通信路の確率的振る舞いで定まる。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 name="スライド番号プレースホルダ 4"/>
          <p:cNvSpPr>
            <a:spLocks noGrp="1"/>
          </p:cNvSpPr>
          <p:nvPr>
            <p:ph type="sldNum" sz="quarter" idx="12"/>
          </p:nvPr>
        </p:nvSpPr>
        <p:spPr>
          <a:noFill/>
        </p:spPr>
        <p:txBody>
          <a:bodyPr/>
          <a:lstStyle/>
          <a:p>
            <a:fld id="{6CDA5A41-5C7E-4E3E-A062-1342B3031C64}" type="slidenum">
              <a:rPr lang="en-US" altLang="ja-JP" smtClean="0"/>
              <a:pPr/>
              <a:t>16</a:t>
            </a:fld>
            <a:endParaRPr lang="en-US" altLang="ja-JP" smtClean="0"/>
          </a:p>
        </p:txBody>
      </p:sp>
      <p:sp>
        <p:nvSpPr>
          <p:cNvPr id="14357" name="Rectangle 2"/>
          <p:cNvSpPr>
            <a:spLocks noGrp="1" noChangeArrowheads="1"/>
          </p:cNvSpPr>
          <p:nvPr>
            <p:ph type="title"/>
          </p:nvPr>
        </p:nvSpPr>
        <p:spPr/>
        <p:txBody>
          <a:bodyPr/>
          <a:lstStyle/>
          <a:p>
            <a:pPr eaLnBrk="1" hangingPunct="1"/>
            <a:r>
              <a:rPr lang="ja-JP" altLang="en-US" smtClean="0"/>
              <a:t>証明</a:t>
            </a:r>
          </a:p>
        </p:txBody>
      </p:sp>
      <p:sp>
        <p:nvSpPr>
          <p:cNvPr id="14358" name="Oval 3"/>
          <p:cNvSpPr>
            <a:spLocks noChangeArrowheads="1"/>
          </p:cNvSpPr>
          <p:nvPr/>
        </p:nvSpPr>
        <p:spPr bwMode="auto">
          <a:xfrm>
            <a:off x="3662346" y="13287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59" name="Oval 8"/>
          <p:cNvSpPr>
            <a:spLocks noChangeArrowheads="1"/>
          </p:cNvSpPr>
          <p:nvPr/>
        </p:nvSpPr>
        <p:spPr bwMode="auto">
          <a:xfrm>
            <a:off x="7015146" y="1404944"/>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0" name="Oval 9"/>
          <p:cNvSpPr>
            <a:spLocks noChangeArrowheads="1"/>
          </p:cNvSpPr>
          <p:nvPr/>
        </p:nvSpPr>
        <p:spPr bwMode="auto">
          <a:xfrm>
            <a:off x="3662346" y="17859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1" name="Oval 10"/>
          <p:cNvSpPr>
            <a:spLocks noChangeArrowheads="1"/>
          </p:cNvSpPr>
          <p:nvPr/>
        </p:nvSpPr>
        <p:spPr bwMode="auto">
          <a:xfrm>
            <a:off x="3662346" y="27003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2" name="Oval 11"/>
          <p:cNvSpPr>
            <a:spLocks noChangeArrowheads="1"/>
          </p:cNvSpPr>
          <p:nvPr/>
        </p:nvSpPr>
        <p:spPr bwMode="auto">
          <a:xfrm>
            <a:off x="3662346" y="3995744"/>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3" name="Oval 13"/>
          <p:cNvSpPr>
            <a:spLocks noChangeArrowheads="1"/>
          </p:cNvSpPr>
          <p:nvPr/>
        </p:nvSpPr>
        <p:spPr bwMode="auto">
          <a:xfrm>
            <a:off x="7034196" y="2928944"/>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14364" name="Oval 15"/>
          <p:cNvSpPr>
            <a:spLocks noChangeArrowheads="1"/>
          </p:cNvSpPr>
          <p:nvPr/>
        </p:nvSpPr>
        <p:spPr bwMode="auto">
          <a:xfrm>
            <a:off x="7091346" y="3843344"/>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14338" name="Object 0"/>
          <p:cNvGraphicFramePr>
            <a:graphicFrameLocks noChangeAspect="1"/>
          </p:cNvGraphicFramePr>
          <p:nvPr/>
        </p:nvGraphicFramePr>
        <p:xfrm>
          <a:off x="3205146" y="1100144"/>
          <a:ext cx="342900" cy="514350"/>
        </p:xfrm>
        <a:graphic>
          <a:graphicData uri="http://schemas.openxmlformats.org/presentationml/2006/ole">
            <p:oleObj spid="_x0000_s14338" name="Equation" r:id="rId3" imgW="152280" imgH="228600" progId="Equation.DSMT4">
              <p:embed/>
            </p:oleObj>
          </a:graphicData>
        </a:graphic>
      </p:graphicFrame>
      <p:graphicFrame>
        <p:nvGraphicFramePr>
          <p:cNvPr id="14339" name="Object 1"/>
          <p:cNvGraphicFramePr>
            <a:graphicFrameLocks noChangeAspect="1"/>
          </p:cNvGraphicFramePr>
          <p:nvPr/>
        </p:nvGraphicFramePr>
        <p:xfrm>
          <a:off x="3114659" y="1709744"/>
          <a:ext cx="371475" cy="514350"/>
        </p:xfrm>
        <a:graphic>
          <a:graphicData uri="http://schemas.openxmlformats.org/presentationml/2006/ole">
            <p:oleObj spid="_x0000_s14339" name="Equation" r:id="rId4" imgW="164880" imgH="228600" progId="Equation.DSMT4">
              <p:embed/>
            </p:oleObj>
          </a:graphicData>
        </a:graphic>
      </p:graphicFrame>
      <p:graphicFrame>
        <p:nvGraphicFramePr>
          <p:cNvPr id="14340" name="Object 2"/>
          <p:cNvGraphicFramePr>
            <a:graphicFrameLocks noChangeAspect="1"/>
          </p:cNvGraphicFramePr>
          <p:nvPr/>
        </p:nvGraphicFramePr>
        <p:xfrm>
          <a:off x="3143234" y="2624144"/>
          <a:ext cx="342900" cy="514350"/>
        </p:xfrm>
        <a:graphic>
          <a:graphicData uri="http://schemas.openxmlformats.org/presentationml/2006/ole">
            <p:oleObj spid="_x0000_s14340" name="Equation" r:id="rId5" imgW="152280" imgH="228600" progId="Equation.DSMT4">
              <p:embed/>
            </p:oleObj>
          </a:graphicData>
        </a:graphic>
      </p:graphicFrame>
      <p:sp>
        <p:nvSpPr>
          <p:cNvPr id="14365" name="Line 21"/>
          <p:cNvSpPr>
            <a:spLocks noChangeShapeType="1"/>
          </p:cNvSpPr>
          <p:nvPr/>
        </p:nvSpPr>
        <p:spPr bwMode="auto">
          <a:xfrm>
            <a:off x="3738546" y="3309944"/>
            <a:ext cx="0" cy="457200"/>
          </a:xfrm>
          <a:prstGeom prst="line">
            <a:avLst/>
          </a:prstGeom>
          <a:noFill/>
          <a:ln w="57150">
            <a:solidFill>
              <a:srgbClr val="000066"/>
            </a:solidFill>
            <a:prstDash val="sysDot"/>
            <a:round/>
            <a:headEnd/>
            <a:tailEnd/>
          </a:ln>
        </p:spPr>
        <p:txBody>
          <a:bodyPr/>
          <a:lstStyle/>
          <a:p>
            <a:endParaRPr lang="ja-JP" altLang="en-US"/>
          </a:p>
        </p:txBody>
      </p:sp>
      <p:sp>
        <p:nvSpPr>
          <p:cNvPr id="14366" name="Line 22"/>
          <p:cNvSpPr>
            <a:spLocks noChangeShapeType="1"/>
          </p:cNvSpPr>
          <p:nvPr/>
        </p:nvSpPr>
        <p:spPr bwMode="auto">
          <a:xfrm>
            <a:off x="7167546" y="3309944"/>
            <a:ext cx="0" cy="533400"/>
          </a:xfrm>
          <a:prstGeom prst="line">
            <a:avLst/>
          </a:prstGeom>
          <a:noFill/>
          <a:ln w="57150">
            <a:solidFill>
              <a:srgbClr val="CC0066"/>
            </a:solidFill>
            <a:prstDash val="sysDot"/>
            <a:round/>
            <a:headEnd/>
            <a:tailEnd/>
          </a:ln>
        </p:spPr>
        <p:txBody>
          <a:bodyPr/>
          <a:lstStyle/>
          <a:p>
            <a:endParaRPr lang="ja-JP" altLang="en-US"/>
          </a:p>
        </p:txBody>
      </p:sp>
      <p:graphicFrame>
        <p:nvGraphicFramePr>
          <p:cNvPr id="14341" name="Object 3"/>
          <p:cNvGraphicFramePr>
            <a:graphicFrameLocks noChangeAspect="1"/>
          </p:cNvGraphicFramePr>
          <p:nvPr/>
        </p:nvGraphicFramePr>
        <p:xfrm>
          <a:off x="3190859" y="3843344"/>
          <a:ext cx="400050" cy="514350"/>
        </p:xfrm>
        <a:graphic>
          <a:graphicData uri="http://schemas.openxmlformats.org/presentationml/2006/ole">
            <p:oleObj spid="_x0000_s14341" name="Equation" r:id="rId6" imgW="177480" imgH="228600" progId="Equation.DSMT4">
              <p:embed/>
            </p:oleObj>
          </a:graphicData>
        </a:graphic>
      </p:graphicFrame>
      <p:graphicFrame>
        <p:nvGraphicFramePr>
          <p:cNvPr id="14342" name="Object 4"/>
          <p:cNvGraphicFramePr>
            <a:graphicFrameLocks noChangeAspect="1"/>
          </p:cNvGraphicFramePr>
          <p:nvPr/>
        </p:nvGraphicFramePr>
        <p:xfrm>
          <a:off x="3428992" y="0"/>
          <a:ext cx="774700" cy="838200"/>
        </p:xfrm>
        <a:graphic>
          <a:graphicData uri="http://schemas.openxmlformats.org/presentationml/2006/ole">
            <p:oleObj spid="_x0000_s14342" name="Equation" r:id="rId7" imgW="152280" imgH="164880" progId="Equation.DSMT4">
              <p:embed/>
            </p:oleObj>
          </a:graphicData>
        </a:graphic>
      </p:graphicFrame>
      <p:sp>
        <p:nvSpPr>
          <p:cNvPr id="14367" name="Line 26"/>
          <p:cNvSpPr>
            <a:spLocks noChangeShapeType="1"/>
          </p:cNvSpPr>
          <p:nvPr/>
        </p:nvSpPr>
        <p:spPr bwMode="auto">
          <a:xfrm>
            <a:off x="3814746" y="2852744"/>
            <a:ext cx="2990850" cy="228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4343" name="Object 5"/>
          <p:cNvGraphicFramePr>
            <a:graphicFrameLocks noChangeAspect="1"/>
          </p:cNvGraphicFramePr>
          <p:nvPr/>
        </p:nvGraphicFramePr>
        <p:xfrm>
          <a:off x="7472346" y="1176344"/>
          <a:ext cx="314325" cy="514350"/>
        </p:xfrm>
        <a:graphic>
          <a:graphicData uri="http://schemas.openxmlformats.org/presentationml/2006/ole">
            <p:oleObj spid="_x0000_s14343" name="Equation" r:id="rId8" imgW="139680" imgH="228600" progId="Equation.DSMT4">
              <p:embed/>
            </p:oleObj>
          </a:graphicData>
        </a:graphic>
      </p:graphicFrame>
      <p:graphicFrame>
        <p:nvGraphicFramePr>
          <p:cNvPr id="14344" name="Object 6"/>
          <p:cNvGraphicFramePr>
            <a:graphicFrameLocks noChangeAspect="1"/>
          </p:cNvGraphicFramePr>
          <p:nvPr/>
        </p:nvGraphicFramePr>
        <p:xfrm>
          <a:off x="7472346" y="3690944"/>
          <a:ext cx="400050" cy="514350"/>
        </p:xfrm>
        <a:graphic>
          <a:graphicData uri="http://schemas.openxmlformats.org/presentationml/2006/ole">
            <p:oleObj spid="_x0000_s14344" name="Equation" r:id="rId9" imgW="177480" imgH="228600" progId="Equation.DSMT4">
              <p:embed/>
            </p:oleObj>
          </a:graphicData>
        </a:graphic>
      </p:graphicFrame>
      <p:sp>
        <p:nvSpPr>
          <p:cNvPr id="14368" name="Line 31"/>
          <p:cNvSpPr>
            <a:spLocks noChangeShapeType="1"/>
          </p:cNvSpPr>
          <p:nvPr/>
        </p:nvSpPr>
        <p:spPr bwMode="auto">
          <a:xfrm>
            <a:off x="3814746" y="1481144"/>
            <a:ext cx="3067050" cy="1447800"/>
          </a:xfrm>
          <a:prstGeom prst="line">
            <a:avLst/>
          </a:prstGeom>
          <a:noFill/>
          <a:ln w="9525">
            <a:solidFill>
              <a:schemeClr val="tx1"/>
            </a:solidFill>
            <a:round/>
            <a:headEnd/>
            <a:tailEnd type="triangle" w="med" len="med"/>
          </a:ln>
        </p:spPr>
        <p:txBody>
          <a:bodyPr/>
          <a:lstStyle/>
          <a:p>
            <a:endParaRPr lang="ja-JP" altLang="en-US"/>
          </a:p>
        </p:txBody>
      </p:sp>
      <p:sp>
        <p:nvSpPr>
          <p:cNvPr id="14369" name="Line 32"/>
          <p:cNvSpPr>
            <a:spLocks noChangeShapeType="1"/>
          </p:cNvSpPr>
          <p:nvPr/>
        </p:nvSpPr>
        <p:spPr bwMode="auto">
          <a:xfrm>
            <a:off x="3814746" y="1938344"/>
            <a:ext cx="3067050" cy="1066800"/>
          </a:xfrm>
          <a:prstGeom prst="line">
            <a:avLst/>
          </a:prstGeom>
          <a:noFill/>
          <a:ln w="3175">
            <a:solidFill>
              <a:schemeClr val="tx1"/>
            </a:solidFill>
            <a:round/>
            <a:headEnd/>
            <a:tailEnd type="triangle" w="med" len="med"/>
          </a:ln>
        </p:spPr>
        <p:txBody>
          <a:bodyPr/>
          <a:lstStyle/>
          <a:p>
            <a:endParaRPr lang="ja-JP" altLang="en-US"/>
          </a:p>
        </p:txBody>
      </p:sp>
      <p:sp>
        <p:nvSpPr>
          <p:cNvPr id="14370" name="Line 35"/>
          <p:cNvSpPr>
            <a:spLocks noChangeShapeType="1"/>
          </p:cNvSpPr>
          <p:nvPr/>
        </p:nvSpPr>
        <p:spPr bwMode="auto">
          <a:xfrm flipV="1">
            <a:off x="3738546" y="3157544"/>
            <a:ext cx="2990850" cy="990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4345" name="Object 7"/>
          <p:cNvGraphicFramePr>
            <a:graphicFrameLocks noChangeAspect="1"/>
          </p:cNvGraphicFramePr>
          <p:nvPr/>
        </p:nvGraphicFramePr>
        <p:xfrm>
          <a:off x="7462821" y="2838457"/>
          <a:ext cx="371475" cy="542925"/>
        </p:xfrm>
        <a:graphic>
          <a:graphicData uri="http://schemas.openxmlformats.org/presentationml/2006/ole">
            <p:oleObj spid="_x0000_s14345" name="Equation" r:id="rId10" imgW="164880" imgH="241200" progId="Equation.DSMT4">
              <p:embed/>
            </p:oleObj>
          </a:graphicData>
        </a:graphic>
      </p:graphicFrame>
      <p:graphicFrame>
        <p:nvGraphicFramePr>
          <p:cNvPr id="14346" name="Object 8"/>
          <p:cNvGraphicFramePr>
            <a:graphicFrameLocks noChangeAspect="1"/>
          </p:cNvGraphicFramePr>
          <p:nvPr/>
        </p:nvGraphicFramePr>
        <p:xfrm>
          <a:off x="4652946" y="3767144"/>
          <a:ext cx="1419225" cy="433388"/>
        </p:xfrm>
        <a:graphic>
          <a:graphicData uri="http://schemas.openxmlformats.org/presentationml/2006/ole">
            <p:oleObj spid="_x0000_s14346" name="Equation" r:id="rId11" imgW="749160" imgH="228600" progId="Equation.DSMT4">
              <p:embed/>
            </p:oleObj>
          </a:graphicData>
        </a:graphic>
      </p:graphicFrame>
      <p:graphicFrame>
        <p:nvGraphicFramePr>
          <p:cNvPr id="14347" name="Object 9"/>
          <p:cNvGraphicFramePr>
            <a:graphicFrameLocks noChangeAspect="1"/>
          </p:cNvGraphicFramePr>
          <p:nvPr/>
        </p:nvGraphicFramePr>
        <p:xfrm>
          <a:off x="4195746" y="3081344"/>
          <a:ext cx="1371600" cy="433388"/>
        </p:xfrm>
        <a:graphic>
          <a:graphicData uri="http://schemas.openxmlformats.org/presentationml/2006/ole">
            <p:oleObj spid="_x0000_s14347" name="Equation" r:id="rId12" imgW="723600" imgH="228600" progId="Equation.DSMT4">
              <p:embed/>
            </p:oleObj>
          </a:graphicData>
        </a:graphic>
      </p:graphicFrame>
      <p:sp>
        <p:nvSpPr>
          <p:cNvPr id="14371" name="Arc 44"/>
          <p:cNvSpPr>
            <a:spLocks/>
          </p:cNvSpPr>
          <p:nvPr/>
        </p:nvSpPr>
        <p:spPr bwMode="auto">
          <a:xfrm rot="-6398173">
            <a:off x="6345221" y="2782894"/>
            <a:ext cx="558800" cy="400050"/>
          </a:xfrm>
          <a:custGeom>
            <a:avLst/>
            <a:gdLst>
              <a:gd name="T0" fmla="*/ 0 w 39645"/>
              <a:gd name="T1" fmla="*/ 27204513 h 28396"/>
              <a:gd name="T2" fmla="*/ 107945853 w 39645"/>
              <a:gd name="T3" fmla="*/ 79401450 h 28396"/>
              <a:gd name="T4" fmla="*/ 50531329 w 39645"/>
              <a:gd name="T5" fmla="*/ 60398320 h 28396"/>
              <a:gd name="T6" fmla="*/ 0 60000 65536"/>
              <a:gd name="T7" fmla="*/ 0 60000 65536"/>
              <a:gd name="T8" fmla="*/ 0 60000 65536"/>
              <a:gd name="T9" fmla="*/ 0 w 39645"/>
              <a:gd name="T10" fmla="*/ 0 h 28396"/>
              <a:gd name="T11" fmla="*/ 39645 w 39645"/>
              <a:gd name="T12" fmla="*/ 28396 h 28396"/>
            </a:gdLst>
            <a:ahLst/>
            <a:cxnLst>
              <a:cxn ang="T6">
                <a:pos x="T0" y="T1"/>
              </a:cxn>
              <a:cxn ang="T7">
                <a:pos x="T2" y="T3"/>
              </a:cxn>
              <a:cxn ang="T8">
                <a:pos x="T4" y="T5"/>
              </a:cxn>
            </a:cxnLst>
            <a:rect l="T9" t="T10" r="T11" b="T12"/>
            <a:pathLst>
              <a:path w="39645" h="28396" fill="none" extrusionOk="0">
                <a:moveTo>
                  <a:pt x="-1" y="9728"/>
                </a:moveTo>
                <a:cubicBezTo>
                  <a:pt x="3994" y="3656"/>
                  <a:pt x="10776" y="-1"/>
                  <a:pt x="18045" y="0"/>
                </a:cubicBezTo>
                <a:cubicBezTo>
                  <a:pt x="29974" y="0"/>
                  <a:pt x="39645" y="9670"/>
                  <a:pt x="39645" y="21600"/>
                </a:cubicBezTo>
                <a:cubicBezTo>
                  <a:pt x="39645" y="23909"/>
                  <a:pt x="39274" y="26203"/>
                  <a:pt x="38548" y="28396"/>
                </a:cubicBezTo>
              </a:path>
              <a:path w="39645" h="28396" stroke="0" extrusionOk="0">
                <a:moveTo>
                  <a:pt x="-1" y="9728"/>
                </a:moveTo>
                <a:cubicBezTo>
                  <a:pt x="3994" y="3656"/>
                  <a:pt x="10776" y="-1"/>
                  <a:pt x="18045" y="0"/>
                </a:cubicBezTo>
                <a:cubicBezTo>
                  <a:pt x="29974" y="0"/>
                  <a:pt x="39645" y="9670"/>
                  <a:pt x="39645" y="21600"/>
                </a:cubicBezTo>
                <a:cubicBezTo>
                  <a:pt x="39645" y="23909"/>
                  <a:pt x="39274" y="26203"/>
                  <a:pt x="38548" y="28396"/>
                </a:cubicBezTo>
                <a:lnTo>
                  <a:pt x="18045" y="21600"/>
                </a:lnTo>
                <a:close/>
              </a:path>
            </a:pathLst>
          </a:custGeom>
          <a:noFill/>
          <a:ln w="38100">
            <a:solidFill>
              <a:srgbClr val="FF0000"/>
            </a:solidFill>
            <a:round/>
            <a:headEnd/>
            <a:tailEnd/>
          </a:ln>
        </p:spPr>
        <p:txBody>
          <a:bodyPr wrap="none" anchor="ctr"/>
          <a:lstStyle/>
          <a:p>
            <a:endParaRPr lang="ja-JP" altLang="en-US"/>
          </a:p>
        </p:txBody>
      </p:sp>
      <p:sp>
        <p:nvSpPr>
          <p:cNvPr id="14372" name="Line 45"/>
          <p:cNvSpPr>
            <a:spLocks noChangeShapeType="1"/>
          </p:cNvSpPr>
          <p:nvPr/>
        </p:nvSpPr>
        <p:spPr bwMode="auto">
          <a:xfrm>
            <a:off x="7167546" y="1938344"/>
            <a:ext cx="0" cy="762000"/>
          </a:xfrm>
          <a:prstGeom prst="line">
            <a:avLst/>
          </a:prstGeom>
          <a:noFill/>
          <a:ln w="57150">
            <a:solidFill>
              <a:srgbClr val="CC0066"/>
            </a:solidFill>
            <a:prstDash val="sysDot"/>
            <a:round/>
            <a:headEnd/>
            <a:tailEnd/>
          </a:ln>
        </p:spPr>
        <p:txBody>
          <a:bodyPr/>
          <a:lstStyle/>
          <a:p>
            <a:endParaRPr lang="ja-JP" altLang="en-US"/>
          </a:p>
        </p:txBody>
      </p:sp>
      <p:sp>
        <p:nvSpPr>
          <p:cNvPr id="14373" name="Line 46"/>
          <p:cNvSpPr>
            <a:spLocks noChangeShapeType="1"/>
          </p:cNvSpPr>
          <p:nvPr/>
        </p:nvSpPr>
        <p:spPr bwMode="auto">
          <a:xfrm>
            <a:off x="3738546" y="2166944"/>
            <a:ext cx="0" cy="381000"/>
          </a:xfrm>
          <a:prstGeom prst="line">
            <a:avLst/>
          </a:prstGeom>
          <a:noFill/>
          <a:ln w="57150">
            <a:solidFill>
              <a:srgbClr val="000066"/>
            </a:solidFill>
            <a:prstDash val="sysDot"/>
            <a:round/>
            <a:headEnd/>
            <a:tailEnd/>
          </a:ln>
        </p:spPr>
        <p:txBody>
          <a:bodyPr/>
          <a:lstStyle/>
          <a:p>
            <a:endParaRPr lang="ja-JP" altLang="en-US"/>
          </a:p>
        </p:txBody>
      </p:sp>
      <p:graphicFrame>
        <p:nvGraphicFramePr>
          <p:cNvPr id="14348" name="Object 10"/>
          <p:cNvGraphicFramePr>
            <a:graphicFrameLocks noChangeAspect="1"/>
          </p:cNvGraphicFramePr>
          <p:nvPr/>
        </p:nvGraphicFramePr>
        <p:xfrm>
          <a:off x="4671996" y="1404944"/>
          <a:ext cx="1371600" cy="433388"/>
        </p:xfrm>
        <a:graphic>
          <a:graphicData uri="http://schemas.openxmlformats.org/presentationml/2006/ole">
            <p:oleObj spid="_x0000_s14348" name="Equation" r:id="rId13" imgW="723600" imgH="228600" progId="Equation.DSMT4">
              <p:embed/>
            </p:oleObj>
          </a:graphicData>
        </a:graphic>
      </p:graphicFrame>
      <p:graphicFrame>
        <p:nvGraphicFramePr>
          <p:cNvPr id="14349" name="Object 11"/>
          <p:cNvGraphicFramePr>
            <a:graphicFrameLocks noChangeAspect="1"/>
          </p:cNvGraphicFramePr>
          <p:nvPr/>
        </p:nvGraphicFramePr>
        <p:xfrm>
          <a:off x="6929454" y="285728"/>
          <a:ext cx="563563" cy="609600"/>
        </p:xfrm>
        <a:graphic>
          <a:graphicData uri="http://schemas.openxmlformats.org/presentationml/2006/ole">
            <p:oleObj spid="_x0000_s14349" name="Equation" r:id="rId14" imgW="152280" imgH="164880" progId="Equation.DSMT4">
              <p:embed/>
            </p:oleObj>
          </a:graphicData>
        </a:graphic>
      </p:graphicFrame>
      <p:graphicFrame>
        <p:nvGraphicFramePr>
          <p:cNvPr id="14350" name="Object 12"/>
          <p:cNvGraphicFramePr>
            <a:graphicFrameLocks noChangeAspect="1"/>
          </p:cNvGraphicFramePr>
          <p:nvPr/>
        </p:nvGraphicFramePr>
        <p:xfrm>
          <a:off x="2214546" y="3143248"/>
          <a:ext cx="912813" cy="514350"/>
        </p:xfrm>
        <a:graphic>
          <a:graphicData uri="http://schemas.openxmlformats.org/presentationml/2006/ole">
            <p:oleObj spid="_x0000_s14350" name="Equation" r:id="rId15" imgW="406080" imgH="228600" progId="Equation.DSMT4">
              <p:embed/>
            </p:oleObj>
          </a:graphicData>
        </a:graphic>
      </p:graphicFrame>
      <p:graphicFrame>
        <p:nvGraphicFramePr>
          <p:cNvPr id="14351" name="Object 13"/>
          <p:cNvGraphicFramePr>
            <a:graphicFrameLocks noChangeAspect="1"/>
          </p:cNvGraphicFramePr>
          <p:nvPr/>
        </p:nvGraphicFramePr>
        <p:xfrm>
          <a:off x="8129571" y="2762257"/>
          <a:ext cx="941388" cy="542925"/>
        </p:xfrm>
        <a:graphic>
          <a:graphicData uri="http://schemas.openxmlformats.org/presentationml/2006/ole">
            <p:oleObj spid="_x0000_s14351" name="Equation" r:id="rId16" imgW="419040" imgH="241200" progId="Equation.DSMT4">
              <p:embed/>
            </p:oleObj>
          </a:graphicData>
        </a:graphic>
      </p:graphicFrame>
      <p:graphicFrame>
        <p:nvGraphicFramePr>
          <p:cNvPr id="14352" name="Object 14"/>
          <p:cNvGraphicFramePr>
            <a:graphicFrameLocks noChangeAspect="1"/>
          </p:cNvGraphicFramePr>
          <p:nvPr/>
        </p:nvGraphicFramePr>
        <p:xfrm>
          <a:off x="1142976" y="1571612"/>
          <a:ext cx="912813" cy="514350"/>
        </p:xfrm>
        <a:graphic>
          <a:graphicData uri="http://schemas.openxmlformats.org/presentationml/2006/ole">
            <p:oleObj spid="_x0000_s14352" name="Equation" r:id="rId17" imgW="406080" imgH="228600" progId="Equation.DSMT4">
              <p:embed/>
            </p:oleObj>
          </a:graphicData>
        </a:graphic>
      </p:graphicFrame>
      <p:graphicFrame>
        <p:nvGraphicFramePr>
          <p:cNvPr id="14353" name="Object 15"/>
          <p:cNvGraphicFramePr>
            <a:graphicFrameLocks noChangeAspect="1"/>
          </p:cNvGraphicFramePr>
          <p:nvPr/>
        </p:nvGraphicFramePr>
        <p:xfrm>
          <a:off x="1643042" y="3929066"/>
          <a:ext cx="912813" cy="514350"/>
        </p:xfrm>
        <a:graphic>
          <a:graphicData uri="http://schemas.openxmlformats.org/presentationml/2006/ole">
            <p:oleObj spid="_x0000_s14353" name="Equation" r:id="rId18" imgW="406080" imgH="228600" progId="Equation.DSMT4">
              <p:embed/>
            </p:oleObj>
          </a:graphicData>
        </a:graphic>
      </p:graphicFrame>
      <p:graphicFrame>
        <p:nvGraphicFramePr>
          <p:cNvPr id="14354" name="Object 16"/>
          <p:cNvGraphicFramePr>
            <a:graphicFrameLocks noChangeAspect="1"/>
          </p:cNvGraphicFramePr>
          <p:nvPr/>
        </p:nvGraphicFramePr>
        <p:xfrm>
          <a:off x="138085" y="2500306"/>
          <a:ext cx="576263" cy="1066800"/>
        </p:xfrm>
        <a:graphic>
          <a:graphicData uri="http://schemas.openxmlformats.org/presentationml/2006/ole">
            <p:oleObj spid="_x0000_s14354" name="Equation" r:id="rId19" imgW="88560" imgH="164880" progId="Equation.DSMT4">
              <p:embed/>
            </p:oleObj>
          </a:graphicData>
        </a:graphic>
      </p:graphicFrame>
      <p:sp>
        <p:nvSpPr>
          <p:cNvPr id="14375" name="AutoShape 56"/>
          <p:cNvSpPr>
            <a:spLocks noChangeArrowheads="1"/>
          </p:cNvSpPr>
          <p:nvPr/>
        </p:nvSpPr>
        <p:spPr bwMode="auto">
          <a:xfrm>
            <a:off x="3143240" y="4714884"/>
            <a:ext cx="5257800" cy="1066800"/>
          </a:xfrm>
          <a:prstGeom prst="wedgeRoundRectCallout">
            <a:avLst>
              <a:gd name="adj1" fmla="val 14313"/>
              <a:gd name="adj2" fmla="val -8854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4376" name="Text Box 57"/>
          <p:cNvSpPr txBox="1">
            <a:spLocks noChangeArrowheads="1"/>
          </p:cNvSpPr>
          <p:nvPr/>
        </p:nvSpPr>
        <p:spPr bwMode="auto">
          <a:xfrm>
            <a:off x="3203565" y="4811722"/>
            <a:ext cx="5178425" cy="830262"/>
          </a:xfrm>
          <a:prstGeom prst="rect">
            <a:avLst/>
          </a:prstGeom>
          <a:noFill/>
          <a:ln w="9525">
            <a:noFill/>
            <a:miter lim="800000"/>
            <a:headEnd/>
            <a:tailEnd/>
          </a:ln>
        </p:spPr>
        <p:txBody>
          <a:bodyPr>
            <a:spAutoFit/>
          </a:bodyPr>
          <a:lstStyle/>
          <a:p>
            <a:r>
              <a:rPr lang="ja-JP" altLang="en-US" b="0"/>
              <a:t>　　が受信される全ての可能性（径路）を考えて総和をとる。</a:t>
            </a:r>
          </a:p>
        </p:txBody>
      </p:sp>
      <p:graphicFrame>
        <p:nvGraphicFramePr>
          <p:cNvPr id="14355" name="Object 17"/>
          <p:cNvGraphicFramePr>
            <a:graphicFrameLocks noChangeAspect="1"/>
          </p:cNvGraphicFramePr>
          <p:nvPr/>
        </p:nvGraphicFramePr>
        <p:xfrm>
          <a:off x="3286116" y="4786322"/>
          <a:ext cx="314325" cy="514350"/>
        </p:xfrm>
        <a:graphic>
          <a:graphicData uri="http://schemas.openxmlformats.org/presentationml/2006/ole">
            <p:oleObj spid="_x0000_s14355" name="Equation" r:id="rId20" imgW="139680" imgH="228600" progId="Equation.DSMT4">
              <p:embed/>
            </p:oleObj>
          </a:graphicData>
        </a:graphic>
      </p:graphicFrame>
      <p:sp>
        <p:nvSpPr>
          <p:cNvPr id="14377" name="Text Box 60"/>
          <p:cNvSpPr txBox="1">
            <a:spLocks noChangeArrowheads="1"/>
          </p:cNvSpPr>
          <p:nvPr/>
        </p:nvSpPr>
        <p:spPr bwMode="auto">
          <a:xfrm>
            <a:off x="228600" y="5334000"/>
            <a:ext cx="2552700" cy="457200"/>
          </a:xfrm>
          <a:prstGeom prst="rect">
            <a:avLst/>
          </a:prstGeom>
          <a:noFill/>
          <a:ln w="9525">
            <a:noFill/>
            <a:miter lim="800000"/>
            <a:headEnd/>
            <a:tailEnd/>
          </a:ln>
        </p:spPr>
        <p:txBody>
          <a:bodyPr wrap="none">
            <a:spAutoFit/>
          </a:bodyPr>
          <a:lstStyle/>
          <a:p>
            <a:r>
              <a:rPr lang="ja-JP" altLang="en-US" b="0"/>
              <a:t>図より、成立する。</a:t>
            </a:r>
          </a:p>
        </p:txBody>
      </p:sp>
      <p:sp>
        <p:nvSpPr>
          <p:cNvPr id="14378" name="Text Box 61"/>
          <p:cNvSpPr txBox="1">
            <a:spLocks noChangeArrowheads="1"/>
          </p:cNvSpPr>
          <p:nvPr/>
        </p:nvSpPr>
        <p:spPr bwMode="auto">
          <a:xfrm>
            <a:off x="7543800" y="5867400"/>
            <a:ext cx="811213" cy="457200"/>
          </a:xfrm>
          <a:prstGeom prst="rect">
            <a:avLst/>
          </a:prstGeom>
          <a:noFill/>
          <a:ln w="9525">
            <a:noFill/>
            <a:miter lim="800000"/>
            <a:headEnd/>
            <a:tailEnd/>
          </a:ln>
        </p:spPr>
        <p:txBody>
          <a:bodyPr wrap="none">
            <a:spAutoFit/>
          </a:bodyPr>
          <a:lstStyle/>
          <a:p>
            <a:r>
              <a:rPr lang="en-US" altLang="ja-JP" b="0"/>
              <a:t>QED</a:t>
            </a:r>
          </a:p>
        </p:txBody>
      </p:sp>
      <p:sp>
        <p:nvSpPr>
          <p:cNvPr id="43" name="Line 31"/>
          <p:cNvSpPr>
            <a:spLocks noChangeShapeType="1"/>
          </p:cNvSpPr>
          <p:nvPr/>
        </p:nvSpPr>
        <p:spPr bwMode="auto">
          <a:xfrm flipV="1">
            <a:off x="785786" y="1500174"/>
            <a:ext cx="2428892" cy="1571636"/>
          </a:xfrm>
          <a:prstGeom prst="line">
            <a:avLst/>
          </a:prstGeom>
          <a:noFill/>
          <a:ln w="9525">
            <a:solidFill>
              <a:schemeClr val="tx1"/>
            </a:solidFill>
            <a:round/>
            <a:headEnd/>
            <a:tailEnd type="triangle" w="med" len="med"/>
          </a:ln>
        </p:spPr>
        <p:txBody>
          <a:bodyPr/>
          <a:lstStyle/>
          <a:p>
            <a:endParaRPr lang="ja-JP" altLang="en-US"/>
          </a:p>
        </p:txBody>
      </p:sp>
      <p:sp>
        <p:nvSpPr>
          <p:cNvPr id="44" name="Line 32"/>
          <p:cNvSpPr>
            <a:spLocks noChangeShapeType="1"/>
          </p:cNvSpPr>
          <p:nvPr/>
        </p:nvSpPr>
        <p:spPr bwMode="auto">
          <a:xfrm flipV="1">
            <a:off x="785786" y="2071678"/>
            <a:ext cx="2286016" cy="1000132"/>
          </a:xfrm>
          <a:prstGeom prst="line">
            <a:avLst/>
          </a:prstGeom>
          <a:noFill/>
          <a:ln w="3175">
            <a:solidFill>
              <a:schemeClr val="tx1"/>
            </a:solidFill>
            <a:round/>
            <a:headEnd/>
            <a:tailEnd type="triangle" w="med" len="med"/>
          </a:ln>
        </p:spPr>
        <p:txBody>
          <a:bodyPr/>
          <a:lstStyle/>
          <a:p>
            <a:endParaRPr lang="ja-JP" altLang="en-US"/>
          </a:p>
        </p:txBody>
      </p:sp>
      <p:sp>
        <p:nvSpPr>
          <p:cNvPr id="45" name="Line 35"/>
          <p:cNvSpPr>
            <a:spLocks noChangeShapeType="1"/>
          </p:cNvSpPr>
          <p:nvPr/>
        </p:nvSpPr>
        <p:spPr bwMode="auto">
          <a:xfrm>
            <a:off x="785786" y="3062278"/>
            <a:ext cx="2428892" cy="1081102"/>
          </a:xfrm>
          <a:prstGeom prst="line">
            <a:avLst/>
          </a:prstGeom>
          <a:noFill/>
          <a:ln w="9525">
            <a:solidFill>
              <a:schemeClr val="tx1"/>
            </a:solidFill>
            <a:round/>
            <a:headEnd/>
            <a:tailEnd type="triangle" w="med" len="med"/>
          </a:ln>
        </p:spPr>
        <p:txBody>
          <a:bodyPr/>
          <a:lstStyle/>
          <a:p>
            <a:endParaRPr lang="ja-JP" altLang="en-US"/>
          </a:p>
        </p:txBody>
      </p:sp>
      <p:sp>
        <p:nvSpPr>
          <p:cNvPr id="46" name="Line 26"/>
          <p:cNvSpPr>
            <a:spLocks noChangeShapeType="1"/>
          </p:cNvSpPr>
          <p:nvPr/>
        </p:nvSpPr>
        <p:spPr bwMode="auto">
          <a:xfrm flipV="1">
            <a:off x="857224" y="2928934"/>
            <a:ext cx="2214578" cy="142876"/>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スライド番号プレースホルダ 4"/>
          <p:cNvSpPr>
            <a:spLocks noGrp="1"/>
          </p:cNvSpPr>
          <p:nvPr>
            <p:ph type="sldNum" sz="quarter" idx="12"/>
          </p:nvPr>
        </p:nvSpPr>
        <p:spPr>
          <a:noFill/>
        </p:spPr>
        <p:txBody>
          <a:bodyPr/>
          <a:lstStyle/>
          <a:p>
            <a:fld id="{6778A55C-6328-4D92-BC44-00E478E28F93}" type="slidenum">
              <a:rPr lang="en-US" altLang="ja-JP" smtClean="0"/>
              <a:pPr/>
              <a:t>17</a:t>
            </a:fld>
            <a:endParaRPr lang="en-US" altLang="ja-JP" smtClean="0"/>
          </a:p>
        </p:txBody>
      </p:sp>
      <p:sp>
        <p:nvSpPr>
          <p:cNvPr id="15369" name="Rectangle 1026"/>
          <p:cNvSpPr>
            <a:spLocks noGrp="1" noChangeArrowheads="1"/>
          </p:cNvSpPr>
          <p:nvPr>
            <p:ph type="title"/>
          </p:nvPr>
        </p:nvSpPr>
        <p:spPr/>
        <p:txBody>
          <a:bodyPr/>
          <a:lstStyle/>
          <a:p>
            <a:pPr eaLnBrk="1" hangingPunct="1"/>
            <a:r>
              <a:rPr lang="ja-JP" altLang="en-US" smtClean="0"/>
              <a:t>別証明</a:t>
            </a:r>
          </a:p>
        </p:txBody>
      </p:sp>
      <p:graphicFrame>
        <p:nvGraphicFramePr>
          <p:cNvPr id="15362" name="Object 1024"/>
          <p:cNvGraphicFramePr>
            <a:graphicFrameLocks noChangeAspect="1"/>
          </p:cNvGraphicFramePr>
          <p:nvPr/>
        </p:nvGraphicFramePr>
        <p:xfrm>
          <a:off x="609600" y="838200"/>
          <a:ext cx="6970713" cy="838200"/>
        </p:xfrm>
        <a:graphic>
          <a:graphicData uri="http://schemas.openxmlformats.org/presentationml/2006/ole">
            <p:oleObj spid="_x0000_s15362" name="Equation" r:id="rId3" imgW="2006280" imgH="241200" progId="Equation.DSMT4">
              <p:embed/>
            </p:oleObj>
          </a:graphicData>
        </a:graphic>
      </p:graphicFrame>
      <p:sp>
        <p:nvSpPr>
          <p:cNvPr id="15370" name="Text Box 1028"/>
          <p:cNvSpPr txBox="1">
            <a:spLocks noChangeArrowheads="1"/>
          </p:cNvSpPr>
          <p:nvPr/>
        </p:nvSpPr>
        <p:spPr bwMode="auto">
          <a:xfrm>
            <a:off x="457200" y="533400"/>
            <a:ext cx="4840288" cy="457200"/>
          </a:xfrm>
          <a:prstGeom prst="rect">
            <a:avLst/>
          </a:prstGeom>
          <a:noFill/>
          <a:ln w="9525">
            <a:noFill/>
            <a:miter lim="800000"/>
            <a:headEnd/>
            <a:tailEnd/>
          </a:ln>
        </p:spPr>
        <p:txBody>
          <a:bodyPr wrap="none">
            <a:spAutoFit/>
          </a:bodyPr>
          <a:lstStyle/>
          <a:p>
            <a:r>
              <a:rPr lang="ja-JP" altLang="en-US" b="0"/>
              <a:t>結合確率と条件付き確率の関係式。</a:t>
            </a:r>
          </a:p>
        </p:txBody>
      </p:sp>
      <p:sp>
        <p:nvSpPr>
          <p:cNvPr id="15371" name="AutoShape 1029"/>
          <p:cNvSpPr>
            <a:spLocks noChangeArrowheads="1"/>
          </p:cNvSpPr>
          <p:nvPr/>
        </p:nvSpPr>
        <p:spPr bwMode="auto">
          <a:xfrm>
            <a:off x="457200" y="1676400"/>
            <a:ext cx="4572000" cy="1524000"/>
          </a:xfrm>
          <a:prstGeom prst="wedgeRoundRectCallout">
            <a:avLst>
              <a:gd name="adj1" fmla="val -9306"/>
              <a:gd name="adj2" fmla="val -64375"/>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372" name="Text Box 1030"/>
          <p:cNvSpPr txBox="1">
            <a:spLocks noChangeArrowheads="1"/>
          </p:cNvSpPr>
          <p:nvPr/>
        </p:nvSpPr>
        <p:spPr bwMode="auto">
          <a:xfrm>
            <a:off x="533400" y="1828800"/>
            <a:ext cx="4572000" cy="1187450"/>
          </a:xfrm>
          <a:prstGeom prst="rect">
            <a:avLst/>
          </a:prstGeom>
          <a:noFill/>
          <a:ln w="9525">
            <a:noFill/>
            <a:miter lim="800000"/>
            <a:headEnd/>
            <a:tailEnd/>
          </a:ln>
        </p:spPr>
        <p:txBody>
          <a:bodyPr>
            <a:spAutoFit/>
          </a:bodyPr>
          <a:lstStyle/>
          <a:p>
            <a:r>
              <a:rPr lang="ja-JP" altLang="en-US" b="0"/>
              <a:t>結合確率：事象　　　が起こりかつ</a:t>
            </a:r>
          </a:p>
          <a:p>
            <a:r>
              <a:rPr lang="ja-JP" altLang="en-US" b="0"/>
              <a:t>事象　　　　が起こる確率。</a:t>
            </a:r>
          </a:p>
          <a:p>
            <a:r>
              <a:rPr lang="ja-JP" altLang="en-US" b="0"/>
              <a:t>２つの事象が同時に起こる確率。</a:t>
            </a:r>
          </a:p>
        </p:txBody>
      </p:sp>
      <p:sp>
        <p:nvSpPr>
          <p:cNvPr id="15373" name="AutoShape 1031"/>
          <p:cNvSpPr>
            <a:spLocks noChangeArrowheads="1"/>
          </p:cNvSpPr>
          <p:nvPr/>
        </p:nvSpPr>
        <p:spPr bwMode="auto">
          <a:xfrm>
            <a:off x="5257800" y="1676400"/>
            <a:ext cx="3581400" cy="1524000"/>
          </a:xfrm>
          <a:prstGeom prst="wedgeRoundRectCallout">
            <a:avLst>
              <a:gd name="adj1" fmla="val -49556"/>
              <a:gd name="adj2" fmla="val -59273"/>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374" name="Text Box 1032"/>
          <p:cNvSpPr txBox="1">
            <a:spLocks noChangeArrowheads="1"/>
          </p:cNvSpPr>
          <p:nvPr/>
        </p:nvSpPr>
        <p:spPr bwMode="auto">
          <a:xfrm>
            <a:off x="5334000" y="1905000"/>
            <a:ext cx="3429000" cy="1187450"/>
          </a:xfrm>
          <a:prstGeom prst="rect">
            <a:avLst/>
          </a:prstGeom>
          <a:noFill/>
          <a:ln w="9525">
            <a:noFill/>
            <a:miter lim="800000"/>
            <a:headEnd/>
            <a:tailEnd/>
          </a:ln>
        </p:spPr>
        <p:txBody>
          <a:bodyPr>
            <a:spAutoFit/>
          </a:bodyPr>
          <a:lstStyle/>
          <a:p>
            <a:r>
              <a:rPr lang="ja-JP" altLang="en-US" b="0"/>
              <a:t>条件付き確率：事象　　　が起こったとしたときに事象　　　　が起こる確率。</a:t>
            </a:r>
          </a:p>
        </p:txBody>
      </p:sp>
      <p:graphicFrame>
        <p:nvGraphicFramePr>
          <p:cNvPr id="15363" name="Object 1025"/>
          <p:cNvGraphicFramePr>
            <a:graphicFrameLocks noChangeAspect="1"/>
          </p:cNvGraphicFramePr>
          <p:nvPr/>
        </p:nvGraphicFramePr>
        <p:xfrm>
          <a:off x="2743200" y="1828800"/>
          <a:ext cx="342900" cy="514350"/>
        </p:xfrm>
        <a:graphic>
          <a:graphicData uri="http://schemas.openxmlformats.org/presentationml/2006/ole">
            <p:oleObj spid="_x0000_s15363" name="Equation" r:id="rId4" imgW="152280" imgH="228600" progId="Equation.DSMT4">
              <p:embed/>
            </p:oleObj>
          </a:graphicData>
        </a:graphic>
      </p:graphicFrame>
      <p:graphicFrame>
        <p:nvGraphicFramePr>
          <p:cNvPr id="15364" name="Object 1026"/>
          <p:cNvGraphicFramePr>
            <a:graphicFrameLocks noChangeAspect="1"/>
          </p:cNvGraphicFramePr>
          <p:nvPr/>
        </p:nvGraphicFramePr>
        <p:xfrm>
          <a:off x="1343025" y="2195513"/>
          <a:ext cx="371475" cy="542925"/>
        </p:xfrm>
        <a:graphic>
          <a:graphicData uri="http://schemas.openxmlformats.org/presentationml/2006/ole">
            <p:oleObj spid="_x0000_s15364" name="Equation" r:id="rId5" imgW="164880" imgH="241200" progId="Equation.DSMT4">
              <p:embed/>
            </p:oleObj>
          </a:graphicData>
        </a:graphic>
      </p:graphicFrame>
      <p:graphicFrame>
        <p:nvGraphicFramePr>
          <p:cNvPr id="15365" name="Object 1027"/>
          <p:cNvGraphicFramePr>
            <a:graphicFrameLocks noChangeAspect="1"/>
          </p:cNvGraphicFramePr>
          <p:nvPr/>
        </p:nvGraphicFramePr>
        <p:xfrm>
          <a:off x="8153400" y="1828800"/>
          <a:ext cx="342900" cy="514350"/>
        </p:xfrm>
        <a:graphic>
          <a:graphicData uri="http://schemas.openxmlformats.org/presentationml/2006/ole">
            <p:oleObj spid="_x0000_s15365" name="Equation" r:id="rId6" imgW="152280" imgH="228600" progId="Equation.DSMT4">
              <p:embed/>
            </p:oleObj>
          </a:graphicData>
        </a:graphic>
      </p:graphicFrame>
      <p:graphicFrame>
        <p:nvGraphicFramePr>
          <p:cNvPr id="15366" name="Object 1028"/>
          <p:cNvGraphicFramePr>
            <a:graphicFrameLocks noChangeAspect="1"/>
          </p:cNvGraphicFramePr>
          <p:nvPr/>
        </p:nvGraphicFramePr>
        <p:xfrm>
          <a:off x="5991225" y="2652713"/>
          <a:ext cx="371475" cy="542925"/>
        </p:xfrm>
        <a:graphic>
          <a:graphicData uri="http://schemas.openxmlformats.org/presentationml/2006/ole">
            <p:oleObj spid="_x0000_s15366" name="Equation" r:id="rId7" imgW="164880" imgH="241200" progId="Equation.DSMT4">
              <p:embed/>
            </p:oleObj>
          </a:graphicData>
        </a:graphic>
      </p:graphicFrame>
      <p:graphicFrame>
        <p:nvGraphicFramePr>
          <p:cNvPr id="15367" name="Object 1029"/>
          <p:cNvGraphicFramePr>
            <a:graphicFrameLocks noChangeAspect="1"/>
          </p:cNvGraphicFramePr>
          <p:nvPr/>
        </p:nvGraphicFramePr>
        <p:xfrm>
          <a:off x="381000" y="3733800"/>
          <a:ext cx="5735638" cy="1192213"/>
        </p:xfrm>
        <a:graphic>
          <a:graphicData uri="http://schemas.openxmlformats.org/presentationml/2006/ole">
            <p:oleObj spid="_x0000_s15367" name="Equation" r:id="rId8" imgW="1650960" imgH="342720" progId="Equation.DSMT4">
              <p:embed/>
            </p:oleObj>
          </a:graphicData>
        </a:graphic>
      </p:graphicFrame>
      <p:sp>
        <p:nvSpPr>
          <p:cNvPr id="15375" name="Text Box 1038"/>
          <p:cNvSpPr txBox="1">
            <a:spLocks noChangeArrowheads="1"/>
          </p:cNvSpPr>
          <p:nvPr/>
        </p:nvSpPr>
        <p:spPr bwMode="auto">
          <a:xfrm>
            <a:off x="7391400" y="6019800"/>
            <a:ext cx="811213" cy="457200"/>
          </a:xfrm>
          <a:prstGeom prst="rect">
            <a:avLst/>
          </a:prstGeom>
          <a:noFill/>
          <a:ln w="9525">
            <a:noFill/>
            <a:miter lim="800000"/>
            <a:headEnd/>
            <a:tailEnd/>
          </a:ln>
        </p:spPr>
        <p:txBody>
          <a:bodyPr wrap="none">
            <a:spAutoFit/>
          </a:bodyPr>
          <a:lstStyle/>
          <a:p>
            <a:r>
              <a:rPr lang="en-US" altLang="ja-JP" b="0"/>
              <a:t>QED</a:t>
            </a:r>
          </a:p>
        </p:txBody>
      </p:sp>
      <p:sp>
        <p:nvSpPr>
          <p:cNvPr id="15376" name="AutoShape 1039"/>
          <p:cNvSpPr>
            <a:spLocks noChangeArrowheads="1"/>
          </p:cNvSpPr>
          <p:nvPr/>
        </p:nvSpPr>
        <p:spPr bwMode="auto">
          <a:xfrm>
            <a:off x="838200" y="4876800"/>
            <a:ext cx="6553200" cy="685800"/>
          </a:xfrm>
          <a:prstGeom prst="wedgeRoundRectCallout">
            <a:avLst>
              <a:gd name="adj1" fmla="val -6954"/>
              <a:gd name="adj2" fmla="val -6620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377" name="Text Box 1040"/>
          <p:cNvSpPr txBox="1">
            <a:spLocks noChangeArrowheads="1"/>
          </p:cNvSpPr>
          <p:nvPr/>
        </p:nvSpPr>
        <p:spPr bwMode="auto">
          <a:xfrm>
            <a:off x="381000" y="3276600"/>
            <a:ext cx="3741738" cy="457200"/>
          </a:xfrm>
          <a:prstGeom prst="rect">
            <a:avLst/>
          </a:prstGeom>
          <a:noFill/>
          <a:ln w="9525">
            <a:noFill/>
            <a:miter lim="800000"/>
            <a:headEnd/>
            <a:tailEnd/>
          </a:ln>
        </p:spPr>
        <p:txBody>
          <a:bodyPr wrap="none">
            <a:spAutoFit/>
          </a:bodyPr>
          <a:lstStyle/>
          <a:p>
            <a:r>
              <a:rPr lang="ja-JP" altLang="en-US" b="0"/>
              <a:t>結合確率による確率の計算</a:t>
            </a:r>
          </a:p>
        </p:txBody>
      </p:sp>
      <p:sp>
        <p:nvSpPr>
          <p:cNvPr id="15378" name="Text Box 1041"/>
          <p:cNvSpPr txBox="1">
            <a:spLocks noChangeArrowheads="1"/>
          </p:cNvSpPr>
          <p:nvPr/>
        </p:nvSpPr>
        <p:spPr bwMode="auto">
          <a:xfrm>
            <a:off x="974725" y="4973638"/>
            <a:ext cx="6202363" cy="457200"/>
          </a:xfrm>
          <a:prstGeom prst="rect">
            <a:avLst/>
          </a:prstGeom>
          <a:noFill/>
          <a:ln w="9525">
            <a:noFill/>
            <a:miter lim="800000"/>
            <a:headEnd/>
            <a:tailEnd/>
          </a:ln>
        </p:spPr>
        <p:txBody>
          <a:bodyPr wrap="none">
            <a:spAutoFit/>
          </a:bodyPr>
          <a:lstStyle/>
          <a:p>
            <a:r>
              <a:rPr lang="ja-JP" altLang="en-US" b="0"/>
              <a:t>結合確率を片方の事象系において総和をとる。</a:t>
            </a:r>
          </a:p>
        </p:txBody>
      </p:sp>
      <p:sp>
        <p:nvSpPr>
          <p:cNvPr id="15379" name="Text Box 1042"/>
          <p:cNvSpPr txBox="1">
            <a:spLocks noChangeArrowheads="1"/>
          </p:cNvSpPr>
          <p:nvPr/>
        </p:nvSpPr>
        <p:spPr bwMode="auto">
          <a:xfrm>
            <a:off x="822325" y="5811838"/>
            <a:ext cx="3233738" cy="457200"/>
          </a:xfrm>
          <a:prstGeom prst="rect">
            <a:avLst/>
          </a:prstGeom>
          <a:noFill/>
          <a:ln w="9525">
            <a:noFill/>
            <a:miter lim="800000"/>
            <a:headEnd/>
            <a:tailEnd/>
          </a:ln>
        </p:spPr>
        <p:txBody>
          <a:bodyPr wrap="none">
            <a:spAutoFit/>
          </a:bodyPr>
          <a:lstStyle/>
          <a:p>
            <a:r>
              <a:rPr lang="ja-JP" altLang="en-US" b="0"/>
              <a:t>（１）、（２）より成り立つ。</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スライド番号プレースホルダ 4"/>
          <p:cNvSpPr>
            <a:spLocks noGrp="1"/>
          </p:cNvSpPr>
          <p:nvPr>
            <p:ph type="sldNum" sz="quarter" idx="12"/>
          </p:nvPr>
        </p:nvSpPr>
        <p:spPr>
          <a:noFill/>
        </p:spPr>
        <p:txBody>
          <a:bodyPr/>
          <a:lstStyle/>
          <a:p>
            <a:fld id="{6E25D099-8236-4E2C-AEFA-90B03CF73ABF}" type="slidenum">
              <a:rPr lang="en-US" altLang="ja-JP" smtClean="0"/>
              <a:pPr/>
              <a:t>18</a:t>
            </a:fld>
            <a:endParaRPr lang="en-US" altLang="ja-JP" smtClean="0"/>
          </a:p>
        </p:txBody>
      </p:sp>
      <p:sp>
        <p:nvSpPr>
          <p:cNvPr id="16390" name="Rectangle 2"/>
          <p:cNvSpPr>
            <a:spLocks noGrp="1" noChangeArrowheads="1"/>
          </p:cNvSpPr>
          <p:nvPr>
            <p:ph type="title"/>
          </p:nvPr>
        </p:nvSpPr>
        <p:spPr>
          <a:xfrm>
            <a:off x="0" y="0"/>
            <a:ext cx="9144000" cy="1219200"/>
          </a:xfrm>
        </p:spPr>
        <p:txBody>
          <a:bodyPr/>
          <a:lstStyle/>
          <a:p>
            <a:pPr eaLnBrk="1" hangingPunct="1"/>
            <a:r>
              <a:rPr lang="ja-JP" altLang="en-US" sz="3600" dirty="0" smtClean="0"/>
              <a:t>通信路での確率の関係２（ベーズの定理）</a:t>
            </a:r>
          </a:p>
        </p:txBody>
      </p:sp>
      <p:graphicFrame>
        <p:nvGraphicFramePr>
          <p:cNvPr id="16386" name="Object 1024"/>
          <p:cNvGraphicFramePr>
            <a:graphicFrameLocks noChangeAspect="1"/>
          </p:cNvGraphicFramePr>
          <p:nvPr/>
        </p:nvGraphicFramePr>
        <p:xfrm>
          <a:off x="671482" y="1762123"/>
          <a:ext cx="6019800" cy="2609850"/>
        </p:xfrm>
        <a:graphic>
          <a:graphicData uri="http://schemas.openxmlformats.org/presentationml/2006/ole">
            <p:oleObj spid="_x0000_s16386" name="Equation" r:id="rId3" imgW="1993680" imgH="863280" progId="Equation.DSMT4">
              <p:embed/>
            </p:oleObj>
          </a:graphicData>
        </a:graphic>
      </p:graphicFrame>
      <p:sp>
        <p:nvSpPr>
          <p:cNvPr id="16391" name="AutoShape 4"/>
          <p:cNvSpPr>
            <a:spLocks noChangeArrowheads="1"/>
          </p:cNvSpPr>
          <p:nvPr/>
        </p:nvSpPr>
        <p:spPr bwMode="auto">
          <a:xfrm>
            <a:off x="214282" y="1214421"/>
            <a:ext cx="6643734" cy="3143273"/>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16392" name="AutoShape 5"/>
          <p:cNvSpPr>
            <a:spLocks noChangeArrowheads="1"/>
          </p:cNvSpPr>
          <p:nvPr/>
        </p:nvSpPr>
        <p:spPr bwMode="auto">
          <a:xfrm>
            <a:off x="71406" y="4738696"/>
            <a:ext cx="6781800" cy="1905000"/>
          </a:xfrm>
          <a:prstGeom prst="wedgeRoundRectCallout">
            <a:avLst>
              <a:gd name="adj1" fmla="val -18727"/>
              <a:gd name="adj2" fmla="val -7175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6393" name="Text Box 6"/>
          <p:cNvSpPr txBox="1">
            <a:spLocks noChangeArrowheads="1"/>
          </p:cNvSpPr>
          <p:nvPr/>
        </p:nvSpPr>
        <p:spPr bwMode="auto">
          <a:xfrm>
            <a:off x="300006" y="4814896"/>
            <a:ext cx="6324600" cy="1552575"/>
          </a:xfrm>
          <a:prstGeom prst="rect">
            <a:avLst/>
          </a:prstGeom>
          <a:noFill/>
          <a:ln w="9525">
            <a:noFill/>
            <a:miter lim="800000"/>
            <a:headEnd/>
            <a:tailEnd/>
          </a:ln>
        </p:spPr>
        <p:txBody>
          <a:bodyPr>
            <a:spAutoFit/>
          </a:bodyPr>
          <a:lstStyle/>
          <a:p>
            <a:r>
              <a:rPr lang="ja-JP" altLang="en-US" b="0" dirty="0"/>
              <a:t>通信路を通して記号　　　　　が受信されたとき、送信側で記号　　　　を送っている確率が計算できることを表す式。通信路の性質と送信アルファベットの発生確率は既知であることに注意する。</a:t>
            </a:r>
          </a:p>
        </p:txBody>
      </p:sp>
      <p:graphicFrame>
        <p:nvGraphicFramePr>
          <p:cNvPr id="16387" name="Object 1025"/>
          <p:cNvGraphicFramePr>
            <a:graphicFrameLocks noChangeAspect="1"/>
          </p:cNvGraphicFramePr>
          <p:nvPr/>
        </p:nvGraphicFramePr>
        <p:xfrm>
          <a:off x="2357406" y="5119696"/>
          <a:ext cx="406400" cy="609600"/>
        </p:xfrm>
        <a:graphic>
          <a:graphicData uri="http://schemas.openxmlformats.org/presentationml/2006/ole">
            <p:oleObj spid="_x0000_s16387" name="Equation" r:id="rId4" imgW="152280" imgH="228600" progId="Equation.DSMT4">
              <p:embed/>
            </p:oleObj>
          </a:graphicData>
        </a:graphic>
      </p:graphicFrame>
      <p:graphicFrame>
        <p:nvGraphicFramePr>
          <p:cNvPr id="16388" name="Object 1026"/>
          <p:cNvGraphicFramePr>
            <a:graphicFrameLocks noChangeAspect="1"/>
          </p:cNvGraphicFramePr>
          <p:nvPr/>
        </p:nvGraphicFramePr>
        <p:xfrm>
          <a:off x="3290856" y="4714884"/>
          <a:ext cx="415925" cy="609600"/>
        </p:xfrm>
        <a:graphic>
          <a:graphicData uri="http://schemas.openxmlformats.org/presentationml/2006/ole">
            <p:oleObj spid="_x0000_s16388" name="Equation" r:id="rId5" imgW="164880" imgH="241200" progId="Equation.DSMT4">
              <p:embed/>
            </p:oleObj>
          </a:graphicData>
        </a:graphic>
      </p:graphicFrame>
      <p:sp>
        <p:nvSpPr>
          <p:cNvPr id="10" name="Text Box 6"/>
          <p:cNvSpPr txBox="1">
            <a:spLocks noChangeArrowheads="1"/>
          </p:cNvSpPr>
          <p:nvPr/>
        </p:nvSpPr>
        <p:spPr bwMode="auto">
          <a:xfrm>
            <a:off x="881010" y="928670"/>
            <a:ext cx="2214578" cy="461665"/>
          </a:xfrm>
          <a:prstGeom prst="rect">
            <a:avLst/>
          </a:prstGeom>
          <a:solidFill>
            <a:schemeClr val="bg1"/>
          </a:solidFill>
          <a:ln w="9525">
            <a:noFill/>
            <a:miter lim="800000"/>
            <a:headEnd/>
            <a:tailEnd/>
          </a:ln>
        </p:spPr>
        <p:txBody>
          <a:bodyPr wrap="square">
            <a:spAutoFit/>
          </a:bodyPr>
          <a:lstStyle/>
          <a:p>
            <a:r>
              <a:rPr lang="ja-JP" altLang="en-US" b="0" dirty="0" smtClean="0">
                <a:solidFill>
                  <a:srgbClr val="FF0000"/>
                </a:solidFill>
              </a:rPr>
              <a:t>ベーズの定理</a:t>
            </a:r>
            <a:endParaRPr lang="ja-JP" altLang="en-US" b="0" dirty="0">
              <a:solidFill>
                <a:srgbClr val="FF0000"/>
              </a:solidFill>
            </a:endParaRPr>
          </a:p>
        </p:txBody>
      </p:sp>
      <p:sp>
        <p:nvSpPr>
          <p:cNvPr id="11" name="AutoShape 5"/>
          <p:cNvSpPr>
            <a:spLocks noChangeArrowheads="1"/>
          </p:cNvSpPr>
          <p:nvPr/>
        </p:nvSpPr>
        <p:spPr bwMode="auto">
          <a:xfrm>
            <a:off x="6858016" y="1500174"/>
            <a:ext cx="2062210" cy="3214710"/>
          </a:xfrm>
          <a:prstGeom prst="wedgeRoundRectCallout">
            <a:avLst>
              <a:gd name="adj1" fmla="val -64915"/>
              <a:gd name="adj2" fmla="val -10713"/>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2" name="Text Box 6"/>
          <p:cNvSpPr txBox="1">
            <a:spLocks noChangeArrowheads="1"/>
          </p:cNvSpPr>
          <p:nvPr/>
        </p:nvSpPr>
        <p:spPr bwMode="auto">
          <a:xfrm>
            <a:off x="6929454" y="1714488"/>
            <a:ext cx="1928826" cy="2677656"/>
          </a:xfrm>
          <a:prstGeom prst="rect">
            <a:avLst/>
          </a:prstGeom>
          <a:noFill/>
          <a:ln w="9525">
            <a:noFill/>
            <a:miter lim="800000"/>
            <a:headEnd/>
            <a:tailEnd/>
          </a:ln>
        </p:spPr>
        <p:txBody>
          <a:bodyPr wrap="square">
            <a:spAutoFit/>
          </a:bodyPr>
          <a:lstStyle/>
          <a:p>
            <a:r>
              <a:rPr lang="ja-JP" altLang="en-US" b="0" dirty="0" smtClean="0"/>
              <a:t>条件付き確率の条件と発生事象を交換する公式。（一般の確率論で成立する。）</a:t>
            </a:r>
            <a:endParaRPr lang="ja-JP"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スライド番号プレースホルダ 4"/>
          <p:cNvSpPr>
            <a:spLocks noGrp="1"/>
          </p:cNvSpPr>
          <p:nvPr>
            <p:ph type="sldNum" sz="quarter" idx="12"/>
          </p:nvPr>
        </p:nvSpPr>
        <p:spPr>
          <a:noFill/>
        </p:spPr>
        <p:txBody>
          <a:bodyPr/>
          <a:lstStyle/>
          <a:p>
            <a:fld id="{0CB9CCF5-8229-4EBF-B7B3-4B33D33B4DE0}" type="slidenum">
              <a:rPr lang="en-US" altLang="ja-JP" smtClean="0"/>
              <a:pPr/>
              <a:t>19</a:t>
            </a:fld>
            <a:endParaRPr lang="en-US" altLang="ja-JP" smtClean="0"/>
          </a:p>
        </p:txBody>
      </p:sp>
      <p:sp>
        <p:nvSpPr>
          <p:cNvPr id="17414" name="Rectangle 1026"/>
          <p:cNvSpPr>
            <a:spLocks noGrp="1" noChangeArrowheads="1"/>
          </p:cNvSpPr>
          <p:nvPr>
            <p:ph type="title"/>
          </p:nvPr>
        </p:nvSpPr>
        <p:spPr/>
        <p:txBody>
          <a:bodyPr/>
          <a:lstStyle/>
          <a:p>
            <a:pPr eaLnBrk="1" hangingPunct="1"/>
            <a:r>
              <a:rPr lang="ja-JP" altLang="en-US" smtClean="0"/>
              <a:t>証明</a:t>
            </a:r>
          </a:p>
        </p:txBody>
      </p:sp>
      <p:sp>
        <p:nvSpPr>
          <p:cNvPr id="17415" name="Text Box 1027"/>
          <p:cNvSpPr txBox="1">
            <a:spLocks noChangeArrowheads="1"/>
          </p:cNvSpPr>
          <p:nvPr/>
        </p:nvSpPr>
        <p:spPr bwMode="auto">
          <a:xfrm>
            <a:off x="152400" y="609600"/>
            <a:ext cx="2012950" cy="457200"/>
          </a:xfrm>
          <a:prstGeom prst="rect">
            <a:avLst/>
          </a:prstGeom>
          <a:noFill/>
          <a:ln w="9525">
            <a:noFill/>
            <a:miter lim="800000"/>
            <a:headEnd/>
            <a:tailEnd/>
          </a:ln>
        </p:spPr>
        <p:txBody>
          <a:bodyPr wrap="none">
            <a:spAutoFit/>
          </a:bodyPr>
          <a:lstStyle/>
          <a:p>
            <a:r>
              <a:rPr lang="ja-JP" altLang="en-US" b="0"/>
              <a:t>結合確率の式</a:t>
            </a:r>
          </a:p>
        </p:txBody>
      </p:sp>
      <p:graphicFrame>
        <p:nvGraphicFramePr>
          <p:cNvPr id="17410" name="Object 2048"/>
          <p:cNvGraphicFramePr>
            <a:graphicFrameLocks noChangeAspect="1"/>
          </p:cNvGraphicFramePr>
          <p:nvPr/>
        </p:nvGraphicFramePr>
        <p:xfrm>
          <a:off x="152400" y="990600"/>
          <a:ext cx="8529638" cy="736600"/>
        </p:xfrm>
        <a:graphic>
          <a:graphicData uri="http://schemas.openxmlformats.org/presentationml/2006/ole">
            <p:oleObj spid="_x0000_s17410" name="Equation" r:id="rId3" imgW="2793960" imgH="241200" progId="Equation.DSMT4">
              <p:embed/>
            </p:oleObj>
          </a:graphicData>
        </a:graphic>
      </p:graphicFrame>
      <p:graphicFrame>
        <p:nvGraphicFramePr>
          <p:cNvPr id="17411" name="Object 2049"/>
          <p:cNvGraphicFramePr>
            <a:graphicFrameLocks noChangeAspect="1"/>
          </p:cNvGraphicFramePr>
          <p:nvPr/>
        </p:nvGraphicFramePr>
        <p:xfrm>
          <a:off x="381000" y="1828800"/>
          <a:ext cx="7948613" cy="1435100"/>
        </p:xfrm>
        <a:graphic>
          <a:graphicData uri="http://schemas.openxmlformats.org/presentationml/2006/ole">
            <p:oleObj spid="_x0000_s17411" name="Equation" r:id="rId4" imgW="2603160" imgH="469800" progId="Equation.DSMT4">
              <p:embed/>
            </p:oleObj>
          </a:graphicData>
        </a:graphic>
      </p:graphicFrame>
      <p:sp>
        <p:nvSpPr>
          <p:cNvPr id="17416" name="Text Box 1036"/>
          <p:cNvSpPr txBox="1">
            <a:spLocks noChangeArrowheads="1"/>
          </p:cNvSpPr>
          <p:nvPr/>
        </p:nvSpPr>
        <p:spPr bwMode="auto">
          <a:xfrm>
            <a:off x="228600" y="3200400"/>
            <a:ext cx="3338513" cy="457200"/>
          </a:xfrm>
          <a:prstGeom prst="rect">
            <a:avLst/>
          </a:prstGeom>
          <a:noFill/>
          <a:ln w="9525">
            <a:noFill/>
            <a:miter lim="800000"/>
            <a:headEnd/>
            <a:tailEnd/>
          </a:ln>
        </p:spPr>
        <p:txBody>
          <a:bodyPr wrap="none">
            <a:spAutoFit/>
          </a:bodyPr>
          <a:lstStyle/>
          <a:p>
            <a:r>
              <a:rPr lang="ja-JP" altLang="en-US" b="0"/>
              <a:t>全確率の式を適用する。</a:t>
            </a:r>
          </a:p>
        </p:txBody>
      </p:sp>
      <p:graphicFrame>
        <p:nvGraphicFramePr>
          <p:cNvPr id="17412" name="Object 2050"/>
          <p:cNvGraphicFramePr>
            <a:graphicFrameLocks noChangeAspect="1"/>
          </p:cNvGraphicFramePr>
          <p:nvPr/>
        </p:nvGraphicFramePr>
        <p:xfrm>
          <a:off x="119063" y="3733800"/>
          <a:ext cx="8491537" cy="2794000"/>
        </p:xfrm>
        <a:graphic>
          <a:graphicData uri="http://schemas.openxmlformats.org/presentationml/2006/ole">
            <p:oleObj spid="_x0000_s17412" name="Equation" r:id="rId5" imgW="2781000" imgH="914400" progId="Equation.DSMT4">
              <p:embed/>
            </p:oleObj>
          </a:graphicData>
        </a:graphic>
      </p:graphicFrame>
      <p:sp>
        <p:nvSpPr>
          <p:cNvPr id="17417" name="Text Box 1038"/>
          <p:cNvSpPr txBox="1">
            <a:spLocks noChangeArrowheads="1"/>
          </p:cNvSpPr>
          <p:nvPr/>
        </p:nvSpPr>
        <p:spPr bwMode="auto">
          <a:xfrm>
            <a:off x="7162800" y="6248400"/>
            <a:ext cx="811213" cy="457200"/>
          </a:xfrm>
          <a:prstGeom prst="rect">
            <a:avLst/>
          </a:prstGeom>
          <a:noFill/>
          <a:ln w="9525">
            <a:noFill/>
            <a:miter lim="800000"/>
            <a:headEnd/>
            <a:tailEnd/>
          </a:ln>
        </p:spPr>
        <p:txBody>
          <a:bodyPr wrap="none">
            <a:spAutoFit/>
          </a:bodyPr>
          <a:lstStyle/>
          <a:p>
            <a:r>
              <a:rPr lang="en-US" altLang="ja-JP" b="0"/>
              <a:t>QED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スライド番号プレースホルダ 4"/>
          <p:cNvSpPr>
            <a:spLocks noGrp="1"/>
          </p:cNvSpPr>
          <p:nvPr>
            <p:ph type="sldNum" sz="quarter" idx="12"/>
          </p:nvPr>
        </p:nvSpPr>
        <p:spPr>
          <a:xfrm>
            <a:off x="7239000" y="6400800"/>
            <a:ext cx="1905000" cy="457200"/>
          </a:xfrm>
          <a:noFill/>
        </p:spPr>
        <p:txBody>
          <a:bodyPr/>
          <a:lstStyle/>
          <a:p>
            <a:fld id="{CDE41419-A016-4D3E-9E72-72B423AD0741}" type="slidenum">
              <a:rPr lang="en-US" altLang="ja-JP" smtClean="0"/>
              <a:pPr/>
              <a:t>2</a:t>
            </a:fld>
            <a:endParaRPr lang="en-US" altLang="ja-JP" smtClean="0"/>
          </a:p>
        </p:txBody>
      </p:sp>
      <p:sp>
        <p:nvSpPr>
          <p:cNvPr id="1030" name="Rectangle 2"/>
          <p:cNvSpPr>
            <a:spLocks noGrp="1" noChangeArrowheads="1"/>
          </p:cNvSpPr>
          <p:nvPr>
            <p:ph type="title"/>
          </p:nvPr>
        </p:nvSpPr>
        <p:spPr/>
        <p:txBody>
          <a:bodyPr/>
          <a:lstStyle/>
          <a:p>
            <a:pPr eaLnBrk="1" hangingPunct="1"/>
            <a:r>
              <a:rPr lang="ja-JP" altLang="en-US" smtClean="0"/>
              <a:t>通信路のモデル</a:t>
            </a:r>
          </a:p>
        </p:txBody>
      </p:sp>
      <p:sp>
        <p:nvSpPr>
          <p:cNvPr id="1031" name="Rectangle 3"/>
          <p:cNvSpPr>
            <a:spLocks noChangeArrowheads="1"/>
          </p:cNvSpPr>
          <p:nvPr/>
        </p:nvSpPr>
        <p:spPr bwMode="auto">
          <a:xfrm>
            <a:off x="3276600" y="1895475"/>
            <a:ext cx="2514600" cy="16002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1032" name="Oval 4"/>
          <p:cNvSpPr>
            <a:spLocks noChangeArrowheads="1"/>
          </p:cNvSpPr>
          <p:nvPr/>
        </p:nvSpPr>
        <p:spPr bwMode="auto">
          <a:xfrm>
            <a:off x="152400" y="2047875"/>
            <a:ext cx="1066800" cy="1219200"/>
          </a:xfrm>
          <a:prstGeom prst="ellipse">
            <a:avLst/>
          </a:prstGeom>
          <a:solidFill>
            <a:srgbClr val="FF9966"/>
          </a:solidFill>
          <a:ln w="9525">
            <a:solidFill>
              <a:schemeClr val="tx1"/>
            </a:solidFill>
            <a:round/>
            <a:headEnd/>
            <a:tailEnd/>
          </a:ln>
        </p:spPr>
        <p:txBody>
          <a:bodyPr wrap="none" anchor="ctr"/>
          <a:lstStyle/>
          <a:p>
            <a:endParaRPr lang="ja-JP" altLang="en-US"/>
          </a:p>
        </p:txBody>
      </p:sp>
      <p:sp>
        <p:nvSpPr>
          <p:cNvPr id="1033" name="Oval 5"/>
          <p:cNvSpPr>
            <a:spLocks noChangeArrowheads="1"/>
          </p:cNvSpPr>
          <p:nvPr/>
        </p:nvSpPr>
        <p:spPr bwMode="auto">
          <a:xfrm>
            <a:off x="7848600" y="2105025"/>
            <a:ext cx="1295400" cy="1295400"/>
          </a:xfrm>
          <a:prstGeom prst="ellipse">
            <a:avLst/>
          </a:prstGeom>
          <a:solidFill>
            <a:srgbClr val="FF66CC"/>
          </a:solidFill>
          <a:ln w="9525">
            <a:solidFill>
              <a:schemeClr val="tx1"/>
            </a:solidFill>
            <a:round/>
            <a:headEnd/>
            <a:tailEnd/>
          </a:ln>
        </p:spPr>
        <p:txBody>
          <a:bodyPr wrap="none" anchor="ctr"/>
          <a:lstStyle/>
          <a:p>
            <a:endParaRPr lang="ja-JP" altLang="en-US"/>
          </a:p>
        </p:txBody>
      </p:sp>
      <p:sp>
        <p:nvSpPr>
          <p:cNvPr id="1034" name="Text Box 6"/>
          <p:cNvSpPr txBox="1">
            <a:spLocks noChangeArrowheads="1"/>
          </p:cNvSpPr>
          <p:nvPr/>
        </p:nvSpPr>
        <p:spPr bwMode="auto">
          <a:xfrm>
            <a:off x="0" y="2505075"/>
            <a:ext cx="1098550" cy="457200"/>
          </a:xfrm>
          <a:prstGeom prst="rect">
            <a:avLst/>
          </a:prstGeom>
          <a:noFill/>
          <a:ln w="9525">
            <a:noFill/>
            <a:miter lim="800000"/>
            <a:headEnd/>
            <a:tailEnd/>
          </a:ln>
        </p:spPr>
        <p:txBody>
          <a:bodyPr wrap="none">
            <a:spAutoFit/>
          </a:bodyPr>
          <a:lstStyle/>
          <a:p>
            <a:r>
              <a:rPr lang="ja-JP" altLang="en-US" b="0"/>
              <a:t>送信者</a:t>
            </a:r>
          </a:p>
        </p:txBody>
      </p:sp>
      <p:sp>
        <p:nvSpPr>
          <p:cNvPr id="1035" name="Text Box 7"/>
          <p:cNvSpPr txBox="1">
            <a:spLocks noChangeArrowheads="1"/>
          </p:cNvSpPr>
          <p:nvPr/>
        </p:nvSpPr>
        <p:spPr bwMode="auto">
          <a:xfrm>
            <a:off x="8001000" y="2533650"/>
            <a:ext cx="1098550" cy="457200"/>
          </a:xfrm>
          <a:prstGeom prst="rect">
            <a:avLst/>
          </a:prstGeom>
          <a:noFill/>
          <a:ln w="9525">
            <a:noFill/>
            <a:miter lim="800000"/>
            <a:headEnd/>
            <a:tailEnd/>
          </a:ln>
        </p:spPr>
        <p:txBody>
          <a:bodyPr wrap="none">
            <a:spAutoFit/>
          </a:bodyPr>
          <a:lstStyle/>
          <a:p>
            <a:r>
              <a:rPr lang="ja-JP" altLang="en-US" b="0"/>
              <a:t>受信者</a:t>
            </a:r>
          </a:p>
        </p:txBody>
      </p:sp>
      <p:sp>
        <p:nvSpPr>
          <p:cNvPr id="1036" name="Text Box 8"/>
          <p:cNvSpPr txBox="1">
            <a:spLocks noChangeArrowheads="1"/>
          </p:cNvSpPr>
          <p:nvPr/>
        </p:nvSpPr>
        <p:spPr bwMode="auto">
          <a:xfrm>
            <a:off x="3886200" y="2505075"/>
            <a:ext cx="1250950" cy="519113"/>
          </a:xfrm>
          <a:prstGeom prst="rect">
            <a:avLst/>
          </a:prstGeom>
          <a:noFill/>
          <a:ln w="9525">
            <a:noFill/>
            <a:miter lim="800000"/>
            <a:headEnd/>
            <a:tailEnd/>
          </a:ln>
        </p:spPr>
        <p:txBody>
          <a:bodyPr wrap="none">
            <a:spAutoFit/>
          </a:bodyPr>
          <a:lstStyle/>
          <a:p>
            <a:r>
              <a:rPr lang="ja-JP" altLang="en-US" sz="2800" b="0"/>
              <a:t>通信路</a:t>
            </a:r>
          </a:p>
        </p:txBody>
      </p:sp>
      <p:sp>
        <p:nvSpPr>
          <p:cNvPr id="1037" name="AutoShape 9"/>
          <p:cNvSpPr>
            <a:spLocks noChangeArrowheads="1"/>
          </p:cNvSpPr>
          <p:nvPr/>
        </p:nvSpPr>
        <p:spPr bwMode="auto">
          <a:xfrm>
            <a:off x="1524000" y="2352675"/>
            <a:ext cx="1447800" cy="609600"/>
          </a:xfrm>
          <a:prstGeom prst="rightArrow">
            <a:avLst>
              <a:gd name="adj1" fmla="val 50000"/>
              <a:gd name="adj2" fmla="val 59375"/>
            </a:avLst>
          </a:prstGeom>
          <a:solidFill>
            <a:srgbClr val="FFFF00"/>
          </a:solidFill>
          <a:ln w="9525">
            <a:solidFill>
              <a:schemeClr val="tx1"/>
            </a:solidFill>
            <a:miter lim="800000"/>
            <a:headEnd/>
            <a:tailEnd/>
          </a:ln>
        </p:spPr>
        <p:txBody>
          <a:bodyPr wrap="none" anchor="ctr"/>
          <a:lstStyle/>
          <a:p>
            <a:endParaRPr lang="ja-JP" altLang="en-US"/>
          </a:p>
        </p:txBody>
      </p:sp>
      <p:sp>
        <p:nvSpPr>
          <p:cNvPr id="1038" name="AutoShape 10"/>
          <p:cNvSpPr>
            <a:spLocks noChangeArrowheads="1"/>
          </p:cNvSpPr>
          <p:nvPr/>
        </p:nvSpPr>
        <p:spPr bwMode="auto">
          <a:xfrm>
            <a:off x="6019800" y="2276475"/>
            <a:ext cx="1524000" cy="609600"/>
          </a:xfrm>
          <a:prstGeom prst="rightArrow">
            <a:avLst>
              <a:gd name="adj1" fmla="val 50000"/>
              <a:gd name="adj2" fmla="val 62500"/>
            </a:avLst>
          </a:prstGeom>
          <a:solidFill>
            <a:srgbClr val="FFFF00"/>
          </a:solidFill>
          <a:ln w="9525">
            <a:solidFill>
              <a:schemeClr val="tx1"/>
            </a:solidFill>
            <a:miter lim="800000"/>
            <a:headEnd/>
            <a:tailEnd/>
          </a:ln>
        </p:spPr>
        <p:txBody>
          <a:bodyPr wrap="none" anchor="ctr"/>
          <a:lstStyle/>
          <a:p>
            <a:endParaRPr lang="ja-JP" altLang="en-US"/>
          </a:p>
        </p:txBody>
      </p:sp>
      <p:sp>
        <p:nvSpPr>
          <p:cNvPr id="1039" name="AutoShape 11"/>
          <p:cNvSpPr>
            <a:spLocks noChangeArrowheads="1"/>
          </p:cNvSpPr>
          <p:nvPr/>
        </p:nvSpPr>
        <p:spPr bwMode="auto">
          <a:xfrm>
            <a:off x="3071813" y="1357313"/>
            <a:ext cx="3200400" cy="304800"/>
          </a:xfrm>
          <a:prstGeom prst="rightArrow">
            <a:avLst>
              <a:gd name="adj1" fmla="val 50000"/>
              <a:gd name="adj2" fmla="val 262500"/>
            </a:avLst>
          </a:prstGeom>
          <a:solidFill>
            <a:srgbClr val="003300"/>
          </a:solidFill>
          <a:ln w="9525">
            <a:solidFill>
              <a:schemeClr val="tx1"/>
            </a:solidFill>
            <a:miter lim="800000"/>
            <a:headEnd/>
            <a:tailEnd/>
          </a:ln>
        </p:spPr>
        <p:txBody>
          <a:bodyPr wrap="none" anchor="ctr"/>
          <a:lstStyle/>
          <a:p>
            <a:endParaRPr lang="ja-JP" altLang="en-US"/>
          </a:p>
        </p:txBody>
      </p:sp>
      <p:sp>
        <p:nvSpPr>
          <p:cNvPr id="17420" name="AutoShape 12"/>
          <p:cNvSpPr>
            <a:spLocks noChangeArrowheads="1"/>
          </p:cNvSpPr>
          <p:nvPr/>
        </p:nvSpPr>
        <p:spPr bwMode="auto">
          <a:xfrm>
            <a:off x="4000500" y="500063"/>
            <a:ext cx="1600200" cy="838200"/>
          </a:xfrm>
          <a:prstGeom prst="cloudCallout">
            <a:avLst>
              <a:gd name="adj1" fmla="val -31250"/>
              <a:gd name="adj2" fmla="val 16667"/>
            </a:avLst>
          </a:prstGeom>
          <a:solidFill>
            <a:schemeClr val="accent2">
              <a:lumMod val="40000"/>
              <a:lumOff val="60000"/>
            </a:schemeClr>
          </a:solidFill>
          <a:ln w="9525">
            <a:solidFill>
              <a:schemeClr val="tx1"/>
            </a:solidFill>
            <a:round/>
            <a:headEnd/>
            <a:tailEnd/>
          </a:ln>
          <a:effectLst/>
        </p:spPr>
        <p:txBody>
          <a:bodyPr/>
          <a:lstStyle/>
          <a:p>
            <a:pPr algn="ctr">
              <a:defRPr/>
            </a:pPr>
            <a:r>
              <a:rPr lang="ja-JP" altLang="en-US" b="0"/>
              <a:t>情報</a:t>
            </a:r>
          </a:p>
        </p:txBody>
      </p:sp>
      <p:sp>
        <p:nvSpPr>
          <p:cNvPr id="1041" name="AutoShape 15"/>
          <p:cNvSpPr>
            <a:spLocks noChangeArrowheads="1"/>
          </p:cNvSpPr>
          <p:nvPr/>
        </p:nvSpPr>
        <p:spPr bwMode="auto">
          <a:xfrm>
            <a:off x="4114800" y="3648075"/>
            <a:ext cx="762000" cy="609600"/>
          </a:xfrm>
          <a:prstGeom prst="upArrow">
            <a:avLst>
              <a:gd name="adj1" fmla="val 50000"/>
              <a:gd name="adj2" fmla="val 25000"/>
            </a:avLst>
          </a:prstGeom>
          <a:solidFill>
            <a:srgbClr val="FF0000"/>
          </a:solidFill>
          <a:ln w="9525">
            <a:solidFill>
              <a:schemeClr val="tx1"/>
            </a:solidFill>
            <a:miter lim="800000"/>
            <a:headEnd/>
            <a:tailEnd/>
          </a:ln>
        </p:spPr>
        <p:txBody>
          <a:bodyPr vert="eaVert" wrap="none" anchor="ctr"/>
          <a:lstStyle/>
          <a:p>
            <a:endParaRPr lang="ja-JP" altLang="en-US"/>
          </a:p>
        </p:txBody>
      </p:sp>
      <p:sp>
        <p:nvSpPr>
          <p:cNvPr id="1042" name="Text Box 16"/>
          <p:cNvSpPr txBox="1">
            <a:spLocks noChangeArrowheads="1"/>
          </p:cNvSpPr>
          <p:nvPr/>
        </p:nvSpPr>
        <p:spPr bwMode="auto">
          <a:xfrm>
            <a:off x="3500438" y="4429125"/>
            <a:ext cx="1708150" cy="457200"/>
          </a:xfrm>
          <a:prstGeom prst="rect">
            <a:avLst/>
          </a:prstGeom>
          <a:noFill/>
          <a:ln w="9525">
            <a:noFill/>
            <a:miter lim="800000"/>
            <a:headEnd/>
            <a:tailEnd/>
          </a:ln>
        </p:spPr>
        <p:txBody>
          <a:bodyPr wrap="none">
            <a:spAutoFit/>
          </a:bodyPr>
          <a:lstStyle/>
          <a:p>
            <a:r>
              <a:rPr lang="ja-JP" altLang="en-US" b="0">
                <a:solidFill>
                  <a:srgbClr val="FF0000"/>
                </a:solidFill>
              </a:rPr>
              <a:t>外乱（雑音）</a:t>
            </a:r>
          </a:p>
        </p:txBody>
      </p:sp>
      <p:graphicFrame>
        <p:nvGraphicFramePr>
          <p:cNvPr id="1026" name="Object 2048"/>
          <p:cNvGraphicFramePr>
            <a:graphicFrameLocks noChangeAspect="1"/>
          </p:cNvGraphicFramePr>
          <p:nvPr/>
        </p:nvGraphicFramePr>
        <p:xfrm>
          <a:off x="0" y="3495675"/>
          <a:ext cx="3657600" cy="903288"/>
        </p:xfrm>
        <a:graphic>
          <a:graphicData uri="http://schemas.openxmlformats.org/presentationml/2006/ole">
            <p:oleObj spid="_x0000_s1026" name="Equation" r:id="rId3" imgW="1955520" imgH="482400" progId="Equation.DSMT4">
              <p:embed/>
            </p:oleObj>
          </a:graphicData>
        </a:graphic>
      </p:graphicFrame>
      <p:graphicFrame>
        <p:nvGraphicFramePr>
          <p:cNvPr id="1027" name="Object 2049"/>
          <p:cNvGraphicFramePr>
            <a:graphicFrameLocks noChangeAspect="1"/>
          </p:cNvGraphicFramePr>
          <p:nvPr/>
        </p:nvGraphicFramePr>
        <p:xfrm>
          <a:off x="5105400" y="3571875"/>
          <a:ext cx="3657600" cy="903288"/>
        </p:xfrm>
        <a:graphic>
          <a:graphicData uri="http://schemas.openxmlformats.org/presentationml/2006/ole">
            <p:oleObj spid="_x0000_s1027" name="Equation" r:id="rId4" imgW="1955520" imgH="482400" progId="Equation.DSMT4">
              <p:embed/>
            </p:oleObj>
          </a:graphicData>
        </a:graphic>
      </p:graphicFrame>
      <p:sp>
        <p:nvSpPr>
          <p:cNvPr id="1043" name="AutoShape 23"/>
          <p:cNvSpPr>
            <a:spLocks noChangeArrowheads="1"/>
          </p:cNvSpPr>
          <p:nvPr/>
        </p:nvSpPr>
        <p:spPr bwMode="auto">
          <a:xfrm>
            <a:off x="71438" y="4786313"/>
            <a:ext cx="3429000" cy="1481137"/>
          </a:xfrm>
          <a:prstGeom prst="wedgeRoundRectCallout">
            <a:avLst>
              <a:gd name="adj1" fmla="val -9815"/>
              <a:gd name="adj2" fmla="val -7813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044" name="AutoShape 24"/>
          <p:cNvSpPr>
            <a:spLocks noChangeArrowheads="1"/>
          </p:cNvSpPr>
          <p:nvPr/>
        </p:nvSpPr>
        <p:spPr bwMode="auto">
          <a:xfrm>
            <a:off x="5029200" y="4714875"/>
            <a:ext cx="3471863" cy="1857375"/>
          </a:xfrm>
          <a:prstGeom prst="wedgeRoundRectCallout">
            <a:avLst>
              <a:gd name="adj1" fmla="val -8949"/>
              <a:gd name="adj2" fmla="val -6200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045" name="Text Box 25"/>
          <p:cNvSpPr txBox="1">
            <a:spLocks noChangeArrowheads="1"/>
          </p:cNvSpPr>
          <p:nvPr/>
        </p:nvSpPr>
        <p:spPr bwMode="auto">
          <a:xfrm>
            <a:off x="357188" y="4929188"/>
            <a:ext cx="2974975" cy="1200150"/>
          </a:xfrm>
          <a:prstGeom prst="rect">
            <a:avLst/>
          </a:prstGeom>
          <a:noFill/>
          <a:ln w="9525">
            <a:noFill/>
            <a:miter lim="800000"/>
            <a:headEnd/>
            <a:tailEnd/>
          </a:ln>
        </p:spPr>
        <p:txBody>
          <a:bodyPr wrap="none">
            <a:spAutoFit/>
          </a:bodyPr>
          <a:lstStyle/>
          <a:p>
            <a:r>
              <a:rPr lang="ja-JP" altLang="en-US" b="0"/>
              <a:t>送信情報源</a:t>
            </a:r>
            <a:endParaRPr lang="en-US" altLang="ja-JP" b="0"/>
          </a:p>
          <a:p>
            <a:r>
              <a:rPr lang="ja-JP" altLang="en-US" b="0"/>
              <a:t>（送信アルファベットと</a:t>
            </a:r>
            <a:endParaRPr lang="en-US" altLang="ja-JP" b="0"/>
          </a:p>
          <a:p>
            <a:r>
              <a:rPr lang="ja-JP" altLang="en-US" b="0"/>
              <a:t>生成確率）</a:t>
            </a:r>
            <a:endParaRPr lang="en-US" altLang="ja-JP" b="0"/>
          </a:p>
        </p:txBody>
      </p:sp>
      <p:sp>
        <p:nvSpPr>
          <p:cNvPr id="1046" name="Text Box 26"/>
          <p:cNvSpPr txBox="1">
            <a:spLocks noChangeArrowheads="1"/>
          </p:cNvSpPr>
          <p:nvPr/>
        </p:nvSpPr>
        <p:spPr bwMode="auto">
          <a:xfrm>
            <a:off x="5286375" y="4929188"/>
            <a:ext cx="2774950" cy="1200150"/>
          </a:xfrm>
          <a:prstGeom prst="rect">
            <a:avLst/>
          </a:prstGeom>
          <a:noFill/>
          <a:ln w="9525">
            <a:noFill/>
            <a:miter lim="800000"/>
            <a:headEnd/>
            <a:tailEnd/>
          </a:ln>
        </p:spPr>
        <p:txBody>
          <a:bodyPr wrap="none">
            <a:spAutoFit/>
          </a:bodyPr>
          <a:lstStyle/>
          <a:p>
            <a:r>
              <a:rPr lang="ja-JP" altLang="en-US" b="0"/>
              <a:t>受信情報源</a:t>
            </a:r>
            <a:endParaRPr lang="en-US" altLang="ja-JP" b="0"/>
          </a:p>
          <a:p>
            <a:r>
              <a:rPr lang="ja-JP" altLang="en-US" b="0"/>
              <a:t>（受信アルファベッと</a:t>
            </a:r>
            <a:endParaRPr lang="en-US" altLang="ja-JP" b="0"/>
          </a:p>
          <a:p>
            <a:r>
              <a:rPr lang="ja-JP" altLang="en-US" b="0"/>
              <a:t>受信確率）</a:t>
            </a:r>
          </a:p>
        </p:txBody>
      </p:sp>
      <p:graphicFrame>
        <p:nvGraphicFramePr>
          <p:cNvPr id="1028" name="Object 2050"/>
          <p:cNvGraphicFramePr>
            <a:graphicFrameLocks noChangeAspect="1"/>
          </p:cNvGraphicFramePr>
          <p:nvPr/>
        </p:nvGraphicFramePr>
        <p:xfrm>
          <a:off x="5143500" y="6072188"/>
          <a:ext cx="1225550" cy="407987"/>
        </p:xfrm>
        <a:graphic>
          <a:graphicData uri="http://schemas.openxmlformats.org/presentationml/2006/ole">
            <p:oleObj spid="_x0000_s1028" name="Equation" r:id="rId5" imgW="419040" imgH="139680" progId="Equation.DSMT4">
              <p:embed/>
            </p:oleObj>
          </a:graphicData>
        </a:graphic>
      </p:graphicFrame>
      <p:sp>
        <p:nvSpPr>
          <p:cNvPr id="1047" name="Text Box 29"/>
          <p:cNvSpPr txBox="1">
            <a:spLocks noChangeArrowheads="1"/>
          </p:cNvSpPr>
          <p:nvPr/>
        </p:nvSpPr>
        <p:spPr bwMode="auto">
          <a:xfrm>
            <a:off x="6286500" y="6000750"/>
            <a:ext cx="1460500" cy="457200"/>
          </a:xfrm>
          <a:prstGeom prst="rect">
            <a:avLst/>
          </a:prstGeom>
          <a:noFill/>
          <a:ln w="9525">
            <a:noFill/>
            <a:miter lim="800000"/>
            <a:headEnd/>
            <a:tailEnd/>
          </a:ln>
        </p:spPr>
        <p:txBody>
          <a:bodyPr wrap="none">
            <a:spAutoFit/>
          </a:bodyPr>
          <a:lstStyle/>
          <a:p>
            <a:r>
              <a:rPr lang="ja-JP" altLang="en-US" b="0"/>
              <a:t>でもよい。</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AutoShape 7"/>
          <p:cNvSpPr>
            <a:spLocks noChangeArrowheads="1"/>
          </p:cNvSpPr>
          <p:nvPr/>
        </p:nvSpPr>
        <p:spPr bwMode="auto">
          <a:xfrm>
            <a:off x="285750" y="5143500"/>
            <a:ext cx="7086600" cy="1371600"/>
          </a:xfrm>
          <a:prstGeom prst="wedgeRoundRectCallout">
            <a:avLst>
              <a:gd name="adj1" fmla="val 46685"/>
              <a:gd name="adj2" fmla="val -8067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8439" name="AutoShape 7"/>
          <p:cNvSpPr>
            <a:spLocks noChangeArrowheads="1"/>
          </p:cNvSpPr>
          <p:nvPr/>
        </p:nvSpPr>
        <p:spPr bwMode="auto">
          <a:xfrm>
            <a:off x="285750" y="5129213"/>
            <a:ext cx="7086600" cy="1371600"/>
          </a:xfrm>
          <a:prstGeom prst="wedgeRoundRectCallout">
            <a:avLst>
              <a:gd name="adj1" fmla="val -30468"/>
              <a:gd name="adj2" fmla="val -12233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8440" name="Text Box 6"/>
          <p:cNvSpPr txBox="1">
            <a:spLocks noChangeArrowheads="1"/>
          </p:cNvSpPr>
          <p:nvPr/>
        </p:nvSpPr>
        <p:spPr bwMode="auto">
          <a:xfrm>
            <a:off x="47625" y="785813"/>
            <a:ext cx="9096375" cy="1200150"/>
          </a:xfrm>
          <a:prstGeom prst="rect">
            <a:avLst/>
          </a:prstGeom>
          <a:noFill/>
          <a:ln w="9525">
            <a:noFill/>
            <a:miter lim="800000"/>
            <a:headEnd/>
            <a:tailEnd/>
          </a:ln>
        </p:spPr>
        <p:txBody>
          <a:bodyPr>
            <a:spAutoFit/>
          </a:bodyPr>
          <a:lstStyle/>
          <a:p>
            <a:r>
              <a:rPr lang="ja-JP" altLang="en-US" b="0"/>
              <a:t>送信情報源の生成記号確率分布　　　　　　　　　　　　　　　　　　と</a:t>
            </a:r>
            <a:endParaRPr lang="en-US" altLang="ja-JP" b="0"/>
          </a:p>
          <a:p>
            <a:r>
              <a:rPr lang="ja-JP" altLang="en-US" b="0"/>
              <a:t>受信情報源の受信記号確率分布　　　　　　　　　　　　　　　　　　の関係は、通信路行　　　を用いて次式で表される。</a:t>
            </a:r>
          </a:p>
        </p:txBody>
      </p:sp>
      <p:sp>
        <p:nvSpPr>
          <p:cNvPr id="18441" name="スライド番号プレースホルダ 4"/>
          <p:cNvSpPr>
            <a:spLocks noGrp="1"/>
          </p:cNvSpPr>
          <p:nvPr>
            <p:ph type="sldNum" sz="quarter" idx="12"/>
          </p:nvPr>
        </p:nvSpPr>
        <p:spPr>
          <a:xfrm>
            <a:off x="6572250" y="6400800"/>
            <a:ext cx="1905000" cy="457200"/>
          </a:xfrm>
          <a:noFill/>
        </p:spPr>
        <p:txBody>
          <a:bodyPr/>
          <a:lstStyle/>
          <a:p>
            <a:fld id="{C3692E6D-0686-4798-BFBF-16EB8B2D8142}" type="slidenum">
              <a:rPr lang="en-US" altLang="ja-JP" smtClean="0"/>
              <a:pPr/>
              <a:t>20</a:t>
            </a:fld>
            <a:endParaRPr lang="en-US" altLang="ja-JP" smtClean="0"/>
          </a:p>
        </p:txBody>
      </p:sp>
      <p:sp>
        <p:nvSpPr>
          <p:cNvPr id="18442" name="Rectangle 2"/>
          <p:cNvSpPr>
            <a:spLocks noGrp="1" noChangeArrowheads="1"/>
          </p:cNvSpPr>
          <p:nvPr>
            <p:ph type="title"/>
          </p:nvPr>
        </p:nvSpPr>
        <p:spPr/>
        <p:txBody>
          <a:bodyPr/>
          <a:lstStyle/>
          <a:p>
            <a:pPr eaLnBrk="1" hangingPunct="1"/>
            <a:r>
              <a:rPr lang="ja-JP" altLang="en-US" smtClean="0"/>
              <a:t>通信路行列と確率</a:t>
            </a:r>
          </a:p>
        </p:txBody>
      </p:sp>
      <p:graphicFrame>
        <p:nvGraphicFramePr>
          <p:cNvPr id="18434" name="Object 1024"/>
          <p:cNvGraphicFramePr>
            <a:graphicFrameLocks noChangeAspect="1"/>
          </p:cNvGraphicFramePr>
          <p:nvPr/>
        </p:nvGraphicFramePr>
        <p:xfrm>
          <a:off x="357188" y="2357438"/>
          <a:ext cx="8339137" cy="2428875"/>
        </p:xfrm>
        <a:graphic>
          <a:graphicData uri="http://schemas.openxmlformats.org/presentationml/2006/ole">
            <p:oleObj spid="_x0000_s18434" name="Equation" r:id="rId3" imgW="3225600" imgH="939600" progId="Equation.DSMT4">
              <p:embed/>
            </p:oleObj>
          </a:graphicData>
        </a:graphic>
      </p:graphicFrame>
      <p:graphicFrame>
        <p:nvGraphicFramePr>
          <p:cNvPr id="18435" name="Object 1025"/>
          <p:cNvGraphicFramePr>
            <a:graphicFrameLocks noChangeAspect="1"/>
          </p:cNvGraphicFramePr>
          <p:nvPr/>
        </p:nvGraphicFramePr>
        <p:xfrm>
          <a:off x="4500563" y="1143000"/>
          <a:ext cx="3376612" cy="523875"/>
        </p:xfrm>
        <a:graphic>
          <a:graphicData uri="http://schemas.openxmlformats.org/presentationml/2006/ole">
            <p:oleObj spid="_x0000_s18435" name="Equation" r:id="rId4" imgW="1473120" imgH="228600" progId="Equation.DSMT4">
              <p:embed/>
            </p:oleObj>
          </a:graphicData>
        </a:graphic>
      </p:graphicFrame>
      <p:graphicFrame>
        <p:nvGraphicFramePr>
          <p:cNvPr id="18436" name="Object 1026"/>
          <p:cNvGraphicFramePr>
            <a:graphicFrameLocks noChangeAspect="1"/>
          </p:cNvGraphicFramePr>
          <p:nvPr/>
        </p:nvGraphicFramePr>
        <p:xfrm>
          <a:off x="4429125" y="714375"/>
          <a:ext cx="3405188" cy="523875"/>
        </p:xfrm>
        <a:graphic>
          <a:graphicData uri="http://schemas.openxmlformats.org/presentationml/2006/ole">
            <p:oleObj spid="_x0000_s18436" name="Equation" r:id="rId5" imgW="1485720" imgH="228600" progId="Equation.DSMT4">
              <p:embed/>
            </p:oleObj>
          </a:graphicData>
        </a:graphic>
      </p:graphicFrame>
      <p:sp>
        <p:nvSpPr>
          <p:cNvPr id="18443" name="AutoShape 7"/>
          <p:cNvSpPr>
            <a:spLocks noChangeArrowheads="1"/>
          </p:cNvSpPr>
          <p:nvPr/>
        </p:nvSpPr>
        <p:spPr bwMode="auto">
          <a:xfrm>
            <a:off x="285750" y="5129213"/>
            <a:ext cx="7086600" cy="1371600"/>
          </a:xfrm>
          <a:prstGeom prst="wedgeRoundRectCallout">
            <a:avLst>
              <a:gd name="adj1" fmla="val 11736"/>
              <a:gd name="adj2" fmla="val -12372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8444" name="Text Box 8"/>
          <p:cNvSpPr txBox="1">
            <a:spLocks noChangeArrowheads="1"/>
          </p:cNvSpPr>
          <p:nvPr/>
        </p:nvSpPr>
        <p:spPr bwMode="auto">
          <a:xfrm>
            <a:off x="438150" y="5434013"/>
            <a:ext cx="6721475" cy="822325"/>
          </a:xfrm>
          <a:prstGeom prst="rect">
            <a:avLst/>
          </a:prstGeom>
          <a:noFill/>
          <a:ln w="9525">
            <a:noFill/>
            <a:miter lim="800000"/>
            <a:headEnd/>
            <a:tailEnd/>
          </a:ln>
        </p:spPr>
        <p:txBody>
          <a:bodyPr>
            <a:spAutoFit/>
          </a:bodyPr>
          <a:lstStyle/>
          <a:p>
            <a:r>
              <a:rPr lang="ja-JP" altLang="en-US" b="0"/>
              <a:t>情報理論では、行ベクトル（横ベクトル）が確率ベクトルになるように扱うことが多い。</a:t>
            </a:r>
          </a:p>
        </p:txBody>
      </p:sp>
      <p:graphicFrame>
        <p:nvGraphicFramePr>
          <p:cNvPr id="18437" name="Object 1027"/>
          <p:cNvGraphicFramePr>
            <a:graphicFrameLocks noChangeAspect="1"/>
          </p:cNvGraphicFramePr>
          <p:nvPr/>
        </p:nvGraphicFramePr>
        <p:xfrm>
          <a:off x="1928813" y="1571625"/>
          <a:ext cx="349250" cy="377825"/>
        </p:xfrm>
        <a:graphic>
          <a:graphicData uri="http://schemas.openxmlformats.org/presentationml/2006/ole">
            <p:oleObj spid="_x0000_s18437" name="Equation" r:id="rId6" imgW="152280" imgH="16488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スライド番号プレースホルダ 3"/>
          <p:cNvSpPr>
            <a:spLocks noGrp="1"/>
          </p:cNvSpPr>
          <p:nvPr>
            <p:ph type="sldNum" sz="quarter" idx="12"/>
          </p:nvPr>
        </p:nvSpPr>
        <p:spPr>
          <a:noFill/>
        </p:spPr>
        <p:txBody>
          <a:bodyPr/>
          <a:lstStyle/>
          <a:p>
            <a:fld id="{FBAE8E79-3F8B-4FED-8C96-46F66BED42E0}" type="slidenum">
              <a:rPr lang="en-US" altLang="ja-JP" smtClean="0"/>
              <a:pPr/>
              <a:t>21</a:t>
            </a:fld>
            <a:endParaRPr lang="en-US" altLang="ja-JP" smtClean="0"/>
          </a:p>
        </p:txBody>
      </p:sp>
      <p:graphicFrame>
        <p:nvGraphicFramePr>
          <p:cNvPr id="19458" name="Object 0"/>
          <p:cNvGraphicFramePr>
            <a:graphicFrameLocks noChangeAspect="1"/>
          </p:cNvGraphicFramePr>
          <p:nvPr/>
        </p:nvGraphicFramePr>
        <p:xfrm>
          <a:off x="914400" y="1600200"/>
          <a:ext cx="6172200" cy="2965450"/>
        </p:xfrm>
        <a:graphic>
          <a:graphicData uri="http://schemas.openxmlformats.org/presentationml/2006/ole">
            <p:oleObj spid="_x0000_s19458" name="Equation" r:id="rId3" imgW="1955520" imgH="939600" progId="Equation.DSMT4">
              <p:embed/>
            </p:oleObj>
          </a:graphicData>
        </a:graphic>
      </p:graphicFrame>
      <p:sp>
        <p:nvSpPr>
          <p:cNvPr id="19460" name="Text Box 3"/>
          <p:cNvSpPr txBox="1">
            <a:spLocks noChangeArrowheads="1"/>
          </p:cNvSpPr>
          <p:nvPr/>
        </p:nvSpPr>
        <p:spPr bwMode="auto">
          <a:xfrm>
            <a:off x="288925" y="249238"/>
            <a:ext cx="1098550" cy="457200"/>
          </a:xfrm>
          <a:prstGeom prst="rect">
            <a:avLst/>
          </a:prstGeom>
          <a:noFill/>
          <a:ln w="9525">
            <a:noFill/>
            <a:miter lim="800000"/>
            <a:headEnd/>
            <a:tailEnd/>
          </a:ln>
        </p:spPr>
        <p:txBody>
          <a:bodyPr wrap="none">
            <a:spAutoFit/>
          </a:bodyPr>
          <a:lstStyle/>
          <a:p>
            <a:r>
              <a:rPr lang="ja-JP" altLang="en-US" b="0"/>
              <a:t>別表現</a:t>
            </a:r>
          </a:p>
        </p:txBody>
      </p:sp>
      <p:sp>
        <p:nvSpPr>
          <p:cNvPr id="19461" name="AutoShape 4"/>
          <p:cNvSpPr>
            <a:spLocks noChangeArrowheads="1"/>
          </p:cNvSpPr>
          <p:nvPr/>
        </p:nvSpPr>
        <p:spPr bwMode="auto">
          <a:xfrm>
            <a:off x="4191000" y="304800"/>
            <a:ext cx="4114800" cy="1143000"/>
          </a:xfrm>
          <a:prstGeom prst="wedgeRoundRectCallout">
            <a:avLst>
              <a:gd name="adj1" fmla="val -67861"/>
              <a:gd name="adj2" fmla="val 7277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9462" name="AutoShape 6"/>
          <p:cNvSpPr>
            <a:spLocks noChangeArrowheads="1"/>
          </p:cNvSpPr>
          <p:nvPr/>
        </p:nvSpPr>
        <p:spPr bwMode="auto">
          <a:xfrm>
            <a:off x="2000232" y="5000636"/>
            <a:ext cx="5857900" cy="1071570"/>
          </a:xfrm>
          <a:prstGeom prst="wedgeRoundRectCallout">
            <a:avLst>
              <a:gd name="adj1" fmla="val 21613"/>
              <a:gd name="adj2" fmla="val -7904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9463" name="Text Box 7"/>
          <p:cNvSpPr txBox="1">
            <a:spLocks noChangeArrowheads="1"/>
          </p:cNvSpPr>
          <p:nvPr/>
        </p:nvSpPr>
        <p:spPr bwMode="auto">
          <a:xfrm>
            <a:off x="4403725" y="554038"/>
            <a:ext cx="3902075" cy="822325"/>
          </a:xfrm>
          <a:prstGeom prst="rect">
            <a:avLst/>
          </a:prstGeom>
          <a:noFill/>
          <a:ln w="9525">
            <a:noFill/>
            <a:miter lim="800000"/>
            <a:headEnd/>
            <a:tailEnd/>
          </a:ln>
        </p:spPr>
        <p:txBody>
          <a:bodyPr>
            <a:spAutoFit/>
          </a:bodyPr>
          <a:lstStyle/>
          <a:p>
            <a:r>
              <a:rPr lang="ja-JP" altLang="en-US" b="0"/>
              <a:t>転地を行うと、左右が反転することに注意</a:t>
            </a:r>
          </a:p>
        </p:txBody>
      </p:sp>
      <p:sp>
        <p:nvSpPr>
          <p:cNvPr id="19464" name="Text Box 5"/>
          <p:cNvSpPr txBox="1">
            <a:spLocks noChangeArrowheads="1"/>
          </p:cNvSpPr>
          <p:nvPr/>
        </p:nvSpPr>
        <p:spPr bwMode="auto">
          <a:xfrm>
            <a:off x="2071670" y="5072074"/>
            <a:ext cx="5500726" cy="830997"/>
          </a:xfrm>
          <a:prstGeom prst="rect">
            <a:avLst/>
          </a:prstGeom>
          <a:noFill/>
          <a:ln w="9525">
            <a:noFill/>
            <a:miter lim="800000"/>
            <a:headEnd/>
            <a:tailEnd/>
          </a:ln>
        </p:spPr>
        <p:txBody>
          <a:bodyPr wrap="square">
            <a:spAutoFit/>
          </a:bodyPr>
          <a:lstStyle/>
          <a:p>
            <a:r>
              <a:rPr lang="ja-JP" altLang="en-US" b="0" dirty="0"/>
              <a:t>線形代数等では、列ベクトルを多く扱う。これらを混同せずに扱う必要がある。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スライド番号プレースホルダ 4"/>
          <p:cNvSpPr>
            <a:spLocks noGrp="1"/>
          </p:cNvSpPr>
          <p:nvPr>
            <p:ph type="sldNum" sz="quarter" idx="12"/>
          </p:nvPr>
        </p:nvSpPr>
        <p:spPr>
          <a:noFill/>
        </p:spPr>
        <p:txBody>
          <a:bodyPr/>
          <a:lstStyle/>
          <a:p>
            <a:fld id="{C1A38A28-AC77-4696-A48E-6B6CF2812D1E}" type="slidenum">
              <a:rPr lang="en-US" altLang="ja-JP" smtClean="0"/>
              <a:pPr/>
              <a:t>22</a:t>
            </a:fld>
            <a:endParaRPr lang="en-US" altLang="ja-JP" smtClean="0"/>
          </a:p>
        </p:txBody>
      </p:sp>
      <p:sp>
        <p:nvSpPr>
          <p:cNvPr id="20488" name="Rectangle 2"/>
          <p:cNvSpPr>
            <a:spLocks noGrp="1" noChangeArrowheads="1"/>
          </p:cNvSpPr>
          <p:nvPr>
            <p:ph type="title"/>
          </p:nvPr>
        </p:nvSpPr>
        <p:spPr>
          <a:xfrm>
            <a:off x="0" y="0"/>
            <a:ext cx="9144000" cy="1371600"/>
          </a:xfrm>
        </p:spPr>
        <p:txBody>
          <a:bodyPr/>
          <a:lstStyle/>
          <a:p>
            <a:pPr eaLnBrk="1" hangingPunct="1"/>
            <a:r>
              <a:rPr lang="ja-JP" altLang="en-US" smtClean="0"/>
              <a:t>通信路で送信される情報量</a:t>
            </a:r>
            <a:br>
              <a:rPr lang="ja-JP" altLang="en-US" smtClean="0"/>
            </a:br>
            <a:r>
              <a:rPr lang="ja-JP" altLang="en-US" smtClean="0"/>
              <a:t>（相互情報量）</a:t>
            </a:r>
          </a:p>
        </p:txBody>
      </p:sp>
      <p:sp>
        <p:nvSpPr>
          <p:cNvPr id="20489" name="AutoShape 3"/>
          <p:cNvSpPr>
            <a:spLocks noChangeArrowheads="1"/>
          </p:cNvSpPr>
          <p:nvPr/>
        </p:nvSpPr>
        <p:spPr bwMode="auto">
          <a:xfrm>
            <a:off x="1295400" y="2743200"/>
            <a:ext cx="2209800" cy="457200"/>
          </a:xfrm>
          <a:prstGeom prst="rightArrow">
            <a:avLst>
              <a:gd name="adj1" fmla="val 50000"/>
              <a:gd name="adj2" fmla="val 120833"/>
            </a:avLst>
          </a:prstGeom>
          <a:solidFill>
            <a:srgbClr val="FFFF00"/>
          </a:solidFill>
          <a:ln w="9525">
            <a:solidFill>
              <a:schemeClr val="tx1"/>
            </a:solidFill>
            <a:miter lim="800000"/>
            <a:headEnd/>
            <a:tailEnd/>
          </a:ln>
        </p:spPr>
        <p:txBody>
          <a:bodyPr wrap="none" anchor="ctr"/>
          <a:lstStyle/>
          <a:p>
            <a:endParaRPr lang="ja-JP" altLang="en-US"/>
          </a:p>
        </p:txBody>
      </p:sp>
      <p:sp>
        <p:nvSpPr>
          <p:cNvPr id="20490" name="Oval 4"/>
          <p:cNvSpPr>
            <a:spLocks noChangeArrowheads="1"/>
          </p:cNvSpPr>
          <p:nvPr/>
        </p:nvSpPr>
        <p:spPr bwMode="auto">
          <a:xfrm>
            <a:off x="4724400" y="2514600"/>
            <a:ext cx="914400" cy="914400"/>
          </a:xfrm>
          <a:prstGeom prst="ellipse">
            <a:avLst/>
          </a:prstGeom>
          <a:solidFill>
            <a:schemeClr val="hlink"/>
          </a:solidFill>
          <a:ln w="9525">
            <a:round/>
            <a:headEnd/>
            <a:tailEnd/>
          </a:ln>
          <a:scene3d>
            <a:camera prst="legacyObliqueBottomLeft">
              <a:rot lat="1200000" lon="19799994" rev="0"/>
            </a:camera>
            <a:lightRig rig="legacyFlat3" dir="b"/>
          </a:scene3d>
          <a:sp3d extrusionH="18018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20491" name="AutoShape 5"/>
          <p:cNvSpPr>
            <a:spLocks noChangeArrowheads="1"/>
          </p:cNvSpPr>
          <p:nvPr/>
        </p:nvSpPr>
        <p:spPr bwMode="auto">
          <a:xfrm>
            <a:off x="5029200" y="2819400"/>
            <a:ext cx="2133600" cy="304800"/>
          </a:xfrm>
          <a:prstGeom prst="rightArrow">
            <a:avLst>
              <a:gd name="adj1" fmla="val 50000"/>
              <a:gd name="adj2" fmla="val 175000"/>
            </a:avLst>
          </a:prstGeom>
          <a:solidFill>
            <a:srgbClr val="FFFF00"/>
          </a:solidFill>
          <a:ln w="9525">
            <a:solidFill>
              <a:schemeClr val="tx1"/>
            </a:solidFill>
            <a:miter lim="800000"/>
            <a:headEnd/>
            <a:tailEnd/>
          </a:ln>
        </p:spPr>
        <p:txBody>
          <a:bodyPr wrap="none" anchor="ctr"/>
          <a:lstStyle/>
          <a:p>
            <a:endParaRPr lang="ja-JP" altLang="en-US"/>
          </a:p>
        </p:txBody>
      </p:sp>
      <p:sp>
        <p:nvSpPr>
          <p:cNvPr id="20492" name="Text Box 16"/>
          <p:cNvSpPr txBox="1">
            <a:spLocks noChangeArrowheads="1"/>
          </p:cNvSpPr>
          <p:nvPr/>
        </p:nvSpPr>
        <p:spPr bwMode="auto">
          <a:xfrm>
            <a:off x="3429000" y="2743200"/>
            <a:ext cx="1098550" cy="457200"/>
          </a:xfrm>
          <a:prstGeom prst="rect">
            <a:avLst/>
          </a:prstGeom>
          <a:noFill/>
          <a:ln w="9525">
            <a:noFill/>
            <a:miter lim="800000"/>
            <a:headEnd/>
            <a:tailEnd/>
          </a:ln>
        </p:spPr>
        <p:txBody>
          <a:bodyPr wrap="none">
            <a:spAutoFit/>
          </a:bodyPr>
          <a:lstStyle/>
          <a:p>
            <a:r>
              <a:rPr lang="ja-JP" altLang="en-US" b="0"/>
              <a:t>通信路</a:t>
            </a:r>
          </a:p>
        </p:txBody>
      </p:sp>
      <p:grpSp>
        <p:nvGrpSpPr>
          <p:cNvPr id="20493" name="Group 20"/>
          <p:cNvGrpSpPr>
            <a:grpSpLocks/>
          </p:cNvGrpSpPr>
          <p:nvPr/>
        </p:nvGrpSpPr>
        <p:grpSpPr bwMode="auto">
          <a:xfrm>
            <a:off x="7696200" y="2743200"/>
            <a:ext cx="685800" cy="474663"/>
            <a:chOff x="4896" y="960"/>
            <a:chExt cx="624" cy="432"/>
          </a:xfrm>
        </p:grpSpPr>
        <p:sp>
          <p:nvSpPr>
            <p:cNvPr id="20498" name="Line 21"/>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20499" name="Line 22"/>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20500" name="Oval 23"/>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0501" name="Arc 24"/>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graphicFrame>
        <p:nvGraphicFramePr>
          <p:cNvPr id="20482" name="Object 1024"/>
          <p:cNvGraphicFramePr>
            <a:graphicFrameLocks noChangeAspect="1"/>
          </p:cNvGraphicFramePr>
          <p:nvPr/>
        </p:nvGraphicFramePr>
        <p:xfrm>
          <a:off x="228600" y="1752600"/>
          <a:ext cx="2971800" cy="733425"/>
        </p:xfrm>
        <a:graphic>
          <a:graphicData uri="http://schemas.openxmlformats.org/presentationml/2006/ole">
            <p:oleObj spid="_x0000_s20482" name="Equation" r:id="rId3" imgW="1955520" imgH="482400" progId="Equation.DSMT4">
              <p:embed/>
            </p:oleObj>
          </a:graphicData>
        </a:graphic>
      </p:graphicFrame>
      <p:graphicFrame>
        <p:nvGraphicFramePr>
          <p:cNvPr id="20483" name="Object 1025"/>
          <p:cNvGraphicFramePr>
            <a:graphicFrameLocks noChangeAspect="1"/>
          </p:cNvGraphicFramePr>
          <p:nvPr/>
        </p:nvGraphicFramePr>
        <p:xfrm>
          <a:off x="5181600" y="1676400"/>
          <a:ext cx="3657600" cy="903288"/>
        </p:xfrm>
        <a:graphic>
          <a:graphicData uri="http://schemas.openxmlformats.org/presentationml/2006/ole">
            <p:oleObj spid="_x0000_s20483" name="Equation" r:id="rId4" imgW="1955520" imgH="482400" progId="Equation.DSMT4">
              <p:embed/>
            </p:oleObj>
          </a:graphicData>
        </a:graphic>
      </p:graphicFrame>
      <p:graphicFrame>
        <p:nvGraphicFramePr>
          <p:cNvPr id="20484" name="Object 1026"/>
          <p:cNvGraphicFramePr>
            <a:graphicFrameLocks noChangeAspect="1"/>
          </p:cNvGraphicFramePr>
          <p:nvPr/>
        </p:nvGraphicFramePr>
        <p:xfrm>
          <a:off x="4343400" y="2667000"/>
          <a:ext cx="563563" cy="609600"/>
        </p:xfrm>
        <a:graphic>
          <a:graphicData uri="http://schemas.openxmlformats.org/presentationml/2006/ole">
            <p:oleObj spid="_x0000_s20484" name="Equation" r:id="rId5" imgW="152280" imgH="164880" progId="Equation.DSMT4">
              <p:embed/>
            </p:oleObj>
          </a:graphicData>
        </a:graphic>
      </p:graphicFrame>
      <p:graphicFrame>
        <p:nvGraphicFramePr>
          <p:cNvPr id="20485" name="Object 1027"/>
          <p:cNvGraphicFramePr>
            <a:graphicFrameLocks noChangeAspect="1"/>
          </p:cNvGraphicFramePr>
          <p:nvPr/>
        </p:nvGraphicFramePr>
        <p:xfrm>
          <a:off x="1371600" y="3276600"/>
          <a:ext cx="1066800" cy="515938"/>
        </p:xfrm>
        <a:graphic>
          <a:graphicData uri="http://schemas.openxmlformats.org/presentationml/2006/ole">
            <p:oleObj spid="_x0000_s20485" name="Equation" r:id="rId6" imgW="419040" imgH="203040" progId="Equation.DSMT4">
              <p:embed/>
            </p:oleObj>
          </a:graphicData>
        </a:graphic>
      </p:graphicFrame>
      <p:graphicFrame>
        <p:nvGraphicFramePr>
          <p:cNvPr id="20486" name="Object 1028"/>
          <p:cNvGraphicFramePr>
            <a:graphicFrameLocks noChangeAspect="1"/>
          </p:cNvGraphicFramePr>
          <p:nvPr/>
        </p:nvGraphicFramePr>
        <p:xfrm>
          <a:off x="5397500" y="3352800"/>
          <a:ext cx="1550988" cy="515938"/>
        </p:xfrm>
        <a:graphic>
          <a:graphicData uri="http://schemas.openxmlformats.org/presentationml/2006/ole">
            <p:oleObj spid="_x0000_s20486" name="Equation" r:id="rId7" imgW="609480" imgH="203040" progId="Equation.DSMT4">
              <p:embed/>
            </p:oleObj>
          </a:graphicData>
        </a:graphic>
      </p:graphicFrame>
      <p:sp>
        <p:nvSpPr>
          <p:cNvPr id="20494" name="AutoShape 30"/>
          <p:cNvSpPr>
            <a:spLocks noChangeArrowheads="1"/>
          </p:cNvSpPr>
          <p:nvPr/>
        </p:nvSpPr>
        <p:spPr bwMode="auto">
          <a:xfrm>
            <a:off x="304800" y="4114800"/>
            <a:ext cx="3505200" cy="1524000"/>
          </a:xfrm>
          <a:prstGeom prst="wedgeRoundRectCallout">
            <a:avLst>
              <a:gd name="adj1" fmla="val -7384"/>
              <a:gd name="adj2" fmla="val -7916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495" name="AutoShape 31"/>
          <p:cNvSpPr>
            <a:spLocks noChangeArrowheads="1"/>
          </p:cNvSpPr>
          <p:nvPr/>
        </p:nvSpPr>
        <p:spPr bwMode="auto">
          <a:xfrm>
            <a:off x="5334000" y="4191000"/>
            <a:ext cx="3505200" cy="1524000"/>
          </a:xfrm>
          <a:prstGeom prst="wedgeRoundRectCallout">
            <a:avLst>
              <a:gd name="adj1" fmla="val -22417"/>
              <a:gd name="adj2" fmla="val -81250"/>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496" name="Text Box 32"/>
          <p:cNvSpPr txBox="1">
            <a:spLocks noChangeArrowheads="1"/>
          </p:cNvSpPr>
          <p:nvPr/>
        </p:nvSpPr>
        <p:spPr bwMode="auto">
          <a:xfrm>
            <a:off x="533400" y="4267200"/>
            <a:ext cx="3140075" cy="1187450"/>
          </a:xfrm>
          <a:prstGeom prst="rect">
            <a:avLst/>
          </a:prstGeom>
          <a:noFill/>
          <a:ln w="9525">
            <a:noFill/>
            <a:miter lim="800000"/>
            <a:headEnd/>
            <a:tailEnd/>
          </a:ln>
        </p:spPr>
        <p:txBody>
          <a:bodyPr>
            <a:spAutoFit/>
          </a:bodyPr>
          <a:lstStyle/>
          <a:p>
            <a:r>
              <a:rPr lang="ja-JP" altLang="en-US" b="0"/>
              <a:t>通信路を通さずに直に情報源</a:t>
            </a:r>
            <a:r>
              <a:rPr lang="en-US" altLang="ja-JP" b="0"/>
              <a:t>A</a:t>
            </a:r>
            <a:r>
              <a:rPr lang="ja-JP" altLang="en-US" b="0"/>
              <a:t>に関する情報を得られる場合。</a:t>
            </a:r>
          </a:p>
        </p:txBody>
      </p:sp>
      <p:sp>
        <p:nvSpPr>
          <p:cNvPr id="20497" name="Text Box 33"/>
          <p:cNvSpPr txBox="1">
            <a:spLocks noChangeArrowheads="1"/>
          </p:cNvSpPr>
          <p:nvPr/>
        </p:nvSpPr>
        <p:spPr bwMode="auto">
          <a:xfrm>
            <a:off x="5410200" y="4343400"/>
            <a:ext cx="3140075" cy="1187450"/>
          </a:xfrm>
          <a:prstGeom prst="rect">
            <a:avLst/>
          </a:prstGeom>
          <a:noFill/>
          <a:ln w="9525">
            <a:noFill/>
            <a:miter lim="800000"/>
            <a:headEnd/>
            <a:tailEnd/>
          </a:ln>
        </p:spPr>
        <p:txBody>
          <a:bodyPr>
            <a:spAutoFit/>
          </a:bodyPr>
          <a:lstStyle/>
          <a:p>
            <a:r>
              <a:rPr lang="ja-JP" altLang="en-US" b="0" dirty="0"/>
              <a:t>通信路を通して、間接的に情報源</a:t>
            </a:r>
            <a:r>
              <a:rPr lang="en-US" altLang="ja-JP" b="0" dirty="0"/>
              <a:t>A</a:t>
            </a:r>
            <a:r>
              <a:rPr lang="ja-JP" altLang="en-US" b="0" dirty="0"/>
              <a:t>に関する情報を得る場合。</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スライド番号プレースホルダ 4"/>
          <p:cNvSpPr>
            <a:spLocks noGrp="1"/>
          </p:cNvSpPr>
          <p:nvPr>
            <p:ph type="sldNum" sz="quarter" idx="12"/>
          </p:nvPr>
        </p:nvSpPr>
        <p:spPr>
          <a:noFill/>
        </p:spPr>
        <p:txBody>
          <a:bodyPr/>
          <a:lstStyle/>
          <a:p>
            <a:fld id="{76653C80-0A5D-4E8B-A355-E050883F0AD1}" type="slidenum">
              <a:rPr lang="en-US" altLang="ja-JP" smtClean="0"/>
              <a:pPr/>
              <a:t>23</a:t>
            </a:fld>
            <a:endParaRPr lang="en-US" altLang="ja-JP" smtClean="0"/>
          </a:p>
        </p:txBody>
      </p:sp>
      <p:sp>
        <p:nvSpPr>
          <p:cNvPr id="21510" name="AutoShape 4"/>
          <p:cNvSpPr>
            <a:spLocks noChangeArrowheads="1"/>
          </p:cNvSpPr>
          <p:nvPr/>
        </p:nvSpPr>
        <p:spPr bwMode="auto">
          <a:xfrm>
            <a:off x="304800" y="1524000"/>
            <a:ext cx="2133600" cy="1219200"/>
          </a:xfrm>
          <a:prstGeom prst="roundRect">
            <a:avLst>
              <a:gd name="adj" fmla="val 16667"/>
            </a:avLst>
          </a:prstGeom>
          <a:solidFill>
            <a:srgbClr val="FFFF99"/>
          </a:solidFill>
          <a:ln w="9525">
            <a:solidFill>
              <a:schemeClr val="tx1"/>
            </a:solidFill>
            <a:round/>
            <a:headEnd/>
            <a:tailEnd/>
          </a:ln>
        </p:spPr>
        <p:txBody>
          <a:bodyPr wrap="none" anchor="ctr"/>
          <a:lstStyle/>
          <a:p>
            <a:endParaRPr lang="ja-JP" altLang="en-US"/>
          </a:p>
        </p:txBody>
      </p:sp>
      <p:sp>
        <p:nvSpPr>
          <p:cNvPr id="21511" name="AutoShape 5"/>
          <p:cNvSpPr>
            <a:spLocks noChangeArrowheads="1"/>
          </p:cNvSpPr>
          <p:nvPr/>
        </p:nvSpPr>
        <p:spPr bwMode="auto">
          <a:xfrm>
            <a:off x="3048000" y="1600200"/>
            <a:ext cx="2286000" cy="1295400"/>
          </a:xfrm>
          <a:prstGeom prst="roundRect">
            <a:avLst>
              <a:gd name="adj" fmla="val 16667"/>
            </a:avLst>
          </a:prstGeom>
          <a:solidFill>
            <a:srgbClr val="FFCCFF"/>
          </a:solidFill>
          <a:ln w="9525">
            <a:solidFill>
              <a:schemeClr val="tx1"/>
            </a:solidFill>
            <a:round/>
            <a:headEnd/>
            <a:tailEnd/>
          </a:ln>
        </p:spPr>
        <p:txBody>
          <a:bodyPr wrap="none" anchor="ctr"/>
          <a:lstStyle/>
          <a:p>
            <a:endParaRPr lang="ja-JP" altLang="en-US"/>
          </a:p>
        </p:txBody>
      </p:sp>
      <p:sp>
        <p:nvSpPr>
          <p:cNvPr id="21512" name="AutoShape 6"/>
          <p:cNvSpPr>
            <a:spLocks noChangeArrowheads="1"/>
          </p:cNvSpPr>
          <p:nvPr/>
        </p:nvSpPr>
        <p:spPr bwMode="auto">
          <a:xfrm>
            <a:off x="6172200" y="1371600"/>
            <a:ext cx="2590800" cy="1676400"/>
          </a:xfrm>
          <a:prstGeom prst="roundRect">
            <a:avLst>
              <a:gd name="adj" fmla="val 16667"/>
            </a:avLst>
          </a:prstGeom>
          <a:solidFill>
            <a:srgbClr val="CCFFFF"/>
          </a:solidFill>
          <a:ln w="9525">
            <a:solidFill>
              <a:schemeClr val="tx1"/>
            </a:solidFill>
            <a:round/>
            <a:headEnd/>
            <a:tailEnd/>
          </a:ln>
        </p:spPr>
        <p:txBody>
          <a:bodyPr wrap="none" anchor="ctr"/>
          <a:lstStyle/>
          <a:p>
            <a:endParaRPr lang="ja-JP" altLang="en-US"/>
          </a:p>
        </p:txBody>
      </p:sp>
      <p:sp>
        <p:nvSpPr>
          <p:cNvPr id="21513" name="Text Box 7"/>
          <p:cNvSpPr txBox="1">
            <a:spLocks noChangeArrowheads="1"/>
          </p:cNvSpPr>
          <p:nvPr/>
        </p:nvSpPr>
        <p:spPr bwMode="auto">
          <a:xfrm>
            <a:off x="2514600" y="2057400"/>
            <a:ext cx="490538" cy="457200"/>
          </a:xfrm>
          <a:prstGeom prst="rect">
            <a:avLst/>
          </a:prstGeom>
          <a:noFill/>
          <a:ln w="9525">
            <a:noFill/>
            <a:miter lim="800000"/>
            <a:headEnd/>
            <a:tailEnd/>
          </a:ln>
        </p:spPr>
        <p:txBody>
          <a:bodyPr wrap="none">
            <a:spAutoFit/>
          </a:bodyPr>
          <a:lstStyle/>
          <a:p>
            <a:r>
              <a:rPr lang="ja-JP" altLang="en-US"/>
              <a:t>＝</a:t>
            </a:r>
          </a:p>
        </p:txBody>
      </p:sp>
      <p:sp>
        <p:nvSpPr>
          <p:cNvPr id="21514" name="Text Box 8"/>
          <p:cNvSpPr txBox="1">
            <a:spLocks noChangeArrowheads="1"/>
          </p:cNvSpPr>
          <p:nvPr/>
        </p:nvSpPr>
        <p:spPr bwMode="auto">
          <a:xfrm>
            <a:off x="5486400" y="2057400"/>
            <a:ext cx="490538" cy="457200"/>
          </a:xfrm>
          <a:prstGeom prst="rect">
            <a:avLst/>
          </a:prstGeom>
          <a:noFill/>
          <a:ln w="9525">
            <a:noFill/>
            <a:miter lim="800000"/>
            <a:headEnd/>
            <a:tailEnd/>
          </a:ln>
        </p:spPr>
        <p:txBody>
          <a:bodyPr wrap="none">
            <a:spAutoFit/>
          </a:bodyPr>
          <a:lstStyle/>
          <a:p>
            <a:r>
              <a:rPr lang="ja-JP" altLang="en-US"/>
              <a:t>－</a:t>
            </a:r>
          </a:p>
        </p:txBody>
      </p:sp>
      <p:sp>
        <p:nvSpPr>
          <p:cNvPr id="21515" name="Text Box 9"/>
          <p:cNvSpPr txBox="1">
            <a:spLocks noChangeArrowheads="1"/>
          </p:cNvSpPr>
          <p:nvPr/>
        </p:nvSpPr>
        <p:spPr bwMode="auto">
          <a:xfrm>
            <a:off x="3200400" y="1828800"/>
            <a:ext cx="2073275" cy="822325"/>
          </a:xfrm>
          <a:prstGeom prst="rect">
            <a:avLst/>
          </a:prstGeom>
          <a:noFill/>
          <a:ln w="9525">
            <a:noFill/>
            <a:miter lim="800000"/>
            <a:headEnd/>
            <a:tailEnd/>
          </a:ln>
        </p:spPr>
        <p:txBody>
          <a:bodyPr>
            <a:spAutoFit/>
          </a:bodyPr>
          <a:lstStyle/>
          <a:p>
            <a:r>
              <a:rPr lang="ja-JP" altLang="en-US" b="0"/>
              <a:t>送信情報源の情報量</a:t>
            </a:r>
          </a:p>
        </p:txBody>
      </p:sp>
      <p:sp>
        <p:nvSpPr>
          <p:cNvPr id="21516" name="Text Box 10"/>
          <p:cNvSpPr txBox="1">
            <a:spLocks noChangeArrowheads="1"/>
          </p:cNvSpPr>
          <p:nvPr/>
        </p:nvSpPr>
        <p:spPr bwMode="auto">
          <a:xfrm>
            <a:off x="457200" y="1828800"/>
            <a:ext cx="2073275" cy="822325"/>
          </a:xfrm>
          <a:prstGeom prst="rect">
            <a:avLst/>
          </a:prstGeom>
          <a:noFill/>
          <a:ln w="9525">
            <a:noFill/>
            <a:miter lim="800000"/>
            <a:headEnd/>
            <a:tailEnd/>
          </a:ln>
        </p:spPr>
        <p:txBody>
          <a:bodyPr>
            <a:spAutoFit/>
          </a:bodyPr>
          <a:lstStyle/>
          <a:p>
            <a:r>
              <a:rPr lang="ja-JP" altLang="en-US" b="0"/>
              <a:t>通信路で伝送される情報量</a:t>
            </a:r>
          </a:p>
        </p:txBody>
      </p:sp>
      <p:sp>
        <p:nvSpPr>
          <p:cNvPr id="21517" name="Text Box 11"/>
          <p:cNvSpPr txBox="1">
            <a:spLocks noChangeArrowheads="1"/>
          </p:cNvSpPr>
          <p:nvPr/>
        </p:nvSpPr>
        <p:spPr bwMode="auto">
          <a:xfrm>
            <a:off x="6172200" y="1600200"/>
            <a:ext cx="2514600" cy="1187450"/>
          </a:xfrm>
          <a:prstGeom prst="rect">
            <a:avLst/>
          </a:prstGeom>
          <a:noFill/>
          <a:ln w="9525">
            <a:noFill/>
            <a:miter lim="800000"/>
            <a:headEnd/>
            <a:tailEnd/>
          </a:ln>
        </p:spPr>
        <p:txBody>
          <a:bodyPr>
            <a:spAutoFit/>
          </a:bodyPr>
          <a:lstStyle/>
          <a:p>
            <a:r>
              <a:rPr lang="ja-JP" altLang="en-US" b="0"/>
              <a:t>受信情報を条件とする送信情報源の情報量</a:t>
            </a:r>
          </a:p>
        </p:txBody>
      </p:sp>
      <p:graphicFrame>
        <p:nvGraphicFramePr>
          <p:cNvPr id="21506" name="Object 0"/>
          <p:cNvGraphicFramePr>
            <a:graphicFrameLocks noChangeAspect="1"/>
          </p:cNvGraphicFramePr>
          <p:nvPr/>
        </p:nvGraphicFramePr>
        <p:xfrm>
          <a:off x="3352800" y="3124200"/>
          <a:ext cx="1600200" cy="774700"/>
        </p:xfrm>
        <a:graphic>
          <a:graphicData uri="http://schemas.openxmlformats.org/presentationml/2006/ole">
            <p:oleObj spid="_x0000_s21506" name="Equation" r:id="rId3" imgW="419040" imgH="203040" progId="Equation.DSMT4">
              <p:embed/>
            </p:oleObj>
          </a:graphicData>
        </a:graphic>
      </p:graphicFrame>
      <p:graphicFrame>
        <p:nvGraphicFramePr>
          <p:cNvPr id="21507" name="Object 1"/>
          <p:cNvGraphicFramePr>
            <a:graphicFrameLocks noChangeAspect="1"/>
          </p:cNvGraphicFramePr>
          <p:nvPr/>
        </p:nvGraphicFramePr>
        <p:xfrm>
          <a:off x="6248400" y="3124200"/>
          <a:ext cx="2209800" cy="735013"/>
        </p:xfrm>
        <a:graphic>
          <a:graphicData uri="http://schemas.openxmlformats.org/presentationml/2006/ole">
            <p:oleObj spid="_x0000_s21507" name="Equation" r:id="rId4" imgW="609480" imgH="203040" progId="Equation.DSMT4">
              <p:embed/>
            </p:oleObj>
          </a:graphicData>
        </a:graphic>
      </p:graphicFrame>
      <p:graphicFrame>
        <p:nvGraphicFramePr>
          <p:cNvPr id="21508" name="Object 2"/>
          <p:cNvGraphicFramePr>
            <a:graphicFrameLocks noChangeAspect="1"/>
          </p:cNvGraphicFramePr>
          <p:nvPr/>
        </p:nvGraphicFramePr>
        <p:xfrm>
          <a:off x="457200" y="2895600"/>
          <a:ext cx="1933575" cy="735013"/>
        </p:xfrm>
        <a:graphic>
          <a:graphicData uri="http://schemas.openxmlformats.org/presentationml/2006/ole">
            <p:oleObj spid="_x0000_s21508" name="Equation" r:id="rId5" imgW="533160" imgH="203040" progId="Equation.DSMT4">
              <p:embed/>
            </p:oleObj>
          </a:graphicData>
        </a:graphic>
      </p:graphicFrame>
      <p:sp>
        <p:nvSpPr>
          <p:cNvPr id="21518" name="AutoShape 15"/>
          <p:cNvSpPr>
            <a:spLocks noChangeArrowheads="1"/>
          </p:cNvSpPr>
          <p:nvPr/>
        </p:nvSpPr>
        <p:spPr bwMode="auto">
          <a:xfrm>
            <a:off x="304800" y="4114800"/>
            <a:ext cx="3505200" cy="1524000"/>
          </a:xfrm>
          <a:prstGeom prst="wedgeRoundRectCallout">
            <a:avLst>
              <a:gd name="adj1" fmla="val -7384"/>
              <a:gd name="adj2" fmla="val -7916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1519" name="Text Box 16"/>
          <p:cNvSpPr txBox="1">
            <a:spLocks noChangeArrowheads="1"/>
          </p:cNvSpPr>
          <p:nvPr/>
        </p:nvSpPr>
        <p:spPr bwMode="auto">
          <a:xfrm>
            <a:off x="381000" y="4267200"/>
            <a:ext cx="3216275" cy="1187450"/>
          </a:xfrm>
          <a:prstGeom prst="rect">
            <a:avLst/>
          </a:prstGeom>
          <a:noFill/>
          <a:ln w="9525">
            <a:noFill/>
            <a:miter lim="800000"/>
            <a:headEnd/>
            <a:tailEnd/>
          </a:ln>
        </p:spPr>
        <p:txBody>
          <a:bodyPr>
            <a:spAutoFit/>
          </a:bodyPr>
          <a:lstStyle/>
          <a:p>
            <a:r>
              <a:rPr lang="ja-JP" altLang="en-US" b="0"/>
              <a:t>伝送される情報量は、</a:t>
            </a:r>
          </a:p>
          <a:p>
            <a:r>
              <a:rPr lang="ja-JP" altLang="en-US" b="0"/>
              <a:t>相互情報量として求められる。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スライド番号プレースホルダ 4"/>
          <p:cNvSpPr>
            <a:spLocks noGrp="1"/>
          </p:cNvSpPr>
          <p:nvPr>
            <p:ph type="sldNum" sz="quarter" idx="12"/>
          </p:nvPr>
        </p:nvSpPr>
        <p:spPr>
          <a:noFill/>
        </p:spPr>
        <p:txBody>
          <a:bodyPr/>
          <a:lstStyle/>
          <a:p>
            <a:fld id="{E5EF944F-6437-405F-997E-F10F84C1CAA1}" type="slidenum">
              <a:rPr lang="en-US" altLang="ja-JP" smtClean="0"/>
              <a:pPr/>
              <a:t>24</a:t>
            </a:fld>
            <a:endParaRPr lang="en-US" altLang="ja-JP" smtClean="0"/>
          </a:p>
        </p:txBody>
      </p:sp>
      <p:sp>
        <p:nvSpPr>
          <p:cNvPr id="22537" name="Oval 2"/>
          <p:cNvSpPr>
            <a:spLocks noChangeArrowheads="1"/>
          </p:cNvSpPr>
          <p:nvPr/>
        </p:nvSpPr>
        <p:spPr bwMode="auto">
          <a:xfrm>
            <a:off x="1447800" y="1371600"/>
            <a:ext cx="3962400" cy="39624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2538" name="Oval 3"/>
          <p:cNvSpPr>
            <a:spLocks noChangeArrowheads="1"/>
          </p:cNvSpPr>
          <p:nvPr/>
        </p:nvSpPr>
        <p:spPr bwMode="auto">
          <a:xfrm>
            <a:off x="3657600" y="1295400"/>
            <a:ext cx="3962400" cy="3962400"/>
          </a:xfrm>
          <a:prstGeom prst="ellipse">
            <a:avLst/>
          </a:prstGeom>
          <a:solidFill>
            <a:schemeClr val="accent2">
              <a:alpha val="50195"/>
            </a:schemeClr>
          </a:solidFill>
          <a:ln w="9525">
            <a:solidFill>
              <a:schemeClr val="tx1"/>
            </a:solidFill>
            <a:round/>
            <a:headEnd/>
            <a:tailEnd/>
          </a:ln>
        </p:spPr>
        <p:txBody>
          <a:bodyPr wrap="none" anchor="ctr"/>
          <a:lstStyle/>
          <a:p>
            <a:endParaRPr lang="ja-JP" altLang="en-US"/>
          </a:p>
        </p:txBody>
      </p:sp>
      <p:sp>
        <p:nvSpPr>
          <p:cNvPr id="22539" name="Arc 4"/>
          <p:cNvSpPr>
            <a:spLocks/>
          </p:cNvSpPr>
          <p:nvPr/>
        </p:nvSpPr>
        <p:spPr bwMode="auto">
          <a:xfrm flipV="1">
            <a:off x="4495800" y="1295400"/>
            <a:ext cx="3140075" cy="3962400"/>
          </a:xfrm>
          <a:custGeom>
            <a:avLst/>
            <a:gdLst>
              <a:gd name="T0" fmla="*/ 0 w 34205"/>
              <a:gd name="T1" fmla="*/ 2147483647 h 43200"/>
              <a:gd name="T2" fmla="*/ 557035005 w 34205"/>
              <a:gd name="T3" fmla="*/ 2147483647 h 43200"/>
              <a:gd name="T4" fmla="*/ 2147483647 w 34205"/>
              <a:gd name="T5" fmla="*/ 2147483647 h 43200"/>
              <a:gd name="T6" fmla="*/ 0 60000 65536"/>
              <a:gd name="T7" fmla="*/ 0 60000 65536"/>
              <a:gd name="T8" fmla="*/ 0 60000 65536"/>
              <a:gd name="T9" fmla="*/ 0 w 34205"/>
              <a:gd name="T10" fmla="*/ 0 h 43200"/>
              <a:gd name="T11" fmla="*/ 34205 w 34205"/>
              <a:gd name="T12" fmla="*/ 43200 h 43200"/>
            </a:gdLst>
            <a:ahLst/>
            <a:cxnLst>
              <a:cxn ang="T6">
                <a:pos x="T0" y="T1"/>
              </a:cxn>
              <a:cxn ang="T7">
                <a:pos x="T2" y="T3"/>
              </a:cxn>
              <a:cxn ang="T8">
                <a:pos x="T4" y="T5"/>
              </a:cxn>
            </a:cxnLst>
            <a:rect l="T9" t="T10" r="T11" b="T12"/>
            <a:pathLst>
              <a:path w="34205" h="43200" fill="none"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path>
              <a:path w="34205" h="43200" stroke="0"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lnTo>
                  <a:pt x="12605" y="21600"/>
                </a:lnTo>
                <a:close/>
              </a:path>
            </a:pathLst>
          </a:custGeom>
          <a:noFill/>
          <a:ln w="57150">
            <a:solidFill>
              <a:srgbClr val="003300"/>
            </a:solidFill>
            <a:round/>
            <a:headEnd/>
            <a:tailEnd/>
          </a:ln>
        </p:spPr>
        <p:txBody>
          <a:bodyPr wrap="none" anchor="ctr"/>
          <a:lstStyle/>
          <a:p>
            <a:endParaRPr lang="ja-JP" altLang="en-US"/>
          </a:p>
        </p:txBody>
      </p:sp>
      <p:sp>
        <p:nvSpPr>
          <p:cNvPr id="22540" name="Arc 5"/>
          <p:cNvSpPr>
            <a:spLocks/>
          </p:cNvSpPr>
          <p:nvPr/>
        </p:nvSpPr>
        <p:spPr bwMode="auto">
          <a:xfrm flipH="1" flipV="1">
            <a:off x="1446213" y="1371600"/>
            <a:ext cx="3140075" cy="3962400"/>
          </a:xfrm>
          <a:custGeom>
            <a:avLst/>
            <a:gdLst>
              <a:gd name="T0" fmla="*/ 0 w 34205"/>
              <a:gd name="T1" fmla="*/ 2147483647 h 43200"/>
              <a:gd name="T2" fmla="*/ 557035005 w 34205"/>
              <a:gd name="T3" fmla="*/ 2147483647 h 43200"/>
              <a:gd name="T4" fmla="*/ 2147483647 w 34205"/>
              <a:gd name="T5" fmla="*/ 2147483647 h 43200"/>
              <a:gd name="T6" fmla="*/ 0 60000 65536"/>
              <a:gd name="T7" fmla="*/ 0 60000 65536"/>
              <a:gd name="T8" fmla="*/ 0 60000 65536"/>
              <a:gd name="T9" fmla="*/ 0 w 34205"/>
              <a:gd name="T10" fmla="*/ 0 h 43200"/>
              <a:gd name="T11" fmla="*/ 34205 w 34205"/>
              <a:gd name="T12" fmla="*/ 43200 h 43200"/>
            </a:gdLst>
            <a:ahLst/>
            <a:cxnLst>
              <a:cxn ang="T6">
                <a:pos x="T0" y="T1"/>
              </a:cxn>
              <a:cxn ang="T7">
                <a:pos x="T2" y="T3"/>
              </a:cxn>
              <a:cxn ang="T8">
                <a:pos x="T4" y="T5"/>
              </a:cxn>
            </a:cxnLst>
            <a:rect l="T9" t="T10" r="T11" b="T12"/>
            <a:pathLst>
              <a:path w="34205" h="43200" fill="none"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path>
              <a:path w="34205" h="43200" stroke="0" extrusionOk="0">
                <a:moveTo>
                  <a:pt x="-1" y="4059"/>
                </a:moveTo>
                <a:cubicBezTo>
                  <a:pt x="3672" y="1419"/>
                  <a:pt x="8081" y="-1"/>
                  <a:pt x="12605" y="0"/>
                </a:cubicBezTo>
                <a:cubicBezTo>
                  <a:pt x="24534" y="0"/>
                  <a:pt x="34205" y="9670"/>
                  <a:pt x="34205" y="21600"/>
                </a:cubicBezTo>
                <a:cubicBezTo>
                  <a:pt x="34205" y="33529"/>
                  <a:pt x="24534" y="43200"/>
                  <a:pt x="12605" y="43200"/>
                </a:cubicBezTo>
                <a:cubicBezTo>
                  <a:pt x="8380" y="43200"/>
                  <a:pt x="4247" y="41960"/>
                  <a:pt x="719" y="39636"/>
                </a:cubicBezTo>
                <a:lnTo>
                  <a:pt x="12605" y="21600"/>
                </a:lnTo>
                <a:close/>
              </a:path>
            </a:pathLst>
          </a:custGeom>
          <a:noFill/>
          <a:ln w="57150">
            <a:solidFill>
              <a:srgbClr val="003300"/>
            </a:solidFill>
            <a:round/>
            <a:headEnd/>
            <a:tailEnd/>
          </a:ln>
        </p:spPr>
        <p:txBody>
          <a:bodyPr wrap="none" anchor="ctr"/>
          <a:lstStyle/>
          <a:p>
            <a:endParaRPr lang="ja-JP" altLang="en-US"/>
          </a:p>
        </p:txBody>
      </p:sp>
      <p:sp>
        <p:nvSpPr>
          <p:cNvPr id="22541" name="AutoShape 6"/>
          <p:cNvSpPr>
            <a:spLocks noChangeArrowheads="1"/>
          </p:cNvSpPr>
          <p:nvPr/>
        </p:nvSpPr>
        <p:spPr bwMode="auto">
          <a:xfrm>
            <a:off x="381000" y="5638800"/>
            <a:ext cx="4114800" cy="990600"/>
          </a:xfrm>
          <a:prstGeom prst="wedgeRoundRectCallout">
            <a:avLst>
              <a:gd name="adj1" fmla="val -5324"/>
              <a:gd name="adj2" fmla="val -118269"/>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2" name="AutoShape 9"/>
          <p:cNvSpPr>
            <a:spLocks noChangeArrowheads="1"/>
          </p:cNvSpPr>
          <p:nvPr/>
        </p:nvSpPr>
        <p:spPr bwMode="auto">
          <a:xfrm>
            <a:off x="5105400" y="5257800"/>
            <a:ext cx="3581400" cy="1600200"/>
          </a:xfrm>
          <a:prstGeom prst="wedgeRoundRectCallout">
            <a:avLst>
              <a:gd name="adj1" fmla="val -56472"/>
              <a:gd name="adj2" fmla="val -141069"/>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3" name="AutoShape 10"/>
          <p:cNvSpPr>
            <a:spLocks noChangeArrowheads="1"/>
          </p:cNvSpPr>
          <p:nvPr/>
        </p:nvSpPr>
        <p:spPr bwMode="auto">
          <a:xfrm>
            <a:off x="0" y="2362200"/>
            <a:ext cx="1295400" cy="2133600"/>
          </a:xfrm>
          <a:prstGeom prst="wedgeRoundRectCallout">
            <a:avLst>
              <a:gd name="adj1" fmla="val 171815"/>
              <a:gd name="adj2" fmla="val -47171"/>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4" name="AutoShape 11"/>
          <p:cNvSpPr>
            <a:spLocks noChangeArrowheads="1"/>
          </p:cNvSpPr>
          <p:nvPr/>
        </p:nvSpPr>
        <p:spPr bwMode="auto">
          <a:xfrm>
            <a:off x="7772400" y="1905000"/>
            <a:ext cx="1371600" cy="2514600"/>
          </a:xfrm>
          <a:prstGeom prst="wedgeRoundRectCallout">
            <a:avLst>
              <a:gd name="adj1" fmla="val -110764"/>
              <a:gd name="adj2" fmla="val -17171"/>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22530" name="Object 12"/>
          <p:cNvGraphicFramePr>
            <a:graphicFrameLocks noChangeAspect="1"/>
          </p:cNvGraphicFramePr>
          <p:nvPr/>
        </p:nvGraphicFramePr>
        <p:xfrm>
          <a:off x="7848600" y="2176463"/>
          <a:ext cx="1019175" cy="347662"/>
        </p:xfrm>
        <a:graphic>
          <a:graphicData uri="http://schemas.openxmlformats.org/presentationml/2006/ole">
            <p:oleObj spid="_x0000_s22530" name="Equation" r:id="rId3" imgW="596880" imgH="203040" progId="Equation.DSMT4">
              <p:embed/>
            </p:oleObj>
          </a:graphicData>
        </a:graphic>
      </p:graphicFrame>
      <p:graphicFrame>
        <p:nvGraphicFramePr>
          <p:cNvPr id="22531" name="Object 13"/>
          <p:cNvGraphicFramePr>
            <a:graphicFrameLocks noChangeAspect="1"/>
          </p:cNvGraphicFramePr>
          <p:nvPr/>
        </p:nvGraphicFramePr>
        <p:xfrm>
          <a:off x="228600" y="3810000"/>
          <a:ext cx="1019175" cy="347663"/>
        </p:xfrm>
        <a:graphic>
          <a:graphicData uri="http://schemas.openxmlformats.org/presentationml/2006/ole">
            <p:oleObj spid="_x0000_s22531" name="Equation" r:id="rId4" imgW="596880" imgH="203040" progId="Equation.DSMT4">
              <p:embed/>
            </p:oleObj>
          </a:graphicData>
        </a:graphic>
      </p:graphicFrame>
      <p:graphicFrame>
        <p:nvGraphicFramePr>
          <p:cNvPr id="22532" name="Object 14"/>
          <p:cNvGraphicFramePr>
            <a:graphicFrameLocks noChangeAspect="1"/>
          </p:cNvGraphicFramePr>
          <p:nvPr/>
        </p:nvGraphicFramePr>
        <p:xfrm>
          <a:off x="6019800" y="6248400"/>
          <a:ext cx="923925" cy="387350"/>
        </p:xfrm>
        <a:graphic>
          <a:graphicData uri="http://schemas.openxmlformats.org/presentationml/2006/ole">
            <p:oleObj spid="_x0000_s22532" name="Equation" r:id="rId5" imgW="482400" imgH="203040" progId="Equation.DSMT4">
              <p:embed/>
            </p:oleObj>
          </a:graphicData>
        </a:graphic>
      </p:graphicFrame>
      <p:sp>
        <p:nvSpPr>
          <p:cNvPr id="22545" name="Rectangle 20"/>
          <p:cNvSpPr>
            <a:spLocks noGrp="1" noChangeArrowheads="1"/>
          </p:cNvSpPr>
          <p:nvPr>
            <p:ph type="title"/>
          </p:nvPr>
        </p:nvSpPr>
        <p:spPr>
          <a:xfrm>
            <a:off x="0" y="0"/>
            <a:ext cx="8534400" cy="609600"/>
          </a:xfrm>
        </p:spPr>
        <p:txBody>
          <a:bodyPr/>
          <a:lstStyle/>
          <a:p>
            <a:pPr eaLnBrk="1" hangingPunct="1"/>
            <a:r>
              <a:rPr lang="ja-JP" altLang="en-US" smtClean="0"/>
              <a:t>様々なエントロピー（復習）</a:t>
            </a:r>
          </a:p>
        </p:txBody>
      </p:sp>
      <p:graphicFrame>
        <p:nvGraphicFramePr>
          <p:cNvPr id="22533" name="Object 21"/>
          <p:cNvGraphicFramePr>
            <a:graphicFrameLocks noChangeAspect="1"/>
          </p:cNvGraphicFramePr>
          <p:nvPr/>
        </p:nvGraphicFramePr>
        <p:xfrm>
          <a:off x="1287463" y="6248400"/>
          <a:ext cx="1044575" cy="387350"/>
        </p:xfrm>
        <a:graphic>
          <a:graphicData uri="http://schemas.openxmlformats.org/presentationml/2006/ole">
            <p:oleObj spid="_x0000_s22533" name="Equation" r:id="rId6" imgW="545760" imgH="203040" progId="Equation.DSMT4">
              <p:embed/>
            </p:oleObj>
          </a:graphicData>
        </a:graphic>
      </p:graphicFrame>
      <p:sp>
        <p:nvSpPr>
          <p:cNvPr id="22546" name="AutoShape 23"/>
          <p:cNvSpPr>
            <a:spLocks noChangeArrowheads="1"/>
          </p:cNvSpPr>
          <p:nvPr/>
        </p:nvSpPr>
        <p:spPr bwMode="auto">
          <a:xfrm flipV="1">
            <a:off x="152400" y="838200"/>
            <a:ext cx="2209800" cy="914400"/>
          </a:xfrm>
          <a:prstGeom prst="wedgeRoundRectCallout">
            <a:avLst>
              <a:gd name="adj1" fmla="val 93102"/>
              <a:gd name="adj2" fmla="val -50000"/>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graphicFrame>
        <p:nvGraphicFramePr>
          <p:cNvPr id="22534" name="Object 15"/>
          <p:cNvGraphicFramePr>
            <a:graphicFrameLocks noChangeAspect="1"/>
          </p:cNvGraphicFramePr>
          <p:nvPr/>
        </p:nvGraphicFramePr>
        <p:xfrm>
          <a:off x="1143000" y="1295400"/>
          <a:ext cx="708025" cy="377825"/>
        </p:xfrm>
        <a:graphic>
          <a:graphicData uri="http://schemas.openxmlformats.org/presentationml/2006/ole">
            <p:oleObj spid="_x0000_s22534" name="Equation" r:id="rId7" imgW="380880" imgH="203040" progId="Equation.DSMT4">
              <p:embed/>
            </p:oleObj>
          </a:graphicData>
        </a:graphic>
      </p:graphicFrame>
      <p:sp>
        <p:nvSpPr>
          <p:cNvPr id="22547" name="Text Box 24"/>
          <p:cNvSpPr txBox="1">
            <a:spLocks noChangeArrowheads="1"/>
          </p:cNvSpPr>
          <p:nvPr/>
        </p:nvSpPr>
        <p:spPr bwMode="auto">
          <a:xfrm>
            <a:off x="365125" y="858838"/>
            <a:ext cx="1739900" cy="457200"/>
          </a:xfrm>
          <a:prstGeom prst="rect">
            <a:avLst/>
          </a:prstGeom>
          <a:noFill/>
          <a:ln w="9525">
            <a:noFill/>
            <a:miter lim="800000"/>
            <a:headEnd/>
            <a:tailEnd/>
          </a:ln>
        </p:spPr>
        <p:txBody>
          <a:bodyPr wrap="none">
            <a:spAutoFit/>
          </a:bodyPr>
          <a:lstStyle/>
          <a:p>
            <a:r>
              <a:rPr lang="ja-JP" altLang="en-US" b="0"/>
              <a:t>エントロピー</a:t>
            </a:r>
          </a:p>
        </p:txBody>
      </p:sp>
      <p:sp>
        <p:nvSpPr>
          <p:cNvPr id="22548" name="Text Box 25"/>
          <p:cNvSpPr txBox="1">
            <a:spLocks noChangeArrowheads="1"/>
          </p:cNvSpPr>
          <p:nvPr/>
        </p:nvSpPr>
        <p:spPr bwMode="auto">
          <a:xfrm>
            <a:off x="152400" y="2514600"/>
            <a:ext cx="1143000" cy="1187450"/>
          </a:xfrm>
          <a:prstGeom prst="rect">
            <a:avLst/>
          </a:prstGeom>
          <a:noFill/>
          <a:ln w="9525">
            <a:noFill/>
            <a:miter lim="800000"/>
            <a:headEnd/>
            <a:tailEnd/>
          </a:ln>
        </p:spPr>
        <p:txBody>
          <a:bodyPr>
            <a:spAutoFit/>
          </a:bodyPr>
          <a:lstStyle/>
          <a:p>
            <a:r>
              <a:rPr lang="ja-JP" altLang="en-US" b="0"/>
              <a:t>条件付きエントロピー</a:t>
            </a:r>
          </a:p>
        </p:txBody>
      </p:sp>
      <p:sp>
        <p:nvSpPr>
          <p:cNvPr id="22549" name="Text Box 26"/>
          <p:cNvSpPr txBox="1">
            <a:spLocks noChangeArrowheads="1"/>
          </p:cNvSpPr>
          <p:nvPr/>
        </p:nvSpPr>
        <p:spPr bwMode="auto">
          <a:xfrm>
            <a:off x="609600" y="5791200"/>
            <a:ext cx="3352800" cy="457200"/>
          </a:xfrm>
          <a:prstGeom prst="rect">
            <a:avLst/>
          </a:prstGeom>
          <a:noFill/>
          <a:ln w="9525">
            <a:noFill/>
            <a:miter lim="800000"/>
            <a:headEnd/>
            <a:tailEnd/>
          </a:ln>
        </p:spPr>
        <p:txBody>
          <a:bodyPr>
            <a:spAutoFit/>
          </a:bodyPr>
          <a:lstStyle/>
          <a:p>
            <a:r>
              <a:rPr lang="ja-JP" altLang="en-US" b="0"/>
              <a:t>結合エントロピー</a:t>
            </a:r>
          </a:p>
        </p:txBody>
      </p:sp>
      <p:sp>
        <p:nvSpPr>
          <p:cNvPr id="22550" name="Text Box 27"/>
          <p:cNvSpPr txBox="1">
            <a:spLocks noChangeArrowheads="1"/>
          </p:cNvSpPr>
          <p:nvPr/>
        </p:nvSpPr>
        <p:spPr bwMode="auto">
          <a:xfrm>
            <a:off x="7772400" y="2743200"/>
            <a:ext cx="1143000" cy="1187450"/>
          </a:xfrm>
          <a:prstGeom prst="rect">
            <a:avLst/>
          </a:prstGeom>
          <a:noFill/>
          <a:ln w="9525">
            <a:noFill/>
            <a:miter lim="800000"/>
            <a:headEnd/>
            <a:tailEnd/>
          </a:ln>
        </p:spPr>
        <p:txBody>
          <a:bodyPr>
            <a:spAutoFit/>
          </a:bodyPr>
          <a:lstStyle/>
          <a:p>
            <a:r>
              <a:rPr lang="ja-JP" altLang="en-US" b="0"/>
              <a:t>条件付きエントロピー</a:t>
            </a:r>
          </a:p>
        </p:txBody>
      </p:sp>
      <p:sp>
        <p:nvSpPr>
          <p:cNvPr id="22551" name="AutoShape 28"/>
          <p:cNvSpPr>
            <a:spLocks noChangeArrowheads="1"/>
          </p:cNvSpPr>
          <p:nvPr/>
        </p:nvSpPr>
        <p:spPr bwMode="auto">
          <a:xfrm flipH="1" flipV="1">
            <a:off x="6781800" y="304800"/>
            <a:ext cx="2362200" cy="914400"/>
          </a:xfrm>
          <a:prstGeom prst="wedgeRoundRectCallout">
            <a:avLst>
              <a:gd name="adj1" fmla="val 66194"/>
              <a:gd name="adj2" fmla="val -141495"/>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graphicFrame>
        <p:nvGraphicFramePr>
          <p:cNvPr id="22535" name="Object 16"/>
          <p:cNvGraphicFramePr>
            <a:graphicFrameLocks noChangeAspect="1"/>
          </p:cNvGraphicFramePr>
          <p:nvPr/>
        </p:nvGraphicFramePr>
        <p:xfrm>
          <a:off x="7315200" y="457200"/>
          <a:ext cx="714375" cy="368300"/>
        </p:xfrm>
        <a:graphic>
          <a:graphicData uri="http://schemas.openxmlformats.org/presentationml/2006/ole">
            <p:oleObj spid="_x0000_s22535" name="Equation" r:id="rId8" imgW="393480" imgH="203040" progId="Equation.DSMT4">
              <p:embed/>
            </p:oleObj>
          </a:graphicData>
        </a:graphic>
      </p:graphicFrame>
      <p:sp>
        <p:nvSpPr>
          <p:cNvPr id="22552" name="Text Box 29"/>
          <p:cNvSpPr txBox="1">
            <a:spLocks noChangeArrowheads="1"/>
          </p:cNvSpPr>
          <p:nvPr/>
        </p:nvSpPr>
        <p:spPr bwMode="auto">
          <a:xfrm>
            <a:off x="5562600" y="5638800"/>
            <a:ext cx="1708150" cy="457200"/>
          </a:xfrm>
          <a:prstGeom prst="rect">
            <a:avLst/>
          </a:prstGeom>
          <a:noFill/>
          <a:ln w="9525">
            <a:noFill/>
            <a:miter lim="800000"/>
            <a:headEnd/>
            <a:tailEnd/>
          </a:ln>
        </p:spPr>
        <p:txBody>
          <a:bodyPr wrap="none">
            <a:spAutoFit/>
          </a:bodyPr>
          <a:lstStyle/>
          <a:p>
            <a:r>
              <a:rPr lang="ja-JP" altLang="en-US" b="0"/>
              <a:t>相互情報量</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スライド番号プレースホルダ 3"/>
          <p:cNvSpPr>
            <a:spLocks noGrp="1"/>
          </p:cNvSpPr>
          <p:nvPr>
            <p:ph type="sldNum" sz="quarter" idx="12"/>
          </p:nvPr>
        </p:nvSpPr>
        <p:spPr>
          <a:noFill/>
        </p:spPr>
        <p:txBody>
          <a:bodyPr/>
          <a:lstStyle/>
          <a:p>
            <a:fld id="{A271FE09-71EB-4D9E-9263-A391990B6AA6}" type="slidenum">
              <a:rPr lang="en-US" altLang="ja-JP" smtClean="0"/>
              <a:pPr/>
              <a:t>25</a:t>
            </a:fld>
            <a:endParaRPr lang="en-US" altLang="ja-JP" smtClean="0"/>
          </a:p>
        </p:txBody>
      </p:sp>
      <p:graphicFrame>
        <p:nvGraphicFramePr>
          <p:cNvPr id="23554" name="Object 2"/>
          <p:cNvGraphicFramePr>
            <a:graphicFrameLocks noChangeAspect="1"/>
          </p:cNvGraphicFramePr>
          <p:nvPr/>
        </p:nvGraphicFramePr>
        <p:xfrm>
          <a:off x="76200" y="228600"/>
          <a:ext cx="3581400" cy="711200"/>
        </p:xfrm>
        <a:graphic>
          <a:graphicData uri="http://schemas.openxmlformats.org/presentationml/2006/ole">
            <p:oleObj spid="_x0000_s23554" name="Equation" r:id="rId3" imgW="1726920" imgH="342720" progId="Equation.DSMT4">
              <p:embed/>
            </p:oleObj>
          </a:graphicData>
        </a:graphic>
      </p:graphicFrame>
      <p:graphicFrame>
        <p:nvGraphicFramePr>
          <p:cNvPr id="23555" name="Object 3"/>
          <p:cNvGraphicFramePr>
            <a:graphicFrameLocks noChangeAspect="1"/>
          </p:cNvGraphicFramePr>
          <p:nvPr/>
        </p:nvGraphicFramePr>
        <p:xfrm>
          <a:off x="5105400" y="254000"/>
          <a:ext cx="3197225" cy="660400"/>
        </p:xfrm>
        <a:graphic>
          <a:graphicData uri="http://schemas.openxmlformats.org/presentationml/2006/ole">
            <p:oleObj spid="_x0000_s23555" name="Equation" r:id="rId4" imgW="1726920" imgH="355320" progId="Equation.DSMT4">
              <p:embed/>
            </p:oleObj>
          </a:graphicData>
        </a:graphic>
      </p:graphicFrame>
      <p:graphicFrame>
        <p:nvGraphicFramePr>
          <p:cNvPr id="23556" name="Object 4"/>
          <p:cNvGraphicFramePr>
            <a:graphicFrameLocks noChangeAspect="1"/>
          </p:cNvGraphicFramePr>
          <p:nvPr/>
        </p:nvGraphicFramePr>
        <p:xfrm>
          <a:off x="152400" y="1292225"/>
          <a:ext cx="3962400" cy="1908175"/>
        </p:xfrm>
        <a:graphic>
          <a:graphicData uri="http://schemas.openxmlformats.org/presentationml/2006/ole">
            <p:oleObj spid="_x0000_s23556" name="Equation" r:id="rId5" imgW="2323800" imgH="1117440" progId="Equation.DSMT4">
              <p:embed/>
            </p:oleObj>
          </a:graphicData>
        </a:graphic>
      </p:graphicFrame>
      <p:sp>
        <p:nvSpPr>
          <p:cNvPr id="23561" name="Line 5"/>
          <p:cNvSpPr>
            <a:spLocks noChangeShapeType="1"/>
          </p:cNvSpPr>
          <p:nvPr/>
        </p:nvSpPr>
        <p:spPr bwMode="auto">
          <a:xfrm>
            <a:off x="4495800" y="0"/>
            <a:ext cx="0" cy="3429000"/>
          </a:xfrm>
          <a:prstGeom prst="line">
            <a:avLst/>
          </a:prstGeom>
          <a:noFill/>
          <a:ln w="76200">
            <a:solidFill>
              <a:schemeClr val="tx1"/>
            </a:solidFill>
            <a:round/>
            <a:headEnd/>
            <a:tailEnd/>
          </a:ln>
        </p:spPr>
        <p:txBody>
          <a:bodyPr/>
          <a:lstStyle/>
          <a:p>
            <a:endParaRPr lang="ja-JP" altLang="en-US"/>
          </a:p>
        </p:txBody>
      </p:sp>
      <p:graphicFrame>
        <p:nvGraphicFramePr>
          <p:cNvPr id="23557" name="Object 6"/>
          <p:cNvGraphicFramePr>
            <a:graphicFrameLocks noChangeAspect="1"/>
          </p:cNvGraphicFramePr>
          <p:nvPr/>
        </p:nvGraphicFramePr>
        <p:xfrm>
          <a:off x="4953000" y="1371600"/>
          <a:ext cx="3962400" cy="1887538"/>
        </p:xfrm>
        <a:graphic>
          <a:graphicData uri="http://schemas.openxmlformats.org/presentationml/2006/ole">
            <p:oleObj spid="_x0000_s23557" name="Equation" r:id="rId6" imgW="2323800" imgH="1104840" progId="Equation.DSMT4">
              <p:embed/>
            </p:oleObj>
          </a:graphicData>
        </a:graphic>
      </p:graphicFrame>
      <p:graphicFrame>
        <p:nvGraphicFramePr>
          <p:cNvPr id="23558" name="Object 7"/>
          <p:cNvGraphicFramePr>
            <a:graphicFrameLocks noChangeAspect="1"/>
          </p:cNvGraphicFramePr>
          <p:nvPr/>
        </p:nvGraphicFramePr>
        <p:xfrm>
          <a:off x="1981200" y="3581400"/>
          <a:ext cx="4541838" cy="1114425"/>
        </p:xfrm>
        <a:graphic>
          <a:graphicData uri="http://schemas.openxmlformats.org/presentationml/2006/ole">
            <p:oleObj spid="_x0000_s23558" name="Equation" r:id="rId7" imgW="2374560" imgH="583920" progId="Equation.DSMT4">
              <p:embed/>
            </p:oleObj>
          </a:graphicData>
        </a:graphic>
      </p:graphicFrame>
      <p:graphicFrame>
        <p:nvGraphicFramePr>
          <p:cNvPr id="23559" name="Object 8"/>
          <p:cNvGraphicFramePr>
            <a:graphicFrameLocks noChangeAspect="1"/>
          </p:cNvGraphicFramePr>
          <p:nvPr/>
        </p:nvGraphicFramePr>
        <p:xfrm>
          <a:off x="1905000" y="4953000"/>
          <a:ext cx="3733800" cy="1620838"/>
        </p:xfrm>
        <a:graphic>
          <a:graphicData uri="http://schemas.openxmlformats.org/presentationml/2006/ole">
            <p:oleObj spid="_x0000_s23559" name="Equation" r:id="rId8" imgW="1752480" imgH="76176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スライド番号プレースホルダ 4"/>
          <p:cNvSpPr>
            <a:spLocks noGrp="1"/>
          </p:cNvSpPr>
          <p:nvPr>
            <p:ph type="sldNum" sz="quarter" idx="12"/>
          </p:nvPr>
        </p:nvSpPr>
        <p:spPr>
          <a:noFill/>
        </p:spPr>
        <p:txBody>
          <a:bodyPr/>
          <a:lstStyle/>
          <a:p>
            <a:fld id="{1E72E18D-73E5-42D2-9B58-BAD65F856474}" type="slidenum">
              <a:rPr lang="en-US" altLang="ja-JP" smtClean="0"/>
              <a:pPr/>
              <a:t>26</a:t>
            </a:fld>
            <a:endParaRPr lang="en-US" altLang="ja-JP" smtClean="0"/>
          </a:p>
        </p:txBody>
      </p:sp>
      <p:sp>
        <p:nvSpPr>
          <p:cNvPr id="24580" name="Rectangle 2"/>
          <p:cNvSpPr>
            <a:spLocks noGrp="1" noChangeArrowheads="1"/>
          </p:cNvSpPr>
          <p:nvPr>
            <p:ph type="title"/>
          </p:nvPr>
        </p:nvSpPr>
        <p:spPr/>
        <p:txBody>
          <a:bodyPr/>
          <a:lstStyle/>
          <a:p>
            <a:pPr eaLnBrk="1" hangingPunct="1"/>
            <a:r>
              <a:rPr lang="ja-JP" altLang="en-US" smtClean="0"/>
              <a:t>相互情報量の様々な計算式（公式）</a:t>
            </a:r>
          </a:p>
        </p:txBody>
      </p:sp>
      <p:graphicFrame>
        <p:nvGraphicFramePr>
          <p:cNvPr id="24578" name="Object 3"/>
          <p:cNvGraphicFramePr>
            <a:graphicFrameLocks noChangeAspect="1"/>
          </p:cNvGraphicFramePr>
          <p:nvPr/>
        </p:nvGraphicFramePr>
        <p:xfrm>
          <a:off x="357188" y="785813"/>
          <a:ext cx="8442325" cy="5857875"/>
        </p:xfrm>
        <a:graphic>
          <a:graphicData uri="http://schemas.openxmlformats.org/presentationml/2006/ole">
            <p:oleObj spid="_x0000_s24578" name="Equation" r:id="rId3" imgW="3581280" imgH="2489040" progId="Equation.DSMT4">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6" name="スライド番号プレースホルダ 4"/>
          <p:cNvSpPr>
            <a:spLocks noGrp="1"/>
          </p:cNvSpPr>
          <p:nvPr>
            <p:ph type="sldNum" sz="quarter" idx="12"/>
          </p:nvPr>
        </p:nvSpPr>
        <p:spPr>
          <a:noFill/>
        </p:spPr>
        <p:txBody>
          <a:bodyPr/>
          <a:lstStyle/>
          <a:p>
            <a:fld id="{74800415-354C-4FFA-85BF-700AF8450454}" type="slidenum">
              <a:rPr lang="en-US" altLang="ja-JP" smtClean="0"/>
              <a:pPr/>
              <a:t>27</a:t>
            </a:fld>
            <a:endParaRPr lang="en-US" altLang="ja-JP" smtClean="0"/>
          </a:p>
        </p:txBody>
      </p:sp>
      <p:sp>
        <p:nvSpPr>
          <p:cNvPr id="25617" name="Rectangle 2"/>
          <p:cNvSpPr>
            <a:spLocks noGrp="1" noChangeArrowheads="1"/>
          </p:cNvSpPr>
          <p:nvPr>
            <p:ph type="title"/>
          </p:nvPr>
        </p:nvSpPr>
        <p:spPr/>
        <p:txBody>
          <a:bodyPr/>
          <a:lstStyle/>
          <a:p>
            <a:pPr eaLnBrk="1" hangingPunct="1"/>
            <a:r>
              <a:rPr lang="ja-JP" altLang="en-US" smtClean="0"/>
              <a:t>例１</a:t>
            </a:r>
          </a:p>
        </p:txBody>
      </p:sp>
      <p:sp>
        <p:nvSpPr>
          <p:cNvPr id="25618" name="Text Box 3"/>
          <p:cNvSpPr txBox="1">
            <a:spLocks noChangeArrowheads="1"/>
          </p:cNvSpPr>
          <p:nvPr/>
        </p:nvSpPr>
        <p:spPr bwMode="auto">
          <a:xfrm>
            <a:off x="228600" y="762000"/>
            <a:ext cx="8610600" cy="3786188"/>
          </a:xfrm>
          <a:prstGeom prst="rect">
            <a:avLst/>
          </a:prstGeom>
          <a:noFill/>
          <a:ln w="9525">
            <a:noFill/>
            <a:miter lim="800000"/>
            <a:headEnd/>
            <a:tailEnd/>
          </a:ln>
        </p:spPr>
        <p:txBody>
          <a:bodyPr>
            <a:spAutoFit/>
          </a:bodyPr>
          <a:lstStyle/>
          <a:p>
            <a:r>
              <a:rPr lang="ja-JP" altLang="en-US" b="0"/>
              <a:t>通信路行列　　　　　　　　　　　　　の通信路で</a:t>
            </a:r>
            <a:endParaRPr lang="en-US" altLang="ja-JP" b="0"/>
          </a:p>
          <a:p>
            <a:endParaRPr lang="en-US" altLang="ja-JP" b="0"/>
          </a:p>
          <a:p>
            <a:endParaRPr lang="en-US" altLang="ja-JP" b="0"/>
          </a:p>
          <a:p>
            <a:r>
              <a:rPr lang="ja-JP" altLang="en-US" b="0"/>
              <a:t>情報源　　　　　　　　　　　　　　を伝送するとき、</a:t>
            </a:r>
            <a:endParaRPr lang="en-US" altLang="ja-JP" b="0"/>
          </a:p>
          <a:p>
            <a:endParaRPr lang="en-US" altLang="ja-JP" b="0"/>
          </a:p>
          <a:p>
            <a:endParaRPr lang="en-US" altLang="ja-JP" b="0"/>
          </a:p>
          <a:p>
            <a:r>
              <a:rPr lang="ja-JP" altLang="en-US" b="0"/>
              <a:t>受信される情報源　　　　　　　　　　　　　　　　および、</a:t>
            </a:r>
            <a:endParaRPr lang="en-US" altLang="ja-JP" b="0"/>
          </a:p>
          <a:p>
            <a:endParaRPr lang="en-US" altLang="ja-JP" b="0"/>
          </a:p>
          <a:p>
            <a:endParaRPr lang="en-US" altLang="ja-JP" b="0"/>
          </a:p>
          <a:p>
            <a:r>
              <a:rPr lang="ja-JP" altLang="en-US" b="0"/>
              <a:t>伝送される情報量（相互情報量）　　　　　　　を求めよ。</a:t>
            </a:r>
          </a:p>
        </p:txBody>
      </p:sp>
      <p:graphicFrame>
        <p:nvGraphicFramePr>
          <p:cNvPr id="25602" name="Object 4"/>
          <p:cNvGraphicFramePr>
            <a:graphicFrameLocks noChangeAspect="1"/>
          </p:cNvGraphicFramePr>
          <p:nvPr/>
        </p:nvGraphicFramePr>
        <p:xfrm>
          <a:off x="1285875" y="1500188"/>
          <a:ext cx="2693988" cy="990600"/>
        </p:xfrm>
        <a:graphic>
          <a:graphicData uri="http://schemas.openxmlformats.org/presentationml/2006/ole">
            <p:oleObj spid="_x0000_s25602" name="Equation" r:id="rId3" imgW="1244520" imgH="457200" progId="Equation.DSMT4">
              <p:embed/>
            </p:oleObj>
          </a:graphicData>
        </a:graphic>
      </p:graphicFrame>
      <p:graphicFrame>
        <p:nvGraphicFramePr>
          <p:cNvPr id="25603" name="Object 5"/>
          <p:cNvGraphicFramePr>
            <a:graphicFrameLocks noChangeAspect="1"/>
          </p:cNvGraphicFramePr>
          <p:nvPr/>
        </p:nvGraphicFramePr>
        <p:xfrm>
          <a:off x="1857375" y="428625"/>
          <a:ext cx="2252663" cy="990600"/>
        </p:xfrm>
        <a:graphic>
          <a:graphicData uri="http://schemas.openxmlformats.org/presentationml/2006/ole">
            <p:oleObj spid="_x0000_s25603" name="Equation" r:id="rId4" imgW="1041120" imgH="457200" progId="Equation.DSMT4">
              <p:embed/>
            </p:oleObj>
          </a:graphicData>
        </a:graphic>
      </p:graphicFrame>
      <p:graphicFrame>
        <p:nvGraphicFramePr>
          <p:cNvPr id="25604" name="Object 7"/>
          <p:cNvGraphicFramePr>
            <a:graphicFrameLocks noChangeAspect="1"/>
          </p:cNvGraphicFramePr>
          <p:nvPr/>
        </p:nvGraphicFramePr>
        <p:xfrm>
          <a:off x="2714625" y="2643188"/>
          <a:ext cx="3079750" cy="1100137"/>
        </p:xfrm>
        <a:graphic>
          <a:graphicData uri="http://schemas.openxmlformats.org/presentationml/2006/ole">
            <p:oleObj spid="_x0000_s25604" name="Equation" r:id="rId5" imgW="1422360" imgH="507960" progId="Equation.DSMT4">
              <p:embed/>
            </p:oleObj>
          </a:graphicData>
        </a:graphic>
      </p:graphicFrame>
      <p:graphicFrame>
        <p:nvGraphicFramePr>
          <p:cNvPr id="25605" name="Object 8"/>
          <p:cNvGraphicFramePr>
            <a:graphicFrameLocks noChangeAspect="1"/>
          </p:cNvGraphicFramePr>
          <p:nvPr/>
        </p:nvGraphicFramePr>
        <p:xfrm>
          <a:off x="4429125" y="4000500"/>
          <a:ext cx="1154113" cy="439738"/>
        </p:xfrm>
        <a:graphic>
          <a:graphicData uri="http://schemas.openxmlformats.org/presentationml/2006/ole">
            <p:oleObj spid="_x0000_s25605" name="Equation" r:id="rId6" imgW="533160" imgH="203040" progId="Equation.DSMT4">
              <p:embed/>
            </p:oleObj>
          </a:graphicData>
        </a:graphic>
      </p:graphicFrame>
      <p:sp>
        <p:nvSpPr>
          <p:cNvPr id="25619" name="Line 9"/>
          <p:cNvSpPr>
            <a:spLocks noChangeShapeType="1"/>
          </p:cNvSpPr>
          <p:nvPr/>
        </p:nvSpPr>
        <p:spPr bwMode="auto">
          <a:xfrm>
            <a:off x="3505200" y="48768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25620" name="Line 10"/>
          <p:cNvSpPr>
            <a:spLocks noChangeShapeType="1"/>
          </p:cNvSpPr>
          <p:nvPr/>
        </p:nvSpPr>
        <p:spPr bwMode="auto">
          <a:xfrm>
            <a:off x="3429000" y="48768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25621" name="Line 11"/>
          <p:cNvSpPr>
            <a:spLocks noChangeShapeType="1"/>
          </p:cNvSpPr>
          <p:nvPr/>
        </p:nvSpPr>
        <p:spPr bwMode="auto">
          <a:xfrm>
            <a:off x="3352800" y="62484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25622" name="Line 12"/>
          <p:cNvSpPr>
            <a:spLocks noChangeShapeType="1"/>
          </p:cNvSpPr>
          <p:nvPr/>
        </p:nvSpPr>
        <p:spPr bwMode="auto">
          <a:xfrm flipV="1">
            <a:off x="3352800" y="50292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25623" name="Oval 13"/>
          <p:cNvSpPr>
            <a:spLocks noChangeArrowheads="1"/>
          </p:cNvSpPr>
          <p:nvPr/>
        </p:nvSpPr>
        <p:spPr bwMode="auto">
          <a:xfrm>
            <a:off x="3200400" y="4724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5624" name="Oval 14"/>
          <p:cNvSpPr>
            <a:spLocks noChangeArrowheads="1"/>
          </p:cNvSpPr>
          <p:nvPr/>
        </p:nvSpPr>
        <p:spPr bwMode="auto">
          <a:xfrm>
            <a:off x="5334000" y="46482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5625" name="Oval 15"/>
          <p:cNvSpPr>
            <a:spLocks noChangeArrowheads="1"/>
          </p:cNvSpPr>
          <p:nvPr/>
        </p:nvSpPr>
        <p:spPr bwMode="auto">
          <a:xfrm>
            <a:off x="3200400" y="59436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5626" name="Oval 16"/>
          <p:cNvSpPr>
            <a:spLocks noChangeArrowheads="1"/>
          </p:cNvSpPr>
          <p:nvPr/>
        </p:nvSpPr>
        <p:spPr bwMode="auto">
          <a:xfrm>
            <a:off x="5334000" y="5943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25606" name="Object 17"/>
          <p:cNvGraphicFramePr>
            <a:graphicFrameLocks noChangeAspect="1"/>
          </p:cNvGraphicFramePr>
          <p:nvPr/>
        </p:nvGraphicFramePr>
        <p:xfrm>
          <a:off x="4114800" y="4335463"/>
          <a:ext cx="812800" cy="474662"/>
        </p:xfrm>
        <a:graphic>
          <a:graphicData uri="http://schemas.openxmlformats.org/presentationml/2006/ole">
            <p:oleObj spid="_x0000_s25606" name="Equation" r:id="rId7" imgW="304560" imgH="177480" progId="Equation.DSMT4">
              <p:embed/>
            </p:oleObj>
          </a:graphicData>
        </a:graphic>
      </p:graphicFrame>
      <p:graphicFrame>
        <p:nvGraphicFramePr>
          <p:cNvPr id="25607" name="Object 18"/>
          <p:cNvGraphicFramePr>
            <a:graphicFrameLocks noChangeAspect="1"/>
          </p:cNvGraphicFramePr>
          <p:nvPr/>
        </p:nvGraphicFramePr>
        <p:xfrm>
          <a:off x="3276600" y="5410200"/>
          <a:ext cx="744538" cy="473075"/>
        </p:xfrm>
        <a:graphic>
          <a:graphicData uri="http://schemas.openxmlformats.org/presentationml/2006/ole">
            <p:oleObj spid="_x0000_s25607" name="Equation" r:id="rId8" imgW="279360" imgH="177480" progId="Equation.DSMT4">
              <p:embed/>
            </p:oleObj>
          </a:graphicData>
        </a:graphic>
      </p:graphicFrame>
      <p:graphicFrame>
        <p:nvGraphicFramePr>
          <p:cNvPr id="25608" name="Object 19"/>
          <p:cNvGraphicFramePr>
            <a:graphicFrameLocks noChangeAspect="1"/>
          </p:cNvGraphicFramePr>
          <p:nvPr/>
        </p:nvGraphicFramePr>
        <p:xfrm>
          <a:off x="3886200" y="4868863"/>
          <a:ext cx="744538" cy="473075"/>
        </p:xfrm>
        <a:graphic>
          <a:graphicData uri="http://schemas.openxmlformats.org/presentationml/2006/ole">
            <p:oleObj spid="_x0000_s25608" name="Equation" r:id="rId9" imgW="279360" imgH="177480" progId="Equation.DSMT4">
              <p:embed/>
            </p:oleObj>
          </a:graphicData>
        </a:graphic>
      </p:graphicFrame>
      <p:graphicFrame>
        <p:nvGraphicFramePr>
          <p:cNvPr id="25609" name="Object 20"/>
          <p:cNvGraphicFramePr>
            <a:graphicFrameLocks noChangeAspect="1"/>
          </p:cNvGraphicFramePr>
          <p:nvPr/>
        </p:nvGraphicFramePr>
        <p:xfrm>
          <a:off x="2500313" y="4572000"/>
          <a:ext cx="520700" cy="728663"/>
        </p:xfrm>
        <a:graphic>
          <a:graphicData uri="http://schemas.openxmlformats.org/presentationml/2006/ole">
            <p:oleObj spid="_x0000_s25609" name="Equation" r:id="rId10" imgW="126720" imgH="177480" progId="Equation.DSMT4">
              <p:embed/>
            </p:oleObj>
          </a:graphicData>
        </a:graphic>
      </p:graphicFrame>
      <p:graphicFrame>
        <p:nvGraphicFramePr>
          <p:cNvPr id="25610" name="Object 21"/>
          <p:cNvGraphicFramePr>
            <a:graphicFrameLocks noChangeAspect="1"/>
          </p:cNvGraphicFramePr>
          <p:nvPr/>
        </p:nvGraphicFramePr>
        <p:xfrm>
          <a:off x="2590800" y="5943600"/>
          <a:ext cx="363538" cy="677863"/>
        </p:xfrm>
        <a:graphic>
          <a:graphicData uri="http://schemas.openxmlformats.org/presentationml/2006/ole">
            <p:oleObj spid="_x0000_s25610" name="Equation" r:id="rId11" imgW="88560" imgH="164880" progId="Equation.DSMT4">
              <p:embed/>
            </p:oleObj>
          </a:graphicData>
        </a:graphic>
      </p:graphicFrame>
      <p:graphicFrame>
        <p:nvGraphicFramePr>
          <p:cNvPr id="25611" name="Object 22"/>
          <p:cNvGraphicFramePr>
            <a:graphicFrameLocks noChangeAspect="1"/>
          </p:cNvGraphicFramePr>
          <p:nvPr/>
        </p:nvGraphicFramePr>
        <p:xfrm>
          <a:off x="5943600" y="5715000"/>
          <a:ext cx="363538" cy="833438"/>
        </p:xfrm>
        <a:graphic>
          <a:graphicData uri="http://schemas.openxmlformats.org/presentationml/2006/ole">
            <p:oleObj spid="_x0000_s25611" name="Equation" r:id="rId12" imgW="88560" imgH="203040" progId="Equation.DSMT4">
              <p:embed/>
            </p:oleObj>
          </a:graphicData>
        </a:graphic>
      </p:graphicFrame>
      <p:graphicFrame>
        <p:nvGraphicFramePr>
          <p:cNvPr id="25612" name="Object 23"/>
          <p:cNvGraphicFramePr>
            <a:graphicFrameLocks noChangeAspect="1"/>
          </p:cNvGraphicFramePr>
          <p:nvPr/>
        </p:nvGraphicFramePr>
        <p:xfrm>
          <a:off x="5865813" y="4470400"/>
          <a:ext cx="520700" cy="885825"/>
        </p:xfrm>
        <a:graphic>
          <a:graphicData uri="http://schemas.openxmlformats.org/presentationml/2006/ole">
            <p:oleObj spid="_x0000_s25612" name="Equation" r:id="rId13" imgW="126720" imgH="215640" progId="Equation.DSMT4">
              <p:embed/>
            </p:oleObj>
          </a:graphicData>
        </a:graphic>
      </p:graphicFrame>
      <p:graphicFrame>
        <p:nvGraphicFramePr>
          <p:cNvPr id="25613" name="Object 24"/>
          <p:cNvGraphicFramePr>
            <a:graphicFrameLocks noChangeAspect="1"/>
          </p:cNvGraphicFramePr>
          <p:nvPr/>
        </p:nvGraphicFramePr>
        <p:xfrm>
          <a:off x="3886200" y="6383338"/>
          <a:ext cx="812800" cy="474662"/>
        </p:xfrm>
        <a:graphic>
          <a:graphicData uri="http://schemas.openxmlformats.org/presentationml/2006/ole">
            <p:oleObj spid="_x0000_s25613" name="Equation" r:id="rId14" imgW="304560" imgH="177480" progId="Equation.DSMT4">
              <p:embed/>
            </p:oleObj>
          </a:graphicData>
        </a:graphic>
      </p:graphicFrame>
      <p:graphicFrame>
        <p:nvGraphicFramePr>
          <p:cNvPr id="25614" name="Object 25"/>
          <p:cNvGraphicFramePr>
            <a:graphicFrameLocks noChangeAspect="1"/>
          </p:cNvGraphicFramePr>
          <p:nvPr/>
        </p:nvGraphicFramePr>
        <p:xfrm>
          <a:off x="533400" y="4724400"/>
          <a:ext cx="1676400" cy="441325"/>
        </p:xfrm>
        <a:graphic>
          <a:graphicData uri="http://schemas.openxmlformats.org/presentationml/2006/ole">
            <p:oleObj spid="_x0000_s25614" name="Equation" r:id="rId15" imgW="774360" imgH="203040" progId="Equation.DSMT4">
              <p:embed/>
            </p:oleObj>
          </a:graphicData>
        </a:graphic>
      </p:graphicFrame>
      <p:graphicFrame>
        <p:nvGraphicFramePr>
          <p:cNvPr id="25615" name="Object 26"/>
          <p:cNvGraphicFramePr>
            <a:graphicFrameLocks noChangeAspect="1"/>
          </p:cNvGraphicFramePr>
          <p:nvPr/>
        </p:nvGraphicFramePr>
        <p:xfrm>
          <a:off x="636588" y="5943600"/>
          <a:ext cx="1622425" cy="441325"/>
        </p:xfrm>
        <a:graphic>
          <a:graphicData uri="http://schemas.openxmlformats.org/presentationml/2006/ole">
            <p:oleObj spid="_x0000_s25615" name="Equation" r:id="rId16" imgW="749160" imgH="203040" progId="Equation.DSMT4">
              <p:embed/>
            </p:oleObj>
          </a:graphicData>
        </a:graphic>
      </p:graphicFrame>
      <p:sp>
        <p:nvSpPr>
          <p:cNvPr id="25627" name="AutoShape 27"/>
          <p:cNvSpPr>
            <a:spLocks noChangeArrowheads="1"/>
          </p:cNvSpPr>
          <p:nvPr/>
        </p:nvSpPr>
        <p:spPr bwMode="auto">
          <a:xfrm>
            <a:off x="6781800" y="4800600"/>
            <a:ext cx="1981200" cy="1219200"/>
          </a:xfrm>
          <a:prstGeom prst="wedgeRoundRectCallout">
            <a:avLst>
              <a:gd name="adj1" fmla="val -72037"/>
              <a:gd name="adj2" fmla="val 1054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28" name="Text Box 28"/>
          <p:cNvSpPr txBox="1">
            <a:spLocks noChangeArrowheads="1"/>
          </p:cNvSpPr>
          <p:nvPr/>
        </p:nvSpPr>
        <p:spPr bwMode="auto">
          <a:xfrm>
            <a:off x="6911975" y="4953000"/>
            <a:ext cx="1546225" cy="822325"/>
          </a:xfrm>
          <a:prstGeom prst="rect">
            <a:avLst/>
          </a:prstGeom>
          <a:noFill/>
          <a:ln w="9525">
            <a:noFill/>
            <a:miter lim="800000"/>
            <a:headEnd/>
            <a:tailEnd/>
          </a:ln>
        </p:spPr>
        <p:txBody>
          <a:bodyPr>
            <a:spAutoFit/>
          </a:bodyPr>
          <a:lstStyle/>
          <a:p>
            <a:r>
              <a:rPr lang="ja-JP" altLang="en-US" b="0"/>
              <a:t>２元対称通信路</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3" name="スライド番号プレースホルダ 4"/>
          <p:cNvSpPr>
            <a:spLocks noGrp="1"/>
          </p:cNvSpPr>
          <p:nvPr>
            <p:ph type="sldNum" sz="quarter" idx="12"/>
          </p:nvPr>
        </p:nvSpPr>
        <p:spPr>
          <a:noFill/>
        </p:spPr>
        <p:txBody>
          <a:bodyPr/>
          <a:lstStyle/>
          <a:p>
            <a:fld id="{3D65617E-0B04-43F8-9111-B89A7DE58352}" type="slidenum">
              <a:rPr lang="en-US" altLang="ja-JP" smtClean="0"/>
              <a:pPr/>
              <a:t>28</a:t>
            </a:fld>
            <a:endParaRPr lang="en-US" altLang="ja-JP" smtClean="0"/>
          </a:p>
        </p:txBody>
      </p:sp>
      <p:sp>
        <p:nvSpPr>
          <p:cNvPr id="26634" name="Text Box 3"/>
          <p:cNvSpPr txBox="1">
            <a:spLocks noChangeArrowheads="1"/>
          </p:cNvSpPr>
          <p:nvPr/>
        </p:nvSpPr>
        <p:spPr bwMode="auto">
          <a:xfrm>
            <a:off x="120650" y="228600"/>
            <a:ext cx="1403350" cy="457200"/>
          </a:xfrm>
          <a:prstGeom prst="rect">
            <a:avLst/>
          </a:prstGeom>
          <a:noFill/>
          <a:ln w="9525">
            <a:noFill/>
            <a:miter lim="800000"/>
            <a:headEnd/>
            <a:tailEnd/>
          </a:ln>
        </p:spPr>
        <p:txBody>
          <a:bodyPr wrap="none">
            <a:spAutoFit/>
          </a:bodyPr>
          <a:lstStyle/>
          <a:p>
            <a:r>
              <a:rPr lang="ja-JP" altLang="en-US" b="0"/>
              <a:t>（計算例）</a:t>
            </a:r>
          </a:p>
        </p:txBody>
      </p:sp>
      <p:sp>
        <p:nvSpPr>
          <p:cNvPr id="26635" name="Text Box 4"/>
          <p:cNvSpPr txBox="1">
            <a:spLocks noChangeArrowheads="1"/>
          </p:cNvSpPr>
          <p:nvPr/>
        </p:nvSpPr>
        <p:spPr bwMode="auto">
          <a:xfrm>
            <a:off x="0" y="762000"/>
            <a:ext cx="8915400" cy="457200"/>
          </a:xfrm>
          <a:prstGeom prst="rect">
            <a:avLst/>
          </a:prstGeom>
          <a:noFill/>
          <a:ln w="9525">
            <a:noFill/>
            <a:miter lim="800000"/>
            <a:headEnd/>
            <a:tailEnd/>
          </a:ln>
        </p:spPr>
        <p:txBody>
          <a:bodyPr>
            <a:spAutoFit/>
          </a:bodyPr>
          <a:lstStyle/>
          <a:p>
            <a:r>
              <a:rPr lang="ja-JP" altLang="en-US" b="0"/>
              <a:t>まず、受信記号　　　　　　　　の生成確率　　　　　　　　　　を求める。　</a:t>
            </a:r>
          </a:p>
        </p:txBody>
      </p:sp>
      <p:graphicFrame>
        <p:nvGraphicFramePr>
          <p:cNvPr id="26626" name="Object 5"/>
          <p:cNvGraphicFramePr>
            <a:graphicFrameLocks noChangeAspect="1"/>
          </p:cNvGraphicFramePr>
          <p:nvPr/>
        </p:nvGraphicFramePr>
        <p:xfrm>
          <a:off x="2286000" y="762000"/>
          <a:ext cx="1447800" cy="588963"/>
        </p:xfrm>
        <a:graphic>
          <a:graphicData uri="http://schemas.openxmlformats.org/presentationml/2006/ole">
            <p:oleObj spid="_x0000_s26626" name="Equation" r:id="rId3" imgW="685800" imgH="279360" progId="Equation.DSMT4">
              <p:embed/>
            </p:oleObj>
          </a:graphicData>
        </a:graphic>
      </p:graphicFrame>
      <p:graphicFrame>
        <p:nvGraphicFramePr>
          <p:cNvPr id="26627" name="Object 6"/>
          <p:cNvGraphicFramePr>
            <a:graphicFrameLocks noChangeAspect="1"/>
          </p:cNvGraphicFramePr>
          <p:nvPr/>
        </p:nvGraphicFramePr>
        <p:xfrm>
          <a:off x="5334000" y="762000"/>
          <a:ext cx="1581150" cy="482600"/>
        </p:xfrm>
        <a:graphic>
          <a:graphicData uri="http://schemas.openxmlformats.org/presentationml/2006/ole">
            <p:oleObj spid="_x0000_s26627" name="Equation" r:id="rId4" imgW="749160" imgH="228600" progId="Equation.DSMT4">
              <p:embed/>
            </p:oleObj>
          </a:graphicData>
        </a:graphic>
      </p:graphicFrame>
      <p:graphicFrame>
        <p:nvGraphicFramePr>
          <p:cNvPr id="26628" name="Object 7"/>
          <p:cNvGraphicFramePr>
            <a:graphicFrameLocks noChangeAspect="1"/>
          </p:cNvGraphicFramePr>
          <p:nvPr/>
        </p:nvGraphicFramePr>
        <p:xfrm>
          <a:off x="609600" y="1371600"/>
          <a:ext cx="6858000" cy="1893888"/>
        </p:xfrm>
        <a:graphic>
          <a:graphicData uri="http://schemas.openxmlformats.org/presentationml/2006/ole">
            <p:oleObj spid="_x0000_s26628" name="Equation" r:id="rId5" imgW="3403440" imgH="939600" progId="Equation.DSMT4">
              <p:embed/>
            </p:oleObj>
          </a:graphicData>
        </a:graphic>
      </p:graphicFrame>
      <p:sp>
        <p:nvSpPr>
          <p:cNvPr id="26636" name="Text Box 8"/>
          <p:cNvSpPr txBox="1">
            <a:spLocks noChangeArrowheads="1"/>
          </p:cNvSpPr>
          <p:nvPr/>
        </p:nvSpPr>
        <p:spPr bwMode="auto">
          <a:xfrm>
            <a:off x="228600" y="3124200"/>
            <a:ext cx="3529013" cy="457200"/>
          </a:xfrm>
          <a:prstGeom prst="rect">
            <a:avLst/>
          </a:prstGeom>
          <a:noFill/>
          <a:ln w="9525">
            <a:noFill/>
            <a:miter lim="800000"/>
            <a:headEnd/>
            <a:tailEnd/>
          </a:ln>
        </p:spPr>
        <p:txBody>
          <a:bodyPr wrap="none">
            <a:spAutoFit/>
          </a:bodyPr>
          <a:lstStyle/>
          <a:p>
            <a:r>
              <a:rPr lang="ja-JP" altLang="en-US" b="0"/>
              <a:t>次に、結合確率を求める。</a:t>
            </a:r>
          </a:p>
        </p:txBody>
      </p:sp>
      <p:graphicFrame>
        <p:nvGraphicFramePr>
          <p:cNvPr id="26629" name="Object 9"/>
          <p:cNvGraphicFramePr>
            <a:graphicFrameLocks noChangeAspect="1"/>
          </p:cNvGraphicFramePr>
          <p:nvPr/>
        </p:nvGraphicFramePr>
        <p:xfrm>
          <a:off x="685800" y="3581400"/>
          <a:ext cx="4267200" cy="747713"/>
        </p:xfrm>
        <a:graphic>
          <a:graphicData uri="http://schemas.openxmlformats.org/presentationml/2006/ole">
            <p:oleObj spid="_x0000_s26629" name="Equation" r:id="rId6" imgW="2247840" imgH="393480" progId="Equation.DSMT4">
              <p:embed/>
            </p:oleObj>
          </a:graphicData>
        </a:graphic>
      </p:graphicFrame>
      <p:graphicFrame>
        <p:nvGraphicFramePr>
          <p:cNvPr id="26630" name="Object 10"/>
          <p:cNvGraphicFramePr>
            <a:graphicFrameLocks noChangeAspect="1"/>
          </p:cNvGraphicFramePr>
          <p:nvPr/>
        </p:nvGraphicFramePr>
        <p:xfrm>
          <a:off x="685800" y="4343400"/>
          <a:ext cx="4343400" cy="762000"/>
        </p:xfrm>
        <a:graphic>
          <a:graphicData uri="http://schemas.openxmlformats.org/presentationml/2006/ole">
            <p:oleObj spid="_x0000_s26630" name="Equation" r:id="rId7" imgW="2247840" imgH="393480" progId="Equation.DSMT4">
              <p:embed/>
            </p:oleObj>
          </a:graphicData>
        </a:graphic>
      </p:graphicFrame>
      <p:graphicFrame>
        <p:nvGraphicFramePr>
          <p:cNvPr id="26631" name="Object 11"/>
          <p:cNvGraphicFramePr>
            <a:graphicFrameLocks noChangeAspect="1"/>
          </p:cNvGraphicFramePr>
          <p:nvPr/>
        </p:nvGraphicFramePr>
        <p:xfrm>
          <a:off x="914400" y="5334000"/>
          <a:ext cx="4097338" cy="747713"/>
        </p:xfrm>
        <a:graphic>
          <a:graphicData uri="http://schemas.openxmlformats.org/presentationml/2006/ole">
            <p:oleObj spid="_x0000_s26631" name="Equation" r:id="rId8" imgW="2158920" imgH="393480" progId="Equation.DSMT4">
              <p:embed/>
            </p:oleObj>
          </a:graphicData>
        </a:graphic>
      </p:graphicFrame>
      <p:graphicFrame>
        <p:nvGraphicFramePr>
          <p:cNvPr id="26632" name="Object 12"/>
          <p:cNvGraphicFramePr>
            <a:graphicFrameLocks noChangeAspect="1"/>
          </p:cNvGraphicFramePr>
          <p:nvPr/>
        </p:nvGraphicFramePr>
        <p:xfrm>
          <a:off x="762000" y="6096000"/>
          <a:ext cx="4170363" cy="762000"/>
        </p:xfrm>
        <a:graphic>
          <a:graphicData uri="http://schemas.openxmlformats.org/presentationml/2006/ole">
            <p:oleObj spid="_x0000_s26632" name="Equation" r:id="rId9" imgW="2158920" imgH="393480" progId="Equation.DSMT4">
              <p:embed/>
            </p:oleObj>
          </a:graphicData>
        </a:graphic>
      </p:graphicFrame>
      <p:sp>
        <p:nvSpPr>
          <p:cNvPr id="26637" name="AutoShape 15"/>
          <p:cNvSpPr>
            <a:spLocks noChangeArrowheads="1"/>
          </p:cNvSpPr>
          <p:nvPr/>
        </p:nvSpPr>
        <p:spPr bwMode="auto">
          <a:xfrm>
            <a:off x="5867400" y="3733800"/>
            <a:ext cx="1981200" cy="838200"/>
          </a:xfrm>
          <a:prstGeom prst="wedgeRoundRectCallout">
            <a:avLst>
              <a:gd name="adj1" fmla="val -91829"/>
              <a:gd name="adj2" fmla="val -231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8" name="AutoShape 16"/>
          <p:cNvSpPr>
            <a:spLocks noChangeArrowheads="1"/>
          </p:cNvSpPr>
          <p:nvPr/>
        </p:nvSpPr>
        <p:spPr bwMode="auto">
          <a:xfrm>
            <a:off x="5867400" y="3733800"/>
            <a:ext cx="1981200" cy="838200"/>
          </a:xfrm>
          <a:prstGeom prst="wedgeRoundRectCallout">
            <a:avLst>
              <a:gd name="adj1" fmla="val -93912"/>
              <a:gd name="adj2" fmla="val 6988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9" name="Text Box 17"/>
          <p:cNvSpPr txBox="1">
            <a:spLocks noChangeArrowheads="1"/>
          </p:cNvSpPr>
          <p:nvPr/>
        </p:nvSpPr>
        <p:spPr bwMode="auto">
          <a:xfrm>
            <a:off x="6080125" y="3775075"/>
            <a:ext cx="1206500" cy="457200"/>
          </a:xfrm>
          <a:prstGeom prst="rect">
            <a:avLst/>
          </a:prstGeom>
          <a:noFill/>
          <a:ln w="9525">
            <a:noFill/>
            <a:miter lim="800000"/>
            <a:headEnd/>
            <a:tailEnd/>
          </a:ln>
        </p:spPr>
        <p:txBody>
          <a:bodyPr wrap="none">
            <a:spAutoFit/>
          </a:bodyPr>
          <a:lstStyle/>
          <a:p>
            <a:r>
              <a:rPr lang="en-US" altLang="ja-JP" b="0"/>
              <a:t>0</a:t>
            </a:r>
            <a:r>
              <a:rPr lang="ja-JP" altLang="en-US" b="0"/>
              <a:t>を送信</a:t>
            </a:r>
          </a:p>
        </p:txBody>
      </p:sp>
      <p:sp>
        <p:nvSpPr>
          <p:cNvPr id="26640" name="AutoShape 18"/>
          <p:cNvSpPr>
            <a:spLocks noChangeArrowheads="1"/>
          </p:cNvSpPr>
          <p:nvPr/>
        </p:nvSpPr>
        <p:spPr bwMode="auto">
          <a:xfrm>
            <a:off x="6096000" y="5029200"/>
            <a:ext cx="1981200" cy="838200"/>
          </a:xfrm>
          <a:prstGeom prst="wedgeRoundRectCallout">
            <a:avLst>
              <a:gd name="adj1" fmla="val -103366"/>
              <a:gd name="adj2" fmla="val 2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1" name="AutoShape 19"/>
          <p:cNvSpPr>
            <a:spLocks noChangeArrowheads="1"/>
          </p:cNvSpPr>
          <p:nvPr/>
        </p:nvSpPr>
        <p:spPr bwMode="auto">
          <a:xfrm>
            <a:off x="6096000" y="5029200"/>
            <a:ext cx="1981200" cy="838200"/>
          </a:xfrm>
          <a:prstGeom prst="wedgeRoundRectCallout">
            <a:avLst>
              <a:gd name="adj1" fmla="val -105449"/>
              <a:gd name="adj2" fmla="val 1289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2" name="Text Box 20"/>
          <p:cNvSpPr txBox="1">
            <a:spLocks noChangeArrowheads="1"/>
          </p:cNvSpPr>
          <p:nvPr/>
        </p:nvSpPr>
        <p:spPr bwMode="auto">
          <a:xfrm>
            <a:off x="6400800" y="5181600"/>
            <a:ext cx="1262063" cy="457200"/>
          </a:xfrm>
          <a:prstGeom prst="rect">
            <a:avLst/>
          </a:prstGeom>
          <a:noFill/>
          <a:ln w="9525">
            <a:noFill/>
            <a:miter lim="800000"/>
            <a:headEnd/>
            <a:tailEnd/>
          </a:ln>
        </p:spPr>
        <p:txBody>
          <a:bodyPr wrap="none">
            <a:spAutoFit/>
          </a:bodyPr>
          <a:lstStyle/>
          <a:p>
            <a:r>
              <a:rPr lang="ja-JP" altLang="en-US" b="0"/>
              <a:t>１を送信</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スライド番号プレースホルダ 3"/>
          <p:cNvSpPr>
            <a:spLocks noGrp="1"/>
          </p:cNvSpPr>
          <p:nvPr>
            <p:ph type="sldNum" sz="quarter" idx="12"/>
          </p:nvPr>
        </p:nvSpPr>
        <p:spPr>
          <a:noFill/>
        </p:spPr>
        <p:txBody>
          <a:bodyPr/>
          <a:lstStyle/>
          <a:p>
            <a:fld id="{AE3E5B02-B5E1-4941-9529-810B2519736E}" type="slidenum">
              <a:rPr lang="en-US" altLang="ja-JP" smtClean="0"/>
              <a:pPr/>
              <a:t>29</a:t>
            </a:fld>
            <a:endParaRPr lang="en-US" altLang="ja-JP" smtClean="0"/>
          </a:p>
        </p:txBody>
      </p:sp>
      <p:graphicFrame>
        <p:nvGraphicFramePr>
          <p:cNvPr id="27650" name="Object 2"/>
          <p:cNvGraphicFramePr>
            <a:graphicFrameLocks noChangeAspect="1"/>
          </p:cNvGraphicFramePr>
          <p:nvPr/>
        </p:nvGraphicFramePr>
        <p:xfrm>
          <a:off x="762000" y="914400"/>
          <a:ext cx="7467600" cy="5062538"/>
        </p:xfrm>
        <a:graphic>
          <a:graphicData uri="http://schemas.openxmlformats.org/presentationml/2006/ole">
            <p:oleObj spid="_x0000_s27650" name="Equation" r:id="rId3" imgW="3200400" imgH="2171520" progId="Equation.DSMT4">
              <p:embed/>
            </p:oleObj>
          </a:graphicData>
        </a:graphic>
      </p:graphicFrame>
      <p:sp>
        <p:nvSpPr>
          <p:cNvPr id="27652" name="Text Box 3"/>
          <p:cNvSpPr txBox="1">
            <a:spLocks noChangeArrowheads="1"/>
          </p:cNvSpPr>
          <p:nvPr/>
        </p:nvSpPr>
        <p:spPr bwMode="auto">
          <a:xfrm>
            <a:off x="153988" y="304800"/>
            <a:ext cx="4341812" cy="457200"/>
          </a:xfrm>
          <a:prstGeom prst="rect">
            <a:avLst/>
          </a:prstGeom>
          <a:noFill/>
          <a:ln w="9525">
            <a:noFill/>
            <a:miter lim="800000"/>
            <a:headEnd/>
            <a:tailEnd/>
          </a:ln>
        </p:spPr>
        <p:txBody>
          <a:bodyPr wrap="none">
            <a:spAutoFit/>
          </a:bodyPr>
          <a:lstStyle/>
          <a:p>
            <a:r>
              <a:rPr lang="ja-JP" altLang="en-US" b="0"/>
              <a:t>以上より、相互情報量を求める。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スライド番号プレースホルダ 4"/>
          <p:cNvSpPr>
            <a:spLocks noGrp="1"/>
          </p:cNvSpPr>
          <p:nvPr>
            <p:ph type="sldNum" sz="quarter" idx="12"/>
          </p:nvPr>
        </p:nvSpPr>
        <p:spPr>
          <a:noFill/>
        </p:spPr>
        <p:txBody>
          <a:bodyPr/>
          <a:lstStyle/>
          <a:p>
            <a:fld id="{DFC6FEB1-9E6F-47ED-89CF-D185BE13704B}" type="slidenum">
              <a:rPr lang="en-US" altLang="ja-JP" smtClean="0"/>
              <a:pPr/>
              <a:t>3</a:t>
            </a:fld>
            <a:endParaRPr lang="en-US" altLang="ja-JP" smtClean="0"/>
          </a:p>
        </p:txBody>
      </p:sp>
      <p:sp>
        <p:nvSpPr>
          <p:cNvPr id="2057" name="Rectangle 2"/>
          <p:cNvSpPr>
            <a:spLocks noGrp="1" noChangeArrowheads="1"/>
          </p:cNvSpPr>
          <p:nvPr>
            <p:ph type="title"/>
          </p:nvPr>
        </p:nvSpPr>
        <p:spPr/>
        <p:txBody>
          <a:bodyPr/>
          <a:lstStyle/>
          <a:p>
            <a:pPr eaLnBrk="1" hangingPunct="1"/>
            <a:r>
              <a:rPr lang="ja-JP" altLang="en-US" smtClean="0"/>
              <a:t>イメージ</a:t>
            </a:r>
          </a:p>
        </p:txBody>
      </p:sp>
      <p:sp>
        <p:nvSpPr>
          <p:cNvPr id="2058" name="AutoShape 5"/>
          <p:cNvSpPr>
            <a:spLocks noChangeArrowheads="1"/>
          </p:cNvSpPr>
          <p:nvPr/>
        </p:nvSpPr>
        <p:spPr bwMode="auto">
          <a:xfrm>
            <a:off x="1524000" y="3529013"/>
            <a:ext cx="762000" cy="152400"/>
          </a:xfrm>
          <a:prstGeom prst="rightArrow">
            <a:avLst>
              <a:gd name="adj1" fmla="val 50000"/>
              <a:gd name="adj2" fmla="val 125000"/>
            </a:avLst>
          </a:prstGeom>
          <a:solidFill>
            <a:srgbClr val="FFFF00"/>
          </a:solidFill>
          <a:ln w="9525">
            <a:solidFill>
              <a:schemeClr val="tx1"/>
            </a:solidFill>
            <a:miter lim="800000"/>
            <a:headEnd/>
            <a:tailEnd/>
          </a:ln>
        </p:spPr>
        <p:txBody>
          <a:bodyPr wrap="none" anchor="ctr"/>
          <a:lstStyle/>
          <a:p>
            <a:endParaRPr lang="ja-JP" altLang="en-US"/>
          </a:p>
        </p:txBody>
      </p:sp>
      <p:sp>
        <p:nvSpPr>
          <p:cNvPr id="2059" name="Oval 3"/>
          <p:cNvSpPr>
            <a:spLocks noChangeArrowheads="1"/>
          </p:cNvSpPr>
          <p:nvPr/>
        </p:nvSpPr>
        <p:spPr bwMode="auto">
          <a:xfrm>
            <a:off x="6400800" y="3148013"/>
            <a:ext cx="914400" cy="914400"/>
          </a:xfrm>
          <a:prstGeom prst="ellipse">
            <a:avLst/>
          </a:prstGeom>
          <a:solidFill>
            <a:schemeClr val="hlink"/>
          </a:solidFill>
          <a:ln w="9525">
            <a:round/>
            <a:headEnd/>
            <a:tailEnd/>
          </a:ln>
          <a:scene3d>
            <a:camera prst="legacyObliqueBottomLeft">
              <a:rot lat="1200000" lon="19799994" rev="0"/>
            </a:camera>
            <a:lightRig rig="legacyFlat3" dir="b"/>
          </a:scene3d>
          <a:sp3d extrusionH="5459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2060" name="AutoShape 6"/>
          <p:cNvSpPr>
            <a:spLocks noChangeArrowheads="1"/>
          </p:cNvSpPr>
          <p:nvPr/>
        </p:nvSpPr>
        <p:spPr bwMode="auto">
          <a:xfrm>
            <a:off x="6553200" y="3529013"/>
            <a:ext cx="1371600" cy="228600"/>
          </a:xfrm>
          <a:prstGeom prst="rightArrow">
            <a:avLst>
              <a:gd name="adj1" fmla="val 50000"/>
              <a:gd name="adj2" fmla="val 150000"/>
            </a:avLst>
          </a:prstGeom>
          <a:solidFill>
            <a:srgbClr val="FFFF00"/>
          </a:solidFill>
          <a:ln w="9525">
            <a:solidFill>
              <a:schemeClr val="tx1"/>
            </a:solidFill>
            <a:miter lim="800000"/>
            <a:headEnd/>
            <a:tailEnd/>
          </a:ln>
        </p:spPr>
        <p:txBody>
          <a:bodyPr wrap="none" anchor="ctr"/>
          <a:lstStyle/>
          <a:p>
            <a:endParaRPr lang="ja-JP" altLang="en-US"/>
          </a:p>
        </p:txBody>
      </p:sp>
      <p:graphicFrame>
        <p:nvGraphicFramePr>
          <p:cNvPr id="2050" name="Object 7"/>
          <p:cNvGraphicFramePr>
            <a:graphicFrameLocks noChangeAspect="1"/>
          </p:cNvGraphicFramePr>
          <p:nvPr/>
        </p:nvGraphicFramePr>
        <p:xfrm>
          <a:off x="685800" y="3148013"/>
          <a:ext cx="711200" cy="1066800"/>
        </p:xfrm>
        <a:graphic>
          <a:graphicData uri="http://schemas.openxmlformats.org/presentationml/2006/ole">
            <p:oleObj spid="_x0000_s2050" name="Equation" r:id="rId3" imgW="152280" imgH="228600" progId="Equation.DSMT4">
              <p:embed/>
            </p:oleObj>
          </a:graphicData>
        </a:graphic>
      </p:graphicFrame>
      <p:graphicFrame>
        <p:nvGraphicFramePr>
          <p:cNvPr id="2051" name="Object 8"/>
          <p:cNvGraphicFramePr>
            <a:graphicFrameLocks noChangeAspect="1"/>
          </p:cNvGraphicFramePr>
          <p:nvPr/>
        </p:nvGraphicFramePr>
        <p:xfrm>
          <a:off x="8077200" y="3148013"/>
          <a:ext cx="769938" cy="1127125"/>
        </p:xfrm>
        <a:graphic>
          <a:graphicData uri="http://schemas.openxmlformats.org/presentationml/2006/ole">
            <p:oleObj spid="_x0000_s2051" name="Equation" r:id="rId4" imgW="164880" imgH="241200" progId="Equation.DSMT4">
              <p:embed/>
            </p:oleObj>
          </a:graphicData>
        </a:graphic>
      </p:graphicFrame>
      <p:sp>
        <p:nvSpPr>
          <p:cNvPr id="2061" name="AutoShape 9"/>
          <p:cNvSpPr>
            <a:spLocks noChangeArrowheads="1"/>
          </p:cNvSpPr>
          <p:nvPr/>
        </p:nvSpPr>
        <p:spPr bwMode="auto">
          <a:xfrm>
            <a:off x="214313" y="4643438"/>
            <a:ext cx="2971800" cy="1066800"/>
          </a:xfrm>
          <a:prstGeom prst="wedgeRoundRectCallout">
            <a:avLst>
              <a:gd name="adj1" fmla="val -21153"/>
              <a:gd name="adj2" fmla="val -11145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62" name="Text Box 10"/>
          <p:cNvSpPr txBox="1">
            <a:spLocks noChangeArrowheads="1"/>
          </p:cNvSpPr>
          <p:nvPr/>
        </p:nvSpPr>
        <p:spPr bwMode="auto">
          <a:xfrm>
            <a:off x="976313" y="4872038"/>
            <a:ext cx="1814512" cy="457200"/>
          </a:xfrm>
          <a:prstGeom prst="rect">
            <a:avLst/>
          </a:prstGeom>
          <a:noFill/>
          <a:ln w="9525">
            <a:noFill/>
            <a:miter lim="800000"/>
            <a:headEnd/>
            <a:tailEnd/>
          </a:ln>
        </p:spPr>
        <p:txBody>
          <a:bodyPr wrap="none">
            <a:spAutoFit/>
          </a:bodyPr>
          <a:lstStyle/>
          <a:p>
            <a:r>
              <a:rPr lang="ja-JP" altLang="en-US" b="0"/>
              <a:t>を送信する。</a:t>
            </a:r>
          </a:p>
        </p:txBody>
      </p:sp>
      <p:sp>
        <p:nvSpPr>
          <p:cNvPr id="2063" name="AutoShape 11"/>
          <p:cNvSpPr>
            <a:spLocks noChangeArrowheads="1"/>
          </p:cNvSpPr>
          <p:nvPr/>
        </p:nvSpPr>
        <p:spPr bwMode="auto">
          <a:xfrm>
            <a:off x="5205413" y="4500563"/>
            <a:ext cx="3581400" cy="1295400"/>
          </a:xfrm>
          <a:prstGeom prst="wedgeRoundRectCallout">
            <a:avLst>
              <a:gd name="adj1" fmla="val 14407"/>
              <a:gd name="adj2" fmla="val -100245"/>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2052" name="Object 12"/>
          <p:cNvGraphicFramePr>
            <a:graphicFrameLocks noChangeAspect="1"/>
          </p:cNvGraphicFramePr>
          <p:nvPr/>
        </p:nvGraphicFramePr>
        <p:xfrm>
          <a:off x="519113" y="4719638"/>
          <a:ext cx="558800" cy="838200"/>
        </p:xfrm>
        <a:graphic>
          <a:graphicData uri="http://schemas.openxmlformats.org/presentationml/2006/ole">
            <p:oleObj spid="_x0000_s2052" name="Equation" r:id="rId5" imgW="152280" imgH="228600" progId="Equation.DSMT4">
              <p:embed/>
            </p:oleObj>
          </a:graphicData>
        </a:graphic>
      </p:graphicFrame>
      <p:sp>
        <p:nvSpPr>
          <p:cNvPr id="2064" name="Text Box 13"/>
          <p:cNvSpPr txBox="1">
            <a:spLocks noChangeArrowheads="1"/>
          </p:cNvSpPr>
          <p:nvPr/>
        </p:nvSpPr>
        <p:spPr bwMode="auto">
          <a:xfrm>
            <a:off x="6119813" y="4805363"/>
            <a:ext cx="1814512" cy="457200"/>
          </a:xfrm>
          <a:prstGeom prst="rect">
            <a:avLst/>
          </a:prstGeom>
          <a:noFill/>
          <a:ln w="9525">
            <a:noFill/>
            <a:miter lim="800000"/>
            <a:headEnd/>
            <a:tailEnd/>
          </a:ln>
        </p:spPr>
        <p:txBody>
          <a:bodyPr wrap="none">
            <a:spAutoFit/>
          </a:bodyPr>
          <a:lstStyle/>
          <a:p>
            <a:r>
              <a:rPr lang="ja-JP" altLang="en-US" b="0"/>
              <a:t>を受信する。</a:t>
            </a:r>
          </a:p>
        </p:txBody>
      </p:sp>
      <p:graphicFrame>
        <p:nvGraphicFramePr>
          <p:cNvPr id="2053" name="Object 14"/>
          <p:cNvGraphicFramePr>
            <a:graphicFrameLocks noChangeAspect="1"/>
          </p:cNvGraphicFramePr>
          <p:nvPr/>
        </p:nvGraphicFramePr>
        <p:xfrm>
          <a:off x="5586413" y="4729163"/>
          <a:ext cx="573087" cy="838200"/>
        </p:xfrm>
        <a:graphic>
          <a:graphicData uri="http://schemas.openxmlformats.org/presentationml/2006/ole">
            <p:oleObj spid="_x0000_s2053" name="Equation" r:id="rId6" imgW="164880" imgH="241200" progId="Equation.DSMT4">
              <p:embed/>
            </p:oleObj>
          </a:graphicData>
        </a:graphic>
      </p:graphicFrame>
      <p:sp>
        <p:nvSpPr>
          <p:cNvPr id="2065" name="AutoShape 15"/>
          <p:cNvSpPr>
            <a:spLocks noChangeArrowheads="1"/>
          </p:cNvSpPr>
          <p:nvPr/>
        </p:nvSpPr>
        <p:spPr bwMode="auto">
          <a:xfrm>
            <a:off x="1928813" y="571500"/>
            <a:ext cx="4929187" cy="2071688"/>
          </a:xfrm>
          <a:prstGeom prst="wedgeRoundRectCallout">
            <a:avLst>
              <a:gd name="adj1" fmla="val 15306"/>
              <a:gd name="adj2" fmla="val 6595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2066" name="Text Box 17"/>
          <p:cNvSpPr txBox="1">
            <a:spLocks noChangeArrowheads="1"/>
          </p:cNvSpPr>
          <p:nvPr/>
        </p:nvSpPr>
        <p:spPr bwMode="auto">
          <a:xfrm>
            <a:off x="3657600" y="3300413"/>
            <a:ext cx="1098550" cy="457200"/>
          </a:xfrm>
          <a:prstGeom prst="rect">
            <a:avLst/>
          </a:prstGeom>
          <a:noFill/>
          <a:ln w="9525">
            <a:noFill/>
            <a:miter lim="800000"/>
            <a:headEnd/>
            <a:tailEnd/>
          </a:ln>
        </p:spPr>
        <p:txBody>
          <a:bodyPr wrap="none">
            <a:spAutoFit/>
          </a:bodyPr>
          <a:lstStyle/>
          <a:p>
            <a:r>
              <a:rPr lang="ja-JP" altLang="en-US" b="0"/>
              <a:t>通信路</a:t>
            </a:r>
          </a:p>
        </p:txBody>
      </p:sp>
      <p:sp>
        <p:nvSpPr>
          <p:cNvPr id="2067" name="Text Box 19"/>
          <p:cNvSpPr txBox="1">
            <a:spLocks noChangeArrowheads="1"/>
          </p:cNvSpPr>
          <p:nvPr/>
        </p:nvSpPr>
        <p:spPr bwMode="auto">
          <a:xfrm>
            <a:off x="2143125" y="642938"/>
            <a:ext cx="4419600" cy="1938337"/>
          </a:xfrm>
          <a:prstGeom prst="rect">
            <a:avLst/>
          </a:prstGeom>
          <a:noFill/>
          <a:ln w="9525">
            <a:noFill/>
            <a:miter lim="800000"/>
            <a:headEnd/>
            <a:tailEnd/>
          </a:ln>
        </p:spPr>
        <p:txBody>
          <a:bodyPr>
            <a:spAutoFit/>
          </a:bodyPr>
          <a:lstStyle/>
          <a:p>
            <a:r>
              <a:rPr lang="ja-JP" altLang="en-US" b="0"/>
              <a:t>外乱（雑音）により</a:t>
            </a:r>
            <a:endParaRPr lang="en-US" altLang="ja-JP" b="0"/>
          </a:p>
          <a:p>
            <a:r>
              <a:rPr lang="ja-JP" altLang="en-US" b="0"/>
              <a:t>記号　　　　を送信したら、</a:t>
            </a:r>
            <a:endParaRPr lang="en-US" altLang="ja-JP" b="0"/>
          </a:p>
          <a:p>
            <a:r>
              <a:rPr lang="ja-JP" altLang="en-US" b="0"/>
              <a:t>記号　　　　が受信される。</a:t>
            </a:r>
            <a:endParaRPr lang="en-US" altLang="ja-JP" b="0"/>
          </a:p>
          <a:p>
            <a:r>
              <a:rPr lang="ja-JP" altLang="en-US" b="0"/>
              <a:t>記号の種類や数は異なっていてもかまわない。</a:t>
            </a:r>
            <a:endParaRPr lang="en-US" altLang="ja-JP" b="0"/>
          </a:p>
        </p:txBody>
      </p:sp>
      <p:graphicFrame>
        <p:nvGraphicFramePr>
          <p:cNvPr id="2054" name="Object 20"/>
          <p:cNvGraphicFramePr>
            <a:graphicFrameLocks noChangeAspect="1"/>
          </p:cNvGraphicFramePr>
          <p:nvPr/>
        </p:nvGraphicFramePr>
        <p:xfrm>
          <a:off x="3071813" y="892867"/>
          <a:ext cx="428617" cy="642246"/>
        </p:xfrm>
        <a:graphic>
          <a:graphicData uri="http://schemas.openxmlformats.org/presentationml/2006/ole">
            <p:oleObj spid="_x0000_s2054" name="Equation" r:id="rId7" imgW="152280" imgH="228600" progId="Equation.DSMT4">
              <p:embed/>
            </p:oleObj>
          </a:graphicData>
        </a:graphic>
      </p:graphicFrame>
      <p:graphicFrame>
        <p:nvGraphicFramePr>
          <p:cNvPr id="2055" name="Object 21"/>
          <p:cNvGraphicFramePr>
            <a:graphicFrameLocks noChangeAspect="1"/>
          </p:cNvGraphicFramePr>
          <p:nvPr/>
        </p:nvGraphicFramePr>
        <p:xfrm>
          <a:off x="3000364" y="1285860"/>
          <a:ext cx="439344" cy="642942"/>
        </p:xfrm>
        <a:graphic>
          <a:graphicData uri="http://schemas.openxmlformats.org/presentationml/2006/ole">
            <p:oleObj spid="_x0000_s2055" name="Equation" r:id="rId8" imgW="164880" imgH="241200" progId="Equation.DSMT4">
              <p:embed/>
            </p:oleObj>
          </a:graphicData>
        </a:graphic>
      </p:graphicFrame>
      <p:grpSp>
        <p:nvGrpSpPr>
          <p:cNvPr id="2068" name="Group 29"/>
          <p:cNvGrpSpPr>
            <a:grpSpLocks/>
          </p:cNvGrpSpPr>
          <p:nvPr/>
        </p:nvGrpSpPr>
        <p:grpSpPr bwMode="auto">
          <a:xfrm>
            <a:off x="7772400" y="2614613"/>
            <a:ext cx="685800" cy="474662"/>
            <a:chOff x="4896" y="960"/>
            <a:chExt cx="624" cy="432"/>
          </a:xfrm>
        </p:grpSpPr>
        <p:sp>
          <p:nvSpPr>
            <p:cNvPr id="2071" name="Line 23"/>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2072" name="Line 24"/>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2073" name="Oval 25"/>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074" name="Arc 26"/>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2069" name="AutoShape 15"/>
          <p:cNvSpPr>
            <a:spLocks noChangeArrowheads="1"/>
          </p:cNvSpPr>
          <p:nvPr/>
        </p:nvSpPr>
        <p:spPr bwMode="auto">
          <a:xfrm>
            <a:off x="3857625" y="4114800"/>
            <a:ext cx="762000" cy="609600"/>
          </a:xfrm>
          <a:prstGeom prst="upArrow">
            <a:avLst>
              <a:gd name="adj1" fmla="val 50000"/>
              <a:gd name="adj2" fmla="val 25000"/>
            </a:avLst>
          </a:prstGeom>
          <a:solidFill>
            <a:srgbClr val="FF0000"/>
          </a:solidFill>
          <a:ln w="9525">
            <a:solidFill>
              <a:schemeClr val="tx1"/>
            </a:solidFill>
            <a:miter lim="800000"/>
            <a:headEnd/>
            <a:tailEnd/>
          </a:ln>
        </p:spPr>
        <p:txBody>
          <a:bodyPr vert="eaVert" wrap="none" anchor="ctr"/>
          <a:lstStyle/>
          <a:p>
            <a:endParaRPr lang="ja-JP" altLang="en-US"/>
          </a:p>
        </p:txBody>
      </p:sp>
      <p:sp>
        <p:nvSpPr>
          <p:cNvPr id="2070" name="Text Box 16"/>
          <p:cNvSpPr txBox="1">
            <a:spLocks noChangeArrowheads="1"/>
          </p:cNvSpPr>
          <p:nvPr/>
        </p:nvSpPr>
        <p:spPr bwMode="auto">
          <a:xfrm>
            <a:off x="3500438" y="4876800"/>
            <a:ext cx="1708150" cy="457200"/>
          </a:xfrm>
          <a:prstGeom prst="rect">
            <a:avLst/>
          </a:prstGeom>
          <a:noFill/>
          <a:ln w="9525">
            <a:noFill/>
            <a:miter lim="800000"/>
            <a:headEnd/>
            <a:tailEnd/>
          </a:ln>
        </p:spPr>
        <p:txBody>
          <a:bodyPr wrap="none">
            <a:spAutoFit/>
          </a:bodyPr>
          <a:lstStyle/>
          <a:p>
            <a:r>
              <a:rPr lang="ja-JP" altLang="en-US" b="0">
                <a:solidFill>
                  <a:srgbClr val="FF0000"/>
                </a:solidFill>
              </a:rPr>
              <a:t>外乱（雑音）</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8" name="スライド番号プレースホルダ 4"/>
          <p:cNvSpPr>
            <a:spLocks noGrp="1"/>
          </p:cNvSpPr>
          <p:nvPr>
            <p:ph type="sldNum" sz="quarter" idx="12"/>
          </p:nvPr>
        </p:nvSpPr>
        <p:spPr>
          <a:noFill/>
        </p:spPr>
        <p:txBody>
          <a:bodyPr/>
          <a:lstStyle/>
          <a:p>
            <a:fld id="{A76AE987-699F-4405-9D45-30DC86BF4F20}" type="slidenum">
              <a:rPr lang="en-US" altLang="ja-JP" smtClean="0"/>
              <a:pPr/>
              <a:t>30</a:t>
            </a:fld>
            <a:endParaRPr lang="en-US" altLang="ja-JP" smtClean="0"/>
          </a:p>
        </p:txBody>
      </p:sp>
      <p:sp>
        <p:nvSpPr>
          <p:cNvPr id="28689" name="Rectangle 2"/>
          <p:cNvSpPr>
            <a:spLocks noGrp="1" noChangeArrowheads="1"/>
          </p:cNvSpPr>
          <p:nvPr>
            <p:ph type="title"/>
          </p:nvPr>
        </p:nvSpPr>
        <p:spPr/>
        <p:txBody>
          <a:bodyPr/>
          <a:lstStyle/>
          <a:p>
            <a:pPr eaLnBrk="1" hangingPunct="1"/>
            <a:r>
              <a:rPr lang="ja-JP" altLang="en-US" smtClean="0"/>
              <a:t>練習</a:t>
            </a:r>
          </a:p>
        </p:txBody>
      </p:sp>
      <p:sp>
        <p:nvSpPr>
          <p:cNvPr id="28690" name="Text Box 3"/>
          <p:cNvSpPr txBox="1">
            <a:spLocks noChangeArrowheads="1"/>
          </p:cNvSpPr>
          <p:nvPr/>
        </p:nvSpPr>
        <p:spPr bwMode="auto">
          <a:xfrm>
            <a:off x="228600" y="762000"/>
            <a:ext cx="8610600" cy="3786188"/>
          </a:xfrm>
          <a:prstGeom prst="rect">
            <a:avLst/>
          </a:prstGeom>
          <a:noFill/>
          <a:ln w="9525">
            <a:noFill/>
            <a:miter lim="800000"/>
            <a:headEnd/>
            <a:tailEnd/>
          </a:ln>
        </p:spPr>
        <p:txBody>
          <a:bodyPr>
            <a:spAutoFit/>
          </a:bodyPr>
          <a:lstStyle/>
          <a:p>
            <a:r>
              <a:rPr lang="ja-JP" altLang="en-US" b="0"/>
              <a:t>通信路行列　　　　　　　　　　　　　の通信路で</a:t>
            </a:r>
            <a:endParaRPr lang="en-US" altLang="ja-JP" b="0"/>
          </a:p>
          <a:p>
            <a:endParaRPr lang="en-US" altLang="ja-JP" b="0"/>
          </a:p>
          <a:p>
            <a:endParaRPr lang="en-US" altLang="ja-JP" b="0"/>
          </a:p>
          <a:p>
            <a:r>
              <a:rPr lang="ja-JP" altLang="en-US" b="0"/>
              <a:t>情報源　　　　　　　　　　　　　　を伝送するとき、</a:t>
            </a:r>
            <a:endParaRPr lang="en-US" altLang="ja-JP" b="0"/>
          </a:p>
          <a:p>
            <a:endParaRPr lang="en-US" altLang="ja-JP" b="0"/>
          </a:p>
          <a:p>
            <a:endParaRPr lang="en-US" altLang="ja-JP" b="0"/>
          </a:p>
          <a:p>
            <a:r>
              <a:rPr lang="ja-JP" altLang="en-US" b="0"/>
              <a:t>受信される情報源　　　　　　　　　　　　　　　　および、</a:t>
            </a:r>
            <a:endParaRPr lang="en-US" altLang="ja-JP" b="0"/>
          </a:p>
          <a:p>
            <a:endParaRPr lang="en-US" altLang="ja-JP" b="0"/>
          </a:p>
          <a:p>
            <a:endParaRPr lang="en-US" altLang="ja-JP" b="0"/>
          </a:p>
          <a:p>
            <a:r>
              <a:rPr lang="ja-JP" altLang="en-US" b="0"/>
              <a:t>伝送される情報量（相互情報量）　　　　　　　を求めよ。</a:t>
            </a:r>
          </a:p>
        </p:txBody>
      </p:sp>
      <p:graphicFrame>
        <p:nvGraphicFramePr>
          <p:cNvPr id="28674" name="Object 4"/>
          <p:cNvGraphicFramePr>
            <a:graphicFrameLocks noChangeAspect="1"/>
          </p:cNvGraphicFramePr>
          <p:nvPr/>
        </p:nvGraphicFramePr>
        <p:xfrm>
          <a:off x="2714625" y="2643188"/>
          <a:ext cx="3079750" cy="1100137"/>
        </p:xfrm>
        <a:graphic>
          <a:graphicData uri="http://schemas.openxmlformats.org/presentationml/2006/ole">
            <p:oleObj spid="_x0000_s28674" name="Equation" r:id="rId3" imgW="1422360" imgH="507960" progId="Equation.DSMT4">
              <p:embed/>
            </p:oleObj>
          </a:graphicData>
        </a:graphic>
      </p:graphicFrame>
      <p:graphicFrame>
        <p:nvGraphicFramePr>
          <p:cNvPr id="28675" name="Object 5"/>
          <p:cNvGraphicFramePr>
            <a:graphicFrameLocks noChangeAspect="1"/>
          </p:cNvGraphicFramePr>
          <p:nvPr/>
        </p:nvGraphicFramePr>
        <p:xfrm>
          <a:off x="4429125" y="4000500"/>
          <a:ext cx="1154113" cy="439738"/>
        </p:xfrm>
        <a:graphic>
          <a:graphicData uri="http://schemas.openxmlformats.org/presentationml/2006/ole">
            <p:oleObj spid="_x0000_s28675" name="Equation" r:id="rId4" imgW="533160" imgH="203040" progId="Equation.DSMT4">
              <p:embed/>
            </p:oleObj>
          </a:graphicData>
        </a:graphic>
      </p:graphicFrame>
      <p:sp>
        <p:nvSpPr>
          <p:cNvPr id="28691" name="Line 9"/>
          <p:cNvSpPr>
            <a:spLocks noChangeShapeType="1"/>
          </p:cNvSpPr>
          <p:nvPr/>
        </p:nvSpPr>
        <p:spPr bwMode="auto">
          <a:xfrm>
            <a:off x="3505200" y="48768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28692" name="Line 10"/>
          <p:cNvSpPr>
            <a:spLocks noChangeShapeType="1"/>
          </p:cNvSpPr>
          <p:nvPr/>
        </p:nvSpPr>
        <p:spPr bwMode="auto">
          <a:xfrm>
            <a:off x="3429000" y="48768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28693" name="Line 11"/>
          <p:cNvSpPr>
            <a:spLocks noChangeShapeType="1"/>
          </p:cNvSpPr>
          <p:nvPr/>
        </p:nvSpPr>
        <p:spPr bwMode="auto">
          <a:xfrm>
            <a:off x="3352800" y="62484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28694" name="Line 12"/>
          <p:cNvSpPr>
            <a:spLocks noChangeShapeType="1"/>
          </p:cNvSpPr>
          <p:nvPr/>
        </p:nvSpPr>
        <p:spPr bwMode="auto">
          <a:xfrm flipV="1">
            <a:off x="3352800" y="50292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28695" name="Oval 13"/>
          <p:cNvSpPr>
            <a:spLocks noChangeArrowheads="1"/>
          </p:cNvSpPr>
          <p:nvPr/>
        </p:nvSpPr>
        <p:spPr bwMode="auto">
          <a:xfrm>
            <a:off x="3200400" y="4724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8696" name="Oval 14"/>
          <p:cNvSpPr>
            <a:spLocks noChangeArrowheads="1"/>
          </p:cNvSpPr>
          <p:nvPr/>
        </p:nvSpPr>
        <p:spPr bwMode="auto">
          <a:xfrm>
            <a:off x="5334000" y="46482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8697" name="Oval 15"/>
          <p:cNvSpPr>
            <a:spLocks noChangeArrowheads="1"/>
          </p:cNvSpPr>
          <p:nvPr/>
        </p:nvSpPr>
        <p:spPr bwMode="auto">
          <a:xfrm>
            <a:off x="3200400" y="59436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28698" name="Oval 16"/>
          <p:cNvSpPr>
            <a:spLocks noChangeArrowheads="1"/>
          </p:cNvSpPr>
          <p:nvPr/>
        </p:nvSpPr>
        <p:spPr bwMode="auto">
          <a:xfrm>
            <a:off x="5334000" y="59436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28676" name="Object 6"/>
          <p:cNvGraphicFramePr>
            <a:graphicFrameLocks noChangeAspect="1"/>
          </p:cNvGraphicFramePr>
          <p:nvPr/>
        </p:nvGraphicFramePr>
        <p:xfrm>
          <a:off x="4114800" y="4335463"/>
          <a:ext cx="812800" cy="474662"/>
        </p:xfrm>
        <a:graphic>
          <a:graphicData uri="http://schemas.openxmlformats.org/presentationml/2006/ole">
            <p:oleObj spid="_x0000_s28676" name="Equation" r:id="rId5" imgW="304560" imgH="177480" progId="Equation.DSMT4">
              <p:embed/>
            </p:oleObj>
          </a:graphicData>
        </a:graphic>
      </p:graphicFrame>
      <p:graphicFrame>
        <p:nvGraphicFramePr>
          <p:cNvPr id="28677" name="Object 7"/>
          <p:cNvGraphicFramePr>
            <a:graphicFrameLocks noChangeAspect="1"/>
          </p:cNvGraphicFramePr>
          <p:nvPr/>
        </p:nvGraphicFramePr>
        <p:xfrm>
          <a:off x="3276600" y="5410200"/>
          <a:ext cx="744538" cy="473075"/>
        </p:xfrm>
        <a:graphic>
          <a:graphicData uri="http://schemas.openxmlformats.org/presentationml/2006/ole">
            <p:oleObj spid="_x0000_s28677" name="Equation" r:id="rId6" imgW="279360" imgH="177480" progId="Equation.DSMT4">
              <p:embed/>
            </p:oleObj>
          </a:graphicData>
        </a:graphic>
      </p:graphicFrame>
      <p:graphicFrame>
        <p:nvGraphicFramePr>
          <p:cNvPr id="28678" name="Object 8"/>
          <p:cNvGraphicFramePr>
            <a:graphicFrameLocks noChangeAspect="1"/>
          </p:cNvGraphicFramePr>
          <p:nvPr/>
        </p:nvGraphicFramePr>
        <p:xfrm>
          <a:off x="3886200" y="4868863"/>
          <a:ext cx="744538" cy="473075"/>
        </p:xfrm>
        <a:graphic>
          <a:graphicData uri="http://schemas.openxmlformats.org/presentationml/2006/ole">
            <p:oleObj spid="_x0000_s28678" name="Equation" r:id="rId7" imgW="279360" imgH="177480" progId="Equation.DSMT4">
              <p:embed/>
            </p:oleObj>
          </a:graphicData>
        </a:graphic>
      </p:graphicFrame>
      <p:graphicFrame>
        <p:nvGraphicFramePr>
          <p:cNvPr id="28679" name="Object 9"/>
          <p:cNvGraphicFramePr>
            <a:graphicFrameLocks noChangeAspect="1"/>
          </p:cNvGraphicFramePr>
          <p:nvPr/>
        </p:nvGraphicFramePr>
        <p:xfrm>
          <a:off x="2500313" y="4572000"/>
          <a:ext cx="520700" cy="728663"/>
        </p:xfrm>
        <a:graphic>
          <a:graphicData uri="http://schemas.openxmlformats.org/presentationml/2006/ole">
            <p:oleObj spid="_x0000_s28679" name="Equation" r:id="rId8" imgW="126720" imgH="177480" progId="Equation.DSMT4">
              <p:embed/>
            </p:oleObj>
          </a:graphicData>
        </a:graphic>
      </p:graphicFrame>
      <p:graphicFrame>
        <p:nvGraphicFramePr>
          <p:cNvPr id="28680" name="Object 10"/>
          <p:cNvGraphicFramePr>
            <a:graphicFrameLocks noChangeAspect="1"/>
          </p:cNvGraphicFramePr>
          <p:nvPr/>
        </p:nvGraphicFramePr>
        <p:xfrm>
          <a:off x="2590800" y="5943600"/>
          <a:ext cx="363538" cy="677863"/>
        </p:xfrm>
        <a:graphic>
          <a:graphicData uri="http://schemas.openxmlformats.org/presentationml/2006/ole">
            <p:oleObj spid="_x0000_s28680" name="Equation" r:id="rId9" imgW="88560" imgH="164880" progId="Equation.DSMT4">
              <p:embed/>
            </p:oleObj>
          </a:graphicData>
        </a:graphic>
      </p:graphicFrame>
      <p:graphicFrame>
        <p:nvGraphicFramePr>
          <p:cNvPr id="28681" name="Object 11"/>
          <p:cNvGraphicFramePr>
            <a:graphicFrameLocks noChangeAspect="1"/>
          </p:cNvGraphicFramePr>
          <p:nvPr/>
        </p:nvGraphicFramePr>
        <p:xfrm>
          <a:off x="5943600" y="5715000"/>
          <a:ext cx="363538" cy="833438"/>
        </p:xfrm>
        <a:graphic>
          <a:graphicData uri="http://schemas.openxmlformats.org/presentationml/2006/ole">
            <p:oleObj spid="_x0000_s28681" name="Equation" r:id="rId10" imgW="88560" imgH="203040" progId="Equation.DSMT4">
              <p:embed/>
            </p:oleObj>
          </a:graphicData>
        </a:graphic>
      </p:graphicFrame>
      <p:graphicFrame>
        <p:nvGraphicFramePr>
          <p:cNvPr id="28682" name="Object 12"/>
          <p:cNvGraphicFramePr>
            <a:graphicFrameLocks noChangeAspect="1"/>
          </p:cNvGraphicFramePr>
          <p:nvPr/>
        </p:nvGraphicFramePr>
        <p:xfrm>
          <a:off x="5865813" y="4470400"/>
          <a:ext cx="520700" cy="885825"/>
        </p:xfrm>
        <a:graphic>
          <a:graphicData uri="http://schemas.openxmlformats.org/presentationml/2006/ole">
            <p:oleObj spid="_x0000_s28682" name="Equation" r:id="rId11" imgW="126720" imgH="215640" progId="Equation.DSMT4">
              <p:embed/>
            </p:oleObj>
          </a:graphicData>
        </a:graphic>
      </p:graphicFrame>
      <p:graphicFrame>
        <p:nvGraphicFramePr>
          <p:cNvPr id="28683" name="Object 13"/>
          <p:cNvGraphicFramePr>
            <a:graphicFrameLocks noChangeAspect="1"/>
          </p:cNvGraphicFramePr>
          <p:nvPr/>
        </p:nvGraphicFramePr>
        <p:xfrm>
          <a:off x="3886200" y="6383338"/>
          <a:ext cx="812800" cy="474662"/>
        </p:xfrm>
        <a:graphic>
          <a:graphicData uri="http://schemas.openxmlformats.org/presentationml/2006/ole">
            <p:oleObj spid="_x0000_s28683" name="Equation" r:id="rId12" imgW="304560" imgH="177480" progId="Equation.DSMT4">
              <p:embed/>
            </p:oleObj>
          </a:graphicData>
        </a:graphic>
      </p:graphicFrame>
      <p:graphicFrame>
        <p:nvGraphicFramePr>
          <p:cNvPr id="28684" name="Object 14"/>
          <p:cNvGraphicFramePr>
            <a:graphicFrameLocks noChangeAspect="1"/>
          </p:cNvGraphicFramePr>
          <p:nvPr/>
        </p:nvGraphicFramePr>
        <p:xfrm>
          <a:off x="655638" y="4786313"/>
          <a:ext cx="1649412" cy="441325"/>
        </p:xfrm>
        <a:graphic>
          <a:graphicData uri="http://schemas.openxmlformats.org/presentationml/2006/ole">
            <p:oleObj spid="_x0000_s28684" name="Equation" r:id="rId13" imgW="761760" imgH="203040" progId="Equation.DSMT4">
              <p:embed/>
            </p:oleObj>
          </a:graphicData>
        </a:graphic>
      </p:graphicFrame>
      <p:graphicFrame>
        <p:nvGraphicFramePr>
          <p:cNvPr id="28685" name="Object 15"/>
          <p:cNvGraphicFramePr>
            <a:graphicFrameLocks noChangeAspect="1"/>
          </p:cNvGraphicFramePr>
          <p:nvPr/>
        </p:nvGraphicFramePr>
        <p:xfrm>
          <a:off x="642938" y="5929313"/>
          <a:ext cx="1651000" cy="441325"/>
        </p:xfrm>
        <a:graphic>
          <a:graphicData uri="http://schemas.openxmlformats.org/presentationml/2006/ole">
            <p:oleObj spid="_x0000_s28685" name="Equation" r:id="rId14" imgW="761760" imgH="203040" progId="Equation.DSMT4">
              <p:embed/>
            </p:oleObj>
          </a:graphicData>
        </a:graphic>
      </p:graphicFrame>
      <p:sp>
        <p:nvSpPr>
          <p:cNvPr id="28699" name="AutoShape 27"/>
          <p:cNvSpPr>
            <a:spLocks noChangeArrowheads="1"/>
          </p:cNvSpPr>
          <p:nvPr/>
        </p:nvSpPr>
        <p:spPr bwMode="auto">
          <a:xfrm>
            <a:off x="6781800" y="4800600"/>
            <a:ext cx="1981200" cy="1219200"/>
          </a:xfrm>
          <a:prstGeom prst="wedgeRoundRectCallout">
            <a:avLst>
              <a:gd name="adj1" fmla="val -72037"/>
              <a:gd name="adj2" fmla="val 1054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8700" name="Text Box 28"/>
          <p:cNvSpPr txBox="1">
            <a:spLocks noChangeArrowheads="1"/>
          </p:cNvSpPr>
          <p:nvPr/>
        </p:nvSpPr>
        <p:spPr bwMode="auto">
          <a:xfrm>
            <a:off x="6911975" y="4953000"/>
            <a:ext cx="1546225" cy="822325"/>
          </a:xfrm>
          <a:prstGeom prst="rect">
            <a:avLst/>
          </a:prstGeom>
          <a:noFill/>
          <a:ln w="9525">
            <a:noFill/>
            <a:miter lim="800000"/>
            <a:headEnd/>
            <a:tailEnd/>
          </a:ln>
        </p:spPr>
        <p:txBody>
          <a:bodyPr>
            <a:spAutoFit/>
          </a:bodyPr>
          <a:lstStyle/>
          <a:p>
            <a:r>
              <a:rPr lang="ja-JP" altLang="en-US" b="0"/>
              <a:t>２元対称通信路</a:t>
            </a:r>
          </a:p>
        </p:txBody>
      </p:sp>
      <p:graphicFrame>
        <p:nvGraphicFramePr>
          <p:cNvPr id="28686" name="Object 16"/>
          <p:cNvGraphicFramePr>
            <a:graphicFrameLocks noChangeAspect="1"/>
          </p:cNvGraphicFramePr>
          <p:nvPr/>
        </p:nvGraphicFramePr>
        <p:xfrm>
          <a:off x="1928813" y="428625"/>
          <a:ext cx="2252662" cy="990600"/>
        </p:xfrm>
        <a:graphic>
          <a:graphicData uri="http://schemas.openxmlformats.org/presentationml/2006/ole">
            <p:oleObj spid="_x0000_s28686" name="Equation" r:id="rId15" imgW="1041120" imgH="457200" progId="Equation.DSMT4">
              <p:embed/>
            </p:oleObj>
          </a:graphicData>
        </a:graphic>
      </p:graphicFrame>
      <p:graphicFrame>
        <p:nvGraphicFramePr>
          <p:cNvPr id="28687" name="Object 17"/>
          <p:cNvGraphicFramePr>
            <a:graphicFrameLocks noChangeAspect="1"/>
          </p:cNvGraphicFramePr>
          <p:nvPr/>
        </p:nvGraphicFramePr>
        <p:xfrm>
          <a:off x="1279525" y="1643063"/>
          <a:ext cx="2720975" cy="990600"/>
        </p:xfrm>
        <a:graphic>
          <a:graphicData uri="http://schemas.openxmlformats.org/presentationml/2006/ole">
            <p:oleObj spid="_x0000_s28687" name="Equation" r:id="rId16" imgW="1257120" imgH="45720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スライド番号プレースホルダ 4"/>
          <p:cNvSpPr>
            <a:spLocks noGrp="1"/>
          </p:cNvSpPr>
          <p:nvPr>
            <p:ph type="sldNum" sz="quarter" idx="12"/>
          </p:nvPr>
        </p:nvSpPr>
        <p:spPr>
          <a:noFill/>
        </p:spPr>
        <p:txBody>
          <a:bodyPr/>
          <a:lstStyle/>
          <a:p>
            <a:fld id="{8B6E2DA5-1076-41FA-9269-5F882677DAFA}" type="slidenum">
              <a:rPr lang="en-US" altLang="ja-JP" smtClean="0"/>
              <a:pPr/>
              <a:t>31</a:t>
            </a:fld>
            <a:endParaRPr lang="en-US" altLang="ja-JP" smtClean="0"/>
          </a:p>
        </p:txBody>
      </p:sp>
      <p:sp>
        <p:nvSpPr>
          <p:cNvPr id="29702" name="Rectangle 2"/>
          <p:cNvSpPr>
            <a:spLocks noGrp="1" noChangeArrowheads="1"/>
          </p:cNvSpPr>
          <p:nvPr>
            <p:ph type="title"/>
          </p:nvPr>
        </p:nvSpPr>
        <p:spPr/>
        <p:txBody>
          <a:bodyPr/>
          <a:lstStyle/>
          <a:p>
            <a:pPr eaLnBrk="1" hangingPunct="1"/>
            <a:r>
              <a:rPr lang="ja-JP" altLang="en-US" smtClean="0"/>
              <a:t>通信路容量（重要）</a:t>
            </a:r>
          </a:p>
        </p:txBody>
      </p:sp>
      <p:sp>
        <p:nvSpPr>
          <p:cNvPr id="29703" name="AutoShape 3"/>
          <p:cNvSpPr>
            <a:spLocks noChangeArrowheads="1"/>
          </p:cNvSpPr>
          <p:nvPr/>
        </p:nvSpPr>
        <p:spPr bwMode="auto">
          <a:xfrm>
            <a:off x="214282" y="928670"/>
            <a:ext cx="5572164" cy="3857652"/>
          </a:xfrm>
          <a:prstGeom prst="roundRect">
            <a:avLst>
              <a:gd name="adj" fmla="val 16667"/>
            </a:avLst>
          </a:prstGeom>
          <a:noFill/>
          <a:ln w="38100">
            <a:solidFill>
              <a:srgbClr val="003300"/>
            </a:solidFill>
            <a:round/>
            <a:headEnd/>
            <a:tailEnd/>
          </a:ln>
        </p:spPr>
        <p:txBody>
          <a:bodyPr wrap="none" anchor="ctr"/>
          <a:lstStyle/>
          <a:p>
            <a:endParaRPr lang="ja-JP" altLang="en-US"/>
          </a:p>
        </p:txBody>
      </p:sp>
      <p:graphicFrame>
        <p:nvGraphicFramePr>
          <p:cNvPr id="29698" name="Object 4"/>
          <p:cNvGraphicFramePr>
            <a:graphicFrameLocks noChangeAspect="1"/>
          </p:cNvGraphicFramePr>
          <p:nvPr/>
        </p:nvGraphicFramePr>
        <p:xfrm>
          <a:off x="642910" y="2357430"/>
          <a:ext cx="4800600" cy="1214438"/>
        </p:xfrm>
        <a:graphic>
          <a:graphicData uri="http://schemas.openxmlformats.org/presentationml/2006/ole">
            <p:oleObj spid="_x0000_s29698" name="Equation" r:id="rId3" imgW="1104840" imgH="279360" progId="Equation.DSMT4">
              <p:embed/>
            </p:oleObj>
          </a:graphicData>
        </a:graphic>
      </p:graphicFrame>
      <p:sp>
        <p:nvSpPr>
          <p:cNvPr id="29704" name="Text Box 5"/>
          <p:cNvSpPr txBox="1">
            <a:spLocks noChangeArrowheads="1"/>
          </p:cNvSpPr>
          <p:nvPr/>
        </p:nvSpPr>
        <p:spPr bwMode="auto">
          <a:xfrm>
            <a:off x="571473" y="1428736"/>
            <a:ext cx="5357850" cy="830997"/>
          </a:xfrm>
          <a:prstGeom prst="rect">
            <a:avLst/>
          </a:prstGeom>
          <a:noFill/>
          <a:ln w="9525">
            <a:noFill/>
            <a:miter lim="800000"/>
            <a:headEnd/>
            <a:tailEnd/>
          </a:ln>
        </p:spPr>
        <p:txBody>
          <a:bodyPr wrap="square">
            <a:spAutoFit/>
          </a:bodyPr>
          <a:lstStyle/>
          <a:p>
            <a:r>
              <a:rPr lang="ja-JP" altLang="en-US" b="0" dirty="0"/>
              <a:t>通信路　　　　に対して、次式で表される値</a:t>
            </a:r>
            <a:r>
              <a:rPr lang="ja-JP" altLang="en-US" b="0" dirty="0" smtClean="0"/>
              <a:t>を</a:t>
            </a:r>
            <a:r>
              <a:rPr lang="ja-JP" altLang="en-US" b="0" dirty="0" smtClean="0">
                <a:solidFill>
                  <a:srgbClr val="C00000"/>
                </a:solidFill>
              </a:rPr>
              <a:t>通信</a:t>
            </a:r>
            <a:r>
              <a:rPr lang="ja-JP" altLang="en-US" b="0" dirty="0">
                <a:solidFill>
                  <a:srgbClr val="C00000"/>
                </a:solidFill>
              </a:rPr>
              <a:t>路容量</a:t>
            </a:r>
            <a:r>
              <a:rPr lang="ja-JP" altLang="en-US" b="0" dirty="0"/>
              <a:t>という。</a:t>
            </a:r>
          </a:p>
        </p:txBody>
      </p:sp>
      <p:sp>
        <p:nvSpPr>
          <p:cNvPr id="29705" name="Text Box 6"/>
          <p:cNvSpPr txBox="1">
            <a:spLocks noChangeArrowheads="1"/>
          </p:cNvSpPr>
          <p:nvPr/>
        </p:nvSpPr>
        <p:spPr bwMode="auto">
          <a:xfrm>
            <a:off x="500034" y="3429000"/>
            <a:ext cx="5214974" cy="1200329"/>
          </a:xfrm>
          <a:prstGeom prst="rect">
            <a:avLst/>
          </a:prstGeom>
          <a:noFill/>
          <a:ln w="9525">
            <a:noFill/>
            <a:miter lim="800000"/>
            <a:headEnd/>
            <a:tailEnd/>
          </a:ln>
        </p:spPr>
        <p:txBody>
          <a:bodyPr wrap="square">
            <a:spAutoFit/>
          </a:bodyPr>
          <a:lstStyle/>
          <a:p>
            <a:r>
              <a:rPr lang="ja-JP" altLang="en-US" b="0" dirty="0"/>
              <a:t>ここで</a:t>
            </a:r>
            <a:r>
              <a:rPr lang="en-US" altLang="ja-JP" b="0" dirty="0"/>
              <a:t>,</a:t>
            </a:r>
            <a:r>
              <a:rPr lang="ja-JP" altLang="en-US" b="0" dirty="0"/>
              <a:t>　　　　　は送信情報源の確率的な組み合わせ全ての中で最大値を選ぶ。</a:t>
            </a:r>
          </a:p>
        </p:txBody>
      </p:sp>
      <p:graphicFrame>
        <p:nvGraphicFramePr>
          <p:cNvPr id="29699" name="Object 7"/>
          <p:cNvGraphicFramePr>
            <a:graphicFrameLocks noChangeAspect="1"/>
          </p:cNvGraphicFramePr>
          <p:nvPr/>
        </p:nvGraphicFramePr>
        <p:xfrm>
          <a:off x="1785918" y="1357298"/>
          <a:ext cx="387350" cy="457200"/>
        </p:xfrm>
        <a:graphic>
          <a:graphicData uri="http://schemas.openxmlformats.org/presentationml/2006/ole">
            <p:oleObj spid="_x0000_s29699" name="Equation" r:id="rId4" imgW="139680" imgH="164880" progId="Equation.DSMT4">
              <p:embed/>
            </p:oleObj>
          </a:graphicData>
        </a:graphic>
      </p:graphicFrame>
      <p:graphicFrame>
        <p:nvGraphicFramePr>
          <p:cNvPr id="29700" name="Object 8"/>
          <p:cNvGraphicFramePr>
            <a:graphicFrameLocks noChangeAspect="1"/>
          </p:cNvGraphicFramePr>
          <p:nvPr/>
        </p:nvGraphicFramePr>
        <p:xfrm>
          <a:off x="1571604" y="3429000"/>
          <a:ext cx="846138" cy="387350"/>
        </p:xfrm>
        <a:graphic>
          <a:graphicData uri="http://schemas.openxmlformats.org/presentationml/2006/ole">
            <p:oleObj spid="_x0000_s29700" name="Equation" r:id="rId5" imgW="304560" imgH="139680" progId="Equation.DSMT4">
              <p:embed/>
            </p:oleObj>
          </a:graphicData>
        </a:graphic>
      </p:graphicFrame>
      <p:sp>
        <p:nvSpPr>
          <p:cNvPr id="29706" name="Text Box 9"/>
          <p:cNvSpPr txBox="1">
            <a:spLocks noChangeArrowheads="1"/>
          </p:cNvSpPr>
          <p:nvPr/>
        </p:nvSpPr>
        <p:spPr bwMode="auto">
          <a:xfrm>
            <a:off x="928662" y="714356"/>
            <a:ext cx="2790825" cy="457200"/>
          </a:xfrm>
          <a:prstGeom prst="rect">
            <a:avLst/>
          </a:prstGeom>
          <a:solidFill>
            <a:schemeClr val="bg1"/>
          </a:solidFill>
          <a:ln w="9525">
            <a:noFill/>
            <a:miter lim="800000"/>
            <a:headEnd/>
            <a:tailEnd/>
          </a:ln>
        </p:spPr>
        <p:txBody>
          <a:bodyPr wrap="none">
            <a:spAutoFit/>
          </a:bodyPr>
          <a:lstStyle/>
          <a:p>
            <a:r>
              <a:rPr lang="ja-JP" altLang="en-US" dirty="0">
                <a:solidFill>
                  <a:srgbClr val="003300"/>
                </a:solidFill>
              </a:rPr>
              <a:t>（定義）：通信路容量</a:t>
            </a:r>
          </a:p>
        </p:txBody>
      </p:sp>
      <p:sp>
        <p:nvSpPr>
          <p:cNvPr id="29707" name="AutoShape 10"/>
          <p:cNvSpPr>
            <a:spLocks noChangeArrowheads="1"/>
          </p:cNvSpPr>
          <p:nvPr/>
        </p:nvSpPr>
        <p:spPr bwMode="auto">
          <a:xfrm>
            <a:off x="642910" y="5357826"/>
            <a:ext cx="6643734" cy="1071570"/>
          </a:xfrm>
          <a:prstGeom prst="wedgeRoundRectCallout">
            <a:avLst>
              <a:gd name="adj1" fmla="val -25179"/>
              <a:gd name="adj2" fmla="val -1558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8" name="Text Box 11"/>
          <p:cNvSpPr txBox="1">
            <a:spLocks noChangeArrowheads="1"/>
          </p:cNvSpPr>
          <p:nvPr/>
        </p:nvSpPr>
        <p:spPr bwMode="auto">
          <a:xfrm>
            <a:off x="857224" y="5500702"/>
            <a:ext cx="6643734" cy="830997"/>
          </a:xfrm>
          <a:prstGeom prst="rect">
            <a:avLst/>
          </a:prstGeom>
          <a:noFill/>
          <a:ln w="9525">
            <a:noFill/>
            <a:miter lim="800000"/>
            <a:headEnd/>
            <a:tailEnd/>
          </a:ln>
        </p:spPr>
        <p:txBody>
          <a:bodyPr wrap="square">
            <a:spAutoFit/>
          </a:bodyPr>
          <a:lstStyle/>
          <a:p>
            <a:r>
              <a:rPr lang="ja-JP" altLang="en-US" b="0" dirty="0"/>
              <a:t>通信路の”太さ”を表す式。情報を伝送してみて</a:t>
            </a:r>
          </a:p>
          <a:p>
            <a:r>
              <a:rPr lang="ja-JP" altLang="en-US" b="0" dirty="0"/>
              <a:t>最大の情報量で定義する。</a:t>
            </a:r>
          </a:p>
        </p:txBody>
      </p:sp>
      <p:sp>
        <p:nvSpPr>
          <p:cNvPr id="13" name="AutoShape 10"/>
          <p:cNvSpPr>
            <a:spLocks noChangeArrowheads="1"/>
          </p:cNvSpPr>
          <p:nvPr/>
        </p:nvSpPr>
        <p:spPr bwMode="auto">
          <a:xfrm>
            <a:off x="6000760" y="857232"/>
            <a:ext cx="2928990" cy="4357694"/>
          </a:xfrm>
          <a:prstGeom prst="wedgeRoundRectCallout">
            <a:avLst>
              <a:gd name="adj1" fmla="val -67949"/>
              <a:gd name="adj2" fmla="val -1200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 name="Text Box 11"/>
          <p:cNvSpPr txBox="1">
            <a:spLocks noChangeArrowheads="1"/>
          </p:cNvSpPr>
          <p:nvPr/>
        </p:nvSpPr>
        <p:spPr bwMode="auto">
          <a:xfrm>
            <a:off x="6143636" y="1000108"/>
            <a:ext cx="2643206" cy="4154984"/>
          </a:xfrm>
          <a:prstGeom prst="rect">
            <a:avLst/>
          </a:prstGeom>
          <a:noFill/>
          <a:ln w="9525">
            <a:noFill/>
            <a:miter lim="800000"/>
            <a:headEnd/>
            <a:tailEnd/>
          </a:ln>
        </p:spPr>
        <p:txBody>
          <a:bodyPr wrap="square">
            <a:spAutoFit/>
          </a:bodyPr>
          <a:lstStyle/>
          <a:p>
            <a:r>
              <a:rPr lang="ja-JP" altLang="en-US" b="0" dirty="0" smtClean="0"/>
              <a:t>相互情報量は、情報源</a:t>
            </a:r>
            <a:r>
              <a:rPr lang="en-US" altLang="ja-JP" b="0" dirty="0" smtClean="0"/>
              <a:t>A</a:t>
            </a:r>
            <a:r>
              <a:rPr lang="ja-JP" altLang="en-US" b="0" dirty="0" smtClean="0"/>
              <a:t>と情報源</a:t>
            </a:r>
            <a:r>
              <a:rPr lang="en-US" altLang="ja-JP" b="0" dirty="0" smtClean="0"/>
              <a:t>B</a:t>
            </a:r>
            <a:r>
              <a:rPr lang="ja-JP" altLang="en-US" b="0" dirty="0" smtClean="0"/>
              <a:t>の組み合わせで定まる。</a:t>
            </a:r>
            <a:endParaRPr lang="en-US" altLang="ja-JP" b="0" dirty="0" smtClean="0"/>
          </a:p>
          <a:p>
            <a:r>
              <a:rPr lang="ja-JP" altLang="en-US" b="0" dirty="0" smtClean="0"/>
              <a:t>また、受信情報源</a:t>
            </a:r>
            <a:r>
              <a:rPr lang="en-US" altLang="ja-JP" b="0" dirty="0" smtClean="0"/>
              <a:t>B</a:t>
            </a:r>
            <a:r>
              <a:rPr lang="ja-JP" altLang="en-US" b="0" dirty="0" smtClean="0"/>
              <a:t>は送信情報源</a:t>
            </a:r>
            <a:r>
              <a:rPr lang="en-US" altLang="ja-JP" b="0" dirty="0" smtClean="0"/>
              <a:t>A</a:t>
            </a:r>
            <a:r>
              <a:rPr lang="ja-JP" altLang="en-US" b="0" dirty="0" smtClean="0"/>
              <a:t>と通信路</a:t>
            </a:r>
            <a:r>
              <a:rPr lang="en-US" altLang="ja-JP" b="0" dirty="0" smtClean="0"/>
              <a:t>T</a:t>
            </a:r>
            <a:r>
              <a:rPr lang="ja-JP" altLang="en-US" b="0" dirty="0" smtClean="0"/>
              <a:t>で定まる。</a:t>
            </a:r>
            <a:endParaRPr lang="en-US" altLang="ja-JP" b="0" dirty="0" smtClean="0"/>
          </a:p>
          <a:p>
            <a:r>
              <a:rPr lang="ja-JP" altLang="en-US" b="0" dirty="0" smtClean="0"/>
              <a:t>一番多く情報を伝達できるよう送信側の確率を定めて送信する。</a:t>
            </a:r>
            <a:endParaRPr lang="ja-JP" altLang="en-US" b="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00F0BE9B-9380-4F1B-9806-C08A17755688}" type="slidenum">
              <a:rPr lang="en-US" altLang="ja-JP" smtClean="0"/>
              <a:pPr/>
              <a:t>32</a:t>
            </a:fld>
            <a:endParaRPr lang="en-US" altLang="ja-JP" smtClean="0"/>
          </a:p>
        </p:txBody>
      </p:sp>
      <p:sp>
        <p:nvSpPr>
          <p:cNvPr id="51203" name="Rectangle 2"/>
          <p:cNvSpPr>
            <a:spLocks noGrp="1" noChangeArrowheads="1"/>
          </p:cNvSpPr>
          <p:nvPr>
            <p:ph type="title"/>
          </p:nvPr>
        </p:nvSpPr>
        <p:spPr/>
        <p:txBody>
          <a:bodyPr/>
          <a:lstStyle/>
          <a:p>
            <a:pPr eaLnBrk="1" hangingPunct="1"/>
            <a:r>
              <a:rPr lang="ja-JP" altLang="en-US" smtClean="0"/>
              <a:t>イメージ</a:t>
            </a:r>
          </a:p>
        </p:txBody>
      </p:sp>
      <p:sp>
        <p:nvSpPr>
          <p:cNvPr id="51204" name="AutoShape 3"/>
          <p:cNvSpPr>
            <a:spLocks noChangeArrowheads="1"/>
          </p:cNvSpPr>
          <p:nvPr/>
        </p:nvSpPr>
        <p:spPr bwMode="auto">
          <a:xfrm>
            <a:off x="762000" y="21336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05" name="Oval 4"/>
          <p:cNvSpPr>
            <a:spLocks noChangeArrowheads="1"/>
          </p:cNvSpPr>
          <p:nvPr/>
        </p:nvSpPr>
        <p:spPr bwMode="auto">
          <a:xfrm>
            <a:off x="2438400" y="1066800"/>
            <a:ext cx="457200" cy="381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06" name="Text Box 16"/>
          <p:cNvSpPr txBox="1">
            <a:spLocks noChangeArrowheads="1"/>
          </p:cNvSpPr>
          <p:nvPr/>
        </p:nvSpPr>
        <p:spPr bwMode="auto">
          <a:xfrm>
            <a:off x="1752600" y="533400"/>
            <a:ext cx="1098550" cy="457200"/>
          </a:xfrm>
          <a:prstGeom prst="rect">
            <a:avLst/>
          </a:prstGeom>
          <a:noFill/>
          <a:ln w="9525">
            <a:noFill/>
            <a:miter lim="800000"/>
            <a:headEnd/>
            <a:tailEnd/>
          </a:ln>
        </p:spPr>
        <p:txBody>
          <a:bodyPr wrap="none">
            <a:spAutoFit/>
          </a:bodyPr>
          <a:lstStyle/>
          <a:p>
            <a:r>
              <a:rPr lang="ja-JP" altLang="en-US" b="0"/>
              <a:t>通信路</a:t>
            </a:r>
          </a:p>
        </p:txBody>
      </p:sp>
      <p:grpSp>
        <p:nvGrpSpPr>
          <p:cNvPr id="51207" name="Group 20"/>
          <p:cNvGrpSpPr>
            <a:grpSpLocks/>
          </p:cNvGrpSpPr>
          <p:nvPr/>
        </p:nvGrpSpPr>
        <p:grpSpPr bwMode="auto">
          <a:xfrm>
            <a:off x="4038600" y="1524000"/>
            <a:ext cx="685800" cy="474663"/>
            <a:chOff x="4896" y="960"/>
            <a:chExt cx="624" cy="432"/>
          </a:xfrm>
        </p:grpSpPr>
        <p:sp>
          <p:nvSpPr>
            <p:cNvPr id="51250" name="Line 21"/>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51251" name="Line 22"/>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51252" name="Oval 23"/>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1253" name="Arc 24"/>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51208" name="Rectangle 25"/>
          <p:cNvSpPr>
            <a:spLocks noChangeArrowheads="1"/>
          </p:cNvSpPr>
          <p:nvPr/>
        </p:nvSpPr>
        <p:spPr bwMode="auto">
          <a:xfrm>
            <a:off x="1371600" y="990600"/>
            <a:ext cx="2362200" cy="3810000"/>
          </a:xfrm>
          <a:prstGeom prst="rect">
            <a:avLst/>
          </a:prstGeom>
          <a:noFill/>
          <a:ln w="38100">
            <a:solidFill>
              <a:schemeClr val="tx1"/>
            </a:solidFill>
            <a:prstDash val="sysDot"/>
            <a:miter lim="800000"/>
            <a:headEnd/>
            <a:tailEnd/>
          </a:ln>
        </p:spPr>
        <p:txBody>
          <a:bodyPr wrap="none" anchor="ctr"/>
          <a:lstStyle/>
          <a:p>
            <a:endParaRPr lang="ja-JP" altLang="en-US"/>
          </a:p>
        </p:txBody>
      </p:sp>
      <p:sp>
        <p:nvSpPr>
          <p:cNvPr id="51209" name="AutoShape 26"/>
          <p:cNvSpPr>
            <a:spLocks noChangeArrowheads="1"/>
          </p:cNvSpPr>
          <p:nvPr/>
        </p:nvSpPr>
        <p:spPr bwMode="auto">
          <a:xfrm>
            <a:off x="3733800" y="20574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10" name="Oval 27"/>
          <p:cNvSpPr>
            <a:spLocks noChangeArrowheads="1"/>
          </p:cNvSpPr>
          <p:nvPr/>
        </p:nvSpPr>
        <p:spPr bwMode="auto">
          <a:xfrm>
            <a:off x="2286000" y="1676400"/>
            <a:ext cx="990600" cy="889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11" name="Oval 28"/>
          <p:cNvSpPr>
            <a:spLocks noChangeArrowheads="1"/>
          </p:cNvSpPr>
          <p:nvPr/>
        </p:nvSpPr>
        <p:spPr bwMode="auto">
          <a:xfrm>
            <a:off x="1981200" y="2819400"/>
            <a:ext cx="1752600" cy="1778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12" name="WordArt 29"/>
          <p:cNvSpPr>
            <a:spLocks noChangeArrowheads="1" noChangeShapeType="1" noTextEdit="1"/>
          </p:cNvSpPr>
          <p:nvPr/>
        </p:nvSpPr>
        <p:spPr bwMode="auto">
          <a:xfrm>
            <a:off x="3200400" y="1752600"/>
            <a:ext cx="381000" cy="9906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FF00FF"/>
                </a:solidFill>
                <a:latin typeface="ＭＳ Ｐゴシック"/>
                <a:ea typeface="ＭＳ Ｐゴシック"/>
              </a:rPr>
              <a:t>？</a:t>
            </a:r>
          </a:p>
        </p:txBody>
      </p:sp>
      <p:sp>
        <p:nvSpPr>
          <p:cNvPr id="51213" name="Line 30"/>
          <p:cNvSpPr>
            <a:spLocks noChangeShapeType="1"/>
          </p:cNvSpPr>
          <p:nvPr/>
        </p:nvSpPr>
        <p:spPr bwMode="auto">
          <a:xfrm flipH="1">
            <a:off x="4800600" y="381000"/>
            <a:ext cx="0" cy="6096000"/>
          </a:xfrm>
          <a:prstGeom prst="line">
            <a:avLst/>
          </a:prstGeom>
          <a:noFill/>
          <a:ln w="38100">
            <a:solidFill>
              <a:schemeClr val="tx1"/>
            </a:solidFill>
            <a:round/>
            <a:headEnd/>
            <a:tailEnd/>
          </a:ln>
        </p:spPr>
        <p:txBody>
          <a:bodyPr/>
          <a:lstStyle/>
          <a:p>
            <a:endParaRPr lang="ja-JP" altLang="en-US"/>
          </a:p>
        </p:txBody>
      </p:sp>
      <p:sp>
        <p:nvSpPr>
          <p:cNvPr id="51214" name="AutoShape 33"/>
          <p:cNvSpPr>
            <a:spLocks noChangeArrowheads="1"/>
          </p:cNvSpPr>
          <p:nvPr/>
        </p:nvSpPr>
        <p:spPr bwMode="auto">
          <a:xfrm>
            <a:off x="5715000" y="19812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15" name="Oval 34"/>
          <p:cNvSpPr>
            <a:spLocks noChangeArrowheads="1"/>
          </p:cNvSpPr>
          <p:nvPr/>
        </p:nvSpPr>
        <p:spPr bwMode="auto">
          <a:xfrm>
            <a:off x="7467600" y="1143000"/>
            <a:ext cx="457200" cy="381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16" name="Text Box 35"/>
          <p:cNvSpPr txBox="1">
            <a:spLocks noChangeArrowheads="1"/>
          </p:cNvSpPr>
          <p:nvPr/>
        </p:nvSpPr>
        <p:spPr bwMode="auto">
          <a:xfrm>
            <a:off x="6477000" y="228600"/>
            <a:ext cx="793750" cy="457200"/>
          </a:xfrm>
          <a:prstGeom prst="rect">
            <a:avLst/>
          </a:prstGeom>
          <a:noFill/>
          <a:ln w="9525">
            <a:noFill/>
            <a:miter lim="800000"/>
            <a:headEnd/>
            <a:tailEnd/>
          </a:ln>
        </p:spPr>
        <p:txBody>
          <a:bodyPr wrap="none">
            <a:spAutoFit/>
          </a:bodyPr>
          <a:lstStyle/>
          <a:p>
            <a:r>
              <a:rPr lang="ja-JP" altLang="en-US" b="0"/>
              <a:t>水路</a:t>
            </a:r>
          </a:p>
        </p:txBody>
      </p:sp>
      <p:grpSp>
        <p:nvGrpSpPr>
          <p:cNvPr id="51217" name="Group 36"/>
          <p:cNvGrpSpPr>
            <a:grpSpLocks/>
          </p:cNvGrpSpPr>
          <p:nvPr/>
        </p:nvGrpSpPr>
        <p:grpSpPr bwMode="auto">
          <a:xfrm>
            <a:off x="8458200" y="1371600"/>
            <a:ext cx="685800" cy="474663"/>
            <a:chOff x="4896" y="960"/>
            <a:chExt cx="624" cy="432"/>
          </a:xfrm>
        </p:grpSpPr>
        <p:sp>
          <p:nvSpPr>
            <p:cNvPr id="51246" name="Line 37"/>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51247" name="Line 38"/>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51248" name="Oval 39"/>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1249" name="Arc 40"/>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51218" name="Rectangle 41"/>
          <p:cNvSpPr>
            <a:spLocks noChangeArrowheads="1"/>
          </p:cNvSpPr>
          <p:nvPr/>
        </p:nvSpPr>
        <p:spPr bwMode="auto">
          <a:xfrm>
            <a:off x="6172200" y="838200"/>
            <a:ext cx="2286000" cy="3810000"/>
          </a:xfrm>
          <a:prstGeom prst="rect">
            <a:avLst/>
          </a:prstGeom>
          <a:noFill/>
          <a:ln w="38100">
            <a:solidFill>
              <a:schemeClr val="tx1"/>
            </a:solidFill>
            <a:prstDash val="sysDot"/>
            <a:miter lim="800000"/>
            <a:headEnd/>
            <a:tailEnd/>
          </a:ln>
        </p:spPr>
        <p:txBody>
          <a:bodyPr wrap="none" anchor="ctr"/>
          <a:lstStyle/>
          <a:p>
            <a:endParaRPr lang="ja-JP" altLang="en-US"/>
          </a:p>
        </p:txBody>
      </p:sp>
      <p:sp>
        <p:nvSpPr>
          <p:cNvPr id="51219" name="Oval 44"/>
          <p:cNvSpPr>
            <a:spLocks noChangeArrowheads="1"/>
          </p:cNvSpPr>
          <p:nvPr/>
        </p:nvSpPr>
        <p:spPr bwMode="auto">
          <a:xfrm>
            <a:off x="7162800" y="2743200"/>
            <a:ext cx="990600" cy="16764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20" name="AutoShape 47"/>
          <p:cNvSpPr>
            <a:spLocks noChangeArrowheads="1"/>
          </p:cNvSpPr>
          <p:nvPr/>
        </p:nvSpPr>
        <p:spPr bwMode="auto">
          <a:xfrm>
            <a:off x="4724400" y="4953000"/>
            <a:ext cx="4343400" cy="1524000"/>
          </a:xfrm>
          <a:prstGeom prst="wedgeRoundRectCallout">
            <a:avLst>
              <a:gd name="adj1" fmla="val -30556"/>
              <a:gd name="adj2" fmla="val -7031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21" name="Text Box 48"/>
          <p:cNvSpPr txBox="1">
            <a:spLocks noChangeArrowheads="1"/>
          </p:cNvSpPr>
          <p:nvPr/>
        </p:nvSpPr>
        <p:spPr bwMode="auto">
          <a:xfrm>
            <a:off x="4784725" y="5278438"/>
            <a:ext cx="4054475" cy="822325"/>
          </a:xfrm>
          <a:prstGeom prst="rect">
            <a:avLst/>
          </a:prstGeom>
          <a:noFill/>
          <a:ln w="9525">
            <a:noFill/>
            <a:miter lim="800000"/>
            <a:headEnd/>
            <a:tailEnd/>
          </a:ln>
        </p:spPr>
        <p:txBody>
          <a:bodyPr>
            <a:spAutoFit/>
          </a:bodyPr>
          <a:lstStyle/>
          <a:p>
            <a:r>
              <a:rPr lang="ja-JP" altLang="en-US" b="0" dirty="0"/>
              <a:t>伝送されるもので、</a:t>
            </a:r>
            <a:r>
              <a:rPr lang="ja-JP" altLang="en-US" b="0" dirty="0" err="1"/>
              <a:t>間接的にに</a:t>
            </a:r>
            <a:r>
              <a:rPr lang="ja-JP" altLang="en-US" b="0" dirty="0"/>
              <a:t>”太さ”は測ることができる。</a:t>
            </a:r>
          </a:p>
        </p:txBody>
      </p:sp>
      <p:sp>
        <p:nvSpPr>
          <p:cNvPr id="51222" name="Oval 49"/>
          <p:cNvSpPr>
            <a:spLocks noChangeArrowheads="1"/>
          </p:cNvSpPr>
          <p:nvPr/>
        </p:nvSpPr>
        <p:spPr bwMode="auto">
          <a:xfrm>
            <a:off x="7391400" y="1752600"/>
            <a:ext cx="533400" cy="762000"/>
          </a:xfrm>
          <a:prstGeom prst="ellipse">
            <a:avLst/>
          </a:prstGeom>
          <a:solidFill>
            <a:schemeClr val="hlink"/>
          </a:solidFill>
          <a:ln w="9525">
            <a:round/>
            <a:headEnd/>
            <a:tailEnd/>
          </a:ln>
          <a:scene3d>
            <a:camera prst="legacyObliqueBottomLeft">
              <a:rot lat="1200000" lon="19799994" rev="0"/>
            </a:camera>
            <a:lightRig rig="legacyFlat3" dir="b"/>
          </a:scene3d>
          <a:sp3d extrusionH="8874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sp>
        <p:nvSpPr>
          <p:cNvPr id="51223" name="AutoShape 50"/>
          <p:cNvSpPr>
            <a:spLocks noChangeArrowheads="1"/>
          </p:cNvSpPr>
          <p:nvPr/>
        </p:nvSpPr>
        <p:spPr bwMode="auto">
          <a:xfrm>
            <a:off x="8686800" y="1981200"/>
            <a:ext cx="4572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1224" name="Oval 51"/>
          <p:cNvSpPr>
            <a:spLocks noChangeArrowheads="1"/>
          </p:cNvSpPr>
          <p:nvPr/>
        </p:nvSpPr>
        <p:spPr bwMode="auto">
          <a:xfrm>
            <a:off x="4953000" y="1600200"/>
            <a:ext cx="838200" cy="762000"/>
          </a:xfrm>
          <a:prstGeom prst="ellipse">
            <a:avLst/>
          </a:prstGeom>
          <a:solidFill>
            <a:srgbClr val="CCFFFF"/>
          </a:solidFill>
          <a:ln w="9525">
            <a:round/>
            <a:headEnd/>
            <a:tailEnd/>
          </a:ln>
          <a:scene3d>
            <a:camera prst="legacyObliqueBottomLeft">
              <a:rot lat="18600000" lon="60000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pPr algn="ctr"/>
            <a:endParaRPr lang="ja-JP" altLang="ja-JP" b="0">
              <a:solidFill>
                <a:srgbClr val="000066"/>
              </a:solidFill>
            </a:endParaRPr>
          </a:p>
        </p:txBody>
      </p:sp>
      <p:sp>
        <p:nvSpPr>
          <p:cNvPr id="51225" name="Oval 54"/>
          <p:cNvSpPr>
            <a:spLocks noChangeArrowheads="1"/>
          </p:cNvSpPr>
          <p:nvPr/>
        </p:nvSpPr>
        <p:spPr bwMode="auto">
          <a:xfrm>
            <a:off x="4953000" y="2895600"/>
            <a:ext cx="838200" cy="685800"/>
          </a:xfrm>
          <a:prstGeom prst="ellipse">
            <a:avLst/>
          </a:prstGeom>
          <a:solidFill>
            <a:srgbClr val="CCFFFF"/>
          </a:solidFill>
          <a:ln w="9525">
            <a:round/>
            <a:headEnd/>
            <a:tailEnd/>
          </a:ln>
          <a:scene3d>
            <a:camera prst="legacyObliqueBottomLeft">
              <a:rot lat="18600000" lon="600000" rev="0"/>
            </a:camera>
            <a:lightRig rig="legacyFlat3" dir="b"/>
          </a:scene3d>
          <a:sp3d extrusionH="887400" prstMaterial="legacyMatte">
            <a:bevelT w="13500" h="13500" prst="angle"/>
            <a:bevelB w="13500" h="13500" prst="angle"/>
            <a:extrusionClr>
              <a:srgbClr val="CCFFFF"/>
            </a:extrusionClr>
          </a:sp3d>
        </p:spPr>
        <p:txBody>
          <a:bodyPr wrap="none" anchor="ctr">
            <a:flatTx/>
          </a:bodyPr>
          <a:lstStyle/>
          <a:p>
            <a:pPr algn="ctr"/>
            <a:endParaRPr lang="ja-JP" altLang="ja-JP" b="0">
              <a:solidFill>
                <a:srgbClr val="000066"/>
              </a:solidFill>
            </a:endParaRPr>
          </a:p>
        </p:txBody>
      </p:sp>
      <p:sp>
        <p:nvSpPr>
          <p:cNvPr id="51226" name="WordArt 52"/>
          <p:cNvSpPr>
            <a:spLocks noChangeArrowheads="1" noChangeShapeType="1" noTextEdit="1"/>
          </p:cNvSpPr>
          <p:nvPr/>
        </p:nvSpPr>
        <p:spPr bwMode="auto">
          <a:xfrm>
            <a:off x="5257800" y="19050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27" name="Oval 55"/>
          <p:cNvSpPr>
            <a:spLocks noChangeArrowheads="1"/>
          </p:cNvSpPr>
          <p:nvPr/>
        </p:nvSpPr>
        <p:spPr bwMode="auto">
          <a:xfrm>
            <a:off x="4953000" y="762000"/>
            <a:ext cx="838200" cy="762000"/>
          </a:xfrm>
          <a:prstGeom prst="ellipse">
            <a:avLst/>
          </a:prstGeom>
          <a:solidFill>
            <a:srgbClr val="CCFFFF"/>
          </a:solidFill>
          <a:ln w="9525">
            <a:round/>
            <a:headEnd/>
            <a:tailEnd/>
          </a:ln>
          <a:scene3d>
            <a:camera prst="legacyObliqueBottomLeft">
              <a:rot lat="18900000" lon="600000" rev="0"/>
            </a:camera>
            <a:lightRig rig="legacyFlat3" dir="b"/>
          </a:scene3d>
          <a:sp3d extrusionH="201600" prstMaterial="legacyMatte">
            <a:bevelT w="13500" h="13500" prst="angle"/>
            <a:bevelB w="13500" h="13500" prst="angle"/>
            <a:extrusionClr>
              <a:srgbClr val="CCFFFF"/>
            </a:extrusionClr>
          </a:sp3d>
        </p:spPr>
        <p:txBody>
          <a:bodyPr wrap="none" anchor="ctr">
            <a:flatTx/>
          </a:bodyPr>
          <a:lstStyle/>
          <a:p>
            <a:pPr algn="ctr"/>
            <a:endParaRPr lang="ja-JP" altLang="ja-JP" b="0">
              <a:solidFill>
                <a:srgbClr val="000066"/>
              </a:solidFill>
            </a:endParaRPr>
          </a:p>
        </p:txBody>
      </p:sp>
      <p:sp>
        <p:nvSpPr>
          <p:cNvPr id="51228" name="WordArt 56"/>
          <p:cNvSpPr>
            <a:spLocks noChangeArrowheads="1" noChangeShapeType="1" noTextEdit="1"/>
          </p:cNvSpPr>
          <p:nvPr/>
        </p:nvSpPr>
        <p:spPr bwMode="auto">
          <a:xfrm>
            <a:off x="5181600" y="9906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29" name="WordArt 53"/>
          <p:cNvSpPr>
            <a:spLocks noChangeArrowheads="1" noChangeShapeType="1" noTextEdit="1"/>
          </p:cNvSpPr>
          <p:nvPr/>
        </p:nvSpPr>
        <p:spPr bwMode="auto">
          <a:xfrm>
            <a:off x="5257800" y="36576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
        <p:nvSpPr>
          <p:cNvPr id="51230" name="WordArt 57"/>
          <p:cNvSpPr>
            <a:spLocks noChangeArrowheads="1" noChangeShapeType="1" noTextEdit="1"/>
          </p:cNvSpPr>
          <p:nvPr/>
        </p:nvSpPr>
        <p:spPr bwMode="auto">
          <a:xfrm>
            <a:off x="7239000" y="35052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
        <p:nvSpPr>
          <p:cNvPr id="51231" name="WordArt 59"/>
          <p:cNvSpPr>
            <a:spLocks noChangeArrowheads="1" noChangeShapeType="1" noTextEdit="1"/>
          </p:cNvSpPr>
          <p:nvPr/>
        </p:nvSpPr>
        <p:spPr bwMode="auto">
          <a:xfrm>
            <a:off x="7467600" y="19050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32" name="WordArt 60"/>
          <p:cNvSpPr>
            <a:spLocks noChangeArrowheads="1" noChangeShapeType="1" noTextEdit="1"/>
          </p:cNvSpPr>
          <p:nvPr/>
        </p:nvSpPr>
        <p:spPr bwMode="auto">
          <a:xfrm>
            <a:off x="7391400" y="10668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33" name="AutoShape 61"/>
          <p:cNvSpPr>
            <a:spLocks noChangeArrowheads="1"/>
          </p:cNvSpPr>
          <p:nvPr/>
        </p:nvSpPr>
        <p:spPr bwMode="auto">
          <a:xfrm>
            <a:off x="228600" y="1066800"/>
            <a:ext cx="762000" cy="381000"/>
          </a:xfrm>
          <a:prstGeom prst="cloudCallout">
            <a:avLst>
              <a:gd name="adj1" fmla="val -23125"/>
              <a:gd name="adj2" fmla="val 50000"/>
            </a:avLst>
          </a:prstGeom>
          <a:solidFill>
            <a:srgbClr val="3399FF"/>
          </a:solidFill>
          <a:ln w="9525">
            <a:solidFill>
              <a:schemeClr val="tx1"/>
            </a:solidFill>
            <a:round/>
            <a:headEnd/>
            <a:tailEnd/>
          </a:ln>
        </p:spPr>
        <p:txBody>
          <a:bodyPr/>
          <a:lstStyle/>
          <a:p>
            <a:pPr algn="ctr"/>
            <a:endParaRPr lang="ja-JP" altLang="ja-JP"/>
          </a:p>
        </p:txBody>
      </p:sp>
      <p:sp>
        <p:nvSpPr>
          <p:cNvPr id="51234" name="AutoShape 62"/>
          <p:cNvSpPr>
            <a:spLocks noChangeArrowheads="1"/>
          </p:cNvSpPr>
          <p:nvPr/>
        </p:nvSpPr>
        <p:spPr bwMode="auto">
          <a:xfrm>
            <a:off x="0" y="1752600"/>
            <a:ext cx="914400" cy="609600"/>
          </a:xfrm>
          <a:prstGeom prst="cloudCallout">
            <a:avLst>
              <a:gd name="adj1" fmla="val -10935"/>
              <a:gd name="adj2" fmla="val -15625"/>
            </a:avLst>
          </a:prstGeom>
          <a:solidFill>
            <a:srgbClr val="3399FF"/>
          </a:solidFill>
          <a:ln w="9525">
            <a:solidFill>
              <a:schemeClr val="tx1"/>
            </a:solidFill>
            <a:round/>
            <a:headEnd/>
            <a:tailEnd/>
          </a:ln>
        </p:spPr>
        <p:txBody>
          <a:bodyPr/>
          <a:lstStyle/>
          <a:p>
            <a:pPr algn="ctr"/>
            <a:endParaRPr lang="ja-JP" altLang="ja-JP"/>
          </a:p>
        </p:txBody>
      </p:sp>
      <p:sp>
        <p:nvSpPr>
          <p:cNvPr id="51235" name="AutoShape 63"/>
          <p:cNvSpPr>
            <a:spLocks noChangeArrowheads="1"/>
          </p:cNvSpPr>
          <p:nvPr/>
        </p:nvSpPr>
        <p:spPr bwMode="auto">
          <a:xfrm>
            <a:off x="0" y="3200400"/>
            <a:ext cx="990600" cy="1143000"/>
          </a:xfrm>
          <a:prstGeom prst="cloudCallout">
            <a:avLst>
              <a:gd name="adj1" fmla="val -2403"/>
              <a:gd name="adj2" fmla="val -13333"/>
            </a:avLst>
          </a:prstGeom>
          <a:solidFill>
            <a:srgbClr val="3399FF"/>
          </a:solidFill>
          <a:ln w="9525">
            <a:solidFill>
              <a:schemeClr val="tx1"/>
            </a:solidFill>
            <a:round/>
            <a:headEnd/>
            <a:tailEnd/>
          </a:ln>
        </p:spPr>
        <p:txBody>
          <a:bodyPr/>
          <a:lstStyle/>
          <a:p>
            <a:pPr algn="ctr"/>
            <a:endParaRPr lang="ja-JP" altLang="ja-JP"/>
          </a:p>
        </p:txBody>
      </p:sp>
      <p:sp>
        <p:nvSpPr>
          <p:cNvPr id="51236" name="AutoShape 31"/>
          <p:cNvSpPr>
            <a:spLocks noChangeArrowheads="1"/>
          </p:cNvSpPr>
          <p:nvPr/>
        </p:nvSpPr>
        <p:spPr bwMode="auto">
          <a:xfrm>
            <a:off x="152400" y="5105400"/>
            <a:ext cx="4343400" cy="1524000"/>
          </a:xfrm>
          <a:prstGeom prst="wedgeRoundRectCallout">
            <a:avLst>
              <a:gd name="adj1" fmla="val -42398"/>
              <a:gd name="adj2" fmla="val -13781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37" name="Text Box 32"/>
          <p:cNvSpPr txBox="1">
            <a:spLocks noChangeArrowheads="1"/>
          </p:cNvSpPr>
          <p:nvPr/>
        </p:nvSpPr>
        <p:spPr bwMode="auto">
          <a:xfrm>
            <a:off x="212725" y="5430838"/>
            <a:ext cx="4130675" cy="822325"/>
          </a:xfrm>
          <a:prstGeom prst="rect">
            <a:avLst/>
          </a:prstGeom>
          <a:noFill/>
          <a:ln w="9525">
            <a:noFill/>
            <a:miter lim="800000"/>
            <a:headEnd/>
            <a:tailEnd/>
          </a:ln>
        </p:spPr>
        <p:txBody>
          <a:bodyPr>
            <a:spAutoFit/>
          </a:bodyPr>
          <a:lstStyle/>
          <a:p>
            <a:r>
              <a:rPr lang="ja-JP" altLang="en-US" b="0"/>
              <a:t>物理的でないので、直接”太さ”を測ることができない。</a:t>
            </a:r>
          </a:p>
        </p:txBody>
      </p:sp>
      <p:sp>
        <p:nvSpPr>
          <p:cNvPr id="51238" name="WordArt 64"/>
          <p:cNvSpPr>
            <a:spLocks noChangeArrowheads="1" noChangeShapeType="1" noTextEdit="1"/>
          </p:cNvSpPr>
          <p:nvPr/>
        </p:nvSpPr>
        <p:spPr bwMode="auto">
          <a:xfrm>
            <a:off x="609600" y="19812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39" name="WordArt 65"/>
          <p:cNvSpPr>
            <a:spLocks noChangeArrowheads="1" noChangeShapeType="1" noTextEdit="1"/>
          </p:cNvSpPr>
          <p:nvPr/>
        </p:nvSpPr>
        <p:spPr bwMode="auto">
          <a:xfrm>
            <a:off x="533400" y="10668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40" name="WordArt 66"/>
          <p:cNvSpPr>
            <a:spLocks noChangeArrowheads="1" noChangeShapeType="1" noTextEdit="1"/>
          </p:cNvSpPr>
          <p:nvPr/>
        </p:nvSpPr>
        <p:spPr bwMode="auto">
          <a:xfrm>
            <a:off x="609600" y="35814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
        <p:nvSpPr>
          <p:cNvPr id="51241" name="Text Box 67"/>
          <p:cNvSpPr txBox="1">
            <a:spLocks noChangeArrowheads="1"/>
          </p:cNvSpPr>
          <p:nvPr/>
        </p:nvSpPr>
        <p:spPr bwMode="auto">
          <a:xfrm>
            <a:off x="0" y="609600"/>
            <a:ext cx="793750" cy="457200"/>
          </a:xfrm>
          <a:prstGeom prst="rect">
            <a:avLst/>
          </a:prstGeom>
          <a:noFill/>
          <a:ln w="9525">
            <a:noFill/>
            <a:miter lim="800000"/>
            <a:headEnd/>
            <a:tailEnd/>
          </a:ln>
        </p:spPr>
        <p:txBody>
          <a:bodyPr wrap="none">
            <a:spAutoFit/>
          </a:bodyPr>
          <a:lstStyle/>
          <a:p>
            <a:r>
              <a:rPr lang="ja-JP" altLang="en-US" b="0"/>
              <a:t>情報</a:t>
            </a:r>
          </a:p>
        </p:txBody>
      </p:sp>
      <p:sp>
        <p:nvSpPr>
          <p:cNvPr id="51242" name="Text Box 69"/>
          <p:cNvSpPr txBox="1">
            <a:spLocks noChangeArrowheads="1"/>
          </p:cNvSpPr>
          <p:nvPr/>
        </p:nvSpPr>
        <p:spPr bwMode="auto">
          <a:xfrm>
            <a:off x="5029200" y="381000"/>
            <a:ext cx="488950" cy="457200"/>
          </a:xfrm>
          <a:prstGeom prst="rect">
            <a:avLst/>
          </a:prstGeom>
          <a:noFill/>
          <a:ln w="9525">
            <a:noFill/>
            <a:miter lim="800000"/>
            <a:headEnd/>
            <a:tailEnd/>
          </a:ln>
        </p:spPr>
        <p:txBody>
          <a:bodyPr wrap="none">
            <a:spAutoFit/>
          </a:bodyPr>
          <a:lstStyle/>
          <a:p>
            <a:r>
              <a:rPr lang="ja-JP" altLang="en-US" b="0"/>
              <a:t>水</a:t>
            </a:r>
          </a:p>
        </p:txBody>
      </p:sp>
      <p:sp>
        <p:nvSpPr>
          <p:cNvPr id="51243" name="WordArt 70"/>
          <p:cNvSpPr>
            <a:spLocks noChangeArrowheads="1" noChangeShapeType="1" noTextEdit="1"/>
          </p:cNvSpPr>
          <p:nvPr/>
        </p:nvSpPr>
        <p:spPr bwMode="auto">
          <a:xfrm>
            <a:off x="2667000" y="20574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44" name="WordArt 71"/>
          <p:cNvSpPr>
            <a:spLocks noChangeArrowheads="1" noChangeShapeType="1" noTextEdit="1"/>
          </p:cNvSpPr>
          <p:nvPr/>
        </p:nvSpPr>
        <p:spPr bwMode="auto">
          <a:xfrm>
            <a:off x="2590800" y="1143000"/>
            <a:ext cx="457200" cy="457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000066"/>
                </a:solidFill>
                <a:latin typeface="ＭＳ Ｐゴシック"/>
                <a:ea typeface="ＭＳ Ｐゴシック"/>
              </a:rPr>
              <a:t>○</a:t>
            </a:r>
          </a:p>
        </p:txBody>
      </p:sp>
      <p:sp>
        <p:nvSpPr>
          <p:cNvPr id="51245" name="WordArt 72"/>
          <p:cNvSpPr>
            <a:spLocks noChangeArrowheads="1" noChangeShapeType="1" noTextEdit="1"/>
          </p:cNvSpPr>
          <p:nvPr/>
        </p:nvSpPr>
        <p:spPr bwMode="auto">
          <a:xfrm>
            <a:off x="2667000" y="3657600"/>
            <a:ext cx="457200" cy="4572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CC0000"/>
                </a:solidFill>
                <a:latin typeface="ＭＳ Ｐゴシック"/>
                <a:ea typeface="ＭＳ Ｐゴシック"/>
              </a:rPr>
              <a:t>×</a:t>
            </a:r>
            <a:endParaRPr lang="ja-JP" altLang="en-US" sz="3600" kern="10">
              <a:ln w="9525">
                <a:solidFill>
                  <a:srgbClr val="000000"/>
                </a:solidFill>
                <a:round/>
                <a:headEnd/>
                <a:tailEnd/>
              </a:ln>
              <a:solidFill>
                <a:srgbClr val="CC0000"/>
              </a:solidFill>
              <a:latin typeface="ＭＳ Ｐゴシック"/>
              <a:ea typeface="ＭＳ Ｐゴシック"/>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8" name="スライド番号プレースホルダ 4"/>
          <p:cNvSpPr>
            <a:spLocks noGrp="1"/>
          </p:cNvSpPr>
          <p:nvPr>
            <p:ph type="sldNum" sz="quarter" idx="12"/>
          </p:nvPr>
        </p:nvSpPr>
        <p:spPr>
          <a:noFill/>
        </p:spPr>
        <p:txBody>
          <a:bodyPr/>
          <a:lstStyle/>
          <a:p>
            <a:fld id="{594F2F59-0BE8-4B1D-A314-597258F87554}" type="slidenum">
              <a:rPr lang="en-US" altLang="ja-JP" smtClean="0"/>
              <a:pPr/>
              <a:t>33</a:t>
            </a:fld>
            <a:endParaRPr lang="en-US" altLang="ja-JP" smtClean="0"/>
          </a:p>
        </p:txBody>
      </p:sp>
      <p:sp>
        <p:nvSpPr>
          <p:cNvPr id="30729" name="Rectangle 2"/>
          <p:cNvSpPr>
            <a:spLocks noGrp="1" noChangeArrowheads="1"/>
          </p:cNvSpPr>
          <p:nvPr>
            <p:ph type="title"/>
          </p:nvPr>
        </p:nvSpPr>
        <p:spPr/>
        <p:txBody>
          <a:bodyPr/>
          <a:lstStyle/>
          <a:p>
            <a:pPr eaLnBrk="1" hangingPunct="1"/>
            <a:r>
              <a:rPr lang="ja-JP" altLang="en-US" smtClean="0"/>
              <a:t>例</a:t>
            </a:r>
          </a:p>
        </p:txBody>
      </p:sp>
      <p:sp>
        <p:nvSpPr>
          <p:cNvPr id="30730" name="Text Box 3"/>
          <p:cNvSpPr txBox="1">
            <a:spLocks noChangeArrowheads="1"/>
          </p:cNvSpPr>
          <p:nvPr/>
        </p:nvSpPr>
        <p:spPr bwMode="auto">
          <a:xfrm>
            <a:off x="228600" y="762000"/>
            <a:ext cx="8610600" cy="1552575"/>
          </a:xfrm>
          <a:prstGeom prst="rect">
            <a:avLst/>
          </a:prstGeom>
          <a:noFill/>
          <a:ln w="9525">
            <a:noFill/>
            <a:miter lim="800000"/>
            <a:headEnd/>
            <a:tailEnd/>
          </a:ln>
        </p:spPr>
        <p:txBody>
          <a:bodyPr>
            <a:spAutoFit/>
          </a:bodyPr>
          <a:lstStyle/>
          <a:p>
            <a:endParaRPr lang="en-US" altLang="ja-JP" b="0"/>
          </a:p>
          <a:p>
            <a:r>
              <a:rPr lang="ja-JP" altLang="en-US" b="0"/>
              <a:t>通信路行列　　　　　　　　　　　　　の通信路の通信路容量　　　　を</a:t>
            </a:r>
          </a:p>
          <a:p>
            <a:endParaRPr lang="ja-JP" altLang="en-US" b="0"/>
          </a:p>
          <a:p>
            <a:r>
              <a:rPr lang="ja-JP" altLang="en-US" b="0"/>
              <a:t>求めよ。（誤り確率　　　　　　　　　　の２元対称通信路）</a:t>
            </a:r>
          </a:p>
        </p:txBody>
      </p:sp>
      <p:graphicFrame>
        <p:nvGraphicFramePr>
          <p:cNvPr id="30722" name="Object 5"/>
          <p:cNvGraphicFramePr>
            <a:graphicFrameLocks noChangeAspect="1"/>
          </p:cNvGraphicFramePr>
          <p:nvPr/>
        </p:nvGraphicFramePr>
        <p:xfrm>
          <a:off x="1892300" y="838200"/>
          <a:ext cx="2279650" cy="990600"/>
        </p:xfrm>
        <a:graphic>
          <a:graphicData uri="http://schemas.openxmlformats.org/presentationml/2006/ole">
            <p:oleObj spid="_x0000_s30722" name="Equation" r:id="rId3" imgW="1054080" imgH="457200" progId="Equation.DSMT4">
              <p:embed/>
            </p:oleObj>
          </a:graphicData>
        </a:graphic>
      </p:graphicFrame>
      <p:graphicFrame>
        <p:nvGraphicFramePr>
          <p:cNvPr id="30723" name="Object 8"/>
          <p:cNvGraphicFramePr>
            <a:graphicFrameLocks noChangeAspect="1"/>
          </p:cNvGraphicFramePr>
          <p:nvPr/>
        </p:nvGraphicFramePr>
        <p:xfrm>
          <a:off x="7543800" y="914400"/>
          <a:ext cx="744538" cy="838200"/>
        </p:xfrm>
        <a:graphic>
          <a:graphicData uri="http://schemas.openxmlformats.org/presentationml/2006/ole">
            <p:oleObj spid="_x0000_s30723" name="Equation" r:id="rId4" imgW="203040" imgH="228600" progId="Equation.DSMT4">
              <p:embed/>
            </p:oleObj>
          </a:graphicData>
        </a:graphic>
      </p:graphicFrame>
      <p:sp>
        <p:nvSpPr>
          <p:cNvPr id="30731" name="Text Box 9"/>
          <p:cNvSpPr txBox="1">
            <a:spLocks noChangeArrowheads="1"/>
          </p:cNvSpPr>
          <p:nvPr/>
        </p:nvSpPr>
        <p:spPr bwMode="auto">
          <a:xfrm>
            <a:off x="838200" y="3352800"/>
            <a:ext cx="5686425" cy="457200"/>
          </a:xfrm>
          <a:prstGeom prst="rect">
            <a:avLst/>
          </a:prstGeom>
          <a:noFill/>
          <a:ln w="9525">
            <a:noFill/>
            <a:miter lim="800000"/>
            <a:headEnd/>
            <a:tailEnd/>
          </a:ln>
        </p:spPr>
        <p:txBody>
          <a:bodyPr wrap="none">
            <a:spAutoFit/>
          </a:bodyPr>
          <a:lstStyle/>
          <a:p>
            <a:r>
              <a:rPr lang="ja-JP" altLang="en-US" b="0"/>
              <a:t>送信情報源を　　　　　　　　　　　　　　　とし、</a:t>
            </a:r>
          </a:p>
        </p:txBody>
      </p:sp>
      <p:graphicFrame>
        <p:nvGraphicFramePr>
          <p:cNvPr id="30724" name="Object 10"/>
          <p:cNvGraphicFramePr>
            <a:graphicFrameLocks noChangeAspect="1"/>
          </p:cNvGraphicFramePr>
          <p:nvPr/>
        </p:nvGraphicFramePr>
        <p:xfrm>
          <a:off x="2779713" y="3048000"/>
          <a:ext cx="2767012" cy="1020763"/>
        </p:xfrm>
        <a:graphic>
          <a:graphicData uri="http://schemas.openxmlformats.org/presentationml/2006/ole">
            <p:oleObj spid="_x0000_s30724" name="Equation" r:id="rId5" imgW="1307880" imgH="482400" progId="Equation.DSMT4">
              <p:embed/>
            </p:oleObj>
          </a:graphicData>
        </a:graphic>
      </p:graphicFrame>
      <p:graphicFrame>
        <p:nvGraphicFramePr>
          <p:cNvPr id="30725" name="Object 11"/>
          <p:cNvGraphicFramePr>
            <a:graphicFrameLocks noChangeAspect="1"/>
          </p:cNvGraphicFramePr>
          <p:nvPr/>
        </p:nvGraphicFramePr>
        <p:xfrm>
          <a:off x="2855913" y="4343400"/>
          <a:ext cx="2765425" cy="1020763"/>
        </p:xfrm>
        <a:graphic>
          <a:graphicData uri="http://schemas.openxmlformats.org/presentationml/2006/ole">
            <p:oleObj spid="_x0000_s30725" name="Equation" r:id="rId6" imgW="1307880" imgH="482400" progId="Equation.DSMT4">
              <p:embed/>
            </p:oleObj>
          </a:graphicData>
        </a:graphic>
      </p:graphicFrame>
      <p:sp>
        <p:nvSpPr>
          <p:cNvPr id="30732" name="Text Box 12"/>
          <p:cNvSpPr txBox="1">
            <a:spLocks noChangeArrowheads="1"/>
          </p:cNvSpPr>
          <p:nvPr/>
        </p:nvSpPr>
        <p:spPr bwMode="auto">
          <a:xfrm>
            <a:off x="914400" y="4648200"/>
            <a:ext cx="5807075" cy="457200"/>
          </a:xfrm>
          <a:prstGeom prst="rect">
            <a:avLst/>
          </a:prstGeom>
          <a:noFill/>
          <a:ln w="9525">
            <a:noFill/>
            <a:miter lim="800000"/>
            <a:headEnd/>
            <a:tailEnd/>
          </a:ln>
        </p:spPr>
        <p:txBody>
          <a:bodyPr wrap="none">
            <a:spAutoFit/>
          </a:bodyPr>
          <a:lstStyle/>
          <a:p>
            <a:r>
              <a:rPr lang="ja-JP" altLang="en-US" b="0"/>
              <a:t>受信情報源を　　　　　　　　　　　　　　とする。</a:t>
            </a:r>
          </a:p>
        </p:txBody>
      </p:sp>
      <p:sp>
        <p:nvSpPr>
          <p:cNvPr id="30733" name="Text Box 13"/>
          <p:cNvSpPr txBox="1">
            <a:spLocks noChangeArrowheads="1"/>
          </p:cNvSpPr>
          <p:nvPr/>
        </p:nvSpPr>
        <p:spPr bwMode="auto">
          <a:xfrm>
            <a:off x="365125" y="2535238"/>
            <a:ext cx="1403350" cy="457200"/>
          </a:xfrm>
          <a:prstGeom prst="rect">
            <a:avLst/>
          </a:prstGeom>
          <a:noFill/>
          <a:ln w="9525">
            <a:noFill/>
            <a:miter lim="800000"/>
            <a:headEnd/>
            <a:tailEnd/>
          </a:ln>
        </p:spPr>
        <p:txBody>
          <a:bodyPr wrap="none">
            <a:spAutoFit/>
          </a:bodyPr>
          <a:lstStyle/>
          <a:p>
            <a:r>
              <a:rPr lang="ja-JP" altLang="en-US" b="0"/>
              <a:t>（解答例）</a:t>
            </a:r>
          </a:p>
        </p:txBody>
      </p:sp>
      <p:graphicFrame>
        <p:nvGraphicFramePr>
          <p:cNvPr id="30726" name="Object 14"/>
          <p:cNvGraphicFramePr>
            <a:graphicFrameLocks noChangeAspect="1"/>
          </p:cNvGraphicFramePr>
          <p:nvPr/>
        </p:nvGraphicFramePr>
        <p:xfrm>
          <a:off x="2895600" y="1828800"/>
          <a:ext cx="1600200" cy="582613"/>
        </p:xfrm>
        <a:graphic>
          <a:graphicData uri="http://schemas.openxmlformats.org/presentationml/2006/ole">
            <p:oleObj spid="_x0000_s30726" name="Equation" r:id="rId7" imgW="558720" imgH="203040" progId="Equation.DSMT4">
              <p:embed/>
            </p:oleObj>
          </a:graphicData>
        </a:graphic>
      </p:graphicFrame>
      <p:sp>
        <p:nvSpPr>
          <p:cNvPr id="30734" name="Text Box 15"/>
          <p:cNvSpPr txBox="1">
            <a:spLocks noChangeArrowheads="1"/>
          </p:cNvSpPr>
          <p:nvPr/>
        </p:nvSpPr>
        <p:spPr bwMode="auto">
          <a:xfrm>
            <a:off x="381000" y="5638800"/>
            <a:ext cx="7623175" cy="457200"/>
          </a:xfrm>
          <a:prstGeom prst="rect">
            <a:avLst/>
          </a:prstGeom>
          <a:noFill/>
          <a:ln w="9525">
            <a:noFill/>
            <a:miter lim="800000"/>
            <a:headEnd/>
            <a:tailEnd/>
          </a:ln>
        </p:spPr>
        <p:txBody>
          <a:bodyPr wrap="none">
            <a:spAutoFit/>
          </a:bodyPr>
          <a:lstStyle/>
          <a:p>
            <a:r>
              <a:rPr lang="ja-JP" altLang="en-US" b="0"/>
              <a:t>また、　　　　　　　　　　　　　　　　　　　　　　　　　　　　とする。</a:t>
            </a:r>
          </a:p>
        </p:txBody>
      </p:sp>
      <p:graphicFrame>
        <p:nvGraphicFramePr>
          <p:cNvPr id="30727" name="Object 16"/>
          <p:cNvGraphicFramePr>
            <a:graphicFrameLocks noChangeAspect="1"/>
          </p:cNvGraphicFramePr>
          <p:nvPr/>
        </p:nvGraphicFramePr>
        <p:xfrm>
          <a:off x="1524000" y="5562600"/>
          <a:ext cx="4800600" cy="493713"/>
        </p:xfrm>
        <a:graphic>
          <a:graphicData uri="http://schemas.openxmlformats.org/presentationml/2006/ole">
            <p:oleObj spid="_x0000_s30727" name="Equation" r:id="rId8" imgW="2222280" imgH="228600" progId="Equation.DSMT4">
              <p:embed/>
            </p:oleObj>
          </a:graphicData>
        </a:graphic>
      </p:graphicFrame>
      <p:sp>
        <p:nvSpPr>
          <p:cNvPr id="15" name="AutoShape 9"/>
          <p:cNvSpPr>
            <a:spLocks noChangeArrowheads="1"/>
          </p:cNvSpPr>
          <p:nvPr/>
        </p:nvSpPr>
        <p:spPr bwMode="auto">
          <a:xfrm>
            <a:off x="7000892" y="2357430"/>
            <a:ext cx="1857389" cy="2928958"/>
          </a:xfrm>
          <a:prstGeom prst="wedgeRoundRectCallout">
            <a:avLst>
              <a:gd name="adj1" fmla="val -83019"/>
              <a:gd name="adj2" fmla="val -779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 name="Text Box 48"/>
          <p:cNvSpPr txBox="1">
            <a:spLocks noChangeArrowheads="1"/>
          </p:cNvSpPr>
          <p:nvPr/>
        </p:nvSpPr>
        <p:spPr bwMode="auto">
          <a:xfrm>
            <a:off x="7143768" y="2571744"/>
            <a:ext cx="1571636" cy="2677656"/>
          </a:xfrm>
          <a:prstGeom prst="rect">
            <a:avLst/>
          </a:prstGeom>
          <a:noFill/>
          <a:ln w="9525">
            <a:noFill/>
            <a:miter lim="800000"/>
            <a:headEnd/>
            <a:tailEnd/>
          </a:ln>
        </p:spPr>
        <p:txBody>
          <a:bodyPr wrap="square">
            <a:spAutoFit/>
          </a:bodyPr>
          <a:lstStyle/>
          <a:p>
            <a:r>
              <a:rPr lang="ja-JP" altLang="en-US" b="0" dirty="0" smtClean="0"/>
              <a:t>誤り確率と記号発生確率、</a:t>
            </a:r>
            <a:endParaRPr lang="en-US" altLang="ja-JP" b="0" dirty="0" smtClean="0"/>
          </a:p>
          <a:p>
            <a:r>
              <a:rPr lang="ja-JP" altLang="en-US" b="0" dirty="0" smtClean="0"/>
              <a:t>記号受信確率を混同しないこと。</a:t>
            </a:r>
            <a:endParaRPr lang="ja-JP" altLang="en-US"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3" name="スライド番号プレースホルダ 3"/>
          <p:cNvSpPr>
            <a:spLocks noGrp="1"/>
          </p:cNvSpPr>
          <p:nvPr>
            <p:ph type="sldNum" sz="quarter" idx="12"/>
          </p:nvPr>
        </p:nvSpPr>
        <p:spPr>
          <a:xfrm>
            <a:off x="7239000" y="6400800"/>
            <a:ext cx="1905000" cy="457200"/>
          </a:xfrm>
          <a:noFill/>
        </p:spPr>
        <p:txBody>
          <a:bodyPr/>
          <a:lstStyle/>
          <a:p>
            <a:fld id="{C04032A0-161B-410D-B845-E2B7B9CF73FE}" type="slidenum">
              <a:rPr lang="en-US" altLang="ja-JP" smtClean="0"/>
              <a:pPr/>
              <a:t>34</a:t>
            </a:fld>
            <a:endParaRPr lang="en-US" altLang="ja-JP" smtClean="0"/>
          </a:p>
        </p:txBody>
      </p:sp>
      <p:sp>
        <p:nvSpPr>
          <p:cNvPr id="31754" name="Text Box 2"/>
          <p:cNvSpPr txBox="1">
            <a:spLocks noChangeArrowheads="1"/>
          </p:cNvSpPr>
          <p:nvPr/>
        </p:nvSpPr>
        <p:spPr bwMode="auto">
          <a:xfrm>
            <a:off x="288925" y="173038"/>
            <a:ext cx="5030788" cy="457200"/>
          </a:xfrm>
          <a:prstGeom prst="rect">
            <a:avLst/>
          </a:prstGeom>
          <a:noFill/>
          <a:ln w="9525">
            <a:noFill/>
            <a:miter lim="800000"/>
            <a:headEnd/>
            <a:tailEnd/>
          </a:ln>
        </p:spPr>
        <p:txBody>
          <a:bodyPr wrap="none">
            <a:spAutoFit/>
          </a:bodyPr>
          <a:lstStyle/>
          <a:p>
            <a:r>
              <a:rPr lang="ja-JP" altLang="en-US" b="0"/>
              <a:t>まず、受信記号の生起確率を求める。</a:t>
            </a:r>
          </a:p>
        </p:txBody>
      </p:sp>
      <p:graphicFrame>
        <p:nvGraphicFramePr>
          <p:cNvPr id="31746" name="Object 3"/>
          <p:cNvGraphicFramePr>
            <a:graphicFrameLocks noChangeAspect="1"/>
          </p:cNvGraphicFramePr>
          <p:nvPr/>
        </p:nvGraphicFramePr>
        <p:xfrm>
          <a:off x="914400" y="533400"/>
          <a:ext cx="2209800" cy="779463"/>
        </p:xfrm>
        <a:graphic>
          <a:graphicData uri="http://schemas.openxmlformats.org/presentationml/2006/ole">
            <p:oleObj spid="_x0000_s31746" name="Equation" r:id="rId3" imgW="647640" imgH="228600" progId="Equation.DSMT4">
              <p:embed/>
            </p:oleObj>
          </a:graphicData>
        </a:graphic>
      </p:graphicFrame>
      <p:graphicFrame>
        <p:nvGraphicFramePr>
          <p:cNvPr id="31747" name="Object 4"/>
          <p:cNvGraphicFramePr>
            <a:graphicFrameLocks noChangeAspect="1"/>
          </p:cNvGraphicFramePr>
          <p:nvPr/>
        </p:nvGraphicFramePr>
        <p:xfrm>
          <a:off x="685800" y="1066800"/>
          <a:ext cx="4724400" cy="2373313"/>
        </p:xfrm>
        <a:graphic>
          <a:graphicData uri="http://schemas.openxmlformats.org/presentationml/2006/ole">
            <p:oleObj spid="_x0000_s31747" name="Equation" r:id="rId4" imgW="2552400" imgH="1282680" progId="Equation.DSMT4">
              <p:embed/>
            </p:oleObj>
          </a:graphicData>
        </a:graphic>
      </p:graphicFrame>
      <p:sp>
        <p:nvSpPr>
          <p:cNvPr id="31755" name="Text Box 5"/>
          <p:cNvSpPr txBox="1">
            <a:spLocks noChangeArrowheads="1"/>
          </p:cNvSpPr>
          <p:nvPr/>
        </p:nvSpPr>
        <p:spPr bwMode="auto">
          <a:xfrm>
            <a:off x="285750" y="3500438"/>
            <a:ext cx="3562350" cy="461962"/>
          </a:xfrm>
          <a:prstGeom prst="rect">
            <a:avLst/>
          </a:prstGeom>
          <a:noFill/>
          <a:ln w="9525">
            <a:noFill/>
            <a:miter lim="800000"/>
            <a:headEnd/>
            <a:tailEnd/>
          </a:ln>
        </p:spPr>
        <p:txBody>
          <a:bodyPr wrap="none">
            <a:spAutoFit/>
          </a:bodyPr>
          <a:lstStyle/>
          <a:p>
            <a:r>
              <a:rPr lang="ja-JP" altLang="en-US" b="0"/>
              <a:t>次に、結合確率を求める。</a:t>
            </a:r>
          </a:p>
        </p:txBody>
      </p:sp>
      <p:graphicFrame>
        <p:nvGraphicFramePr>
          <p:cNvPr id="31748" name="Object 6"/>
          <p:cNvGraphicFramePr>
            <a:graphicFrameLocks noChangeAspect="1"/>
          </p:cNvGraphicFramePr>
          <p:nvPr/>
        </p:nvGraphicFramePr>
        <p:xfrm>
          <a:off x="1785938" y="4929188"/>
          <a:ext cx="4810125" cy="989012"/>
        </p:xfrm>
        <a:graphic>
          <a:graphicData uri="http://schemas.openxmlformats.org/presentationml/2006/ole">
            <p:oleObj spid="_x0000_s31748" name="Equation" r:id="rId5" imgW="1917360" imgH="393480" progId="Equation.DSMT4">
              <p:embed/>
            </p:oleObj>
          </a:graphicData>
        </a:graphic>
      </p:graphicFrame>
      <p:graphicFrame>
        <p:nvGraphicFramePr>
          <p:cNvPr id="31749" name="Object 7"/>
          <p:cNvGraphicFramePr>
            <a:graphicFrameLocks noChangeAspect="1"/>
          </p:cNvGraphicFramePr>
          <p:nvPr/>
        </p:nvGraphicFramePr>
        <p:xfrm>
          <a:off x="1785938" y="5786438"/>
          <a:ext cx="4810125" cy="989012"/>
        </p:xfrm>
        <a:graphic>
          <a:graphicData uri="http://schemas.openxmlformats.org/presentationml/2006/ole">
            <p:oleObj spid="_x0000_s31749" name="Equation" r:id="rId6" imgW="1917360" imgH="393480" progId="Equation.DSMT4">
              <p:embed/>
            </p:oleObj>
          </a:graphicData>
        </a:graphic>
      </p:graphicFrame>
      <p:sp>
        <p:nvSpPr>
          <p:cNvPr id="31756" name="AutoShape 9"/>
          <p:cNvSpPr>
            <a:spLocks noChangeArrowheads="1"/>
          </p:cNvSpPr>
          <p:nvPr/>
        </p:nvSpPr>
        <p:spPr bwMode="auto">
          <a:xfrm>
            <a:off x="6572250" y="4000500"/>
            <a:ext cx="1827213" cy="989013"/>
          </a:xfrm>
          <a:prstGeom prst="wedgeRoundRectCallout">
            <a:avLst>
              <a:gd name="adj1" fmla="val -121926"/>
              <a:gd name="adj2" fmla="val 5797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7" name="Text Box 10"/>
          <p:cNvSpPr txBox="1">
            <a:spLocks noChangeArrowheads="1"/>
          </p:cNvSpPr>
          <p:nvPr/>
        </p:nvSpPr>
        <p:spPr bwMode="auto">
          <a:xfrm>
            <a:off x="6715125" y="4071938"/>
            <a:ext cx="1573213" cy="830262"/>
          </a:xfrm>
          <a:prstGeom prst="rect">
            <a:avLst/>
          </a:prstGeom>
          <a:noFill/>
          <a:ln w="9525">
            <a:noFill/>
            <a:miter lim="800000"/>
            <a:headEnd/>
            <a:tailEnd/>
          </a:ln>
        </p:spPr>
        <p:txBody>
          <a:bodyPr>
            <a:spAutoFit/>
          </a:bodyPr>
          <a:lstStyle/>
          <a:p>
            <a:r>
              <a:rPr lang="en-US" altLang="ja-JP" b="0"/>
              <a:t>0</a:t>
            </a:r>
            <a:r>
              <a:rPr lang="ja-JP" altLang="en-US" b="0"/>
              <a:t>を送信する確率</a:t>
            </a:r>
          </a:p>
        </p:txBody>
      </p:sp>
      <p:sp>
        <p:nvSpPr>
          <p:cNvPr id="31758" name="AutoShape 9"/>
          <p:cNvSpPr>
            <a:spLocks noChangeArrowheads="1"/>
          </p:cNvSpPr>
          <p:nvPr/>
        </p:nvSpPr>
        <p:spPr bwMode="auto">
          <a:xfrm>
            <a:off x="285750" y="3929063"/>
            <a:ext cx="2928938" cy="1000125"/>
          </a:xfrm>
          <a:prstGeom prst="wedgeRoundRectCallout">
            <a:avLst>
              <a:gd name="adj1" fmla="val 9671"/>
              <a:gd name="adj2" fmla="val 7282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9" name="Text Box 10"/>
          <p:cNvSpPr txBox="1">
            <a:spLocks noChangeArrowheads="1"/>
          </p:cNvSpPr>
          <p:nvPr/>
        </p:nvSpPr>
        <p:spPr bwMode="auto">
          <a:xfrm>
            <a:off x="214313" y="4000500"/>
            <a:ext cx="3143250" cy="830263"/>
          </a:xfrm>
          <a:prstGeom prst="rect">
            <a:avLst/>
          </a:prstGeom>
          <a:noFill/>
          <a:ln w="9525">
            <a:noFill/>
            <a:miter lim="800000"/>
            <a:headEnd/>
            <a:tailEnd/>
          </a:ln>
        </p:spPr>
        <p:txBody>
          <a:bodyPr>
            <a:spAutoFit/>
          </a:bodyPr>
          <a:lstStyle/>
          <a:p>
            <a:r>
              <a:rPr lang="ja-JP" altLang="en-US" b="0"/>
              <a:t>　　を送信して、しかも</a:t>
            </a:r>
            <a:endParaRPr lang="en-US" altLang="ja-JP" b="0"/>
          </a:p>
          <a:p>
            <a:r>
              <a:rPr lang="ja-JP" altLang="en-US" b="0"/>
              <a:t>　　が受信される確率</a:t>
            </a:r>
          </a:p>
        </p:txBody>
      </p:sp>
      <p:graphicFrame>
        <p:nvGraphicFramePr>
          <p:cNvPr id="31750" name="Object 12"/>
          <p:cNvGraphicFramePr>
            <a:graphicFrameLocks noChangeAspect="1"/>
          </p:cNvGraphicFramePr>
          <p:nvPr/>
        </p:nvGraphicFramePr>
        <p:xfrm>
          <a:off x="325438" y="4357688"/>
          <a:ext cx="317500" cy="509587"/>
        </p:xfrm>
        <a:graphic>
          <a:graphicData uri="http://schemas.openxmlformats.org/presentationml/2006/ole">
            <p:oleObj spid="_x0000_s31750" name="Equation" r:id="rId7" imgW="126720" imgH="203040" progId="Equation.DSMT4">
              <p:embed/>
            </p:oleObj>
          </a:graphicData>
        </a:graphic>
      </p:graphicFrame>
      <p:sp>
        <p:nvSpPr>
          <p:cNvPr id="31760" name="AutoShape 9"/>
          <p:cNvSpPr>
            <a:spLocks noChangeArrowheads="1"/>
          </p:cNvSpPr>
          <p:nvPr/>
        </p:nvSpPr>
        <p:spPr bwMode="auto">
          <a:xfrm>
            <a:off x="3929063" y="2857500"/>
            <a:ext cx="3286125" cy="1071563"/>
          </a:xfrm>
          <a:prstGeom prst="wedgeRoundRectCallout">
            <a:avLst>
              <a:gd name="adj1" fmla="val -43019"/>
              <a:gd name="adj2" fmla="val 16252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61" name="Text Box 10"/>
          <p:cNvSpPr txBox="1">
            <a:spLocks noChangeArrowheads="1"/>
          </p:cNvSpPr>
          <p:nvPr/>
        </p:nvSpPr>
        <p:spPr bwMode="auto">
          <a:xfrm>
            <a:off x="4143375" y="3000375"/>
            <a:ext cx="2857500" cy="830263"/>
          </a:xfrm>
          <a:prstGeom prst="rect">
            <a:avLst/>
          </a:prstGeom>
          <a:noFill/>
          <a:ln w="9525">
            <a:noFill/>
            <a:miter lim="800000"/>
            <a:headEnd/>
            <a:tailEnd/>
          </a:ln>
        </p:spPr>
        <p:txBody>
          <a:bodyPr>
            <a:spAutoFit/>
          </a:bodyPr>
          <a:lstStyle/>
          <a:p>
            <a:r>
              <a:rPr lang="en-US" altLang="ja-JP" b="0"/>
              <a:t>0</a:t>
            </a:r>
            <a:r>
              <a:rPr lang="ja-JP" altLang="en-US" b="0"/>
              <a:t>を送信という条件で、</a:t>
            </a:r>
            <a:endParaRPr lang="en-US" altLang="ja-JP" b="0"/>
          </a:p>
          <a:p>
            <a:r>
              <a:rPr lang="ja-JP" altLang="en-US" b="0"/>
              <a:t>　　を受信する確率</a:t>
            </a:r>
          </a:p>
        </p:txBody>
      </p:sp>
      <p:graphicFrame>
        <p:nvGraphicFramePr>
          <p:cNvPr id="31751" name="Object 13"/>
          <p:cNvGraphicFramePr>
            <a:graphicFrameLocks noChangeAspect="1"/>
          </p:cNvGraphicFramePr>
          <p:nvPr/>
        </p:nvGraphicFramePr>
        <p:xfrm>
          <a:off x="357188" y="4000500"/>
          <a:ext cx="317500" cy="446088"/>
        </p:xfrm>
        <a:graphic>
          <a:graphicData uri="http://schemas.openxmlformats.org/presentationml/2006/ole">
            <p:oleObj spid="_x0000_s31751" name="Equation" r:id="rId8" imgW="126720" imgH="177480" progId="Equation.DSMT4">
              <p:embed/>
            </p:oleObj>
          </a:graphicData>
        </a:graphic>
      </p:graphicFrame>
      <p:graphicFrame>
        <p:nvGraphicFramePr>
          <p:cNvPr id="31752" name="Object 14"/>
          <p:cNvGraphicFramePr>
            <a:graphicFrameLocks noChangeAspect="1"/>
          </p:cNvGraphicFramePr>
          <p:nvPr/>
        </p:nvGraphicFramePr>
        <p:xfrm>
          <a:off x="4214813" y="3357563"/>
          <a:ext cx="317500" cy="509587"/>
        </p:xfrm>
        <a:graphic>
          <a:graphicData uri="http://schemas.openxmlformats.org/presentationml/2006/ole">
            <p:oleObj spid="_x0000_s31752" name="Equation" r:id="rId9" imgW="126720" imgH="203040" progId="Equation.DSMT4">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スライド番号プレースホルダ 3"/>
          <p:cNvSpPr>
            <a:spLocks noGrp="1"/>
          </p:cNvSpPr>
          <p:nvPr>
            <p:ph type="sldNum" sz="quarter" idx="12"/>
          </p:nvPr>
        </p:nvSpPr>
        <p:spPr>
          <a:noFill/>
        </p:spPr>
        <p:txBody>
          <a:bodyPr/>
          <a:lstStyle/>
          <a:p>
            <a:fld id="{37DC0BDF-541D-4DBC-9E45-E72E568866E6}" type="slidenum">
              <a:rPr lang="en-US" altLang="ja-JP" smtClean="0"/>
              <a:pPr/>
              <a:t>35</a:t>
            </a:fld>
            <a:endParaRPr lang="en-US" altLang="ja-JP" smtClean="0"/>
          </a:p>
        </p:txBody>
      </p:sp>
      <p:graphicFrame>
        <p:nvGraphicFramePr>
          <p:cNvPr id="32770" name="Object 2"/>
          <p:cNvGraphicFramePr>
            <a:graphicFrameLocks noChangeAspect="1"/>
          </p:cNvGraphicFramePr>
          <p:nvPr/>
        </p:nvGraphicFramePr>
        <p:xfrm>
          <a:off x="304800" y="0"/>
          <a:ext cx="5510213" cy="989013"/>
        </p:xfrm>
        <a:graphic>
          <a:graphicData uri="http://schemas.openxmlformats.org/presentationml/2006/ole">
            <p:oleObj spid="_x0000_s32770" name="Equation" r:id="rId3" imgW="2197080" imgH="393480" progId="Equation.DSMT4">
              <p:embed/>
            </p:oleObj>
          </a:graphicData>
        </a:graphic>
      </p:graphicFrame>
      <p:graphicFrame>
        <p:nvGraphicFramePr>
          <p:cNvPr id="32771" name="Object 3"/>
          <p:cNvGraphicFramePr>
            <a:graphicFrameLocks noChangeAspect="1"/>
          </p:cNvGraphicFramePr>
          <p:nvPr/>
        </p:nvGraphicFramePr>
        <p:xfrm>
          <a:off x="228600" y="990600"/>
          <a:ext cx="5573713" cy="989013"/>
        </p:xfrm>
        <a:graphic>
          <a:graphicData uri="http://schemas.openxmlformats.org/presentationml/2006/ole">
            <p:oleObj spid="_x0000_s32771" name="Equation" r:id="rId4" imgW="2222280" imgH="393480" progId="Equation.DSMT4">
              <p:embed/>
            </p:oleObj>
          </a:graphicData>
        </a:graphic>
      </p:graphicFrame>
      <p:sp>
        <p:nvSpPr>
          <p:cNvPr id="32777" name="AutoShape 4"/>
          <p:cNvSpPr>
            <a:spLocks noChangeArrowheads="1"/>
          </p:cNvSpPr>
          <p:nvPr/>
        </p:nvSpPr>
        <p:spPr bwMode="auto">
          <a:xfrm>
            <a:off x="6873875" y="284163"/>
            <a:ext cx="1981200" cy="838200"/>
          </a:xfrm>
          <a:prstGeom prst="wedgeRoundRectCallout">
            <a:avLst>
              <a:gd name="adj1" fmla="val -94551"/>
              <a:gd name="adj2" fmla="val -342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78" name="AutoShape 5"/>
          <p:cNvSpPr>
            <a:spLocks noChangeArrowheads="1"/>
          </p:cNvSpPr>
          <p:nvPr/>
        </p:nvSpPr>
        <p:spPr bwMode="auto">
          <a:xfrm>
            <a:off x="6873875" y="284163"/>
            <a:ext cx="1981200" cy="838200"/>
          </a:xfrm>
          <a:prstGeom prst="wedgeRoundRectCallout">
            <a:avLst>
              <a:gd name="adj1" fmla="val -100481"/>
              <a:gd name="adj2" fmla="val 6098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79" name="Text Box 6"/>
          <p:cNvSpPr txBox="1">
            <a:spLocks noChangeArrowheads="1"/>
          </p:cNvSpPr>
          <p:nvPr/>
        </p:nvSpPr>
        <p:spPr bwMode="auto">
          <a:xfrm>
            <a:off x="7086600" y="304800"/>
            <a:ext cx="1262063" cy="457200"/>
          </a:xfrm>
          <a:prstGeom prst="rect">
            <a:avLst/>
          </a:prstGeom>
          <a:noFill/>
          <a:ln w="9525">
            <a:noFill/>
            <a:miter lim="800000"/>
            <a:headEnd/>
            <a:tailEnd/>
          </a:ln>
        </p:spPr>
        <p:txBody>
          <a:bodyPr wrap="none">
            <a:spAutoFit/>
          </a:bodyPr>
          <a:lstStyle/>
          <a:p>
            <a:r>
              <a:rPr lang="ja-JP" altLang="en-US" b="0"/>
              <a:t>１を送信</a:t>
            </a:r>
          </a:p>
        </p:txBody>
      </p:sp>
      <p:sp>
        <p:nvSpPr>
          <p:cNvPr id="32780" name="Text Box 7"/>
          <p:cNvSpPr txBox="1">
            <a:spLocks noChangeArrowheads="1"/>
          </p:cNvSpPr>
          <p:nvPr/>
        </p:nvSpPr>
        <p:spPr bwMode="auto">
          <a:xfrm>
            <a:off x="304800" y="2286000"/>
            <a:ext cx="5867400" cy="457200"/>
          </a:xfrm>
          <a:prstGeom prst="rect">
            <a:avLst/>
          </a:prstGeom>
          <a:noFill/>
          <a:ln w="9525">
            <a:noFill/>
            <a:miter lim="800000"/>
            <a:headEnd/>
            <a:tailEnd/>
          </a:ln>
        </p:spPr>
        <p:txBody>
          <a:bodyPr wrap="none">
            <a:spAutoFit/>
          </a:bodyPr>
          <a:lstStyle/>
          <a:p>
            <a:r>
              <a:rPr lang="ja-JP" altLang="en-US" b="0"/>
              <a:t>条件付きエントロピー　　　　　　　　を求める。</a:t>
            </a:r>
          </a:p>
        </p:txBody>
      </p:sp>
      <p:graphicFrame>
        <p:nvGraphicFramePr>
          <p:cNvPr id="32772" name="Object 8"/>
          <p:cNvGraphicFramePr>
            <a:graphicFrameLocks noChangeAspect="1"/>
          </p:cNvGraphicFramePr>
          <p:nvPr/>
        </p:nvGraphicFramePr>
        <p:xfrm>
          <a:off x="3200400" y="2362200"/>
          <a:ext cx="1371600" cy="457200"/>
        </p:xfrm>
        <a:graphic>
          <a:graphicData uri="http://schemas.openxmlformats.org/presentationml/2006/ole">
            <p:oleObj spid="_x0000_s32772" name="Equation" r:id="rId5" imgW="609480" imgH="203040" progId="Equation.DSMT4">
              <p:embed/>
            </p:oleObj>
          </a:graphicData>
        </a:graphic>
      </p:graphicFrame>
      <p:graphicFrame>
        <p:nvGraphicFramePr>
          <p:cNvPr id="32773" name="Object 9"/>
          <p:cNvGraphicFramePr>
            <a:graphicFrameLocks noChangeAspect="1"/>
          </p:cNvGraphicFramePr>
          <p:nvPr/>
        </p:nvGraphicFramePr>
        <p:xfrm>
          <a:off x="609600" y="3048000"/>
          <a:ext cx="7239000" cy="3444875"/>
        </p:xfrm>
        <a:graphic>
          <a:graphicData uri="http://schemas.openxmlformats.org/presentationml/2006/ole">
            <p:oleObj spid="_x0000_s32773" name="Equation" r:id="rId6" imgW="3809880" imgH="1815840" progId="Equation.DSMT4">
              <p:embed/>
            </p:oleObj>
          </a:graphicData>
        </a:graphic>
      </p:graphicFrame>
      <p:sp>
        <p:nvSpPr>
          <p:cNvPr id="32781" name="AutoShape 10"/>
          <p:cNvSpPr>
            <a:spLocks noChangeArrowheads="1"/>
          </p:cNvSpPr>
          <p:nvPr/>
        </p:nvSpPr>
        <p:spPr bwMode="auto">
          <a:xfrm>
            <a:off x="3429000" y="4724400"/>
            <a:ext cx="4953000" cy="1676400"/>
          </a:xfrm>
          <a:prstGeom prst="wedgeRoundRectCallout">
            <a:avLst>
              <a:gd name="adj1" fmla="val -81731"/>
              <a:gd name="adj2" fmla="val 407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2" name="Text Box 11"/>
          <p:cNvSpPr txBox="1">
            <a:spLocks noChangeArrowheads="1"/>
          </p:cNvSpPr>
          <p:nvPr/>
        </p:nvSpPr>
        <p:spPr bwMode="auto">
          <a:xfrm>
            <a:off x="3429000" y="4876800"/>
            <a:ext cx="4487863" cy="822325"/>
          </a:xfrm>
          <a:prstGeom prst="rect">
            <a:avLst/>
          </a:prstGeom>
          <a:noFill/>
          <a:ln w="9525">
            <a:noFill/>
            <a:miter lim="800000"/>
            <a:headEnd/>
            <a:tailEnd/>
          </a:ln>
        </p:spPr>
        <p:txBody>
          <a:bodyPr wrap="none">
            <a:spAutoFit/>
          </a:bodyPr>
          <a:lstStyle/>
          <a:p>
            <a:r>
              <a:rPr lang="ja-JP" altLang="en-US" b="0"/>
              <a:t>通信路の誤り確率だけで定まる。</a:t>
            </a:r>
          </a:p>
          <a:p>
            <a:r>
              <a:rPr lang="ja-JP" altLang="en-US" b="0"/>
              <a:t>　　　　　は２元のエントロピー関数</a:t>
            </a:r>
          </a:p>
        </p:txBody>
      </p:sp>
      <p:graphicFrame>
        <p:nvGraphicFramePr>
          <p:cNvPr id="32774" name="Object 12"/>
          <p:cNvGraphicFramePr>
            <a:graphicFrameLocks noChangeAspect="1"/>
          </p:cNvGraphicFramePr>
          <p:nvPr/>
        </p:nvGraphicFramePr>
        <p:xfrm>
          <a:off x="3581400" y="5334000"/>
          <a:ext cx="844550" cy="385763"/>
        </p:xfrm>
        <a:graphic>
          <a:graphicData uri="http://schemas.openxmlformats.org/presentationml/2006/ole">
            <p:oleObj spid="_x0000_s32774" name="Equation" r:id="rId7" imgW="444240" imgH="203040" progId="Equation.DSMT4">
              <p:embed/>
            </p:oleObj>
          </a:graphicData>
        </a:graphic>
      </p:graphicFrame>
      <p:graphicFrame>
        <p:nvGraphicFramePr>
          <p:cNvPr id="32775" name="Object 13"/>
          <p:cNvGraphicFramePr>
            <a:graphicFrameLocks noChangeAspect="1"/>
          </p:cNvGraphicFramePr>
          <p:nvPr/>
        </p:nvGraphicFramePr>
        <p:xfrm>
          <a:off x="3657600" y="5791200"/>
          <a:ext cx="4560888" cy="385763"/>
        </p:xfrm>
        <a:graphic>
          <a:graphicData uri="http://schemas.openxmlformats.org/presentationml/2006/ole">
            <p:oleObj spid="_x0000_s32775" name="Equation" r:id="rId8" imgW="2400120" imgH="20304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スライド番号プレースホルダ 3"/>
          <p:cNvSpPr>
            <a:spLocks noGrp="1"/>
          </p:cNvSpPr>
          <p:nvPr>
            <p:ph type="sldNum" sz="quarter" idx="12"/>
          </p:nvPr>
        </p:nvSpPr>
        <p:spPr>
          <a:noFill/>
        </p:spPr>
        <p:txBody>
          <a:bodyPr/>
          <a:lstStyle/>
          <a:p>
            <a:fld id="{F32724B7-0B38-4916-8E96-C80065F09F9C}" type="slidenum">
              <a:rPr lang="en-US" altLang="ja-JP" smtClean="0"/>
              <a:pPr/>
              <a:t>36</a:t>
            </a:fld>
            <a:endParaRPr lang="en-US" altLang="ja-JP" smtClean="0"/>
          </a:p>
        </p:txBody>
      </p:sp>
      <p:sp>
        <p:nvSpPr>
          <p:cNvPr id="33802" name="Text Box 2"/>
          <p:cNvSpPr txBox="1">
            <a:spLocks noChangeArrowheads="1"/>
          </p:cNvSpPr>
          <p:nvPr/>
        </p:nvSpPr>
        <p:spPr bwMode="auto">
          <a:xfrm>
            <a:off x="304800" y="304800"/>
            <a:ext cx="6969125" cy="457200"/>
          </a:xfrm>
          <a:prstGeom prst="rect">
            <a:avLst/>
          </a:prstGeom>
          <a:noFill/>
          <a:ln w="9525">
            <a:noFill/>
            <a:miter lim="800000"/>
            <a:headEnd/>
            <a:tailEnd/>
          </a:ln>
        </p:spPr>
        <p:txBody>
          <a:bodyPr wrap="none">
            <a:spAutoFit/>
          </a:bodyPr>
          <a:lstStyle/>
          <a:p>
            <a:r>
              <a:rPr lang="ja-JP" altLang="en-US" b="0"/>
              <a:t>従って、相互情報量　　　　　　　は次式で求められる。</a:t>
            </a:r>
          </a:p>
        </p:txBody>
      </p:sp>
      <p:graphicFrame>
        <p:nvGraphicFramePr>
          <p:cNvPr id="33794" name="Object 3"/>
          <p:cNvGraphicFramePr>
            <a:graphicFrameLocks noChangeAspect="1"/>
          </p:cNvGraphicFramePr>
          <p:nvPr/>
        </p:nvGraphicFramePr>
        <p:xfrm>
          <a:off x="1143000" y="838200"/>
          <a:ext cx="3403600" cy="1612900"/>
        </p:xfrm>
        <a:graphic>
          <a:graphicData uri="http://schemas.openxmlformats.org/presentationml/2006/ole">
            <p:oleObj spid="_x0000_s33794" name="Equation" r:id="rId3" imgW="1790640" imgH="850680" progId="Equation.DSMT4">
              <p:embed/>
            </p:oleObj>
          </a:graphicData>
        </a:graphic>
      </p:graphicFrame>
      <p:graphicFrame>
        <p:nvGraphicFramePr>
          <p:cNvPr id="33795" name="Object 4"/>
          <p:cNvGraphicFramePr>
            <a:graphicFrameLocks noChangeAspect="1"/>
          </p:cNvGraphicFramePr>
          <p:nvPr/>
        </p:nvGraphicFramePr>
        <p:xfrm>
          <a:off x="3124200" y="381000"/>
          <a:ext cx="1014413" cy="384175"/>
        </p:xfrm>
        <a:graphic>
          <a:graphicData uri="http://schemas.openxmlformats.org/presentationml/2006/ole">
            <p:oleObj spid="_x0000_s33795" name="Equation" r:id="rId4" imgW="533160" imgH="203040" progId="Equation.DSMT4">
              <p:embed/>
            </p:oleObj>
          </a:graphicData>
        </a:graphic>
      </p:graphicFrame>
      <p:sp>
        <p:nvSpPr>
          <p:cNvPr id="33803" name="Text Box 5"/>
          <p:cNvSpPr txBox="1">
            <a:spLocks noChangeArrowheads="1"/>
          </p:cNvSpPr>
          <p:nvPr/>
        </p:nvSpPr>
        <p:spPr bwMode="auto">
          <a:xfrm>
            <a:off x="304800" y="2438400"/>
            <a:ext cx="7115175" cy="457200"/>
          </a:xfrm>
          <a:prstGeom prst="rect">
            <a:avLst/>
          </a:prstGeom>
          <a:noFill/>
          <a:ln w="9525">
            <a:noFill/>
            <a:miter lim="800000"/>
            <a:headEnd/>
            <a:tailEnd/>
          </a:ln>
        </p:spPr>
        <p:txBody>
          <a:bodyPr wrap="none">
            <a:spAutoFit/>
          </a:bodyPr>
          <a:lstStyle/>
          <a:p>
            <a:r>
              <a:rPr lang="ja-JP" altLang="en-US" b="0"/>
              <a:t>よって、通信路容量　　　　は以下のように求められる。</a:t>
            </a:r>
          </a:p>
        </p:txBody>
      </p:sp>
      <p:graphicFrame>
        <p:nvGraphicFramePr>
          <p:cNvPr id="33796" name="Object 6"/>
          <p:cNvGraphicFramePr>
            <a:graphicFrameLocks noChangeAspect="1"/>
          </p:cNvGraphicFramePr>
          <p:nvPr/>
        </p:nvGraphicFramePr>
        <p:xfrm>
          <a:off x="3048000" y="2438400"/>
          <a:ext cx="542925" cy="609600"/>
        </p:xfrm>
        <a:graphic>
          <a:graphicData uri="http://schemas.openxmlformats.org/presentationml/2006/ole">
            <p:oleObj spid="_x0000_s33796" name="Equation" r:id="rId5" imgW="203040" imgH="228600" progId="Equation.DSMT4">
              <p:embed/>
            </p:oleObj>
          </a:graphicData>
        </a:graphic>
      </p:graphicFrame>
      <p:graphicFrame>
        <p:nvGraphicFramePr>
          <p:cNvPr id="33797" name="Object 7"/>
          <p:cNvGraphicFramePr>
            <a:graphicFrameLocks noChangeAspect="1"/>
          </p:cNvGraphicFramePr>
          <p:nvPr/>
        </p:nvGraphicFramePr>
        <p:xfrm>
          <a:off x="152400" y="2819400"/>
          <a:ext cx="4724400" cy="3611563"/>
        </p:xfrm>
        <a:graphic>
          <a:graphicData uri="http://schemas.openxmlformats.org/presentationml/2006/ole">
            <p:oleObj spid="_x0000_s33797" name="Equation" r:id="rId6" imgW="2057400" imgH="1574640" progId="Equation.DSMT4">
              <p:embed/>
            </p:oleObj>
          </a:graphicData>
        </a:graphic>
      </p:graphicFrame>
      <p:sp>
        <p:nvSpPr>
          <p:cNvPr id="33804" name="Line 8"/>
          <p:cNvSpPr>
            <a:spLocks noChangeShapeType="1"/>
          </p:cNvSpPr>
          <p:nvPr/>
        </p:nvSpPr>
        <p:spPr bwMode="auto">
          <a:xfrm>
            <a:off x="5029200" y="2895600"/>
            <a:ext cx="0" cy="3657600"/>
          </a:xfrm>
          <a:prstGeom prst="line">
            <a:avLst/>
          </a:prstGeom>
          <a:noFill/>
          <a:ln w="38100">
            <a:solidFill>
              <a:schemeClr val="tx1"/>
            </a:solidFill>
            <a:round/>
            <a:headEnd/>
            <a:tailEnd/>
          </a:ln>
        </p:spPr>
        <p:txBody>
          <a:bodyPr/>
          <a:lstStyle/>
          <a:p>
            <a:endParaRPr lang="ja-JP" altLang="en-US"/>
          </a:p>
        </p:txBody>
      </p:sp>
      <p:sp>
        <p:nvSpPr>
          <p:cNvPr id="33805" name="Text Box 9"/>
          <p:cNvSpPr txBox="1">
            <a:spLocks noChangeArrowheads="1"/>
          </p:cNvSpPr>
          <p:nvPr/>
        </p:nvSpPr>
        <p:spPr bwMode="auto">
          <a:xfrm>
            <a:off x="5029200" y="2971800"/>
            <a:ext cx="2366963" cy="457200"/>
          </a:xfrm>
          <a:prstGeom prst="rect">
            <a:avLst/>
          </a:prstGeom>
          <a:noFill/>
          <a:ln w="9525">
            <a:noFill/>
            <a:miter lim="800000"/>
            <a:headEnd/>
            <a:tailEnd/>
          </a:ln>
        </p:spPr>
        <p:txBody>
          <a:bodyPr wrap="none">
            <a:spAutoFit/>
          </a:bodyPr>
          <a:lstStyle/>
          <a:p>
            <a:r>
              <a:rPr lang="ja-JP" altLang="en-US" b="0"/>
              <a:t>ここで、最大値は</a:t>
            </a:r>
          </a:p>
        </p:txBody>
      </p:sp>
      <p:graphicFrame>
        <p:nvGraphicFramePr>
          <p:cNvPr id="33798" name="Object 10"/>
          <p:cNvGraphicFramePr>
            <a:graphicFrameLocks noChangeAspect="1"/>
          </p:cNvGraphicFramePr>
          <p:nvPr/>
        </p:nvGraphicFramePr>
        <p:xfrm>
          <a:off x="5486400" y="3505200"/>
          <a:ext cx="1452563" cy="1524000"/>
        </p:xfrm>
        <a:graphic>
          <a:graphicData uri="http://schemas.openxmlformats.org/presentationml/2006/ole">
            <p:oleObj spid="_x0000_s33798" name="Equation" r:id="rId7" imgW="774360" imgH="812520" progId="Equation.DSMT4">
              <p:embed/>
            </p:oleObj>
          </a:graphicData>
        </a:graphic>
      </p:graphicFrame>
      <p:sp>
        <p:nvSpPr>
          <p:cNvPr id="33806" name="Text Box 11"/>
          <p:cNvSpPr txBox="1">
            <a:spLocks noChangeArrowheads="1"/>
          </p:cNvSpPr>
          <p:nvPr/>
        </p:nvSpPr>
        <p:spPr bwMode="auto">
          <a:xfrm>
            <a:off x="5029200" y="4876800"/>
            <a:ext cx="4114800" cy="822325"/>
          </a:xfrm>
          <a:prstGeom prst="rect">
            <a:avLst/>
          </a:prstGeom>
          <a:noFill/>
          <a:ln w="9525">
            <a:noFill/>
            <a:miter lim="800000"/>
            <a:headEnd/>
            <a:tailEnd/>
          </a:ln>
        </p:spPr>
        <p:txBody>
          <a:bodyPr>
            <a:spAutoFit/>
          </a:bodyPr>
          <a:lstStyle/>
          <a:p>
            <a:r>
              <a:rPr lang="ja-JP" altLang="en-US" b="0"/>
              <a:t>のときに実現される。また、このときの　　　は以下である。</a:t>
            </a:r>
          </a:p>
        </p:txBody>
      </p:sp>
      <p:graphicFrame>
        <p:nvGraphicFramePr>
          <p:cNvPr id="33799" name="Object 12"/>
          <p:cNvGraphicFramePr>
            <a:graphicFrameLocks noChangeAspect="1"/>
          </p:cNvGraphicFramePr>
          <p:nvPr/>
        </p:nvGraphicFramePr>
        <p:xfrm>
          <a:off x="5334000" y="5791200"/>
          <a:ext cx="2119313" cy="914400"/>
        </p:xfrm>
        <a:graphic>
          <a:graphicData uri="http://schemas.openxmlformats.org/presentationml/2006/ole">
            <p:oleObj spid="_x0000_s33799" name="Equation" r:id="rId8" imgW="1130040" imgH="393480" progId="Equation.DSMT4">
              <p:embed/>
            </p:oleObj>
          </a:graphicData>
        </a:graphic>
      </p:graphicFrame>
      <p:graphicFrame>
        <p:nvGraphicFramePr>
          <p:cNvPr id="33800" name="Object 13"/>
          <p:cNvGraphicFramePr>
            <a:graphicFrameLocks noChangeAspect="1"/>
          </p:cNvGraphicFramePr>
          <p:nvPr/>
        </p:nvGraphicFramePr>
        <p:xfrm>
          <a:off x="6324600" y="5181600"/>
          <a:ext cx="381000" cy="530225"/>
        </p:xfrm>
        <a:graphic>
          <a:graphicData uri="http://schemas.openxmlformats.org/presentationml/2006/ole">
            <p:oleObj spid="_x0000_s33800" name="Equation" r:id="rId9" imgW="203040" imgH="228600" progId="Equation.DSMT4">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スライド番号プレースホルダ 4"/>
          <p:cNvSpPr>
            <a:spLocks noGrp="1"/>
          </p:cNvSpPr>
          <p:nvPr>
            <p:ph type="sldNum" sz="quarter" idx="12"/>
          </p:nvPr>
        </p:nvSpPr>
        <p:spPr>
          <a:noFill/>
        </p:spPr>
        <p:txBody>
          <a:bodyPr/>
          <a:lstStyle/>
          <a:p>
            <a:fld id="{65B20360-8985-4EFB-A4C9-7F0BBFBE2333}" type="slidenum">
              <a:rPr lang="en-US" altLang="ja-JP" smtClean="0"/>
              <a:pPr/>
              <a:t>37</a:t>
            </a:fld>
            <a:endParaRPr lang="en-US" altLang="ja-JP" smtClean="0"/>
          </a:p>
        </p:txBody>
      </p:sp>
      <p:sp>
        <p:nvSpPr>
          <p:cNvPr id="34821" name="Rectangle 2"/>
          <p:cNvSpPr>
            <a:spLocks noGrp="1" noChangeArrowheads="1"/>
          </p:cNvSpPr>
          <p:nvPr>
            <p:ph type="title"/>
          </p:nvPr>
        </p:nvSpPr>
        <p:spPr/>
        <p:txBody>
          <a:bodyPr/>
          <a:lstStyle/>
          <a:p>
            <a:pPr eaLnBrk="1" hangingPunct="1"/>
            <a:r>
              <a:rPr lang="ja-JP" altLang="en-US" smtClean="0"/>
              <a:t>練習</a:t>
            </a:r>
          </a:p>
        </p:txBody>
      </p:sp>
      <p:sp>
        <p:nvSpPr>
          <p:cNvPr id="34822" name="Text Box 3"/>
          <p:cNvSpPr txBox="1">
            <a:spLocks noChangeArrowheads="1"/>
          </p:cNvSpPr>
          <p:nvPr/>
        </p:nvSpPr>
        <p:spPr bwMode="auto">
          <a:xfrm>
            <a:off x="228600" y="762000"/>
            <a:ext cx="8610600" cy="1552575"/>
          </a:xfrm>
          <a:prstGeom prst="rect">
            <a:avLst/>
          </a:prstGeom>
          <a:noFill/>
          <a:ln w="9525">
            <a:noFill/>
            <a:miter lim="800000"/>
            <a:headEnd/>
            <a:tailEnd/>
          </a:ln>
        </p:spPr>
        <p:txBody>
          <a:bodyPr>
            <a:spAutoFit/>
          </a:bodyPr>
          <a:lstStyle/>
          <a:p>
            <a:endParaRPr lang="en-US" altLang="ja-JP" b="0"/>
          </a:p>
          <a:p>
            <a:r>
              <a:rPr lang="ja-JP" altLang="en-US" b="0"/>
              <a:t>通信路行列　　　　　　　　　　　　　の通信路の通信路容量　　　　を</a:t>
            </a:r>
          </a:p>
          <a:p>
            <a:endParaRPr lang="ja-JP" altLang="en-US" b="0"/>
          </a:p>
          <a:p>
            <a:r>
              <a:rPr lang="ja-JP" altLang="en-US" b="0"/>
              <a:t>求めよ。</a:t>
            </a:r>
          </a:p>
        </p:txBody>
      </p:sp>
      <p:graphicFrame>
        <p:nvGraphicFramePr>
          <p:cNvPr id="34818" name="Object 4"/>
          <p:cNvGraphicFramePr>
            <a:graphicFrameLocks noChangeAspect="1"/>
          </p:cNvGraphicFramePr>
          <p:nvPr/>
        </p:nvGraphicFramePr>
        <p:xfrm>
          <a:off x="1905000" y="838200"/>
          <a:ext cx="2252663" cy="990600"/>
        </p:xfrm>
        <a:graphic>
          <a:graphicData uri="http://schemas.openxmlformats.org/presentationml/2006/ole">
            <p:oleObj spid="_x0000_s34818" name="Equation" r:id="rId3" imgW="1041120" imgH="457200" progId="Equation.DSMT4">
              <p:embed/>
            </p:oleObj>
          </a:graphicData>
        </a:graphic>
      </p:graphicFrame>
      <p:graphicFrame>
        <p:nvGraphicFramePr>
          <p:cNvPr id="34819" name="Object 5"/>
          <p:cNvGraphicFramePr>
            <a:graphicFrameLocks noChangeAspect="1"/>
          </p:cNvGraphicFramePr>
          <p:nvPr/>
        </p:nvGraphicFramePr>
        <p:xfrm>
          <a:off x="7543800" y="914400"/>
          <a:ext cx="744538" cy="838200"/>
        </p:xfrm>
        <a:graphic>
          <a:graphicData uri="http://schemas.openxmlformats.org/presentationml/2006/ole">
            <p:oleObj spid="_x0000_s34819" name="Equation" r:id="rId4" imgW="203040" imgH="228600" progId="Equation.DSMT4">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7" name="スライド番号プレースホルダ 4"/>
          <p:cNvSpPr>
            <a:spLocks noGrp="1"/>
          </p:cNvSpPr>
          <p:nvPr>
            <p:ph type="sldNum" sz="quarter" idx="12"/>
          </p:nvPr>
        </p:nvSpPr>
        <p:spPr>
          <a:noFill/>
        </p:spPr>
        <p:txBody>
          <a:bodyPr/>
          <a:lstStyle/>
          <a:p>
            <a:fld id="{F436028D-0336-437D-8E7C-01039C14C056}" type="slidenum">
              <a:rPr lang="en-US" altLang="ja-JP" smtClean="0"/>
              <a:pPr/>
              <a:t>38</a:t>
            </a:fld>
            <a:endParaRPr lang="en-US" altLang="ja-JP" smtClean="0"/>
          </a:p>
        </p:txBody>
      </p:sp>
      <p:sp>
        <p:nvSpPr>
          <p:cNvPr id="35848" name="Rectangle 2"/>
          <p:cNvSpPr>
            <a:spLocks noGrp="1" noChangeArrowheads="1"/>
          </p:cNvSpPr>
          <p:nvPr>
            <p:ph type="title"/>
          </p:nvPr>
        </p:nvSpPr>
        <p:spPr/>
        <p:txBody>
          <a:bodyPr/>
          <a:lstStyle/>
          <a:p>
            <a:pPr eaLnBrk="1" hangingPunct="1"/>
            <a:r>
              <a:rPr lang="ja-JP" altLang="en-US" smtClean="0"/>
              <a:t>２元対称通信路の通信路容量</a:t>
            </a:r>
          </a:p>
        </p:txBody>
      </p:sp>
      <p:sp>
        <p:nvSpPr>
          <p:cNvPr id="35849" name="Text Box 3"/>
          <p:cNvSpPr txBox="1">
            <a:spLocks noChangeArrowheads="1"/>
          </p:cNvSpPr>
          <p:nvPr/>
        </p:nvSpPr>
        <p:spPr bwMode="auto">
          <a:xfrm>
            <a:off x="838200" y="914400"/>
            <a:ext cx="6553200" cy="1187450"/>
          </a:xfrm>
          <a:prstGeom prst="rect">
            <a:avLst/>
          </a:prstGeom>
          <a:noFill/>
          <a:ln w="9525">
            <a:noFill/>
            <a:miter lim="800000"/>
            <a:headEnd/>
            <a:tailEnd/>
          </a:ln>
        </p:spPr>
        <p:txBody>
          <a:bodyPr>
            <a:spAutoFit/>
          </a:bodyPr>
          <a:lstStyle/>
          <a:p>
            <a:endParaRPr lang="en-US" altLang="ja-JP" b="0"/>
          </a:p>
          <a:p>
            <a:r>
              <a:rPr lang="ja-JP" altLang="en-US" b="0"/>
              <a:t>誤り確率　　の２元対称通信路の通信路容量　　　は次式で求められる。</a:t>
            </a:r>
          </a:p>
        </p:txBody>
      </p:sp>
      <p:graphicFrame>
        <p:nvGraphicFramePr>
          <p:cNvPr id="35842" name="Object 5"/>
          <p:cNvGraphicFramePr>
            <a:graphicFrameLocks noChangeAspect="1"/>
          </p:cNvGraphicFramePr>
          <p:nvPr/>
        </p:nvGraphicFramePr>
        <p:xfrm>
          <a:off x="6705600" y="1143000"/>
          <a:ext cx="484188" cy="652463"/>
        </p:xfrm>
        <a:graphic>
          <a:graphicData uri="http://schemas.openxmlformats.org/presentationml/2006/ole">
            <p:oleObj spid="_x0000_s35842" name="Equation" r:id="rId3" imgW="152280" imgH="177480" progId="Equation.DSMT4">
              <p:embed/>
            </p:oleObj>
          </a:graphicData>
        </a:graphic>
      </p:graphicFrame>
      <p:graphicFrame>
        <p:nvGraphicFramePr>
          <p:cNvPr id="35843" name="Object 6"/>
          <p:cNvGraphicFramePr>
            <a:graphicFrameLocks noChangeAspect="1"/>
          </p:cNvGraphicFramePr>
          <p:nvPr/>
        </p:nvGraphicFramePr>
        <p:xfrm>
          <a:off x="2133600" y="1295400"/>
          <a:ext cx="379413" cy="473075"/>
        </p:xfrm>
        <a:graphic>
          <a:graphicData uri="http://schemas.openxmlformats.org/presentationml/2006/ole">
            <p:oleObj spid="_x0000_s35843" name="Equation" r:id="rId4" imgW="152280" imgH="164880" progId="Equation.DSMT4">
              <p:embed/>
            </p:oleObj>
          </a:graphicData>
        </a:graphic>
      </p:graphicFrame>
      <p:sp>
        <p:nvSpPr>
          <p:cNvPr id="35850" name="AutoShape 7"/>
          <p:cNvSpPr>
            <a:spLocks noChangeArrowheads="1"/>
          </p:cNvSpPr>
          <p:nvPr/>
        </p:nvSpPr>
        <p:spPr bwMode="auto">
          <a:xfrm>
            <a:off x="609600" y="914400"/>
            <a:ext cx="7315200" cy="472440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35844" name="Object 9"/>
          <p:cNvGraphicFramePr>
            <a:graphicFrameLocks noChangeAspect="1"/>
          </p:cNvGraphicFramePr>
          <p:nvPr/>
        </p:nvGraphicFramePr>
        <p:xfrm>
          <a:off x="1828800" y="1981200"/>
          <a:ext cx="2944813" cy="744538"/>
        </p:xfrm>
        <a:graphic>
          <a:graphicData uri="http://schemas.openxmlformats.org/presentationml/2006/ole">
            <p:oleObj spid="_x0000_s35844" name="Equation" r:id="rId5" imgW="927000" imgH="203040" progId="Equation.DSMT4">
              <p:embed/>
            </p:oleObj>
          </a:graphicData>
        </a:graphic>
      </p:graphicFrame>
      <p:sp>
        <p:nvSpPr>
          <p:cNvPr id="35851" name="Text Box 10"/>
          <p:cNvSpPr txBox="1">
            <a:spLocks noChangeArrowheads="1"/>
          </p:cNvSpPr>
          <p:nvPr/>
        </p:nvSpPr>
        <p:spPr bwMode="auto">
          <a:xfrm>
            <a:off x="685800" y="2667000"/>
            <a:ext cx="7064375" cy="822325"/>
          </a:xfrm>
          <a:prstGeom prst="rect">
            <a:avLst/>
          </a:prstGeom>
          <a:noFill/>
          <a:ln w="9525">
            <a:noFill/>
            <a:miter lim="800000"/>
            <a:headEnd/>
            <a:tailEnd/>
          </a:ln>
        </p:spPr>
        <p:txBody>
          <a:bodyPr wrap="none">
            <a:spAutoFit/>
          </a:bodyPr>
          <a:lstStyle/>
          <a:p>
            <a:r>
              <a:rPr lang="ja-JP" altLang="en-US" b="0"/>
              <a:t>通信路容量が達成されるとき、送信、受信の各確率は</a:t>
            </a:r>
          </a:p>
          <a:p>
            <a:r>
              <a:rPr lang="ja-JP" altLang="en-US" b="0"/>
              <a:t>以下で表される。</a:t>
            </a:r>
          </a:p>
        </p:txBody>
      </p:sp>
      <p:graphicFrame>
        <p:nvGraphicFramePr>
          <p:cNvPr id="35845" name="Object 11"/>
          <p:cNvGraphicFramePr>
            <a:graphicFrameLocks noChangeAspect="1"/>
          </p:cNvGraphicFramePr>
          <p:nvPr/>
        </p:nvGraphicFramePr>
        <p:xfrm>
          <a:off x="1295400" y="3886200"/>
          <a:ext cx="4114800" cy="538163"/>
        </p:xfrm>
        <a:graphic>
          <a:graphicData uri="http://schemas.openxmlformats.org/presentationml/2006/ole">
            <p:oleObj spid="_x0000_s35845" name="Equation" r:id="rId6" imgW="1942920" imgH="253800" progId="Equation.DSMT4">
              <p:embed/>
            </p:oleObj>
          </a:graphicData>
        </a:graphic>
      </p:graphicFrame>
      <p:graphicFrame>
        <p:nvGraphicFramePr>
          <p:cNvPr id="35846" name="Object 12"/>
          <p:cNvGraphicFramePr>
            <a:graphicFrameLocks noChangeAspect="1"/>
          </p:cNvGraphicFramePr>
          <p:nvPr/>
        </p:nvGraphicFramePr>
        <p:xfrm>
          <a:off x="1295400" y="4572000"/>
          <a:ext cx="4221163" cy="538163"/>
        </p:xfrm>
        <a:graphic>
          <a:graphicData uri="http://schemas.openxmlformats.org/presentationml/2006/ole">
            <p:oleObj spid="_x0000_s35846" name="Equation" r:id="rId7" imgW="1993680" imgH="253800" progId="Equation.DSMT4">
              <p:embed/>
            </p:oleObj>
          </a:graphicData>
        </a:graphic>
      </p:graphicFrame>
      <p:sp>
        <p:nvSpPr>
          <p:cNvPr id="35852" name="AutoShape 13"/>
          <p:cNvSpPr>
            <a:spLocks noChangeArrowheads="1"/>
          </p:cNvSpPr>
          <p:nvPr/>
        </p:nvSpPr>
        <p:spPr bwMode="auto">
          <a:xfrm>
            <a:off x="5791200" y="3276600"/>
            <a:ext cx="3048000" cy="2209800"/>
          </a:xfrm>
          <a:prstGeom prst="wedgeRoundRectCallout">
            <a:avLst>
              <a:gd name="adj1" fmla="val -55417"/>
              <a:gd name="adj2" fmla="val 2133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5853" name="Text Box 14"/>
          <p:cNvSpPr txBox="1">
            <a:spLocks noChangeArrowheads="1"/>
          </p:cNvSpPr>
          <p:nvPr/>
        </p:nvSpPr>
        <p:spPr bwMode="auto">
          <a:xfrm>
            <a:off x="5943600" y="3352800"/>
            <a:ext cx="2667000" cy="1917700"/>
          </a:xfrm>
          <a:prstGeom prst="rect">
            <a:avLst/>
          </a:prstGeom>
          <a:noFill/>
          <a:ln w="9525">
            <a:noFill/>
            <a:miter lim="800000"/>
            <a:headEnd/>
            <a:tailEnd/>
          </a:ln>
        </p:spPr>
        <p:txBody>
          <a:bodyPr>
            <a:spAutoFit/>
          </a:bodyPr>
          <a:lstStyle/>
          <a:p>
            <a:r>
              <a:rPr lang="ja-JP" altLang="en-US" b="0"/>
              <a:t>対称性より、送信を均等に行うと、受信も均等になる。</a:t>
            </a:r>
          </a:p>
          <a:p>
            <a:r>
              <a:rPr lang="ja-JP" altLang="en-US" b="0"/>
              <a:t>（式で計算して確かめると良い。）</a:t>
            </a:r>
          </a:p>
        </p:txBody>
      </p:sp>
      <p:sp>
        <p:nvSpPr>
          <p:cNvPr id="35854" name="Text Box 15"/>
          <p:cNvSpPr txBox="1">
            <a:spLocks noChangeArrowheads="1"/>
          </p:cNvSpPr>
          <p:nvPr/>
        </p:nvSpPr>
        <p:spPr bwMode="auto">
          <a:xfrm>
            <a:off x="1371600" y="762000"/>
            <a:ext cx="4049713" cy="457200"/>
          </a:xfrm>
          <a:prstGeom prst="rect">
            <a:avLst/>
          </a:prstGeom>
          <a:solidFill>
            <a:schemeClr val="bg1"/>
          </a:solidFill>
          <a:ln w="9525">
            <a:noFill/>
            <a:miter lim="800000"/>
            <a:headEnd/>
            <a:tailEnd/>
          </a:ln>
        </p:spPr>
        <p:txBody>
          <a:bodyPr wrap="none">
            <a:spAutoFit/>
          </a:bodyPr>
          <a:lstStyle/>
          <a:p>
            <a:r>
              <a:rPr lang="ja-JP" altLang="en-US" b="0">
                <a:solidFill>
                  <a:srgbClr val="FF9900"/>
                </a:solidFill>
              </a:rPr>
              <a:t>２元対称通信路の通信路容量</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スライド番号プレースホルダ 3"/>
          <p:cNvSpPr>
            <a:spLocks noGrp="1"/>
          </p:cNvSpPr>
          <p:nvPr>
            <p:ph type="sldNum" sz="quarter" idx="12"/>
          </p:nvPr>
        </p:nvSpPr>
        <p:spPr>
          <a:noFill/>
        </p:spPr>
        <p:txBody>
          <a:bodyPr/>
          <a:lstStyle/>
          <a:p>
            <a:fld id="{B71862C6-4CA0-402A-9164-B1C03A9D949A}" type="slidenum">
              <a:rPr lang="en-US" altLang="ja-JP" smtClean="0"/>
              <a:pPr/>
              <a:t>39</a:t>
            </a:fld>
            <a:endParaRPr lang="en-US" altLang="ja-JP" smtClean="0"/>
          </a:p>
        </p:txBody>
      </p:sp>
      <p:sp>
        <p:nvSpPr>
          <p:cNvPr id="36871" name="Text Box 2"/>
          <p:cNvSpPr txBox="1">
            <a:spLocks noChangeArrowheads="1"/>
          </p:cNvSpPr>
          <p:nvPr/>
        </p:nvSpPr>
        <p:spPr bwMode="auto">
          <a:xfrm>
            <a:off x="304800" y="304800"/>
            <a:ext cx="793750" cy="457200"/>
          </a:xfrm>
          <a:prstGeom prst="rect">
            <a:avLst/>
          </a:prstGeom>
          <a:noFill/>
          <a:ln w="9525">
            <a:noFill/>
            <a:miter lim="800000"/>
            <a:headEnd/>
            <a:tailEnd/>
          </a:ln>
        </p:spPr>
        <p:txBody>
          <a:bodyPr wrap="none">
            <a:spAutoFit/>
          </a:bodyPr>
          <a:lstStyle/>
          <a:p>
            <a:r>
              <a:rPr lang="ja-JP" altLang="en-US" b="0"/>
              <a:t>証明</a:t>
            </a:r>
          </a:p>
        </p:txBody>
      </p:sp>
      <p:graphicFrame>
        <p:nvGraphicFramePr>
          <p:cNvPr id="36866" name="Object 3"/>
          <p:cNvGraphicFramePr>
            <a:graphicFrameLocks noChangeAspect="1"/>
          </p:cNvGraphicFramePr>
          <p:nvPr/>
        </p:nvGraphicFramePr>
        <p:xfrm>
          <a:off x="1600200" y="762000"/>
          <a:ext cx="2554288" cy="990600"/>
        </p:xfrm>
        <a:graphic>
          <a:graphicData uri="http://schemas.openxmlformats.org/presentationml/2006/ole">
            <p:oleObj spid="_x0000_s36866" name="Equation" r:id="rId3" imgW="1180800" imgH="457200" progId="Equation.DSMT4">
              <p:embed/>
            </p:oleObj>
          </a:graphicData>
        </a:graphic>
      </p:graphicFrame>
      <p:sp>
        <p:nvSpPr>
          <p:cNvPr id="36872" name="Text Box 4"/>
          <p:cNvSpPr txBox="1">
            <a:spLocks noChangeArrowheads="1"/>
          </p:cNvSpPr>
          <p:nvPr/>
        </p:nvSpPr>
        <p:spPr bwMode="auto">
          <a:xfrm>
            <a:off x="1295400" y="381000"/>
            <a:ext cx="4638675" cy="457200"/>
          </a:xfrm>
          <a:prstGeom prst="rect">
            <a:avLst/>
          </a:prstGeom>
          <a:noFill/>
          <a:ln w="9525">
            <a:noFill/>
            <a:miter lim="800000"/>
            <a:headEnd/>
            <a:tailEnd/>
          </a:ln>
        </p:spPr>
        <p:txBody>
          <a:bodyPr wrap="none">
            <a:spAutoFit/>
          </a:bodyPr>
          <a:lstStyle/>
          <a:p>
            <a:r>
              <a:rPr lang="ja-JP" altLang="en-US" b="0" dirty="0"/>
              <a:t>通信路行列は、次式のようになる。</a:t>
            </a:r>
          </a:p>
        </p:txBody>
      </p:sp>
      <p:graphicFrame>
        <p:nvGraphicFramePr>
          <p:cNvPr id="36867" name="Object 5"/>
          <p:cNvGraphicFramePr>
            <a:graphicFrameLocks noChangeAspect="1"/>
          </p:cNvGraphicFramePr>
          <p:nvPr/>
        </p:nvGraphicFramePr>
        <p:xfrm>
          <a:off x="609600" y="2133600"/>
          <a:ext cx="4800600" cy="1568450"/>
        </p:xfrm>
        <a:graphic>
          <a:graphicData uri="http://schemas.openxmlformats.org/presentationml/2006/ole">
            <p:oleObj spid="_x0000_s36867" name="Equation" r:id="rId4" imgW="2501640" imgH="711000" progId="Equation.DSMT4">
              <p:embed/>
            </p:oleObj>
          </a:graphicData>
        </a:graphic>
      </p:graphicFrame>
      <p:graphicFrame>
        <p:nvGraphicFramePr>
          <p:cNvPr id="36868" name="Object 6"/>
          <p:cNvGraphicFramePr>
            <a:graphicFrameLocks noChangeAspect="1"/>
          </p:cNvGraphicFramePr>
          <p:nvPr/>
        </p:nvGraphicFramePr>
        <p:xfrm>
          <a:off x="685800" y="3962400"/>
          <a:ext cx="3967163" cy="2620963"/>
        </p:xfrm>
        <a:graphic>
          <a:graphicData uri="http://schemas.openxmlformats.org/presentationml/2006/ole">
            <p:oleObj spid="_x0000_s36868" name="Equation" r:id="rId5" imgW="1726920" imgH="1143000" progId="Equation.DSMT4">
              <p:embed/>
            </p:oleObj>
          </a:graphicData>
        </a:graphic>
      </p:graphicFrame>
      <p:sp>
        <p:nvSpPr>
          <p:cNvPr id="36873" name="Text Box 7"/>
          <p:cNvSpPr txBox="1">
            <a:spLocks noChangeArrowheads="1"/>
          </p:cNvSpPr>
          <p:nvPr/>
        </p:nvSpPr>
        <p:spPr bwMode="auto">
          <a:xfrm>
            <a:off x="304800" y="1752600"/>
            <a:ext cx="5734050" cy="457200"/>
          </a:xfrm>
          <a:prstGeom prst="rect">
            <a:avLst/>
          </a:prstGeom>
          <a:noFill/>
          <a:ln w="9525">
            <a:noFill/>
            <a:miter lim="800000"/>
            <a:headEnd/>
            <a:tailEnd/>
          </a:ln>
        </p:spPr>
        <p:txBody>
          <a:bodyPr wrap="none">
            <a:spAutoFit/>
          </a:bodyPr>
          <a:lstStyle/>
          <a:p>
            <a:r>
              <a:rPr lang="ja-JP" altLang="en-US" b="0"/>
              <a:t>例題と同様にして以下のように求められる。</a:t>
            </a:r>
          </a:p>
        </p:txBody>
      </p:sp>
      <p:sp>
        <p:nvSpPr>
          <p:cNvPr id="36874" name="Line 8"/>
          <p:cNvSpPr>
            <a:spLocks noChangeShapeType="1"/>
          </p:cNvSpPr>
          <p:nvPr/>
        </p:nvSpPr>
        <p:spPr bwMode="auto">
          <a:xfrm>
            <a:off x="5029200" y="3200400"/>
            <a:ext cx="0" cy="3657600"/>
          </a:xfrm>
          <a:prstGeom prst="line">
            <a:avLst/>
          </a:prstGeom>
          <a:noFill/>
          <a:ln w="9525">
            <a:solidFill>
              <a:schemeClr val="tx1"/>
            </a:solidFill>
            <a:round/>
            <a:headEnd/>
            <a:tailEnd/>
          </a:ln>
        </p:spPr>
        <p:txBody>
          <a:bodyPr/>
          <a:lstStyle/>
          <a:p>
            <a:endParaRPr lang="ja-JP" altLang="en-US"/>
          </a:p>
        </p:txBody>
      </p:sp>
      <p:graphicFrame>
        <p:nvGraphicFramePr>
          <p:cNvPr id="36869" name="Object 9"/>
          <p:cNvGraphicFramePr>
            <a:graphicFrameLocks noChangeAspect="1"/>
          </p:cNvGraphicFramePr>
          <p:nvPr/>
        </p:nvGraphicFramePr>
        <p:xfrm>
          <a:off x="5410200" y="3429000"/>
          <a:ext cx="2819400" cy="1978025"/>
        </p:xfrm>
        <a:graphic>
          <a:graphicData uri="http://schemas.openxmlformats.org/presentationml/2006/ole">
            <p:oleObj spid="_x0000_s36869" name="Equation" r:id="rId6" imgW="977760" imgH="685800" progId="Equation.DSMT4">
              <p:embed/>
            </p:oleObj>
          </a:graphicData>
        </a:graphic>
      </p:graphicFrame>
      <p:sp>
        <p:nvSpPr>
          <p:cNvPr id="36875" name="Text Box 10"/>
          <p:cNvSpPr txBox="1">
            <a:spLocks noChangeArrowheads="1"/>
          </p:cNvSpPr>
          <p:nvPr/>
        </p:nvSpPr>
        <p:spPr bwMode="auto">
          <a:xfrm>
            <a:off x="6156325" y="6061075"/>
            <a:ext cx="844550" cy="457200"/>
          </a:xfrm>
          <a:prstGeom prst="rect">
            <a:avLst/>
          </a:prstGeom>
          <a:noFill/>
          <a:ln w="9525">
            <a:noFill/>
            <a:miter lim="800000"/>
            <a:headEnd/>
            <a:tailEnd/>
          </a:ln>
        </p:spPr>
        <p:txBody>
          <a:bodyPr wrap="none">
            <a:spAutoFit/>
          </a:bodyPr>
          <a:lstStyle/>
          <a:p>
            <a:r>
              <a:rPr lang="en-US" altLang="ja-JP"/>
              <a:t>QED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スライド番号プレースホルダ 4"/>
          <p:cNvSpPr>
            <a:spLocks noGrp="1"/>
          </p:cNvSpPr>
          <p:nvPr>
            <p:ph type="sldNum" sz="quarter" idx="12"/>
          </p:nvPr>
        </p:nvSpPr>
        <p:spPr>
          <a:xfrm>
            <a:off x="6929438" y="6286500"/>
            <a:ext cx="1905000" cy="457200"/>
          </a:xfrm>
          <a:noFill/>
        </p:spPr>
        <p:txBody>
          <a:bodyPr/>
          <a:lstStyle/>
          <a:p>
            <a:fld id="{427AF727-DD62-47A6-926F-34016591E806}" type="slidenum">
              <a:rPr lang="en-US" altLang="ja-JP" smtClean="0"/>
              <a:pPr/>
              <a:t>4</a:t>
            </a:fld>
            <a:endParaRPr lang="en-US" altLang="ja-JP" smtClean="0"/>
          </a:p>
        </p:txBody>
      </p:sp>
      <p:sp>
        <p:nvSpPr>
          <p:cNvPr id="3083" name="AutoShape 5"/>
          <p:cNvSpPr>
            <a:spLocks noChangeArrowheads="1"/>
          </p:cNvSpPr>
          <p:nvPr/>
        </p:nvSpPr>
        <p:spPr bwMode="auto">
          <a:xfrm>
            <a:off x="1981200" y="3124200"/>
            <a:ext cx="762000" cy="14478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3084" name="Oval 3"/>
          <p:cNvSpPr>
            <a:spLocks noChangeArrowheads="1"/>
          </p:cNvSpPr>
          <p:nvPr/>
        </p:nvSpPr>
        <p:spPr bwMode="auto">
          <a:xfrm>
            <a:off x="5410200" y="2743200"/>
            <a:ext cx="1371600" cy="2362200"/>
          </a:xfrm>
          <a:prstGeom prst="ellipse">
            <a:avLst/>
          </a:prstGeom>
          <a:solidFill>
            <a:schemeClr val="hlink"/>
          </a:solidFill>
          <a:ln w="9525">
            <a:round/>
            <a:headEnd/>
            <a:tailEnd/>
          </a:ln>
          <a:scene3d>
            <a:camera prst="legacyObliqueBottomLeft">
              <a:rot lat="1200000" lon="19799994" rev="0"/>
            </a:camera>
            <a:lightRig rig="legacyFlat3" dir="b"/>
          </a:scene3d>
          <a:sp3d extrusionH="3630600" prstMaterial="legacyMatte">
            <a:bevelT w="13500" h="13500" prst="angle"/>
            <a:bevelB w="13500" h="13500" prst="angle"/>
            <a:extrusionClr>
              <a:schemeClr val="hlink"/>
            </a:extrusionClr>
          </a:sp3d>
        </p:spPr>
        <p:txBody>
          <a:bodyPr wrap="none" anchor="ctr">
            <a:flatTx/>
          </a:bodyPr>
          <a:lstStyle/>
          <a:p>
            <a:pPr algn="ctr"/>
            <a:endParaRPr lang="ja-JP" altLang="ja-JP" b="0">
              <a:solidFill>
                <a:srgbClr val="000066"/>
              </a:solidFill>
            </a:endParaRPr>
          </a:p>
        </p:txBody>
      </p:sp>
      <p:graphicFrame>
        <p:nvGraphicFramePr>
          <p:cNvPr id="3074" name="Object 4"/>
          <p:cNvGraphicFramePr>
            <a:graphicFrameLocks noChangeAspect="1"/>
          </p:cNvGraphicFramePr>
          <p:nvPr/>
        </p:nvGraphicFramePr>
        <p:xfrm>
          <a:off x="381000" y="2667000"/>
          <a:ext cx="1598613" cy="2057400"/>
        </p:xfrm>
        <a:graphic>
          <a:graphicData uri="http://schemas.openxmlformats.org/presentationml/2006/ole">
            <p:oleObj spid="_x0000_s3074" name="Equation" r:id="rId3" imgW="711000" imgH="914400" progId="Equation.DSMT4">
              <p:embed/>
            </p:oleObj>
          </a:graphicData>
        </a:graphic>
      </p:graphicFrame>
      <p:sp>
        <p:nvSpPr>
          <p:cNvPr id="3085" name="AutoShape 6"/>
          <p:cNvSpPr>
            <a:spLocks noChangeArrowheads="1"/>
          </p:cNvSpPr>
          <p:nvPr/>
        </p:nvSpPr>
        <p:spPr bwMode="auto">
          <a:xfrm>
            <a:off x="5791200" y="3200400"/>
            <a:ext cx="1066800" cy="1524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graphicFrame>
        <p:nvGraphicFramePr>
          <p:cNvPr id="3075" name="Object 7"/>
          <p:cNvGraphicFramePr>
            <a:graphicFrameLocks noChangeAspect="1"/>
          </p:cNvGraphicFramePr>
          <p:nvPr/>
        </p:nvGraphicFramePr>
        <p:xfrm>
          <a:off x="7010400" y="2514600"/>
          <a:ext cx="1627188" cy="2057400"/>
        </p:xfrm>
        <a:graphic>
          <a:graphicData uri="http://schemas.openxmlformats.org/presentationml/2006/ole">
            <p:oleObj spid="_x0000_s3075" name="Equation" r:id="rId4" imgW="723600" imgH="914400" progId="Equation.DSMT4">
              <p:embed/>
            </p:oleObj>
          </a:graphicData>
        </a:graphic>
      </p:graphicFrame>
      <p:sp>
        <p:nvSpPr>
          <p:cNvPr id="3086" name="Line 9"/>
          <p:cNvSpPr>
            <a:spLocks noChangeShapeType="1"/>
          </p:cNvSpPr>
          <p:nvPr/>
        </p:nvSpPr>
        <p:spPr bwMode="auto">
          <a:xfrm flipV="1">
            <a:off x="3505200" y="3429000"/>
            <a:ext cx="1447800" cy="381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3076" name="Object 10"/>
          <p:cNvGraphicFramePr>
            <a:graphicFrameLocks noChangeAspect="1"/>
          </p:cNvGraphicFramePr>
          <p:nvPr/>
        </p:nvGraphicFramePr>
        <p:xfrm>
          <a:off x="3786188" y="3929063"/>
          <a:ext cx="1352550" cy="1071562"/>
        </p:xfrm>
        <a:graphic>
          <a:graphicData uri="http://schemas.openxmlformats.org/presentationml/2006/ole">
            <p:oleObj spid="_x0000_s3076" name="Equation" r:id="rId5" imgW="736560" imgH="583920" progId="Equation.DSMT4">
              <p:embed/>
            </p:oleObj>
          </a:graphicData>
        </a:graphic>
      </p:graphicFrame>
      <p:graphicFrame>
        <p:nvGraphicFramePr>
          <p:cNvPr id="3077" name="Object 12"/>
          <p:cNvGraphicFramePr>
            <a:graphicFrameLocks noChangeAspect="1"/>
          </p:cNvGraphicFramePr>
          <p:nvPr/>
        </p:nvGraphicFramePr>
        <p:xfrm>
          <a:off x="2971800" y="3581400"/>
          <a:ext cx="406400" cy="609600"/>
        </p:xfrm>
        <a:graphic>
          <a:graphicData uri="http://schemas.openxmlformats.org/presentationml/2006/ole">
            <p:oleObj spid="_x0000_s3077" name="Equation" r:id="rId6" imgW="152280" imgH="228600" progId="Equation.DSMT4">
              <p:embed/>
            </p:oleObj>
          </a:graphicData>
        </a:graphic>
      </p:graphicFrame>
      <p:graphicFrame>
        <p:nvGraphicFramePr>
          <p:cNvPr id="3078" name="Object 13"/>
          <p:cNvGraphicFramePr>
            <a:graphicFrameLocks noChangeAspect="1"/>
          </p:cNvGraphicFramePr>
          <p:nvPr/>
        </p:nvGraphicFramePr>
        <p:xfrm>
          <a:off x="4953000" y="3048000"/>
          <a:ext cx="415925" cy="609600"/>
        </p:xfrm>
        <a:graphic>
          <a:graphicData uri="http://schemas.openxmlformats.org/presentationml/2006/ole">
            <p:oleObj spid="_x0000_s3078" name="Equation" r:id="rId7" imgW="164880" imgH="241200" progId="Equation.DSMT4">
              <p:embed/>
            </p:oleObj>
          </a:graphicData>
        </a:graphic>
      </p:graphicFrame>
      <p:sp>
        <p:nvSpPr>
          <p:cNvPr id="3087" name="AutoShape 14"/>
          <p:cNvSpPr>
            <a:spLocks noChangeArrowheads="1"/>
          </p:cNvSpPr>
          <p:nvPr/>
        </p:nvSpPr>
        <p:spPr bwMode="auto">
          <a:xfrm>
            <a:off x="0" y="5334000"/>
            <a:ext cx="3357563" cy="1095375"/>
          </a:xfrm>
          <a:prstGeom prst="wedgeRoundRectCallout">
            <a:avLst>
              <a:gd name="adj1" fmla="val -20227"/>
              <a:gd name="adj2" fmla="val -94403"/>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3088" name="AutoShape 15"/>
          <p:cNvSpPr>
            <a:spLocks noChangeArrowheads="1"/>
          </p:cNvSpPr>
          <p:nvPr/>
        </p:nvSpPr>
        <p:spPr bwMode="auto">
          <a:xfrm>
            <a:off x="5784850" y="5072063"/>
            <a:ext cx="3200400" cy="1071562"/>
          </a:xfrm>
          <a:prstGeom prst="wedgeRoundRectCallout">
            <a:avLst>
              <a:gd name="adj1" fmla="val 19097"/>
              <a:gd name="adj2" fmla="val -8554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3089" name="Text Box 16"/>
          <p:cNvSpPr txBox="1">
            <a:spLocks noChangeArrowheads="1"/>
          </p:cNvSpPr>
          <p:nvPr/>
        </p:nvSpPr>
        <p:spPr bwMode="auto">
          <a:xfrm>
            <a:off x="71438" y="5500688"/>
            <a:ext cx="3500437" cy="857250"/>
          </a:xfrm>
          <a:prstGeom prst="rect">
            <a:avLst/>
          </a:prstGeom>
          <a:noFill/>
          <a:ln w="9525">
            <a:noFill/>
            <a:miter lim="800000"/>
            <a:headEnd/>
            <a:tailEnd/>
          </a:ln>
        </p:spPr>
        <p:txBody>
          <a:bodyPr>
            <a:spAutoFit/>
          </a:bodyPr>
          <a:lstStyle/>
          <a:p>
            <a:r>
              <a:rPr lang="ja-JP" altLang="en-US" b="0"/>
              <a:t>ある生成確率で、</a:t>
            </a:r>
          </a:p>
          <a:p>
            <a:r>
              <a:rPr lang="ja-JP" altLang="en-US" b="0"/>
              <a:t>送信記号が送信される。</a:t>
            </a:r>
          </a:p>
        </p:txBody>
      </p:sp>
      <p:sp>
        <p:nvSpPr>
          <p:cNvPr id="3090" name="Text Box 18"/>
          <p:cNvSpPr txBox="1">
            <a:spLocks noChangeArrowheads="1"/>
          </p:cNvSpPr>
          <p:nvPr/>
        </p:nvSpPr>
        <p:spPr bwMode="auto">
          <a:xfrm>
            <a:off x="5861050" y="5214938"/>
            <a:ext cx="3140075" cy="830262"/>
          </a:xfrm>
          <a:prstGeom prst="rect">
            <a:avLst/>
          </a:prstGeom>
          <a:noFill/>
          <a:ln w="9525">
            <a:noFill/>
            <a:miter lim="800000"/>
            <a:headEnd/>
            <a:tailEnd/>
          </a:ln>
        </p:spPr>
        <p:txBody>
          <a:bodyPr>
            <a:spAutoFit/>
          </a:bodyPr>
          <a:lstStyle/>
          <a:p>
            <a:r>
              <a:rPr lang="ja-JP" altLang="en-US" b="0"/>
              <a:t>ある受信確率で、</a:t>
            </a:r>
          </a:p>
          <a:p>
            <a:r>
              <a:rPr lang="ja-JP" altLang="en-US" b="0"/>
              <a:t>受信記号が受信される。</a:t>
            </a:r>
          </a:p>
        </p:txBody>
      </p:sp>
      <p:sp>
        <p:nvSpPr>
          <p:cNvPr id="3091" name="AutoShape 20"/>
          <p:cNvSpPr>
            <a:spLocks noChangeArrowheads="1"/>
          </p:cNvSpPr>
          <p:nvPr/>
        </p:nvSpPr>
        <p:spPr bwMode="auto">
          <a:xfrm>
            <a:off x="1752600" y="228600"/>
            <a:ext cx="5334000" cy="2286000"/>
          </a:xfrm>
          <a:prstGeom prst="wedgeRoundRectCallout">
            <a:avLst>
              <a:gd name="adj1" fmla="val 3630"/>
              <a:gd name="adj2" fmla="val 65208"/>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3092" name="Text Box 21"/>
          <p:cNvSpPr txBox="1">
            <a:spLocks noChangeArrowheads="1"/>
          </p:cNvSpPr>
          <p:nvPr/>
        </p:nvSpPr>
        <p:spPr bwMode="auto">
          <a:xfrm>
            <a:off x="2057400" y="381000"/>
            <a:ext cx="4800600" cy="1938338"/>
          </a:xfrm>
          <a:prstGeom prst="rect">
            <a:avLst/>
          </a:prstGeom>
          <a:noFill/>
          <a:ln w="9525">
            <a:noFill/>
            <a:miter lim="800000"/>
            <a:headEnd/>
            <a:tailEnd/>
          </a:ln>
        </p:spPr>
        <p:txBody>
          <a:bodyPr>
            <a:spAutoFit/>
          </a:bodyPr>
          <a:lstStyle/>
          <a:p>
            <a:r>
              <a:rPr lang="ja-JP" altLang="en-US" b="0"/>
              <a:t>通信路は、送信記号　　　を送った時、受信記号　　　が受信される確率　　　　　　　でモデル化される。すべての組み合わせの確率で一つの通信路が定義される。</a:t>
            </a:r>
          </a:p>
        </p:txBody>
      </p:sp>
      <p:graphicFrame>
        <p:nvGraphicFramePr>
          <p:cNvPr id="3079" name="Object 23"/>
          <p:cNvGraphicFramePr>
            <a:graphicFrameLocks noChangeAspect="1"/>
          </p:cNvGraphicFramePr>
          <p:nvPr/>
        </p:nvGraphicFramePr>
        <p:xfrm>
          <a:off x="4929188" y="285750"/>
          <a:ext cx="406400" cy="609600"/>
        </p:xfrm>
        <a:graphic>
          <a:graphicData uri="http://schemas.openxmlformats.org/presentationml/2006/ole">
            <p:oleObj spid="_x0000_s3079" name="Equation" r:id="rId8" imgW="152280" imgH="228600" progId="Equation.DSMT4">
              <p:embed/>
            </p:oleObj>
          </a:graphicData>
        </a:graphic>
      </p:graphicFrame>
      <p:graphicFrame>
        <p:nvGraphicFramePr>
          <p:cNvPr id="3080" name="Object 24"/>
          <p:cNvGraphicFramePr>
            <a:graphicFrameLocks noChangeAspect="1"/>
          </p:cNvGraphicFramePr>
          <p:nvPr/>
        </p:nvGraphicFramePr>
        <p:xfrm>
          <a:off x="3962400" y="685800"/>
          <a:ext cx="415925" cy="609600"/>
        </p:xfrm>
        <a:graphic>
          <a:graphicData uri="http://schemas.openxmlformats.org/presentationml/2006/ole">
            <p:oleObj spid="_x0000_s3080" name="Equation" r:id="rId9" imgW="164880" imgH="241200" progId="Equation.DSMT4">
              <p:embed/>
            </p:oleObj>
          </a:graphicData>
        </a:graphic>
      </p:graphicFrame>
      <p:graphicFrame>
        <p:nvGraphicFramePr>
          <p:cNvPr id="3081" name="Object 25"/>
          <p:cNvGraphicFramePr>
            <a:graphicFrameLocks noChangeAspect="1"/>
          </p:cNvGraphicFramePr>
          <p:nvPr/>
        </p:nvGraphicFramePr>
        <p:xfrm>
          <a:off x="2514600" y="1143000"/>
          <a:ext cx="1219200" cy="392113"/>
        </p:xfrm>
        <a:graphic>
          <a:graphicData uri="http://schemas.openxmlformats.org/presentationml/2006/ole">
            <p:oleObj spid="_x0000_s3081" name="Equation" r:id="rId10" imgW="749160" imgH="241200" progId="Equation.DSMT4">
              <p:embed/>
            </p:oleObj>
          </a:graphicData>
        </a:graphic>
      </p:graphicFrame>
      <p:grpSp>
        <p:nvGrpSpPr>
          <p:cNvPr id="3093" name="Group 26"/>
          <p:cNvGrpSpPr>
            <a:grpSpLocks/>
          </p:cNvGrpSpPr>
          <p:nvPr/>
        </p:nvGrpSpPr>
        <p:grpSpPr bwMode="auto">
          <a:xfrm>
            <a:off x="7772400" y="1676400"/>
            <a:ext cx="685800" cy="474663"/>
            <a:chOff x="4896" y="960"/>
            <a:chExt cx="624" cy="432"/>
          </a:xfrm>
        </p:grpSpPr>
        <p:sp>
          <p:nvSpPr>
            <p:cNvPr id="3095" name="Line 27"/>
            <p:cNvSpPr>
              <a:spLocks noChangeShapeType="1"/>
            </p:cNvSpPr>
            <p:nvPr/>
          </p:nvSpPr>
          <p:spPr bwMode="auto">
            <a:xfrm>
              <a:off x="4896" y="960"/>
              <a:ext cx="624" cy="288"/>
            </a:xfrm>
            <a:prstGeom prst="line">
              <a:avLst/>
            </a:prstGeom>
            <a:noFill/>
            <a:ln w="9525">
              <a:solidFill>
                <a:schemeClr val="tx1"/>
              </a:solidFill>
              <a:round/>
              <a:headEnd/>
              <a:tailEnd/>
            </a:ln>
          </p:spPr>
          <p:txBody>
            <a:bodyPr/>
            <a:lstStyle/>
            <a:p>
              <a:endParaRPr lang="ja-JP" altLang="en-US"/>
            </a:p>
          </p:txBody>
        </p:sp>
        <p:sp>
          <p:nvSpPr>
            <p:cNvPr id="3096" name="Line 28"/>
            <p:cNvSpPr>
              <a:spLocks noChangeShapeType="1"/>
            </p:cNvSpPr>
            <p:nvPr/>
          </p:nvSpPr>
          <p:spPr bwMode="auto">
            <a:xfrm flipH="1">
              <a:off x="4896" y="1248"/>
              <a:ext cx="624" cy="144"/>
            </a:xfrm>
            <a:prstGeom prst="line">
              <a:avLst/>
            </a:prstGeom>
            <a:noFill/>
            <a:ln w="9525">
              <a:solidFill>
                <a:schemeClr val="tx1"/>
              </a:solidFill>
              <a:round/>
              <a:headEnd/>
              <a:tailEnd/>
            </a:ln>
          </p:spPr>
          <p:txBody>
            <a:bodyPr/>
            <a:lstStyle/>
            <a:p>
              <a:endParaRPr lang="ja-JP" altLang="en-US"/>
            </a:p>
          </p:txBody>
        </p:sp>
        <p:sp>
          <p:nvSpPr>
            <p:cNvPr id="3097" name="Oval 29"/>
            <p:cNvSpPr>
              <a:spLocks noChangeArrowheads="1"/>
            </p:cNvSpPr>
            <p:nvPr/>
          </p:nvSpPr>
          <p:spPr bwMode="auto">
            <a:xfrm>
              <a:off x="4944" y="1104"/>
              <a:ext cx="96" cy="19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098" name="Arc 30"/>
            <p:cNvSpPr>
              <a:spLocks/>
            </p:cNvSpPr>
            <p:nvPr/>
          </p:nvSpPr>
          <p:spPr bwMode="auto">
            <a:xfrm rot="21359119" flipH="1">
              <a:off x="4945" y="1021"/>
              <a:ext cx="144" cy="359"/>
            </a:xfrm>
            <a:custGeom>
              <a:avLst/>
              <a:gdLst>
                <a:gd name="T0" fmla="*/ 0 w 21600"/>
                <a:gd name="T1" fmla="*/ 0 h 32314"/>
                <a:gd name="T2" fmla="*/ 0 w 21600"/>
                <a:gd name="T3" fmla="*/ 0 h 32314"/>
                <a:gd name="T4" fmla="*/ 0 w 21600"/>
                <a:gd name="T5" fmla="*/ 0 h 32314"/>
                <a:gd name="T6" fmla="*/ 0 60000 65536"/>
                <a:gd name="T7" fmla="*/ 0 60000 65536"/>
                <a:gd name="T8" fmla="*/ 0 60000 65536"/>
                <a:gd name="T9" fmla="*/ 0 w 21600"/>
                <a:gd name="T10" fmla="*/ 0 h 32314"/>
                <a:gd name="T11" fmla="*/ 21600 w 21600"/>
                <a:gd name="T12" fmla="*/ 32314 h 32314"/>
              </a:gdLst>
              <a:ahLst/>
              <a:cxnLst>
                <a:cxn ang="T6">
                  <a:pos x="T0" y="T1"/>
                </a:cxn>
                <a:cxn ang="T7">
                  <a:pos x="T2" y="T3"/>
                </a:cxn>
                <a:cxn ang="T8">
                  <a:pos x="T4" y="T5"/>
                </a:cxn>
              </a:cxnLst>
              <a:rect l="T9" t="T10" r="T11" b="T12"/>
              <a:pathLst>
                <a:path w="21600" h="32314" fill="none" extrusionOk="0">
                  <a:moveTo>
                    <a:pt x="9957" y="-1"/>
                  </a:moveTo>
                  <a:cubicBezTo>
                    <a:pt x="17110" y="3715"/>
                    <a:pt x="21600" y="11106"/>
                    <a:pt x="21600" y="19168"/>
                  </a:cubicBezTo>
                  <a:cubicBezTo>
                    <a:pt x="21600" y="23921"/>
                    <a:pt x="20031" y="28542"/>
                    <a:pt x="17138" y="32313"/>
                  </a:cubicBezTo>
                </a:path>
                <a:path w="21600" h="32314" stroke="0" extrusionOk="0">
                  <a:moveTo>
                    <a:pt x="9957" y="-1"/>
                  </a:moveTo>
                  <a:cubicBezTo>
                    <a:pt x="17110" y="3715"/>
                    <a:pt x="21600" y="11106"/>
                    <a:pt x="21600" y="19168"/>
                  </a:cubicBezTo>
                  <a:cubicBezTo>
                    <a:pt x="21600" y="23921"/>
                    <a:pt x="20031" y="28542"/>
                    <a:pt x="17138" y="32313"/>
                  </a:cubicBezTo>
                  <a:lnTo>
                    <a:pt x="0" y="19168"/>
                  </a:lnTo>
                  <a:close/>
                </a:path>
              </a:pathLst>
            </a:custGeom>
            <a:noFill/>
            <a:ln w="9525">
              <a:solidFill>
                <a:schemeClr val="tx1"/>
              </a:solidFill>
              <a:round/>
              <a:headEnd/>
              <a:tailEnd/>
            </a:ln>
          </p:spPr>
          <p:txBody>
            <a:bodyPr wrap="none" anchor="ctr"/>
            <a:lstStyle/>
            <a:p>
              <a:endParaRPr lang="ja-JP" altLang="en-US"/>
            </a:p>
          </p:txBody>
        </p:sp>
      </p:grpSp>
      <p:sp>
        <p:nvSpPr>
          <p:cNvPr id="3094" name="AutoShape 15"/>
          <p:cNvSpPr>
            <a:spLocks noChangeArrowheads="1"/>
          </p:cNvSpPr>
          <p:nvPr/>
        </p:nvSpPr>
        <p:spPr bwMode="auto">
          <a:xfrm>
            <a:off x="3429000" y="5429250"/>
            <a:ext cx="2214563" cy="1143000"/>
          </a:xfrm>
          <a:prstGeom prst="wedgeRoundRectCallout">
            <a:avLst>
              <a:gd name="adj1" fmla="val 2241"/>
              <a:gd name="adj2" fmla="val -80736"/>
              <a:gd name="adj3" fmla="val 16667"/>
            </a:avLst>
          </a:prstGeom>
          <a:solidFill>
            <a:schemeClr val="hlink"/>
          </a:solidFill>
          <a:ln w="9525">
            <a:solidFill>
              <a:schemeClr val="tx1"/>
            </a:solidFill>
            <a:miter lim="800000"/>
            <a:headEnd/>
            <a:tailEnd/>
          </a:ln>
        </p:spPr>
        <p:txBody>
          <a:bodyPr/>
          <a:lstStyle/>
          <a:p>
            <a:r>
              <a:rPr lang="ja-JP" altLang="en-US" b="0"/>
              <a:t>条件付き確率（順序に注意）</a:t>
            </a:r>
            <a:endParaRPr lang="ja-JP" altLang="ja-JP" b="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4"/>
          <p:cNvSpPr>
            <a:spLocks noGrp="1"/>
          </p:cNvSpPr>
          <p:nvPr>
            <p:ph type="sldNum" sz="quarter" idx="12"/>
          </p:nvPr>
        </p:nvSpPr>
        <p:spPr>
          <a:noFill/>
        </p:spPr>
        <p:txBody>
          <a:bodyPr/>
          <a:lstStyle/>
          <a:p>
            <a:fld id="{D23B692A-CD05-4E0B-9209-82320FAF1CDB}" type="slidenum">
              <a:rPr lang="en-US" altLang="ja-JP" smtClean="0"/>
              <a:pPr/>
              <a:t>40</a:t>
            </a:fld>
            <a:endParaRPr lang="en-US" altLang="ja-JP" smtClean="0"/>
          </a:p>
        </p:txBody>
      </p:sp>
      <p:sp>
        <p:nvSpPr>
          <p:cNvPr id="52227" name="Rectangle 2"/>
          <p:cNvSpPr>
            <a:spLocks noGrp="1" noChangeArrowheads="1"/>
          </p:cNvSpPr>
          <p:nvPr>
            <p:ph type="title"/>
          </p:nvPr>
        </p:nvSpPr>
        <p:spPr/>
        <p:txBody>
          <a:bodyPr/>
          <a:lstStyle/>
          <a:p>
            <a:pPr eaLnBrk="1" hangingPunct="1"/>
            <a:r>
              <a:rPr lang="ja-JP" altLang="en-US" smtClean="0"/>
              <a:t>２元対称通信路の通信路容量（概形）</a:t>
            </a:r>
          </a:p>
        </p:txBody>
      </p:sp>
      <p:pic>
        <p:nvPicPr>
          <p:cNvPr id="52228" name="Picture 3" descr="D:\home\kusakari\lecture\InfoTheo\note\7\ChannelCapacity.jpg"/>
          <p:cNvPicPr>
            <a:picLocks noChangeAspect="1" noChangeArrowheads="1"/>
          </p:cNvPicPr>
          <p:nvPr/>
        </p:nvPicPr>
        <p:blipFill>
          <a:blip r:embed="rId2" cstate="print"/>
          <a:srcRect/>
          <a:stretch>
            <a:fillRect/>
          </a:stretch>
        </p:blipFill>
        <p:spPr bwMode="auto">
          <a:xfrm>
            <a:off x="304800" y="914400"/>
            <a:ext cx="8077200" cy="5654675"/>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4" name="スライド番号プレースホルダ 4"/>
          <p:cNvSpPr>
            <a:spLocks noGrp="1"/>
          </p:cNvSpPr>
          <p:nvPr>
            <p:ph type="sldNum" sz="quarter" idx="12"/>
          </p:nvPr>
        </p:nvSpPr>
        <p:spPr>
          <a:noFill/>
        </p:spPr>
        <p:txBody>
          <a:bodyPr/>
          <a:lstStyle/>
          <a:p>
            <a:fld id="{6C3BD4A2-F7F6-4569-93D7-1B78B744614B}" type="slidenum">
              <a:rPr lang="en-US" altLang="ja-JP" smtClean="0"/>
              <a:pPr/>
              <a:t>41</a:t>
            </a:fld>
            <a:endParaRPr lang="en-US" altLang="ja-JP" smtClean="0"/>
          </a:p>
        </p:txBody>
      </p:sp>
      <p:sp>
        <p:nvSpPr>
          <p:cNvPr id="9235" name="Rectangle 2"/>
          <p:cNvSpPr>
            <a:spLocks noGrp="1" noChangeArrowheads="1"/>
          </p:cNvSpPr>
          <p:nvPr>
            <p:ph type="title"/>
          </p:nvPr>
        </p:nvSpPr>
        <p:spPr/>
        <p:txBody>
          <a:bodyPr/>
          <a:lstStyle/>
          <a:p>
            <a:pPr eaLnBrk="1" hangingPunct="1"/>
            <a:r>
              <a:rPr lang="ja-JP" altLang="en-US" dirty="0" smtClean="0"/>
              <a:t>２元対称消失通信路の通信路容量</a:t>
            </a:r>
          </a:p>
        </p:txBody>
      </p:sp>
      <p:sp>
        <p:nvSpPr>
          <p:cNvPr id="9236" name="Line 3"/>
          <p:cNvSpPr>
            <a:spLocks noChangeShapeType="1"/>
          </p:cNvSpPr>
          <p:nvPr/>
        </p:nvSpPr>
        <p:spPr bwMode="auto">
          <a:xfrm flipV="1">
            <a:off x="2714612" y="928668"/>
            <a:ext cx="2928958" cy="214315"/>
          </a:xfrm>
          <a:prstGeom prst="line">
            <a:avLst/>
          </a:prstGeom>
          <a:noFill/>
          <a:ln w="38100">
            <a:solidFill>
              <a:schemeClr val="tx1"/>
            </a:solidFill>
            <a:round/>
            <a:headEnd/>
            <a:tailEnd type="triangle" w="med" len="med"/>
          </a:ln>
        </p:spPr>
        <p:txBody>
          <a:bodyPr/>
          <a:lstStyle/>
          <a:p>
            <a:endParaRPr lang="ja-JP" altLang="en-US"/>
          </a:p>
        </p:txBody>
      </p:sp>
      <p:sp>
        <p:nvSpPr>
          <p:cNvPr id="9237" name="Line 4"/>
          <p:cNvSpPr>
            <a:spLocks noChangeShapeType="1"/>
          </p:cNvSpPr>
          <p:nvPr/>
        </p:nvSpPr>
        <p:spPr bwMode="auto">
          <a:xfrm>
            <a:off x="2786050" y="1214422"/>
            <a:ext cx="2786082" cy="642942"/>
          </a:xfrm>
          <a:prstGeom prst="line">
            <a:avLst/>
          </a:prstGeom>
          <a:noFill/>
          <a:ln w="38100">
            <a:solidFill>
              <a:schemeClr val="tx1"/>
            </a:solidFill>
            <a:round/>
            <a:headEnd/>
            <a:tailEnd type="triangle" w="med" len="med"/>
          </a:ln>
        </p:spPr>
        <p:txBody>
          <a:bodyPr/>
          <a:lstStyle/>
          <a:p>
            <a:endParaRPr lang="ja-JP" altLang="en-US"/>
          </a:p>
        </p:txBody>
      </p:sp>
      <p:sp>
        <p:nvSpPr>
          <p:cNvPr id="9238" name="Line 5"/>
          <p:cNvSpPr>
            <a:spLocks noChangeShapeType="1"/>
          </p:cNvSpPr>
          <p:nvPr/>
        </p:nvSpPr>
        <p:spPr bwMode="auto">
          <a:xfrm flipV="1">
            <a:off x="2571736" y="2000240"/>
            <a:ext cx="3000396" cy="704848"/>
          </a:xfrm>
          <a:prstGeom prst="line">
            <a:avLst/>
          </a:prstGeom>
          <a:noFill/>
          <a:ln w="38100">
            <a:solidFill>
              <a:schemeClr val="tx1"/>
            </a:solidFill>
            <a:round/>
            <a:headEnd/>
            <a:tailEnd type="triangle" w="med" len="med"/>
          </a:ln>
        </p:spPr>
        <p:txBody>
          <a:bodyPr/>
          <a:lstStyle/>
          <a:p>
            <a:endParaRPr lang="ja-JP" altLang="en-US"/>
          </a:p>
        </p:txBody>
      </p:sp>
      <p:sp>
        <p:nvSpPr>
          <p:cNvPr id="9239" name="Line 6"/>
          <p:cNvSpPr>
            <a:spLocks noChangeShapeType="1"/>
          </p:cNvSpPr>
          <p:nvPr/>
        </p:nvSpPr>
        <p:spPr bwMode="auto">
          <a:xfrm flipV="1">
            <a:off x="2500298" y="1142984"/>
            <a:ext cx="3071834" cy="1500198"/>
          </a:xfrm>
          <a:prstGeom prst="line">
            <a:avLst/>
          </a:prstGeom>
          <a:noFill/>
          <a:ln w="38100">
            <a:solidFill>
              <a:schemeClr val="tx1"/>
            </a:solidFill>
            <a:round/>
            <a:headEnd/>
            <a:tailEnd type="triangle" w="med" len="med"/>
          </a:ln>
        </p:spPr>
        <p:txBody>
          <a:bodyPr/>
          <a:lstStyle/>
          <a:p>
            <a:endParaRPr lang="ja-JP" altLang="en-US"/>
          </a:p>
        </p:txBody>
      </p:sp>
      <p:sp>
        <p:nvSpPr>
          <p:cNvPr id="9241" name="Oval 10"/>
          <p:cNvSpPr>
            <a:spLocks noChangeArrowheads="1"/>
          </p:cNvSpPr>
          <p:nvPr/>
        </p:nvSpPr>
        <p:spPr bwMode="auto">
          <a:xfrm>
            <a:off x="5500694" y="2500306"/>
            <a:ext cx="357190" cy="35719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18" name="Object 2048"/>
          <p:cNvGraphicFramePr>
            <a:graphicFrameLocks noChangeAspect="1"/>
          </p:cNvGraphicFramePr>
          <p:nvPr/>
        </p:nvGraphicFramePr>
        <p:xfrm>
          <a:off x="0" y="1714488"/>
          <a:ext cx="1643074" cy="547691"/>
        </p:xfrm>
        <a:graphic>
          <a:graphicData uri="http://schemas.openxmlformats.org/presentationml/2006/ole">
            <p:oleObj spid="_x0000_s68610" name="Equation" r:id="rId3" imgW="609480" imgH="203040" progId="Equation.DSMT4">
              <p:embed/>
            </p:oleObj>
          </a:graphicData>
        </a:graphic>
      </p:graphicFrame>
      <p:graphicFrame>
        <p:nvGraphicFramePr>
          <p:cNvPr id="9219" name="Object 2049"/>
          <p:cNvGraphicFramePr>
            <a:graphicFrameLocks noChangeAspect="1"/>
          </p:cNvGraphicFramePr>
          <p:nvPr/>
        </p:nvGraphicFramePr>
        <p:xfrm>
          <a:off x="6837408" y="2214554"/>
          <a:ext cx="2066925" cy="633413"/>
        </p:xfrm>
        <a:graphic>
          <a:graphicData uri="http://schemas.openxmlformats.org/presentationml/2006/ole">
            <p:oleObj spid="_x0000_s68611" name="Equation" r:id="rId4" imgW="787320" imgH="241200" progId="Equation.DSMT4">
              <p:embed/>
            </p:oleObj>
          </a:graphicData>
        </a:graphic>
      </p:graphicFrame>
      <p:graphicFrame>
        <p:nvGraphicFramePr>
          <p:cNvPr id="9220" name="Object 2050"/>
          <p:cNvGraphicFramePr>
            <a:graphicFrameLocks noChangeAspect="1"/>
          </p:cNvGraphicFramePr>
          <p:nvPr/>
        </p:nvGraphicFramePr>
        <p:xfrm>
          <a:off x="2786050" y="500042"/>
          <a:ext cx="1828800" cy="609600"/>
        </p:xfrm>
        <a:graphic>
          <a:graphicData uri="http://schemas.openxmlformats.org/presentationml/2006/ole">
            <p:oleObj spid="_x0000_s68612" name="Equation" r:id="rId5" imgW="685800" imgH="228600" progId="Equation.DSMT4">
              <p:embed/>
            </p:oleObj>
          </a:graphicData>
        </a:graphic>
      </p:graphicFrame>
      <p:graphicFrame>
        <p:nvGraphicFramePr>
          <p:cNvPr id="9221" name="Object 2051"/>
          <p:cNvGraphicFramePr>
            <a:graphicFrameLocks noChangeAspect="1"/>
          </p:cNvGraphicFramePr>
          <p:nvPr/>
        </p:nvGraphicFramePr>
        <p:xfrm>
          <a:off x="1571604" y="3286124"/>
          <a:ext cx="2236787" cy="608013"/>
        </p:xfrm>
        <a:graphic>
          <a:graphicData uri="http://schemas.openxmlformats.org/presentationml/2006/ole">
            <p:oleObj spid="_x0000_s68613" name="Equation" r:id="rId6" imgW="838080" imgH="228600" progId="Equation.DSMT4">
              <p:embed/>
            </p:oleObj>
          </a:graphicData>
        </a:graphic>
      </p:graphicFrame>
      <p:graphicFrame>
        <p:nvGraphicFramePr>
          <p:cNvPr id="9222" name="Object 2052"/>
          <p:cNvGraphicFramePr>
            <a:graphicFrameLocks noChangeAspect="1"/>
          </p:cNvGraphicFramePr>
          <p:nvPr/>
        </p:nvGraphicFramePr>
        <p:xfrm>
          <a:off x="714348" y="3714752"/>
          <a:ext cx="6286544" cy="1373659"/>
        </p:xfrm>
        <a:graphic>
          <a:graphicData uri="http://schemas.openxmlformats.org/presentationml/2006/ole">
            <p:oleObj spid="_x0000_s68614" name="Equation" r:id="rId7" imgW="2209680" imgH="482400" progId="Equation.DSMT4">
              <p:embed/>
            </p:oleObj>
          </a:graphicData>
        </a:graphic>
      </p:graphicFrame>
      <p:graphicFrame>
        <p:nvGraphicFramePr>
          <p:cNvPr id="9223" name="Object 2053"/>
          <p:cNvGraphicFramePr>
            <a:graphicFrameLocks noChangeAspect="1"/>
          </p:cNvGraphicFramePr>
          <p:nvPr/>
        </p:nvGraphicFramePr>
        <p:xfrm>
          <a:off x="1928794" y="714356"/>
          <a:ext cx="520700" cy="728662"/>
        </p:xfrm>
        <a:graphic>
          <a:graphicData uri="http://schemas.openxmlformats.org/presentationml/2006/ole">
            <p:oleObj spid="_x0000_s68615" name="Equation" r:id="rId8" imgW="126720" imgH="177480" progId="Equation.DSMT4">
              <p:embed/>
            </p:oleObj>
          </a:graphicData>
        </a:graphic>
      </p:graphicFrame>
      <p:graphicFrame>
        <p:nvGraphicFramePr>
          <p:cNvPr id="9224" name="Object 2054"/>
          <p:cNvGraphicFramePr>
            <a:graphicFrameLocks noChangeAspect="1"/>
          </p:cNvGraphicFramePr>
          <p:nvPr/>
        </p:nvGraphicFramePr>
        <p:xfrm>
          <a:off x="1928794" y="2214554"/>
          <a:ext cx="363538" cy="677862"/>
        </p:xfrm>
        <a:graphic>
          <a:graphicData uri="http://schemas.openxmlformats.org/presentationml/2006/ole">
            <p:oleObj spid="_x0000_s68616" name="Equation" r:id="rId9" imgW="88560" imgH="164880" progId="Equation.DSMT4">
              <p:embed/>
            </p:oleObj>
          </a:graphicData>
        </a:graphic>
      </p:graphicFrame>
      <p:graphicFrame>
        <p:nvGraphicFramePr>
          <p:cNvPr id="9225" name="Object 2055"/>
          <p:cNvGraphicFramePr>
            <a:graphicFrameLocks noChangeAspect="1"/>
          </p:cNvGraphicFramePr>
          <p:nvPr/>
        </p:nvGraphicFramePr>
        <p:xfrm>
          <a:off x="6000760" y="2214554"/>
          <a:ext cx="363538" cy="833437"/>
        </p:xfrm>
        <a:graphic>
          <a:graphicData uri="http://schemas.openxmlformats.org/presentationml/2006/ole">
            <p:oleObj spid="_x0000_s68617" name="Equation" r:id="rId10" imgW="88560" imgH="203040" progId="Equation.DSMT4">
              <p:embed/>
            </p:oleObj>
          </a:graphicData>
        </a:graphic>
      </p:graphicFrame>
      <p:graphicFrame>
        <p:nvGraphicFramePr>
          <p:cNvPr id="9226" name="Object 2056"/>
          <p:cNvGraphicFramePr>
            <a:graphicFrameLocks noChangeAspect="1"/>
          </p:cNvGraphicFramePr>
          <p:nvPr/>
        </p:nvGraphicFramePr>
        <p:xfrm>
          <a:off x="6072198" y="642918"/>
          <a:ext cx="520700" cy="885825"/>
        </p:xfrm>
        <a:graphic>
          <a:graphicData uri="http://schemas.openxmlformats.org/presentationml/2006/ole">
            <p:oleObj spid="_x0000_s68618" name="Equation" r:id="rId11" imgW="126720" imgH="215640" progId="Equation.DSMT4">
              <p:embed/>
            </p:oleObj>
          </a:graphicData>
        </a:graphic>
      </p:graphicFrame>
      <p:graphicFrame>
        <p:nvGraphicFramePr>
          <p:cNvPr id="9227" name="Object 2057"/>
          <p:cNvGraphicFramePr>
            <a:graphicFrameLocks noChangeAspect="1"/>
          </p:cNvGraphicFramePr>
          <p:nvPr/>
        </p:nvGraphicFramePr>
        <p:xfrm>
          <a:off x="4500562" y="3214686"/>
          <a:ext cx="2270125" cy="608013"/>
        </p:xfrm>
        <a:graphic>
          <a:graphicData uri="http://schemas.openxmlformats.org/presentationml/2006/ole">
            <p:oleObj spid="_x0000_s68619" name="Equation" r:id="rId12" imgW="850680" imgH="228600" progId="Equation.DSMT4">
              <p:embed/>
            </p:oleObj>
          </a:graphicData>
        </a:graphic>
      </p:graphicFrame>
      <p:graphicFrame>
        <p:nvGraphicFramePr>
          <p:cNvPr id="9228" name="Object 2058"/>
          <p:cNvGraphicFramePr>
            <a:graphicFrameLocks noChangeAspect="1"/>
          </p:cNvGraphicFramePr>
          <p:nvPr/>
        </p:nvGraphicFramePr>
        <p:xfrm>
          <a:off x="6000760" y="1428736"/>
          <a:ext cx="730250" cy="833437"/>
        </p:xfrm>
        <a:graphic>
          <a:graphicData uri="http://schemas.openxmlformats.org/presentationml/2006/ole">
            <p:oleObj spid="_x0000_s68620" name="Equation" r:id="rId13" imgW="177480" imgH="203040" progId="Equation.DSMT4">
              <p:embed/>
            </p:oleObj>
          </a:graphicData>
        </a:graphic>
      </p:graphicFrame>
      <p:sp>
        <p:nvSpPr>
          <p:cNvPr id="9245" name="Line 28"/>
          <p:cNvSpPr>
            <a:spLocks noChangeShapeType="1"/>
          </p:cNvSpPr>
          <p:nvPr/>
        </p:nvSpPr>
        <p:spPr bwMode="auto">
          <a:xfrm>
            <a:off x="2786050" y="1214423"/>
            <a:ext cx="2714644" cy="1357322"/>
          </a:xfrm>
          <a:prstGeom prst="line">
            <a:avLst/>
          </a:prstGeom>
          <a:noFill/>
          <a:ln w="38100">
            <a:solidFill>
              <a:schemeClr val="tx1"/>
            </a:solidFill>
            <a:round/>
            <a:headEnd/>
            <a:tailEnd type="triangle" w="med" len="med"/>
          </a:ln>
        </p:spPr>
        <p:txBody>
          <a:bodyPr/>
          <a:lstStyle/>
          <a:p>
            <a:endParaRPr lang="ja-JP" altLang="en-US"/>
          </a:p>
        </p:txBody>
      </p:sp>
      <p:sp>
        <p:nvSpPr>
          <p:cNvPr id="9246" name="Line 29"/>
          <p:cNvSpPr>
            <a:spLocks noChangeShapeType="1"/>
          </p:cNvSpPr>
          <p:nvPr/>
        </p:nvSpPr>
        <p:spPr bwMode="auto">
          <a:xfrm>
            <a:off x="2643174" y="2643182"/>
            <a:ext cx="2857520" cy="142876"/>
          </a:xfrm>
          <a:prstGeom prst="line">
            <a:avLst/>
          </a:prstGeom>
          <a:noFill/>
          <a:ln w="38100">
            <a:solidFill>
              <a:schemeClr val="tx1"/>
            </a:solidFill>
            <a:round/>
            <a:headEnd/>
            <a:tailEnd type="triangle" w="med" len="med"/>
          </a:ln>
        </p:spPr>
        <p:txBody>
          <a:bodyPr/>
          <a:lstStyle/>
          <a:p>
            <a:endParaRPr lang="ja-JP" altLang="en-US"/>
          </a:p>
        </p:txBody>
      </p:sp>
      <p:sp>
        <p:nvSpPr>
          <p:cNvPr id="9247" name="Oval 7"/>
          <p:cNvSpPr>
            <a:spLocks noChangeArrowheads="1"/>
          </p:cNvSpPr>
          <p:nvPr/>
        </p:nvSpPr>
        <p:spPr bwMode="auto">
          <a:xfrm>
            <a:off x="2428860" y="928670"/>
            <a:ext cx="315868" cy="303219"/>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9248" name="Oval 9"/>
          <p:cNvSpPr>
            <a:spLocks noChangeArrowheads="1"/>
          </p:cNvSpPr>
          <p:nvPr/>
        </p:nvSpPr>
        <p:spPr bwMode="auto">
          <a:xfrm>
            <a:off x="2357422" y="2500306"/>
            <a:ext cx="285752" cy="285752"/>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9229" name="Object 2059"/>
          <p:cNvGraphicFramePr>
            <a:graphicFrameLocks noChangeAspect="1"/>
          </p:cNvGraphicFramePr>
          <p:nvPr/>
        </p:nvGraphicFramePr>
        <p:xfrm>
          <a:off x="3000364" y="2786058"/>
          <a:ext cx="1828800" cy="609600"/>
        </p:xfrm>
        <a:graphic>
          <a:graphicData uri="http://schemas.openxmlformats.org/presentationml/2006/ole">
            <p:oleObj spid="_x0000_s68621" name="Equation" r:id="rId14" imgW="685800" imgH="228600" progId="Equation.DSMT4">
              <p:embed/>
            </p:oleObj>
          </a:graphicData>
        </a:graphic>
      </p:graphicFrame>
      <p:graphicFrame>
        <p:nvGraphicFramePr>
          <p:cNvPr id="9230" name="Object 2060"/>
          <p:cNvGraphicFramePr>
            <a:graphicFrameLocks noChangeAspect="1"/>
          </p:cNvGraphicFramePr>
          <p:nvPr/>
        </p:nvGraphicFramePr>
        <p:xfrm>
          <a:off x="4214810" y="1000108"/>
          <a:ext cx="508000" cy="609600"/>
        </p:xfrm>
        <a:graphic>
          <a:graphicData uri="http://schemas.openxmlformats.org/presentationml/2006/ole">
            <p:oleObj spid="_x0000_s68622" name="Equation" r:id="rId15" imgW="190440" imgH="228600" progId="Equation.DSMT4">
              <p:embed/>
            </p:oleObj>
          </a:graphicData>
        </a:graphic>
      </p:graphicFrame>
      <p:graphicFrame>
        <p:nvGraphicFramePr>
          <p:cNvPr id="9231" name="Object 2061"/>
          <p:cNvGraphicFramePr>
            <a:graphicFrameLocks noChangeAspect="1"/>
          </p:cNvGraphicFramePr>
          <p:nvPr/>
        </p:nvGraphicFramePr>
        <p:xfrm>
          <a:off x="4214810" y="2214554"/>
          <a:ext cx="508000" cy="609600"/>
        </p:xfrm>
        <a:graphic>
          <a:graphicData uri="http://schemas.openxmlformats.org/presentationml/2006/ole">
            <p:oleObj spid="_x0000_s68623" name="Equation" r:id="rId16" imgW="190440" imgH="228600" progId="Equation.DSMT4">
              <p:embed/>
            </p:oleObj>
          </a:graphicData>
        </a:graphic>
      </p:graphicFrame>
      <p:graphicFrame>
        <p:nvGraphicFramePr>
          <p:cNvPr id="9232" name="Object 2062"/>
          <p:cNvGraphicFramePr>
            <a:graphicFrameLocks noChangeAspect="1"/>
          </p:cNvGraphicFramePr>
          <p:nvPr/>
        </p:nvGraphicFramePr>
        <p:xfrm>
          <a:off x="2714612" y="1214422"/>
          <a:ext cx="473075" cy="609600"/>
        </p:xfrm>
        <a:graphic>
          <a:graphicData uri="http://schemas.openxmlformats.org/presentationml/2006/ole">
            <p:oleObj spid="_x0000_s68624" name="Equation" r:id="rId17" imgW="177480" imgH="228600" progId="Equation.DSMT4">
              <p:embed/>
            </p:oleObj>
          </a:graphicData>
        </a:graphic>
      </p:graphicFrame>
      <p:graphicFrame>
        <p:nvGraphicFramePr>
          <p:cNvPr id="9233" name="Object 2063"/>
          <p:cNvGraphicFramePr>
            <a:graphicFrameLocks noChangeAspect="1"/>
          </p:cNvGraphicFramePr>
          <p:nvPr/>
        </p:nvGraphicFramePr>
        <p:xfrm>
          <a:off x="2714612" y="1857364"/>
          <a:ext cx="473075" cy="609600"/>
        </p:xfrm>
        <a:graphic>
          <a:graphicData uri="http://schemas.openxmlformats.org/presentationml/2006/ole">
            <p:oleObj spid="_x0000_s68625" name="Equation" r:id="rId18" imgW="177480" imgH="228600" progId="Equation.DSMT4">
              <p:embed/>
            </p:oleObj>
          </a:graphicData>
        </a:graphic>
      </p:graphicFrame>
      <p:sp>
        <p:nvSpPr>
          <p:cNvPr id="36" name="Text Box 4"/>
          <p:cNvSpPr txBox="1">
            <a:spLocks noChangeArrowheads="1"/>
          </p:cNvSpPr>
          <p:nvPr/>
        </p:nvSpPr>
        <p:spPr bwMode="auto">
          <a:xfrm>
            <a:off x="0" y="1142984"/>
            <a:ext cx="1723549" cy="461665"/>
          </a:xfrm>
          <a:prstGeom prst="rect">
            <a:avLst/>
          </a:prstGeom>
          <a:noFill/>
          <a:ln w="9525">
            <a:noFill/>
            <a:miter lim="800000"/>
            <a:headEnd/>
            <a:tailEnd/>
          </a:ln>
        </p:spPr>
        <p:txBody>
          <a:bodyPr wrap="none">
            <a:spAutoFit/>
          </a:bodyPr>
          <a:lstStyle/>
          <a:p>
            <a:r>
              <a:rPr lang="ja-JP" altLang="en-US" b="0" dirty="0" smtClean="0"/>
              <a:t>送信情報源</a:t>
            </a:r>
            <a:endParaRPr lang="ja-JP" altLang="en-US" b="0" dirty="0"/>
          </a:p>
        </p:txBody>
      </p:sp>
      <p:sp>
        <p:nvSpPr>
          <p:cNvPr id="37" name="Text Box 4"/>
          <p:cNvSpPr txBox="1">
            <a:spLocks noChangeArrowheads="1"/>
          </p:cNvSpPr>
          <p:nvPr/>
        </p:nvSpPr>
        <p:spPr bwMode="auto">
          <a:xfrm>
            <a:off x="6858016" y="1571612"/>
            <a:ext cx="1723549" cy="461665"/>
          </a:xfrm>
          <a:prstGeom prst="rect">
            <a:avLst/>
          </a:prstGeom>
          <a:noFill/>
          <a:ln w="9525">
            <a:noFill/>
            <a:miter lim="800000"/>
            <a:headEnd/>
            <a:tailEnd/>
          </a:ln>
        </p:spPr>
        <p:txBody>
          <a:bodyPr wrap="none">
            <a:spAutoFit/>
          </a:bodyPr>
          <a:lstStyle/>
          <a:p>
            <a:r>
              <a:rPr lang="ja-JP" altLang="en-US" b="0" dirty="0" smtClean="0"/>
              <a:t>受信情報源</a:t>
            </a:r>
            <a:endParaRPr lang="ja-JP" altLang="en-US" b="0" dirty="0"/>
          </a:p>
        </p:txBody>
      </p:sp>
      <p:sp>
        <p:nvSpPr>
          <p:cNvPr id="38" name="Oval 10"/>
          <p:cNvSpPr>
            <a:spLocks noChangeArrowheads="1"/>
          </p:cNvSpPr>
          <p:nvPr/>
        </p:nvSpPr>
        <p:spPr bwMode="auto">
          <a:xfrm>
            <a:off x="5572132" y="1785926"/>
            <a:ext cx="357190" cy="35719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39" name="Oval 10"/>
          <p:cNvSpPr>
            <a:spLocks noChangeArrowheads="1"/>
          </p:cNvSpPr>
          <p:nvPr/>
        </p:nvSpPr>
        <p:spPr bwMode="auto">
          <a:xfrm>
            <a:off x="5572132" y="857232"/>
            <a:ext cx="357190" cy="35719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68628"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68627" name="Object 19"/>
          <p:cNvGraphicFramePr>
            <a:graphicFrameLocks noChangeAspect="1"/>
          </p:cNvGraphicFramePr>
          <p:nvPr/>
        </p:nvGraphicFramePr>
        <p:xfrm>
          <a:off x="428596" y="5214938"/>
          <a:ext cx="6788150" cy="1643062"/>
        </p:xfrm>
        <a:graphic>
          <a:graphicData uri="http://schemas.openxmlformats.org/presentationml/2006/ole">
            <p:oleObj spid="_x0000_s68627" name="Equation" r:id="rId19" imgW="1600200" imgH="444240" progId="Equation.DSMT4">
              <p:embed/>
            </p:oleObj>
          </a:graphicData>
        </a:graphic>
      </p:graphicFrame>
      <p:sp>
        <p:nvSpPr>
          <p:cNvPr id="42" name="AutoShape 13"/>
          <p:cNvSpPr>
            <a:spLocks noChangeArrowheads="1"/>
          </p:cNvSpPr>
          <p:nvPr/>
        </p:nvSpPr>
        <p:spPr bwMode="auto">
          <a:xfrm>
            <a:off x="7215206" y="3857628"/>
            <a:ext cx="1928794" cy="2286016"/>
          </a:xfrm>
          <a:prstGeom prst="wedgeRoundRectCallout">
            <a:avLst>
              <a:gd name="adj1" fmla="val -59864"/>
              <a:gd name="adj2" fmla="val 3869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 name="Text Box 4"/>
          <p:cNvSpPr txBox="1">
            <a:spLocks noChangeArrowheads="1"/>
          </p:cNvSpPr>
          <p:nvPr/>
        </p:nvSpPr>
        <p:spPr bwMode="auto">
          <a:xfrm>
            <a:off x="7286644" y="4071942"/>
            <a:ext cx="1723549" cy="1938992"/>
          </a:xfrm>
          <a:prstGeom prst="rect">
            <a:avLst/>
          </a:prstGeom>
          <a:noFill/>
          <a:ln w="9525">
            <a:noFill/>
            <a:miter lim="800000"/>
            <a:headEnd/>
            <a:tailEnd/>
          </a:ln>
        </p:spPr>
        <p:txBody>
          <a:bodyPr wrap="square">
            <a:spAutoFit/>
          </a:bodyPr>
          <a:lstStyle/>
          <a:p>
            <a:r>
              <a:rPr lang="ja-JP" altLang="en-US" b="0" dirty="0" smtClean="0"/>
              <a:t>誤り確率と消失確率の関数。</a:t>
            </a:r>
            <a:endParaRPr lang="en-US" altLang="ja-JP" b="0" dirty="0" smtClean="0"/>
          </a:p>
          <a:p>
            <a:r>
              <a:rPr lang="ja-JP" altLang="en-US" b="0" dirty="0" smtClean="0"/>
              <a:t>（導出は省略。）</a:t>
            </a:r>
            <a:endParaRPr lang="ja-JP" altLang="en-US" b="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２元対称消失通信路の通信路容量</a:t>
            </a:r>
            <a:endParaRPr kumimoji="1" lang="ja-JP" altLang="en-US" dirty="0"/>
          </a:p>
        </p:txBody>
      </p:sp>
      <p:sp>
        <p:nvSpPr>
          <p:cNvPr id="3" name="スライド番号プレースホルダ 2"/>
          <p:cNvSpPr>
            <a:spLocks noGrp="1"/>
          </p:cNvSpPr>
          <p:nvPr>
            <p:ph type="sldNum" sz="quarter" idx="12"/>
          </p:nvPr>
        </p:nvSpPr>
        <p:spPr/>
        <p:txBody>
          <a:bodyPr/>
          <a:lstStyle/>
          <a:p>
            <a:pPr>
              <a:defRPr/>
            </a:pPr>
            <a:fld id="{939F5CDE-F3B7-4E59-BD39-7F12C6C21824}" type="slidenum">
              <a:rPr lang="en-US" altLang="ja-JP" smtClean="0"/>
              <a:pPr>
                <a:defRPr/>
              </a:pPr>
              <a:t>42</a:t>
            </a:fld>
            <a:endParaRPr lang="en-US" altLang="ja-JP"/>
          </a:p>
        </p:txBody>
      </p:sp>
      <p:pic>
        <p:nvPicPr>
          <p:cNvPr id="69634" name="Picture 2" descr="BSEC"/>
          <p:cNvPicPr>
            <a:picLocks noChangeAspect="1" noChangeArrowheads="1"/>
          </p:cNvPicPr>
          <p:nvPr/>
        </p:nvPicPr>
        <p:blipFill>
          <a:blip r:embed="rId3" cstate="print"/>
          <a:srcRect/>
          <a:stretch>
            <a:fillRect/>
          </a:stretch>
        </p:blipFill>
        <p:spPr bwMode="auto">
          <a:xfrm>
            <a:off x="0" y="707211"/>
            <a:ext cx="8786842" cy="6150789"/>
          </a:xfrm>
          <a:prstGeom prst="rect">
            <a:avLst/>
          </a:prstGeom>
          <a:noFill/>
          <a:ln w="9525">
            <a:noFill/>
            <a:miter lim="800000"/>
            <a:headEnd/>
            <a:tailEnd/>
          </a:ln>
        </p:spPr>
      </p:pic>
      <p:sp>
        <p:nvSpPr>
          <p:cNvPr id="5" name="AutoShape 13"/>
          <p:cNvSpPr>
            <a:spLocks noChangeArrowheads="1"/>
          </p:cNvSpPr>
          <p:nvPr/>
        </p:nvSpPr>
        <p:spPr bwMode="auto">
          <a:xfrm>
            <a:off x="6500826" y="3714752"/>
            <a:ext cx="2504795" cy="1301006"/>
          </a:xfrm>
          <a:prstGeom prst="wedgeRoundRectCallout">
            <a:avLst>
              <a:gd name="adj1" fmla="val -62827"/>
              <a:gd name="adj2" fmla="val -4721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7" name="Text Box 4"/>
          <p:cNvSpPr txBox="1">
            <a:spLocks noChangeArrowheads="1"/>
          </p:cNvSpPr>
          <p:nvPr/>
        </p:nvSpPr>
        <p:spPr bwMode="auto">
          <a:xfrm>
            <a:off x="6572265" y="3786190"/>
            <a:ext cx="2357454" cy="1200329"/>
          </a:xfrm>
          <a:prstGeom prst="rect">
            <a:avLst/>
          </a:prstGeom>
          <a:noFill/>
          <a:ln w="9525">
            <a:noFill/>
            <a:miter lim="800000"/>
            <a:headEnd/>
            <a:tailEnd/>
          </a:ln>
        </p:spPr>
        <p:txBody>
          <a:bodyPr wrap="square">
            <a:spAutoFit/>
          </a:bodyPr>
          <a:lstStyle/>
          <a:p>
            <a:r>
              <a:rPr lang="ja-JP" altLang="en-US" b="0" dirty="0" smtClean="0"/>
              <a:t>　　　　　　　だと２元対称通信路と同じ。</a:t>
            </a:r>
            <a:endParaRPr lang="ja-JP" altLang="en-US" b="0" dirty="0"/>
          </a:p>
        </p:txBody>
      </p:sp>
      <p:graphicFrame>
        <p:nvGraphicFramePr>
          <p:cNvPr id="69635" name="Object 2057"/>
          <p:cNvGraphicFramePr>
            <a:graphicFrameLocks noChangeAspect="1"/>
          </p:cNvGraphicFramePr>
          <p:nvPr/>
        </p:nvGraphicFramePr>
        <p:xfrm>
          <a:off x="6572264" y="3714752"/>
          <a:ext cx="1307798" cy="651348"/>
        </p:xfrm>
        <a:graphic>
          <a:graphicData uri="http://schemas.openxmlformats.org/presentationml/2006/ole">
            <p:oleObj spid="_x0000_s69635" name="Equation" r:id="rId4" imgW="457200" imgH="228600" progId="Equation.DSMT4">
              <p:embed/>
            </p:oleObj>
          </a:graphicData>
        </a:graphic>
      </p:graphicFrame>
      <p:sp>
        <p:nvSpPr>
          <p:cNvPr id="8" name="AutoShape 13"/>
          <p:cNvSpPr>
            <a:spLocks noChangeArrowheads="1"/>
          </p:cNvSpPr>
          <p:nvPr/>
        </p:nvSpPr>
        <p:spPr bwMode="auto">
          <a:xfrm>
            <a:off x="2143108" y="4214818"/>
            <a:ext cx="3786214" cy="1000132"/>
          </a:xfrm>
          <a:prstGeom prst="wedgeRoundRectCallout">
            <a:avLst>
              <a:gd name="adj1" fmla="val -56789"/>
              <a:gd name="adj2" fmla="val -7006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 name="Text Box 4"/>
          <p:cNvSpPr txBox="1">
            <a:spLocks noChangeArrowheads="1"/>
          </p:cNvSpPr>
          <p:nvPr/>
        </p:nvSpPr>
        <p:spPr bwMode="auto">
          <a:xfrm>
            <a:off x="2214546" y="4286256"/>
            <a:ext cx="3643338" cy="830997"/>
          </a:xfrm>
          <a:prstGeom prst="rect">
            <a:avLst/>
          </a:prstGeom>
          <a:noFill/>
          <a:ln w="9525">
            <a:noFill/>
            <a:miter lim="800000"/>
            <a:headEnd/>
            <a:tailEnd/>
          </a:ln>
        </p:spPr>
        <p:txBody>
          <a:bodyPr wrap="square">
            <a:spAutoFit/>
          </a:bodyPr>
          <a:lstStyle/>
          <a:p>
            <a:r>
              <a:rPr lang="ja-JP" altLang="en-US" b="0" dirty="0" smtClean="0"/>
              <a:t>　　　　　　　だと情報が全て消失。容量は０。</a:t>
            </a:r>
            <a:endParaRPr lang="ja-JP" altLang="en-US" b="0" dirty="0"/>
          </a:p>
        </p:txBody>
      </p:sp>
      <p:graphicFrame>
        <p:nvGraphicFramePr>
          <p:cNvPr id="10" name="Object 2057"/>
          <p:cNvGraphicFramePr>
            <a:graphicFrameLocks noChangeAspect="1"/>
          </p:cNvGraphicFramePr>
          <p:nvPr/>
        </p:nvGraphicFramePr>
        <p:xfrm>
          <a:off x="2214546" y="4143380"/>
          <a:ext cx="1235075" cy="650875"/>
        </p:xfrm>
        <a:graphic>
          <a:graphicData uri="http://schemas.openxmlformats.org/presentationml/2006/ole">
            <p:oleObj spid="_x0000_s69636" name="Equation" r:id="rId5" imgW="431640" imgH="228600" progId="Equation.DSMT4">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スライド番号プレースホルダ 4"/>
          <p:cNvSpPr>
            <a:spLocks noGrp="1"/>
          </p:cNvSpPr>
          <p:nvPr>
            <p:ph type="sldNum" sz="quarter" idx="12"/>
          </p:nvPr>
        </p:nvSpPr>
        <p:spPr>
          <a:noFill/>
        </p:spPr>
        <p:txBody>
          <a:bodyPr/>
          <a:lstStyle/>
          <a:p>
            <a:fld id="{09056BE3-94F5-4407-A040-3FB861ECA87D}" type="slidenum">
              <a:rPr lang="en-US" altLang="ja-JP" smtClean="0"/>
              <a:pPr/>
              <a:t>43</a:t>
            </a:fld>
            <a:endParaRPr lang="en-US" altLang="ja-JP" smtClean="0"/>
          </a:p>
        </p:txBody>
      </p:sp>
      <p:sp>
        <p:nvSpPr>
          <p:cNvPr id="37892" name="Rectangle 2"/>
          <p:cNvSpPr>
            <a:spLocks noGrp="1" noChangeArrowheads="1"/>
          </p:cNvSpPr>
          <p:nvPr>
            <p:ph type="title"/>
          </p:nvPr>
        </p:nvSpPr>
        <p:spPr/>
        <p:txBody>
          <a:bodyPr/>
          <a:lstStyle/>
          <a:p>
            <a:pPr eaLnBrk="1" hangingPunct="1"/>
            <a:r>
              <a:rPr lang="ja-JP" altLang="en-US" smtClean="0"/>
              <a:t>雑音のない通信路</a:t>
            </a:r>
          </a:p>
        </p:txBody>
      </p:sp>
      <p:sp>
        <p:nvSpPr>
          <p:cNvPr id="37893" name="AutoShape 3"/>
          <p:cNvSpPr>
            <a:spLocks noChangeArrowheads="1"/>
          </p:cNvSpPr>
          <p:nvPr/>
        </p:nvSpPr>
        <p:spPr bwMode="auto">
          <a:xfrm>
            <a:off x="609600" y="1143000"/>
            <a:ext cx="7162800" cy="1371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7894" name="Text Box 4"/>
          <p:cNvSpPr txBox="1">
            <a:spLocks noChangeArrowheads="1"/>
          </p:cNvSpPr>
          <p:nvPr/>
        </p:nvSpPr>
        <p:spPr bwMode="auto">
          <a:xfrm>
            <a:off x="838200" y="1447800"/>
            <a:ext cx="6534150" cy="822325"/>
          </a:xfrm>
          <a:prstGeom prst="rect">
            <a:avLst/>
          </a:prstGeom>
          <a:noFill/>
          <a:ln w="9525">
            <a:noFill/>
            <a:miter lim="800000"/>
            <a:headEnd/>
            <a:tailEnd/>
          </a:ln>
        </p:spPr>
        <p:txBody>
          <a:bodyPr wrap="none">
            <a:spAutoFit/>
          </a:bodyPr>
          <a:lstStyle/>
          <a:p>
            <a:r>
              <a:rPr lang="ja-JP" altLang="en-US" b="0"/>
              <a:t>受信記号から送信記号が一意に確定できるような</a:t>
            </a:r>
          </a:p>
          <a:p>
            <a:r>
              <a:rPr lang="ja-JP" altLang="en-US" b="0"/>
              <a:t>通信路を</a:t>
            </a:r>
            <a:r>
              <a:rPr lang="ja-JP" altLang="en-US" b="0">
                <a:solidFill>
                  <a:srgbClr val="CC0000"/>
                </a:solidFill>
              </a:rPr>
              <a:t>雑音の無い通信路</a:t>
            </a:r>
            <a:r>
              <a:rPr lang="ja-JP" altLang="en-US" b="0"/>
              <a:t>という。</a:t>
            </a:r>
          </a:p>
        </p:txBody>
      </p:sp>
      <p:sp>
        <p:nvSpPr>
          <p:cNvPr id="37895" name="Text Box 5"/>
          <p:cNvSpPr txBox="1">
            <a:spLocks noChangeArrowheads="1"/>
          </p:cNvSpPr>
          <p:nvPr/>
        </p:nvSpPr>
        <p:spPr bwMode="auto">
          <a:xfrm>
            <a:off x="1219200" y="914400"/>
            <a:ext cx="3521075"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（定義）雑音の無い通信路</a:t>
            </a:r>
          </a:p>
        </p:txBody>
      </p:sp>
      <p:sp>
        <p:nvSpPr>
          <p:cNvPr id="37896" name="Text Box 6"/>
          <p:cNvSpPr txBox="1">
            <a:spLocks noChangeArrowheads="1"/>
          </p:cNvSpPr>
          <p:nvPr/>
        </p:nvSpPr>
        <p:spPr bwMode="auto">
          <a:xfrm>
            <a:off x="457200" y="2895600"/>
            <a:ext cx="4435475" cy="457200"/>
          </a:xfrm>
          <a:prstGeom prst="rect">
            <a:avLst/>
          </a:prstGeom>
          <a:noFill/>
          <a:ln w="9525">
            <a:noFill/>
            <a:miter lim="800000"/>
            <a:headEnd/>
            <a:tailEnd/>
          </a:ln>
        </p:spPr>
        <p:txBody>
          <a:bodyPr wrap="none">
            <a:spAutoFit/>
          </a:bodyPr>
          <a:lstStyle/>
          <a:p>
            <a:r>
              <a:rPr lang="ja-JP" altLang="en-US" b="0"/>
              <a:t>雑音の無い通信路の通信路行列</a:t>
            </a:r>
          </a:p>
        </p:txBody>
      </p:sp>
      <p:graphicFrame>
        <p:nvGraphicFramePr>
          <p:cNvPr id="37890" name="Object 7"/>
          <p:cNvGraphicFramePr>
            <a:graphicFrameLocks noChangeAspect="1"/>
          </p:cNvGraphicFramePr>
          <p:nvPr/>
        </p:nvGraphicFramePr>
        <p:xfrm>
          <a:off x="990600" y="3429000"/>
          <a:ext cx="6934200" cy="1681163"/>
        </p:xfrm>
        <a:graphic>
          <a:graphicData uri="http://schemas.openxmlformats.org/presentationml/2006/ole">
            <p:oleObj spid="_x0000_s37890" name="Equation" r:id="rId3" imgW="2933640" imgH="711000" progId="Equation.DSMT4">
              <p:embed/>
            </p:oleObj>
          </a:graphicData>
        </a:graphic>
      </p:graphicFrame>
      <p:sp>
        <p:nvSpPr>
          <p:cNvPr id="37897" name="AutoShape 8"/>
          <p:cNvSpPr>
            <a:spLocks noChangeArrowheads="1"/>
          </p:cNvSpPr>
          <p:nvPr/>
        </p:nvSpPr>
        <p:spPr bwMode="auto">
          <a:xfrm>
            <a:off x="1371600" y="5334000"/>
            <a:ext cx="5486400" cy="1295400"/>
          </a:xfrm>
          <a:prstGeom prst="wedgeRoundRectCallout">
            <a:avLst>
              <a:gd name="adj1" fmla="val -20023"/>
              <a:gd name="adj2" fmla="val -797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898" name="Text Box 9"/>
          <p:cNvSpPr txBox="1">
            <a:spLocks noChangeArrowheads="1"/>
          </p:cNvSpPr>
          <p:nvPr/>
        </p:nvSpPr>
        <p:spPr bwMode="auto">
          <a:xfrm>
            <a:off x="1660525" y="5659438"/>
            <a:ext cx="4452938" cy="822325"/>
          </a:xfrm>
          <a:prstGeom prst="rect">
            <a:avLst/>
          </a:prstGeom>
          <a:noFill/>
          <a:ln w="9525">
            <a:noFill/>
            <a:miter lim="800000"/>
            <a:headEnd/>
            <a:tailEnd/>
          </a:ln>
        </p:spPr>
        <p:txBody>
          <a:bodyPr wrap="none">
            <a:spAutoFit/>
          </a:bodyPr>
          <a:lstStyle/>
          <a:p>
            <a:r>
              <a:rPr lang="ja-JP" altLang="en-US" b="0"/>
              <a:t>列ベクトルが全て、１要素以外０。</a:t>
            </a:r>
          </a:p>
          <a:p>
            <a:r>
              <a:rPr lang="ja-JP" altLang="en-US" b="0"/>
              <a:t>（行ベクトルは確率ベクトル）</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31" name="スライド番号プレースホルダ 4"/>
          <p:cNvSpPr>
            <a:spLocks noGrp="1"/>
          </p:cNvSpPr>
          <p:nvPr>
            <p:ph type="sldNum" sz="quarter" idx="12"/>
          </p:nvPr>
        </p:nvSpPr>
        <p:spPr>
          <a:noFill/>
        </p:spPr>
        <p:txBody>
          <a:bodyPr/>
          <a:lstStyle/>
          <a:p>
            <a:fld id="{A0BC92A2-3D53-4DE9-AE2B-96F13E77F09F}" type="slidenum">
              <a:rPr lang="en-US" altLang="ja-JP" smtClean="0"/>
              <a:pPr/>
              <a:t>44</a:t>
            </a:fld>
            <a:endParaRPr lang="en-US" altLang="ja-JP" smtClean="0"/>
          </a:p>
        </p:txBody>
      </p:sp>
      <p:sp>
        <p:nvSpPr>
          <p:cNvPr id="38932" name="Oval 2"/>
          <p:cNvSpPr>
            <a:spLocks noChangeArrowheads="1"/>
          </p:cNvSpPr>
          <p:nvPr/>
        </p:nvSpPr>
        <p:spPr bwMode="auto">
          <a:xfrm>
            <a:off x="4902200" y="6858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3" name="Oval 3"/>
          <p:cNvSpPr>
            <a:spLocks noChangeArrowheads="1"/>
          </p:cNvSpPr>
          <p:nvPr/>
        </p:nvSpPr>
        <p:spPr bwMode="auto">
          <a:xfrm>
            <a:off x="4902200" y="2819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4" name="Oval 4"/>
          <p:cNvSpPr>
            <a:spLocks noChangeArrowheads="1"/>
          </p:cNvSpPr>
          <p:nvPr/>
        </p:nvSpPr>
        <p:spPr bwMode="auto">
          <a:xfrm>
            <a:off x="4978400" y="4648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5" name="Oval 5"/>
          <p:cNvSpPr>
            <a:spLocks noChangeArrowheads="1"/>
          </p:cNvSpPr>
          <p:nvPr/>
        </p:nvSpPr>
        <p:spPr bwMode="auto">
          <a:xfrm>
            <a:off x="4902200" y="36576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6" name="Oval 6"/>
          <p:cNvSpPr>
            <a:spLocks noChangeArrowheads="1"/>
          </p:cNvSpPr>
          <p:nvPr/>
        </p:nvSpPr>
        <p:spPr bwMode="auto">
          <a:xfrm>
            <a:off x="4902200" y="160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7" name="Oval 7"/>
          <p:cNvSpPr>
            <a:spLocks noChangeArrowheads="1"/>
          </p:cNvSpPr>
          <p:nvPr/>
        </p:nvSpPr>
        <p:spPr bwMode="auto">
          <a:xfrm>
            <a:off x="4978400" y="541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8" name="Oval 8"/>
          <p:cNvSpPr>
            <a:spLocks noChangeArrowheads="1"/>
          </p:cNvSpPr>
          <p:nvPr/>
        </p:nvSpPr>
        <p:spPr bwMode="auto">
          <a:xfrm>
            <a:off x="4978400" y="60960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38939" name="Line 9"/>
          <p:cNvSpPr>
            <a:spLocks noChangeShapeType="1"/>
          </p:cNvSpPr>
          <p:nvPr/>
        </p:nvSpPr>
        <p:spPr bwMode="auto">
          <a:xfrm flipV="1">
            <a:off x="1854200" y="914400"/>
            <a:ext cx="2971800" cy="533400"/>
          </a:xfrm>
          <a:prstGeom prst="line">
            <a:avLst/>
          </a:prstGeom>
          <a:noFill/>
          <a:ln w="38100">
            <a:solidFill>
              <a:schemeClr val="tx1"/>
            </a:solidFill>
            <a:round/>
            <a:headEnd/>
            <a:tailEnd type="triangle" w="med" len="med"/>
          </a:ln>
        </p:spPr>
        <p:txBody>
          <a:bodyPr/>
          <a:lstStyle/>
          <a:p>
            <a:endParaRPr lang="ja-JP" altLang="en-US"/>
          </a:p>
        </p:txBody>
      </p:sp>
      <p:sp>
        <p:nvSpPr>
          <p:cNvPr id="38940" name="Line 10"/>
          <p:cNvSpPr>
            <a:spLocks noChangeShapeType="1"/>
          </p:cNvSpPr>
          <p:nvPr/>
        </p:nvSpPr>
        <p:spPr bwMode="auto">
          <a:xfrm>
            <a:off x="1854200" y="1447800"/>
            <a:ext cx="3048000" cy="304800"/>
          </a:xfrm>
          <a:prstGeom prst="line">
            <a:avLst/>
          </a:prstGeom>
          <a:noFill/>
          <a:ln w="38100">
            <a:solidFill>
              <a:schemeClr val="tx1"/>
            </a:solidFill>
            <a:round/>
            <a:headEnd/>
            <a:tailEnd type="triangle" w="med" len="med"/>
          </a:ln>
        </p:spPr>
        <p:txBody>
          <a:bodyPr/>
          <a:lstStyle/>
          <a:p>
            <a:endParaRPr lang="ja-JP" altLang="en-US"/>
          </a:p>
        </p:txBody>
      </p:sp>
      <p:sp>
        <p:nvSpPr>
          <p:cNvPr id="38941" name="Line 11"/>
          <p:cNvSpPr>
            <a:spLocks noChangeShapeType="1"/>
          </p:cNvSpPr>
          <p:nvPr/>
        </p:nvSpPr>
        <p:spPr bwMode="auto">
          <a:xfrm flipV="1">
            <a:off x="1930400" y="2971800"/>
            <a:ext cx="2819400" cy="304800"/>
          </a:xfrm>
          <a:prstGeom prst="line">
            <a:avLst/>
          </a:prstGeom>
          <a:noFill/>
          <a:ln w="38100">
            <a:solidFill>
              <a:schemeClr val="tx1"/>
            </a:solidFill>
            <a:round/>
            <a:headEnd/>
            <a:tailEnd type="triangle" w="med" len="med"/>
          </a:ln>
        </p:spPr>
        <p:txBody>
          <a:bodyPr/>
          <a:lstStyle/>
          <a:p>
            <a:endParaRPr lang="ja-JP" altLang="en-US"/>
          </a:p>
        </p:txBody>
      </p:sp>
      <p:sp>
        <p:nvSpPr>
          <p:cNvPr id="38942" name="Line 12"/>
          <p:cNvSpPr>
            <a:spLocks noChangeShapeType="1"/>
          </p:cNvSpPr>
          <p:nvPr/>
        </p:nvSpPr>
        <p:spPr bwMode="auto">
          <a:xfrm>
            <a:off x="1930400" y="3276600"/>
            <a:ext cx="2895600" cy="457200"/>
          </a:xfrm>
          <a:prstGeom prst="line">
            <a:avLst/>
          </a:prstGeom>
          <a:noFill/>
          <a:ln w="38100">
            <a:solidFill>
              <a:schemeClr val="tx1"/>
            </a:solidFill>
            <a:round/>
            <a:headEnd/>
            <a:tailEnd type="triangle" w="med" len="med"/>
          </a:ln>
        </p:spPr>
        <p:txBody>
          <a:bodyPr/>
          <a:lstStyle/>
          <a:p>
            <a:endParaRPr lang="ja-JP" altLang="en-US"/>
          </a:p>
        </p:txBody>
      </p:sp>
      <p:sp>
        <p:nvSpPr>
          <p:cNvPr id="38943" name="Line 13"/>
          <p:cNvSpPr>
            <a:spLocks noChangeShapeType="1"/>
          </p:cNvSpPr>
          <p:nvPr/>
        </p:nvSpPr>
        <p:spPr bwMode="auto">
          <a:xfrm flipV="1">
            <a:off x="1930400" y="4800600"/>
            <a:ext cx="3048000" cy="609600"/>
          </a:xfrm>
          <a:prstGeom prst="line">
            <a:avLst/>
          </a:prstGeom>
          <a:noFill/>
          <a:ln w="38100">
            <a:solidFill>
              <a:schemeClr val="tx1"/>
            </a:solidFill>
            <a:round/>
            <a:headEnd/>
            <a:tailEnd type="triangle" w="med" len="med"/>
          </a:ln>
        </p:spPr>
        <p:txBody>
          <a:bodyPr/>
          <a:lstStyle/>
          <a:p>
            <a:endParaRPr lang="ja-JP" altLang="en-US"/>
          </a:p>
        </p:txBody>
      </p:sp>
      <p:sp>
        <p:nvSpPr>
          <p:cNvPr id="38944" name="Line 14"/>
          <p:cNvSpPr>
            <a:spLocks noChangeShapeType="1"/>
          </p:cNvSpPr>
          <p:nvPr/>
        </p:nvSpPr>
        <p:spPr bwMode="auto">
          <a:xfrm>
            <a:off x="1930400" y="5486400"/>
            <a:ext cx="2971800" cy="0"/>
          </a:xfrm>
          <a:prstGeom prst="line">
            <a:avLst/>
          </a:prstGeom>
          <a:noFill/>
          <a:ln w="38100">
            <a:solidFill>
              <a:schemeClr val="tx1"/>
            </a:solidFill>
            <a:round/>
            <a:headEnd/>
            <a:tailEnd type="triangle" w="med" len="med"/>
          </a:ln>
        </p:spPr>
        <p:txBody>
          <a:bodyPr/>
          <a:lstStyle/>
          <a:p>
            <a:endParaRPr lang="ja-JP" altLang="en-US"/>
          </a:p>
        </p:txBody>
      </p:sp>
      <p:sp>
        <p:nvSpPr>
          <p:cNvPr id="38945" name="Line 15"/>
          <p:cNvSpPr>
            <a:spLocks noChangeShapeType="1"/>
          </p:cNvSpPr>
          <p:nvPr/>
        </p:nvSpPr>
        <p:spPr bwMode="auto">
          <a:xfrm>
            <a:off x="1854200" y="5410200"/>
            <a:ext cx="3048000" cy="762000"/>
          </a:xfrm>
          <a:prstGeom prst="line">
            <a:avLst/>
          </a:prstGeom>
          <a:noFill/>
          <a:ln w="38100">
            <a:solidFill>
              <a:schemeClr val="tx1"/>
            </a:solidFill>
            <a:round/>
            <a:headEnd/>
            <a:tailEnd type="triangle" w="med" len="med"/>
          </a:ln>
        </p:spPr>
        <p:txBody>
          <a:bodyPr/>
          <a:lstStyle/>
          <a:p>
            <a:endParaRPr lang="ja-JP" altLang="en-US"/>
          </a:p>
        </p:txBody>
      </p:sp>
      <p:sp>
        <p:nvSpPr>
          <p:cNvPr id="38946" name="Oval 16"/>
          <p:cNvSpPr>
            <a:spLocks noChangeArrowheads="1"/>
          </p:cNvSpPr>
          <p:nvPr/>
        </p:nvSpPr>
        <p:spPr bwMode="auto">
          <a:xfrm>
            <a:off x="1701800" y="1295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8947" name="Oval 17"/>
          <p:cNvSpPr>
            <a:spLocks noChangeArrowheads="1"/>
          </p:cNvSpPr>
          <p:nvPr/>
        </p:nvSpPr>
        <p:spPr bwMode="auto">
          <a:xfrm>
            <a:off x="1701800" y="31242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8948" name="Oval 18"/>
          <p:cNvSpPr>
            <a:spLocks noChangeArrowheads="1"/>
          </p:cNvSpPr>
          <p:nvPr/>
        </p:nvSpPr>
        <p:spPr bwMode="auto">
          <a:xfrm>
            <a:off x="1701800" y="53340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38914" name="Object 19"/>
          <p:cNvGraphicFramePr>
            <a:graphicFrameLocks noChangeAspect="1"/>
          </p:cNvGraphicFramePr>
          <p:nvPr/>
        </p:nvGraphicFramePr>
        <p:xfrm>
          <a:off x="939800" y="914400"/>
          <a:ext cx="609600" cy="914400"/>
        </p:xfrm>
        <a:graphic>
          <a:graphicData uri="http://schemas.openxmlformats.org/presentationml/2006/ole">
            <p:oleObj spid="_x0000_s38914" name="Equation" r:id="rId3" imgW="152280" imgH="228600" progId="Equation.DSMT4">
              <p:embed/>
            </p:oleObj>
          </a:graphicData>
        </a:graphic>
      </p:graphicFrame>
      <p:graphicFrame>
        <p:nvGraphicFramePr>
          <p:cNvPr id="38915" name="Object 20"/>
          <p:cNvGraphicFramePr>
            <a:graphicFrameLocks noChangeAspect="1"/>
          </p:cNvGraphicFramePr>
          <p:nvPr/>
        </p:nvGraphicFramePr>
        <p:xfrm>
          <a:off x="914400" y="2590800"/>
          <a:ext cx="660400" cy="914400"/>
        </p:xfrm>
        <a:graphic>
          <a:graphicData uri="http://schemas.openxmlformats.org/presentationml/2006/ole">
            <p:oleObj spid="_x0000_s38915" name="Equation" r:id="rId4" imgW="164880" imgH="228600" progId="Equation.DSMT4">
              <p:embed/>
            </p:oleObj>
          </a:graphicData>
        </a:graphic>
      </p:graphicFrame>
      <p:graphicFrame>
        <p:nvGraphicFramePr>
          <p:cNvPr id="38916" name="Object 21"/>
          <p:cNvGraphicFramePr>
            <a:graphicFrameLocks noChangeAspect="1"/>
          </p:cNvGraphicFramePr>
          <p:nvPr/>
        </p:nvGraphicFramePr>
        <p:xfrm>
          <a:off x="1016000" y="4953000"/>
          <a:ext cx="660400" cy="914400"/>
        </p:xfrm>
        <a:graphic>
          <a:graphicData uri="http://schemas.openxmlformats.org/presentationml/2006/ole">
            <p:oleObj spid="_x0000_s38916" name="Equation" r:id="rId5" imgW="164880" imgH="228600" progId="Equation.DSMT4">
              <p:embed/>
            </p:oleObj>
          </a:graphicData>
        </a:graphic>
      </p:graphicFrame>
      <p:graphicFrame>
        <p:nvGraphicFramePr>
          <p:cNvPr id="38917" name="Object 22"/>
          <p:cNvGraphicFramePr>
            <a:graphicFrameLocks noChangeAspect="1"/>
          </p:cNvGraphicFramePr>
          <p:nvPr/>
        </p:nvGraphicFramePr>
        <p:xfrm>
          <a:off x="5257800" y="4927600"/>
          <a:ext cx="609600" cy="965200"/>
        </p:xfrm>
        <a:graphic>
          <a:graphicData uri="http://schemas.openxmlformats.org/presentationml/2006/ole">
            <p:oleObj spid="_x0000_s38917" name="Equation" r:id="rId6" imgW="152280" imgH="241200" progId="Equation.DSMT4">
              <p:embed/>
            </p:oleObj>
          </a:graphicData>
        </a:graphic>
      </p:graphicFrame>
      <p:graphicFrame>
        <p:nvGraphicFramePr>
          <p:cNvPr id="38918" name="Object 23"/>
          <p:cNvGraphicFramePr>
            <a:graphicFrameLocks noChangeAspect="1"/>
          </p:cNvGraphicFramePr>
          <p:nvPr/>
        </p:nvGraphicFramePr>
        <p:xfrm>
          <a:off x="5207000" y="1346200"/>
          <a:ext cx="609600" cy="965200"/>
        </p:xfrm>
        <a:graphic>
          <a:graphicData uri="http://schemas.openxmlformats.org/presentationml/2006/ole">
            <p:oleObj spid="_x0000_s38918" name="Equation" r:id="rId7" imgW="152280" imgH="241200" progId="Equation.DSMT4">
              <p:embed/>
            </p:oleObj>
          </a:graphicData>
        </a:graphic>
      </p:graphicFrame>
      <p:graphicFrame>
        <p:nvGraphicFramePr>
          <p:cNvPr id="38919" name="Object 24"/>
          <p:cNvGraphicFramePr>
            <a:graphicFrameLocks noChangeAspect="1"/>
          </p:cNvGraphicFramePr>
          <p:nvPr/>
        </p:nvGraphicFramePr>
        <p:xfrm>
          <a:off x="5207000" y="2413000"/>
          <a:ext cx="609600" cy="965200"/>
        </p:xfrm>
        <a:graphic>
          <a:graphicData uri="http://schemas.openxmlformats.org/presentationml/2006/ole">
            <p:oleObj spid="_x0000_s38919" name="Equation" r:id="rId8" imgW="152280" imgH="241200" progId="Equation.DSMT4">
              <p:embed/>
            </p:oleObj>
          </a:graphicData>
        </a:graphic>
      </p:graphicFrame>
      <p:graphicFrame>
        <p:nvGraphicFramePr>
          <p:cNvPr id="38920" name="Object 25"/>
          <p:cNvGraphicFramePr>
            <a:graphicFrameLocks noChangeAspect="1"/>
          </p:cNvGraphicFramePr>
          <p:nvPr/>
        </p:nvGraphicFramePr>
        <p:xfrm>
          <a:off x="5143500" y="546100"/>
          <a:ext cx="558800" cy="965200"/>
        </p:xfrm>
        <a:graphic>
          <a:graphicData uri="http://schemas.openxmlformats.org/presentationml/2006/ole">
            <p:oleObj spid="_x0000_s38920" name="Equation" r:id="rId9" imgW="139680" imgH="241200" progId="Equation.DSMT4">
              <p:embed/>
            </p:oleObj>
          </a:graphicData>
        </a:graphic>
      </p:graphicFrame>
      <p:graphicFrame>
        <p:nvGraphicFramePr>
          <p:cNvPr id="38921" name="Object 26"/>
          <p:cNvGraphicFramePr>
            <a:graphicFrameLocks noChangeAspect="1"/>
          </p:cNvGraphicFramePr>
          <p:nvPr/>
        </p:nvGraphicFramePr>
        <p:xfrm>
          <a:off x="5207000" y="3175000"/>
          <a:ext cx="609600" cy="965200"/>
        </p:xfrm>
        <a:graphic>
          <a:graphicData uri="http://schemas.openxmlformats.org/presentationml/2006/ole">
            <p:oleObj spid="_x0000_s38921" name="Equation" r:id="rId10" imgW="152280" imgH="241200" progId="Equation.DSMT4">
              <p:embed/>
            </p:oleObj>
          </a:graphicData>
        </a:graphic>
      </p:graphicFrame>
      <p:graphicFrame>
        <p:nvGraphicFramePr>
          <p:cNvPr id="38922" name="Object 27"/>
          <p:cNvGraphicFramePr>
            <a:graphicFrameLocks noChangeAspect="1"/>
          </p:cNvGraphicFramePr>
          <p:nvPr/>
        </p:nvGraphicFramePr>
        <p:xfrm>
          <a:off x="5207000" y="4165600"/>
          <a:ext cx="609600" cy="965200"/>
        </p:xfrm>
        <a:graphic>
          <a:graphicData uri="http://schemas.openxmlformats.org/presentationml/2006/ole">
            <p:oleObj spid="_x0000_s38922" name="Equation" r:id="rId11" imgW="152280" imgH="241200" progId="Equation.DSMT4">
              <p:embed/>
            </p:oleObj>
          </a:graphicData>
        </a:graphic>
      </p:graphicFrame>
      <p:graphicFrame>
        <p:nvGraphicFramePr>
          <p:cNvPr id="38923" name="Object 28"/>
          <p:cNvGraphicFramePr>
            <a:graphicFrameLocks noChangeAspect="1"/>
          </p:cNvGraphicFramePr>
          <p:nvPr/>
        </p:nvGraphicFramePr>
        <p:xfrm>
          <a:off x="5257800" y="5918200"/>
          <a:ext cx="609600" cy="965200"/>
        </p:xfrm>
        <a:graphic>
          <a:graphicData uri="http://schemas.openxmlformats.org/presentationml/2006/ole">
            <p:oleObj spid="_x0000_s38923" name="Equation" r:id="rId12" imgW="152280" imgH="241200" progId="Equation.DSMT4">
              <p:embed/>
            </p:oleObj>
          </a:graphicData>
        </a:graphic>
      </p:graphicFrame>
      <p:sp>
        <p:nvSpPr>
          <p:cNvPr id="38949" name="AutoShape 29"/>
          <p:cNvSpPr>
            <a:spLocks noChangeArrowheads="1"/>
          </p:cNvSpPr>
          <p:nvPr/>
        </p:nvSpPr>
        <p:spPr bwMode="auto">
          <a:xfrm>
            <a:off x="6553200" y="2857500"/>
            <a:ext cx="2590800" cy="1928813"/>
          </a:xfrm>
          <a:prstGeom prst="wedgeRoundRectCallout">
            <a:avLst>
              <a:gd name="adj1" fmla="val -77694"/>
              <a:gd name="adj2" fmla="val -1006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8950" name="Text Box 30"/>
          <p:cNvSpPr txBox="1">
            <a:spLocks noChangeArrowheads="1"/>
          </p:cNvSpPr>
          <p:nvPr/>
        </p:nvSpPr>
        <p:spPr bwMode="auto">
          <a:xfrm>
            <a:off x="6781800" y="3009900"/>
            <a:ext cx="2149475" cy="1570038"/>
          </a:xfrm>
          <a:prstGeom prst="rect">
            <a:avLst/>
          </a:prstGeom>
          <a:noFill/>
          <a:ln w="9525">
            <a:noFill/>
            <a:miter lim="800000"/>
            <a:headEnd/>
            <a:tailEnd/>
          </a:ln>
        </p:spPr>
        <p:txBody>
          <a:bodyPr>
            <a:spAutoFit/>
          </a:bodyPr>
          <a:lstStyle/>
          <a:p>
            <a:r>
              <a:rPr lang="ja-JP" altLang="en-US" b="0"/>
              <a:t>雑音がないので、受信記号から送信記号を特定できる。</a:t>
            </a:r>
          </a:p>
        </p:txBody>
      </p:sp>
      <p:graphicFrame>
        <p:nvGraphicFramePr>
          <p:cNvPr id="38924" name="Object 31"/>
          <p:cNvGraphicFramePr>
            <a:graphicFrameLocks noChangeAspect="1"/>
          </p:cNvGraphicFramePr>
          <p:nvPr/>
        </p:nvGraphicFramePr>
        <p:xfrm>
          <a:off x="2362200" y="801688"/>
          <a:ext cx="654050" cy="417512"/>
        </p:xfrm>
        <a:graphic>
          <a:graphicData uri="http://schemas.openxmlformats.org/presentationml/2006/ole">
            <p:oleObj spid="_x0000_s38924" name="Equation" r:id="rId13" imgW="279360" imgH="177480" progId="Equation.DSMT4">
              <p:embed/>
            </p:oleObj>
          </a:graphicData>
        </a:graphic>
      </p:graphicFrame>
      <p:graphicFrame>
        <p:nvGraphicFramePr>
          <p:cNvPr id="38925" name="Object 32"/>
          <p:cNvGraphicFramePr>
            <a:graphicFrameLocks noChangeAspect="1"/>
          </p:cNvGraphicFramePr>
          <p:nvPr/>
        </p:nvGraphicFramePr>
        <p:xfrm>
          <a:off x="2362200" y="1600200"/>
          <a:ext cx="712788" cy="417513"/>
        </p:xfrm>
        <a:graphic>
          <a:graphicData uri="http://schemas.openxmlformats.org/presentationml/2006/ole">
            <p:oleObj spid="_x0000_s38925" name="Equation" r:id="rId14" imgW="304560" imgH="177480" progId="Equation.DSMT4">
              <p:embed/>
            </p:oleObj>
          </a:graphicData>
        </a:graphic>
      </p:graphicFrame>
      <p:graphicFrame>
        <p:nvGraphicFramePr>
          <p:cNvPr id="38926" name="Object 33"/>
          <p:cNvGraphicFramePr>
            <a:graphicFrameLocks noChangeAspect="1"/>
          </p:cNvGraphicFramePr>
          <p:nvPr/>
        </p:nvGraphicFramePr>
        <p:xfrm>
          <a:off x="2438400" y="2667000"/>
          <a:ext cx="654050" cy="417513"/>
        </p:xfrm>
        <a:graphic>
          <a:graphicData uri="http://schemas.openxmlformats.org/presentationml/2006/ole">
            <p:oleObj spid="_x0000_s38926" name="Equation" r:id="rId15" imgW="279360" imgH="177480" progId="Equation.DSMT4">
              <p:embed/>
            </p:oleObj>
          </a:graphicData>
        </a:graphic>
      </p:graphicFrame>
      <p:graphicFrame>
        <p:nvGraphicFramePr>
          <p:cNvPr id="38927" name="Object 34"/>
          <p:cNvGraphicFramePr>
            <a:graphicFrameLocks noChangeAspect="1"/>
          </p:cNvGraphicFramePr>
          <p:nvPr/>
        </p:nvGraphicFramePr>
        <p:xfrm>
          <a:off x="2409825" y="3581400"/>
          <a:ext cx="714375" cy="417513"/>
        </p:xfrm>
        <a:graphic>
          <a:graphicData uri="http://schemas.openxmlformats.org/presentationml/2006/ole">
            <p:oleObj spid="_x0000_s38927" name="Equation" r:id="rId16" imgW="304560" imgH="177480" progId="Equation.DSMT4">
              <p:embed/>
            </p:oleObj>
          </a:graphicData>
        </a:graphic>
      </p:graphicFrame>
      <p:graphicFrame>
        <p:nvGraphicFramePr>
          <p:cNvPr id="38928" name="Object 35"/>
          <p:cNvGraphicFramePr>
            <a:graphicFrameLocks noChangeAspect="1"/>
          </p:cNvGraphicFramePr>
          <p:nvPr/>
        </p:nvGraphicFramePr>
        <p:xfrm>
          <a:off x="2162175" y="4800600"/>
          <a:ext cx="654050" cy="417513"/>
        </p:xfrm>
        <a:graphic>
          <a:graphicData uri="http://schemas.openxmlformats.org/presentationml/2006/ole">
            <p:oleObj spid="_x0000_s38928" name="Equation" r:id="rId17" imgW="279360" imgH="177480" progId="Equation.DSMT4">
              <p:embed/>
            </p:oleObj>
          </a:graphicData>
        </a:graphic>
      </p:graphicFrame>
      <p:graphicFrame>
        <p:nvGraphicFramePr>
          <p:cNvPr id="38929" name="Object 36"/>
          <p:cNvGraphicFramePr>
            <a:graphicFrameLocks noChangeAspect="1"/>
          </p:cNvGraphicFramePr>
          <p:nvPr/>
        </p:nvGraphicFramePr>
        <p:xfrm>
          <a:off x="2147888" y="5715000"/>
          <a:ext cx="684212" cy="417513"/>
        </p:xfrm>
        <a:graphic>
          <a:graphicData uri="http://schemas.openxmlformats.org/presentationml/2006/ole">
            <p:oleObj spid="_x0000_s38929" name="Equation" r:id="rId18" imgW="291960" imgH="177480" progId="Equation.DSMT4">
              <p:embed/>
            </p:oleObj>
          </a:graphicData>
        </a:graphic>
      </p:graphicFrame>
      <p:graphicFrame>
        <p:nvGraphicFramePr>
          <p:cNvPr id="38930" name="Object 37"/>
          <p:cNvGraphicFramePr>
            <a:graphicFrameLocks noChangeAspect="1"/>
          </p:cNvGraphicFramePr>
          <p:nvPr/>
        </p:nvGraphicFramePr>
        <p:xfrm>
          <a:off x="3505200" y="5105400"/>
          <a:ext cx="654050" cy="417513"/>
        </p:xfrm>
        <a:graphic>
          <a:graphicData uri="http://schemas.openxmlformats.org/presentationml/2006/ole">
            <p:oleObj spid="_x0000_s38930" name="Equation" r:id="rId19" imgW="279360" imgH="177480" progId="Equation.DSMT4">
              <p:embed/>
            </p:oleObj>
          </a:graphicData>
        </a:graphic>
      </p:graphicFrame>
      <p:sp>
        <p:nvSpPr>
          <p:cNvPr id="38951" name="Rectangle 38"/>
          <p:cNvSpPr>
            <a:spLocks noGrp="1" noChangeArrowheads="1"/>
          </p:cNvSpPr>
          <p:nvPr>
            <p:ph type="title"/>
          </p:nvPr>
        </p:nvSpPr>
        <p:spPr/>
        <p:txBody>
          <a:bodyPr/>
          <a:lstStyle/>
          <a:p>
            <a:pPr eaLnBrk="1" hangingPunct="1"/>
            <a:r>
              <a:rPr lang="ja-JP" altLang="en-US" smtClean="0"/>
              <a:t>雑音の無い通信路の通信路線図</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4" name="スライド番号プレースホルダ 4"/>
          <p:cNvSpPr>
            <a:spLocks noGrp="1"/>
          </p:cNvSpPr>
          <p:nvPr>
            <p:ph type="sldNum" sz="quarter" idx="12"/>
          </p:nvPr>
        </p:nvSpPr>
        <p:spPr>
          <a:noFill/>
        </p:spPr>
        <p:txBody>
          <a:bodyPr/>
          <a:lstStyle/>
          <a:p>
            <a:fld id="{745555E7-A3E2-4F42-8A6F-E05D5D5186E1}" type="slidenum">
              <a:rPr lang="en-US" altLang="ja-JP" smtClean="0"/>
              <a:pPr/>
              <a:t>45</a:t>
            </a:fld>
            <a:endParaRPr lang="en-US" altLang="ja-JP" smtClean="0"/>
          </a:p>
        </p:txBody>
      </p:sp>
      <p:sp>
        <p:nvSpPr>
          <p:cNvPr id="39945" name="Rectangle 2"/>
          <p:cNvSpPr>
            <a:spLocks noGrp="1" noChangeArrowheads="1"/>
          </p:cNvSpPr>
          <p:nvPr>
            <p:ph type="title"/>
          </p:nvPr>
        </p:nvSpPr>
        <p:spPr/>
        <p:txBody>
          <a:bodyPr/>
          <a:lstStyle/>
          <a:p>
            <a:pPr eaLnBrk="1" hangingPunct="1"/>
            <a:r>
              <a:rPr lang="ja-JP" altLang="en-US" smtClean="0"/>
              <a:t>雑音のない通信路の通信路容量</a:t>
            </a:r>
          </a:p>
        </p:txBody>
      </p:sp>
      <p:sp>
        <p:nvSpPr>
          <p:cNvPr id="39946" name="Text Box 3"/>
          <p:cNvSpPr txBox="1">
            <a:spLocks noChangeArrowheads="1"/>
          </p:cNvSpPr>
          <p:nvPr/>
        </p:nvSpPr>
        <p:spPr bwMode="auto">
          <a:xfrm>
            <a:off x="381000" y="914400"/>
            <a:ext cx="8355013" cy="822325"/>
          </a:xfrm>
          <a:prstGeom prst="rect">
            <a:avLst/>
          </a:prstGeom>
          <a:noFill/>
          <a:ln w="9525">
            <a:noFill/>
            <a:miter lim="800000"/>
            <a:headEnd/>
            <a:tailEnd/>
          </a:ln>
        </p:spPr>
        <p:txBody>
          <a:bodyPr wrap="none">
            <a:spAutoFit/>
          </a:bodyPr>
          <a:lstStyle/>
          <a:p>
            <a:r>
              <a:rPr lang="ja-JP" altLang="en-US" b="0"/>
              <a:t>雑音の無い通信路では、受信記号を条件とする条件付き確率が</a:t>
            </a:r>
          </a:p>
          <a:p>
            <a:r>
              <a:rPr lang="ja-JP" altLang="en-US" b="0"/>
              <a:t>必ず１または０となる。すなわち、</a:t>
            </a:r>
          </a:p>
        </p:txBody>
      </p:sp>
      <p:graphicFrame>
        <p:nvGraphicFramePr>
          <p:cNvPr id="39938" name="Object 4"/>
          <p:cNvGraphicFramePr>
            <a:graphicFrameLocks noChangeAspect="1"/>
          </p:cNvGraphicFramePr>
          <p:nvPr/>
        </p:nvGraphicFramePr>
        <p:xfrm>
          <a:off x="609600" y="1828800"/>
          <a:ext cx="6840538" cy="620713"/>
        </p:xfrm>
        <a:graphic>
          <a:graphicData uri="http://schemas.openxmlformats.org/presentationml/2006/ole">
            <p:oleObj spid="_x0000_s39938" name="Equation" r:id="rId3" imgW="2234880" imgH="203040" progId="Equation.DSMT4">
              <p:embed/>
            </p:oleObj>
          </a:graphicData>
        </a:graphic>
      </p:graphicFrame>
      <p:sp>
        <p:nvSpPr>
          <p:cNvPr id="39947" name="Text Box 5"/>
          <p:cNvSpPr txBox="1">
            <a:spLocks noChangeArrowheads="1"/>
          </p:cNvSpPr>
          <p:nvPr/>
        </p:nvSpPr>
        <p:spPr bwMode="auto">
          <a:xfrm>
            <a:off x="381000" y="4876800"/>
            <a:ext cx="1727200" cy="457200"/>
          </a:xfrm>
          <a:prstGeom prst="rect">
            <a:avLst/>
          </a:prstGeom>
          <a:noFill/>
          <a:ln w="9525">
            <a:noFill/>
            <a:miter lim="800000"/>
            <a:headEnd/>
            <a:tailEnd/>
          </a:ln>
        </p:spPr>
        <p:txBody>
          <a:bodyPr wrap="none">
            <a:spAutoFit/>
          </a:bodyPr>
          <a:lstStyle/>
          <a:p>
            <a:r>
              <a:rPr lang="ja-JP" altLang="en-US" b="0"/>
              <a:t>したがって、</a:t>
            </a:r>
          </a:p>
        </p:txBody>
      </p:sp>
      <p:graphicFrame>
        <p:nvGraphicFramePr>
          <p:cNvPr id="39939" name="Object 6"/>
          <p:cNvGraphicFramePr>
            <a:graphicFrameLocks noChangeAspect="1"/>
          </p:cNvGraphicFramePr>
          <p:nvPr/>
        </p:nvGraphicFramePr>
        <p:xfrm>
          <a:off x="304800" y="2590800"/>
          <a:ext cx="7958138" cy="844550"/>
        </p:xfrm>
        <a:graphic>
          <a:graphicData uri="http://schemas.openxmlformats.org/presentationml/2006/ole">
            <p:oleObj spid="_x0000_s39939" name="Equation" r:id="rId4" imgW="3225600" imgH="342720" progId="Equation.DSMT4">
              <p:embed/>
            </p:oleObj>
          </a:graphicData>
        </a:graphic>
      </p:graphicFrame>
      <p:sp>
        <p:nvSpPr>
          <p:cNvPr id="39948" name="Text Box 7"/>
          <p:cNvSpPr txBox="1">
            <a:spLocks noChangeArrowheads="1"/>
          </p:cNvSpPr>
          <p:nvPr/>
        </p:nvSpPr>
        <p:spPr bwMode="auto">
          <a:xfrm>
            <a:off x="304800" y="4038600"/>
            <a:ext cx="1171575" cy="457200"/>
          </a:xfrm>
          <a:prstGeom prst="rect">
            <a:avLst/>
          </a:prstGeom>
          <a:noFill/>
          <a:ln w="9525">
            <a:noFill/>
            <a:miter lim="800000"/>
            <a:headEnd/>
            <a:tailEnd/>
          </a:ln>
        </p:spPr>
        <p:txBody>
          <a:bodyPr wrap="none">
            <a:spAutoFit/>
          </a:bodyPr>
          <a:lstStyle/>
          <a:p>
            <a:r>
              <a:rPr lang="ja-JP" altLang="en-US" b="0"/>
              <a:t>よって、</a:t>
            </a:r>
          </a:p>
        </p:txBody>
      </p:sp>
      <p:graphicFrame>
        <p:nvGraphicFramePr>
          <p:cNvPr id="39940" name="Object 8"/>
          <p:cNvGraphicFramePr>
            <a:graphicFrameLocks noChangeAspect="1"/>
          </p:cNvGraphicFramePr>
          <p:nvPr/>
        </p:nvGraphicFramePr>
        <p:xfrm>
          <a:off x="1219200" y="3429000"/>
          <a:ext cx="5451475" cy="876300"/>
        </p:xfrm>
        <a:graphic>
          <a:graphicData uri="http://schemas.openxmlformats.org/presentationml/2006/ole">
            <p:oleObj spid="_x0000_s39940" name="Equation" r:id="rId5" imgW="2209680" imgH="355320" progId="Equation.DSMT4">
              <p:embed/>
            </p:oleObj>
          </a:graphicData>
        </a:graphic>
      </p:graphicFrame>
      <p:graphicFrame>
        <p:nvGraphicFramePr>
          <p:cNvPr id="39941" name="Object 9"/>
          <p:cNvGraphicFramePr>
            <a:graphicFrameLocks noChangeAspect="1"/>
          </p:cNvGraphicFramePr>
          <p:nvPr/>
        </p:nvGraphicFramePr>
        <p:xfrm>
          <a:off x="1447800" y="4343400"/>
          <a:ext cx="5765800" cy="500063"/>
        </p:xfrm>
        <a:graphic>
          <a:graphicData uri="http://schemas.openxmlformats.org/presentationml/2006/ole">
            <p:oleObj spid="_x0000_s39941" name="Equation" r:id="rId6" imgW="2336760" imgH="203040" progId="Equation.DSMT4">
              <p:embed/>
            </p:oleObj>
          </a:graphicData>
        </a:graphic>
      </p:graphicFrame>
      <p:graphicFrame>
        <p:nvGraphicFramePr>
          <p:cNvPr id="39942" name="Object 10"/>
          <p:cNvGraphicFramePr>
            <a:graphicFrameLocks noChangeAspect="1"/>
          </p:cNvGraphicFramePr>
          <p:nvPr/>
        </p:nvGraphicFramePr>
        <p:xfrm>
          <a:off x="990600" y="5257800"/>
          <a:ext cx="5891213" cy="687388"/>
        </p:xfrm>
        <a:graphic>
          <a:graphicData uri="http://schemas.openxmlformats.org/presentationml/2006/ole">
            <p:oleObj spid="_x0000_s39942" name="Equation" r:id="rId7" imgW="2387520" imgH="279360" progId="Equation.DSMT4">
              <p:embed/>
            </p:oleObj>
          </a:graphicData>
        </a:graphic>
      </p:graphicFrame>
      <p:sp>
        <p:nvSpPr>
          <p:cNvPr id="39949" name="Text Box 11"/>
          <p:cNvSpPr txBox="1">
            <a:spLocks noChangeArrowheads="1"/>
          </p:cNvSpPr>
          <p:nvPr/>
        </p:nvSpPr>
        <p:spPr bwMode="auto">
          <a:xfrm>
            <a:off x="441325" y="6040438"/>
            <a:ext cx="1182688" cy="457200"/>
          </a:xfrm>
          <a:prstGeom prst="rect">
            <a:avLst/>
          </a:prstGeom>
          <a:noFill/>
          <a:ln w="9525">
            <a:noFill/>
            <a:miter lim="800000"/>
            <a:headEnd/>
            <a:tailEnd/>
          </a:ln>
        </p:spPr>
        <p:txBody>
          <a:bodyPr wrap="none">
            <a:spAutoFit/>
          </a:bodyPr>
          <a:lstStyle/>
          <a:p>
            <a:r>
              <a:rPr lang="ja-JP" altLang="en-US" b="0"/>
              <a:t>ただし、</a:t>
            </a:r>
          </a:p>
        </p:txBody>
      </p:sp>
      <p:graphicFrame>
        <p:nvGraphicFramePr>
          <p:cNvPr id="39943" name="Object 12"/>
          <p:cNvGraphicFramePr>
            <a:graphicFrameLocks noChangeAspect="1"/>
          </p:cNvGraphicFramePr>
          <p:nvPr/>
        </p:nvGraphicFramePr>
        <p:xfrm>
          <a:off x="1981200" y="6096000"/>
          <a:ext cx="3810000" cy="479425"/>
        </p:xfrm>
        <a:graphic>
          <a:graphicData uri="http://schemas.openxmlformats.org/presentationml/2006/ole">
            <p:oleObj spid="_x0000_s39943" name="Equation" r:id="rId8" imgW="1815840" imgH="22860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3" name="スライド番号プレースホルダ 4"/>
          <p:cNvSpPr>
            <a:spLocks noGrp="1"/>
          </p:cNvSpPr>
          <p:nvPr>
            <p:ph type="sldNum" sz="quarter" idx="12"/>
          </p:nvPr>
        </p:nvSpPr>
        <p:spPr>
          <a:noFill/>
        </p:spPr>
        <p:txBody>
          <a:bodyPr/>
          <a:lstStyle/>
          <a:p>
            <a:fld id="{A5CFC969-F410-47F5-94A3-822482B14B6D}" type="slidenum">
              <a:rPr lang="en-US" altLang="ja-JP" smtClean="0"/>
              <a:pPr/>
              <a:t>46</a:t>
            </a:fld>
            <a:endParaRPr lang="en-US" altLang="ja-JP" smtClean="0"/>
          </a:p>
        </p:txBody>
      </p:sp>
      <p:sp>
        <p:nvSpPr>
          <p:cNvPr id="40984" name="Oval 7"/>
          <p:cNvSpPr>
            <a:spLocks noChangeArrowheads="1"/>
          </p:cNvSpPr>
          <p:nvPr/>
        </p:nvSpPr>
        <p:spPr bwMode="auto">
          <a:xfrm>
            <a:off x="6248400" y="6858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5" name="Oval 8"/>
          <p:cNvSpPr>
            <a:spLocks noChangeArrowheads="1"/>
          </p:cNvSpPr>
          <p:nvPr/>
        </p:nvSpPr>
        <p:spPr bwMode="auto">
          <a:xfrm>
            <a:off x="6248400" y="2819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6" name="Oval 9"/>
          <p:cNvSpPr>
            <a:spLocks noChangeArrowheads="1"/>
          </p:cNvSpPr>
          <p:nvPr/>
        </p:nvSpPr>
        <p:spPr bwMode="auto">
          <a:xfrm>
            <a:off x="6324600" y="4648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7" name="Oval 10"/>
          <p:cNvSpPr>
            <a:spLocks noChangeArrowheads="1"/>
          </p:cNvSpPr>
          <p:nvPr/>
        </p:nvSpPr>
        <p:spPr bwMode="auto">
          <a:xfrm>
            <a:off x="6248400" y="36576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8" name="Oval 11"/>
          <p:cNvSpPr>
            <a:spLocks noChangeArrowheads="1"/>
          </p:cNvSpPr>
          <p:nvPr/>
        </p:nvSpPr>
        <p:spPr bwMode="auto">
          <a:xfrm>
            <a:off x="6248400" y="160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89" name="Oval 12"/>
          <p:cNvSpPr>
            <a:spLocks noChangeArrowheads="1"/>
          </p:cNvSpPr>
          <p:nvPr/>
        </p:nvSpPr>
        <p:spPr bwMode="auto">
          <a:xfrm>
            <a:off x="6324600" y="54102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90" name="Oval 13"/>
          <p:cNvSpPr>
            <a:spLocks noChangeArrowheads="1"/>
          </p:cNvSpPr>
          <p:nvPr/>
        </p:nvSpPr>
        <p:spPr bwMode="auto">
          <a:xfrm>
            <a:off x="6324600" y="60960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0991" name="Line 14"/>
          <p:cNvSpPr>
            <a:spLocks noChangeShapeType="1"/>
          </p:cNvSpPr>
          <p:nvPr/>
        </p:nvSpPr>
        <p:spPr bwMode="auto">
          <a:xfrm flipV="1">
            <a:off x="3200400" y="914400"/>
            <a:ext cx="2971800" cy="533400"/>
          </a:xfrm>
          <a:prstGeom prst="line">
            <a:avLst/>
          </a:prstGeom>
          <a:noFill/>
          <a:ln w="38100">
            <a:solidFill>
              <a:schemeClr val="tx1"/>
            </a:solidFill>
            <a:round/>
            <a:headEnd/>
            <a:tailEnd type="triangle" w="med" len="med"/>
          </a:ln>
        </p:spPr>
        <p:txBody>
          <a:bodyPr/>
          <a:lstStyle/>
          <a:p>
            <a:endParaRPr lang="ja-JP" altLang="en-US"/>
          </a:p>
        </p:txBody>
      </p:sp>
      <p:sp>
        <p:nvSpPr>
          <p:cNvPr id="40992" name="Line 16"/>
          <p:cNvSpPr>
            <a:spLocks noChangeShapeType="1"/>
          </p:cNvSpPr>
          <p:nvPr/>
        </p:nvSpPr>
        <p:spPr bwMode="auto">
          <a:xfrm>
            <a:off x="3200400" y="1447800"/>
            <a:ext cx="3048000" cy="304800"/>
          </a:xfrm>
          <a:prstGeom prst="line">
            <a:avLst/>
          </a:prstGeom>
          <a:noFill/>
          <a:ln w="38100">
            <a:solidFill>
              <a:schemeClr val="tx1"/>
            </a:solidFill>
            <a:round/>
            <a:headEnd/>
            <a:tailEnd type="triangle" w="med" len="med"/>
          </a:ln>
        </p:spPr>
        <p:txBody>
          <a:bodyPr/>
          <a:lstStyle/>
          <a:p>
            <a:endParaRPr lang="ja-JP" altLang="en-US"/>
          </a:p>
        </p:txBody>
      </p:sp>
      <p:sp>
        <p:nvSpPr>
          <p:cNvPr id="40993" name="Line 17"/>
          <p:cNvSpPr>
            <a:spLocks noChangeShapeType="1"/>
          </p:cNvSpPr>
          <p:nvPr/>
        </p:nvSpPr>
        <p:spPr bwMode="auto">
          <a:xfrm flipV="1">
            <a:off x="3276600" y="2971800"/>
            <a:ext cx="2819400" cy="304800"/>
          </a:xfrm>
          <a:prstGeom prst="line">
            <a:avLst/>
          </a:prstGeom>
          <a:noFill/>
          <a:ln w="38100">
            <a:solidFill>
              <a:schemeClr val="tx1"/>
            </a:solidFill>
            <a:round/>
            <a:headEnd/>
            <a:tailEnd type="triangle" w="med" len="med"/>
          </a:ln>
        </p:spPr>
        <p:txBody>
          <a:bodyPr/>
          <a:lstStyle/>
          <a:p>
            <a:endParaRPr lang="ja-JP" altLang="en-US"/>
          </a:p>
        </p:txBody>
      </p:sp>
      <p:sp>
        <p:nvSpPr>
          <p:cNvPr id="40994" name="Line 18"/>
          <p:cNvSpPr>
            <a:spLocks noChangeShapeType="1"/>
          </p:cNvSpPr>
          <p:nvPr/>
        </p:nvSpPr>
        <p:spPr bwMode="auto">
          <a:xfrm>
            <a:off x="3276600" y="3276600"/>
            <a:ext cx="2895600" cy="457200"/>
          </a:xfrm>
          <a:prstGeom prst="line">
            <a:avLst/>
          </a:prstGeom>
          <a:noFill/>
          <a:ln w="38100">
            <a:solidFill>
              <a:schemeClr val="tx1"/>
            </a:solidFill>
            <a:round/>
            <a:headEnd/>
            <a:tailEnd type="triangle" w="med" len="med"/>
          </a:ln>
        </p:spPr>
        <p:txBody>
          <a:bodyPr/>
          <a:lstStyle/>
          <a:p>
            <a:endParaRPr lang="ja-JP" altLang="en-US"/>
          </a:p>
        </p:txBody>
      </p:sp>
      <p:sp>
        <p:nvSpPr>
          <p:cNvPr id="40995" name="Line 19"/>
          <p:cNvSpPr>
            <a:spLocks noChangeShapeType="1"/>
          </p:cNvSpPr>
          <p:nvPr/>
        </p:nvSpPr>
        <p:spPr bwMode="auto">
          <a:xfrm flipV="1">
            <a:off x="3276600" y="4800600"/>
            <a:ext cx="3048000" cy="609600"/>
          </a:xfrm>
          <a:prstGeom prst="line">
            <a:avLst/>
          </a:prstGeom>
          <a:noFill/>
          <a:ln w="38100">
            <a:solidFill>
              <a:schemeClr val="tx1"/>
            </a:solidFill>
            <a:round/>
            <a:headEnd/>
            <a:tailEnd type="triangle" w="med" len="med"/>
          </a:ln>
        </p:spPr>
        <p:txBody>
          <a:bodyPr/>
          <a:lstStyle/>
          <a:p>
            <a:endParaRPr lang="ja-JP" altLang="en-US"/>
          </a:p>
        </p:txBody>
      </p:sp>
      <p:sp>
        <p:nvSpPr>
          <p:cNvPr id="40996" name="Line 20"/>
          <p:cNvSpPr>
            <a:spLocks noChangeShapeType="1"/>
          </p:cNvSpPr>
          <p:nvPr/>
        </p:nvSpPr>
        <p:spPr bwMode="auto">
          <a:xfrm>
            <a:off x="3276600" y="5486400"/>
            <a:ext cx="2971800" cy="0"/>
          </a:xfrm>
          <a:prstGeom prst="line">
            <a:avLst/>
          </a:prstGeom>
          <a:noFill/>
          <a:ln w="38100">
            <a:solidFill>
              <a:schemeClr val="tx1"/>
            </a:solidFill>
            <a:round/>
            <a:headEnd/>
            <a:tailEnd type="triangle" w="med" len="med"/>
          </a:ln>
        </p:spPr>
        <p:txBody>
          <a:bodyPr/>
          <a:lstStyle/>
          <a:p>
            <a:endParaRPr lang="ja-JP" altLang="en-US"/>
          </a:p>
        </p:txBody>
      </p:sp>
      <p:sp>
        <p:nvSpPr>
          <p:cNvPr id="40997" name="Line 21"/>
          <p:cNvSpPr>
            <a:spLocks noChangeShapeType="1"/>
          </p:cNvSpPr>
          <p:nvPr/>
        </p:nvSpPr>
        <p:spPr bwMode="auto">
          <a:xfrm>
            <a:off x="3200400" y="5410200"/>
            <a:ext cx="3048000" cy="762000"/>
          </a:xfrm>
          <a:prstGeom prst="line">
            <a:avLst/>
          </a:prstGeom>
          <a:noFill/>
          <a:ln w="38100">
            <a:solidFill>
              <a:schemeClr val="tx1"/>
            </a:solidFill>
            <a:round/>
            <a:headEnd/>
            <a:tailEnd type="triangle" w="med" len="med"/>
          </a:ln>
        </p:spPr>
        <p:txBody>
          <a:bodyPr/>
          <a:lstStyle/>
          <a:p>
            <a:endParaRPr lang="ja-JP" altLang="en-US"/>
          </a:p>
        </p:txBody>
      </p:sp>
      <p:sp>
        <p:nvSpPr>
          <p:cNvPr id="40998" name="Oval 4"/>
          <p:cNvSpPr>
            <a:spLocks noChangeArrowheads="1"/>
          </p:cNvSpPr>
          <p:nvPr/>
        </p:nvSpPr>
        <p:spPr bwMode="auto">
          <a:xfrm>
            <a:off x="3048000" y="1295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0999" name="Oval 5"/>
          <p:cNvSpPr>
            <a:spLocks noChangeArrowheads="1"/>
          </p:cNvSpPr>
          <p:nvPr/>
        </p:nvSpPr>
        <p:spPr bwMode="auto">
          <a:xfrm>
            <a:off x="3048000" y="31242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1000" name="Oval 6"/>
          <p:cNvSpPr>
            <a:spLocks noChangeArrowheads="1"/>
          </p:cNvSpPr>
          <p:nvPr/>
        </p:nvSpPr>
        <p:spPr bwMode="auto">
          <a:xfrm>
            <a:off x="3048000" y="53340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0962" name="Object 22"/>
          <p:cNvGraphicFramePr>
            <a:graphicFrameLocks noChangeAspect="1"/>
          </p:cNvGraphicFramePr>
          <p:nvPr/>
        </p:nvGraphicFramePr>
        <p:xfrm>
          <a:off x="2286000" y="914400"/>
          <a:ext cx="609600" cy="914400"/>
        </p:xfrm>
        <a:graphic>
          <a:graphicData uri="http://schemas.openxmlformats.org/presentationml/2006/ole">
            <p:oleObj spid="_x0000_s40962" name="Equation" r:id="rId3" imgW="152280" imgH="228600" progId="Equation.DSMT4">
              <p:embed/>
            </p:oleObj>
          </a:graphicData>
        </a:graphic>
      </p:graphicFrame>
      <p:graphicFrame>
        <p:nvGraphicFramePr>
          <p:cNvPr id="40963" name="Object 23"/>
          <p:cNvGraphicFramePr>
            <a:graphicFrameLocks noChangeAspect="1"/>
          </p:cNvGraphicFramePr>
          <p:nvPr/>
        </p:nvGraphicFramePr>
        <p:xfrm>
          <a:off x="2260600" y="2590800"/>
          <a:ext cx="660400" cy="914400"/>
        </p:xfrm>
        <a:graphic>
          <a:graphicData uri="http://schemas.openxmlformats.org/presentationml/2006/ole">
            <p:oleObj spid="_x0000_s40963" name="Equation" r:id="rId4" imgW="164880" imgH="228600" progId="Equation.DSMT4">
              <p:embed/>
            </p:oleObj>
          </a:graphicData>
        </a:graphic>
      </p:graphicFrame>
      <p:graphicFrame>
        <p:nvGraphicFramePr>
          <p:cNvPr id="40964" name="Object 24"/>
          <p:cNvGraphicFramePr>
            <a:graphicFrameLocks noChangeAspect="1"/>
          </p:cNvGraphicFramePr>
          <p:nvPr/>
        </p:nvGraphicFramePr>
        <p:xfrm>
          <a:off x="2362200" y="4953000"/>
          <a:ext cx="660400" cy="914400"/>
        </p:xfrm>
        <a:graphic>
          <a:graphicData uri="http://schemas.openxmlformats.org/presentationml/2006/ole">
            <p:oleObj spid="_x0000_s40964" name="Equation" r:id="rId5" imgW="164880" imgH="228600" progId="Equation.DSMT4">
              <p:embed/>
            </p:oleObj>
          </a:graphicData>
        </a:graphic>
      </p:graphicFrame>
      <p:graphicFrame>
        <p:nvGraphicFramePr>
          <p:cNvPr id="40965" name="Object 34"/>
          <p:cNvGraphicFramePr>
            <a:graphicFrameLocks noChangeAspect="1"/>
          </p:cNvGraphicFramePr>
          <p:nvPr/>
        </p:nvGraphicFramePr>
        <p:xfrm>
          <a:off x="3708400" y="801688"/>
          <a:ext cx="654050" cy="417512"/>
        </p:xfrm>
        <a:graphic>
          <a:graphicData uri="http://schemas.openxmlformats.org/presentationml/2006/ole">
            <p:oleObj spid="_x0000_s40965" name="Equation" r:id="rId6" imgW="279360" imgH="177480" progId="Equation.DSMT4">
              <p:embed/>
            </p:oleObj>
          </a:graphicData>
        </a:graphic>
      </p:graphicFrame>
      <p:graphicFrame>
        <p:nvGraphicFramePr>
          <p:cNvPr id="40966" name="Object 36"/>
          <p:cNvGraphicFramePr>
            <a:graphicFrameLocks noChangeAspect="1"/>
          </p:cNvGraphicFramePr>
          <p:nvPr/>
        </p:nvGraphicFramePr>
        <p:xfrm>
          <a:off x="3708400" y="1600200"/>
          <a:ext cx="712788" cy="417513"/>
        </p:xfrm>
        <a:graphic>
          <a:graphicData uri="http://schemas.openxmlformats.org/presentationml/2006/ole">
            <p:oleObj spid="_x0000_s40966" name="Equation" r:id="rId7" imgW="304560" imgH="177480" progId="Equation.DSMT4">
              <p:embed/>
            </p:oleObj>
          </a:graphicData>
        </a:graphic>
      </p:graphicFrame>
      <p:graphicFrame>
        <p:nvGraphicFramePr>
          <p:cNvPr id="40967" name="Object 37"/>
          <p:cNvGraphicFramePr>
            <a:graphicFrameLocks noChangeAspect="1"/>
          </p:cNvGraphicFramePr>
          <p:nvPr/>
        </p:nvGraphicFramePr>
        <p:xfrm>
          <a:off x="3784600" y="2667000"/>
          <a:ext cx="654050" cy="417513"/>
        </p:xfrm>
        <a:graphic>
          <a:graphicData uri="http://schemas.openxmlformats.org/presentationml/2006/ole">
            <p:oleObj spid="_x0000_s40967" name="Equation" r:id="rId8" imgW="279360" imgH="177480" progId="Equation.DSMT4">
              <p:embed/>
            </p:oleObj>
          </a:graphicData>
        </a:graphic>
      </p:graphicFrame>
      <p:graphicFrame>
        <p:nvGraphicFramePr>
          <p:cNvPr id="40968" name="Object 38"/>
          <p:cNvGraphicFramePr>
            <a:graphicFrameLocks noChangeAspect="1"/>
          </p:cNvGraphicFramePr>
          <p:nvPr/>
        </p:nvGraphicFramePr>
        <p:xfrm>
          <a:off x="3756025" y="3581400"/>
          <a:ext cx="714375" cy="417513"/>
        </p:xfrm>
        <a:graphic>
          <a:graphicData uri="http://schemas.openxmlformats.org/presentationml/2006/ole">
            <p:oleObj spid="_x0000_s40968" name="Equation" r:id="rId9" imgW="304560" imgH="177480" progId="Equation.DSMT4">
              <p:embed/>
            </p:oleObj>
          </a:graphicData>
        </a:graphic>
      </p:graphicFrame>
      <p:graphicFrame>
        <p:nvGraphicFramePr>
          <p:cNvPr id="40969" name="Object 39"/>
          <p:cNvGraphicFramePr>
            <a:graphicFrameLocks noChangeAspect="1"/>
          </p:cNvGraphicFramePr>
          <p:nvPr/>
        </p:nvGraphicFramePr>
        <p:xfrm>
          <a:off x="3508375" y="4800600"/>
          <a:ext cx="654050" cy="417513"/>
        </p:xfrm>
        <a:graphic>
          <a:graphicData uri="http://schemas.openxmlformats.org/presentationml/2006/ole">
            <p:oleObj spid="_x0000_s40969" name="Equation" r:id="rId10" imgW="279360" imgH="177480" progId="Equation.DSMT4">
              <p:embed/>
            </p:oleObj>
          </a:graphicData>
        </a:graphic>
      </p:graphicFrame>
      <p:graphicFrame>
        <p:nvGraphicFramePr>
          <p:cNvPr id="40970" name="Object 40"/>
          <p:cNvGraphicFramePr>
            <a:graphicFrameLocks noChangeAspect="1"/>
          </p:cNvGraphicFramePr>
          <p:nvPr/>
        </p:nvGraphicFramePr>
        <p:xfrm>
          <a:off x="3494088" y="5715000"/>
          <a:ext cx="684212" cy="417513"/>
        </p:xfrm>
        <a:graphic>
          <a:graphicData uri="http://schemas.openxmlformats.org/presentationml/2006/ole">
            <p:oleObj spid="_x0000_s40970" name="Equation" r:id="rId11" imgW="291960" imgH="177480" progId="Equation.DSMT4">
              <p:embed/>
            </p:oleObj>
          </a:graphicData>
        </a:graphic>
      </p:graphicFrame>
      <p:graphicFrame>
        <p:nvGraphicFramePr>
          <p:cNvPr id="40971" name="Object 41"/>
          <p:cNvGraphicFramePr>
            <a:graphicFrameLocks noChangeAspect="1"/>
          </p:cNvGraphicFramePr>
          <p:nvPr/>
        </p:nvGraphicFramePr>
        <p:xfrm>
          <a:off x="4851400" y="5105400"/>
          <a:ext cx="654050" cy="417513"/>
        </p:xfrm>
        <a:graphic>
          <a:graphicData uri="http://schemas.openxmlformats.org/presentationml/2006/ole">
            <p:oleObj spid="_x0000_s40971" name="Equation" r:id="rId12" imgW="279360" imgH="177480" progId="Equation.DSMT4">
              <p:embed/>
            </p:oleObj>
          </a:graphicData>
        </a:graphic>
      </p:graphicFrame>
      <p:sp>
        <p:nvSpPr>
          <p:cNvPr id="41001" name="Rectangle 42"/>
          <p:cNvSpPr>
            <a:spLocks noGrp="1" noChangeArrowheads="1"/>
          </p:cNvSpPr>
          <p:nvPr>
            <p:ph type="title"/>
          </p:nvPr>
        </p:nvSpPr>
        <p:spPr/>
        <p:txBody>
          <a:bodyPr/>
          <a:lstStyle/>
          <a:p>
            <a:pPr eaLnBrk="1" hangingPunct="1"/>
            <a:r>
              <a:rPr lang="ja-JP" altLang="en-US" smtClean="0"/>
              <a:t>雑音の無い通信路の通信路容量例</a:t>
            </a:r>
          </a:p>
        </p:txBody>
      </p:sp>
      <p:graphicFrame>
        <p:nvGraphicFramePr>
          <p:cNvPr id="40972" name="Object 43"/>
          <p:cNvGraphicFramePr>
            <a:graphicFrameLocks noChangeAspect="1"/>
          </p:cNvGraphicFramePr>
          <p:nvPr/>
        </p:nvGraphicFramePr>
        <p:xfrm>
          <a:off x="0" y="1143000"/>
          <a:ext cx="2133600" cy="600075"/>
        </p:xfrm>
        <a:graphic>
          <a:graphicData uri="http://schemas.openxmlformats.org/presentationml/2006/ole">
            <p:oleObj spid="_x0000_s40972" name="Equation" r:id="rId13" imgW="812520" imgH="228600" progId="Equation.DSMT4">
              <p:embed/>
            </p:oleObj>
          </a:graphicData>
        </a:graphic>
      </p:graphicFrame>
      <p:graphicFrame>
        <p:nvGraphicFramePr>
          <p:cNvPr id="40973" name="Object 44"/>
          <p:cNvGraphicFramePr>
            <a:graphicFrameLocks noChangeAspect="1"/>
          </p:cNvGraphicFramePr>
          <p:nvPr/>
        </p:nvGraphicFramePr>
        <p:xfrm>
          <a:off x="-15875" y="2819400"/>
          <a:ext cx="2166938" cy="600075"/>
        </p:xfrm>
        <a:graphic>
          <a:graphicData uri="http://schemas.openxmlformats.org/presentationml/2006/ole">
            <p:oleObj spid="_x0000_s40973" name="Equation" r:id="rId14" imgW="825480" imgH="228600" progId="Equation.DSMT4">
              <p:embed/>
            </p:oleObj>
          </a:graphicData>
        </a:graphic>
      </p:graphicFrame>
      <p:graphicFrame>
        <p:nvGraphicFramePr>
          <p:cNvPr id="40974" name="Object 45"/>
          <p:cNvGraphicFramePr>
            <a:graphicFrameLocks noChangeAspect="1"/>
          </p:cNvGraphicFramePr>
          <p:nvPr/>
        </p:nvGraphicFramePr>
        <p:xfrm>
          <a:off x="-15875" y="5181600"/>
          <a:ext cx="2166938" cy="600075"/>
        </p:xfrm>
        <a:graphic>
          <a:graphicData uri="http://schemas.openxmlformats.org/presentationml/2006/ole">
            <p:oleObj spid="_x0000_s40974" name="Equation" r:id="rId15" imgW="825480" imgH="228600" progId="Equation.DSMT4">
              <p:embed/>
            </p:oleObj>
          </a:graphicData>
        </a:graphic>
      </p:graphicFrame>
      <p:graphicFrame>
        <p:nvGraphicFramePr>
          <p:cNvPr id="40975" name="Object 46"/>
          <p:cNvGraphicFramePr>
            <a:graphicFrameLocks noChangeAspect="1"/>
          </p:cNvGraphicFramePr>
          <p:nvPr/>
        </p:nvGraphicFramePr>
        <p:xfrm>
          <a:off x="1600200" y="6286500"/>
          <a:ext cx="3657600" cy="571500"/>
        </p:xfrm>
        <a:graphic>
          <a:graphicData uri="http://schemas.openxmlformats.org/presentationml/2006/ole">
            <p:oleObj spid="_x0000_s40975" name="Equation" r:id="rId16" imgW="1384200" imgH="215640" progId="Equation.DSMT4">
              <p:embed/>
            </p:oleObj>
          </a:graphicData>
        </a:graphic>
      </p:graphicFrame>
      <p:graphicFrame>
        <p:nvGraphicFramePr>
          <p:cNvPr id="40976" name="Object 42"/>
          <p:cNvGraphicFramePr>
            <a:graphicFrameLocks noChangeAspect="1"/>
          </p:cNvGraphicFramePr>
          <p:nvPr/>
        </p:nvGraphicFramePr>
        <p:xfrm>
          <a:off x="6715125" y="4929188"/>
          <a:ext cx="609600" cy="965200"/>
        </p:xfrm>
        <a:graphic>
          <a:graphicData uri="http://schemas.openxmlformats.org/presentationml/2006/ole">
            <p:oleObj spid="_x0000_s40976" name="Equation" r:id="rId17" imgW="152280" imgH="241200" progId="Equation.DSMT4">
              <p:embed/>
            </p:oleObj>
          </a:graphicData>
        </a:graphic>
      </p:graphicFrame>
      <p:graphicFrame>
        <p:nvGraphicFramePr>
          <p:cNvPr id="40977" name="Object 17"/>
          <p:cNvGraphicFramePr>
            <a:graphicFrameLocks noChangeAspect="1"/>
          </p:cNvGraphicFramePr>
          <p:nvPr/>
        </p:nvGraphicFramePr>
        <p:xfrm>
          <a:off x="6572250" y="1428750"/>
          <a:ext cx="609600" cy="965200"/>
        </p:xfrm>
        <a:graphic>
          <a:graphicData uri="http://schemas.openxmlformats.org/presentationml/2006/ole">
            <p:oleObj spid="_x0000_s40977" name="Equation" r:id="rId18" imgW="152280" imgH="241200" progId="Equation.DSMT4">
              <p:embed/>
            </p:oleObj>
          </a:graphicData>
        </a:graphic>
      </p:graphicFrame>
      <p:graphicFrame>
        <p:nvGraphicFramePr>
          <p:cNvPr id="40978" name="Object 18"/>
          <p:cNvGraphicFramePr>
            <a:graphicFrameLocks noChangeAspect="1"/>
          </p:cNvGraphicFramePr>
          <p:nvPr/>
        </p:nvGraphicFramePr>
        <p:xfrm>
          <a:off x="6572250" y="2357438"/>
          <a:ext cx="609600" cy="965200"/>
        </p:xfrm>
        <a:graphic>
          <a:graphicData uri="http://schemas.openxmlformats.org/presentationml/2006/ole">
            <p:oleObj spid="_x0000_s40978" name="Equation" r:id="rId19" imgW="152280" imgH="241200" progId="Equation.DSMT4">
              <p:embed/>
            </p:oleObj>
          </a:graphicData>
        </a:graphic>
      </p:graphicFrame>
      <p:graphicFrame>
        <p:nvGraphicFramePr>
          <p:cNvPr id="40979" name="Object 25"/>
          <p:cNvGraphicFramePr>
            <a:graphicFrameLocks noChangeAspect="1"/>
          </p:cNvGraphicFramePr>
          <p:nvPr/>
        </p:nvGraphicFramePr>
        <p:xfrm>
          <a:off x="6572250" y="571500"/>
          <a:ext cx="558800" cy="965200"/>
        </p:xfrm>
        <a:graphic>
          <a:graphicData uri="http://schemas.openxmlformats.org/presentationml/2006/ole">
            <p:oleObj spid="_x0000_s40979" name="Equation" r:id="rId20" imgW="139680" imgH="241200" progId="Equation.DSMT4">
              <p:embed/>
            </p:oleObj>
          </a:graphicData>
        </a:graphic>
      </p:graphicFrame>
      <p:graphicFrame>
        <p:nvGraphicFramePr>
          <p:cNvPr id="40980" name="Object 26"/>
          <p:cNvGraphicFramePr>
            <a:graphicFrameLocks noChangeAspect="1"/>
          </p:cNvGraphicFramePr>
          <p:nvPr/>
        </p:nvGraphicFramePr>
        <p:xfrm>
          <a:off x="6643688" y="3214688"/>
          <a:ext cx="609600" cy="965200"/>
        </p:xfrm>
        <a:graphic>
          <a:graphicData uri="http://schemas.openxmlformats.org/presentationml/2006/ole">
            <p:oleObj spid="_x0000_s40980" name="Equation" r:id="rId21" imgW="152280" imgH="241200" progId="Equation.DSMT4">
              <p:embed/>
            </p:oleObj>
          </a:graphicData>
        </a:graphic>
      </p:graphicFrame>
      <p:graphicFrame>
        <p:nvGraphicFramePr>
          <p:cNvPr id="40981" name="Object 27"/>
          <p:cNvGraphicFramePr>
            <a:graphicFrameLocks noChangeAspect="1"/>
          </p:cNvGraphicFramePr>
          <p:nvPr/>
        </p:nvGraphicFramePr>
        <p:xfrm>
          <a:off x="6715125" y="4214813"/>
          <a:ext cx="609600" cy="965200"/>
        </p:xfrm>
        <a:graphic>
          <a:graphicData uri="http://schemas.openxmlformats.org/presentationml/2006/ole">
            <p:oleObj spid="_x0000_s40981" name="Equation" r:id="rId22" imgW="152280" imgH="241200" progId="Equation.DSMT4">
              <p:embed/>
            </p:oleObj>
          </a:graphicData>
        </a:graphic>
      </p:graphicFrame>
      <p:graphicFrame>
        <p:nvGraphicFramePr>
          <p:cNvPr id="40982" name="Object 28"/>
          <p:cNvGraphicFramePr>
            <a:graphicFrameLocks noChangeAspect="1"/>
          </p:cNvGraphicFramePr>
          <p:nvPr/>
        </p:nvGraphicFramePr>
        <p:xfrm>
          <a:off x="6715125" y="5892800"/>
          <a:ext cx="609600" cy="965200"/>
        </p:xfrm>
        <a:graphic>
          <a:graphicData uri="http://schemas.openxmlformats.org/presentationml/2006/ole">
            <p:oleObj spid="_x0000_s40982" name="Equation" r:id="rId23" imgW="152280" imgH="241200" progId="Equation.DSMT4">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スライド番号プレースホルダ 4"/>
          <p:cNvSpPr>
            <a:spLocks noGrp="1"/>
          </p:cNvSpPr>
          <p:nvPr>
            <p:ph type="sldNum" sz="quarter" idx="12"/>
          </p:nvPr>
        </p:nvSpPr>
        <p:spPr>
          <a:noFill/>
        </p:spPr>
        <p:txBody>
          <a:bodyPr/>
          <a:lstStyle/>
          <a:p>
            <a:fld id="{98AF0DE3-6FF3-43F2-BDED-ECADF49D6A0F}" type="slidenum">
              <a:rPr lang="en-US" altLang="ja-JP" smtClean="0"/>
              <a:pPr/>
              <a:t>47</a:t>
            </a:fld>
            <a:endParaRPr lang="en-US" altLang="ja-JP" smtClean="0"/>
          </a:p>
        </p:txBody>
      </p:sp>
      <p:sp>
        <p:nvSpPr>
          <p:cNvPr id="41992" name="Rectangle 2"/>
          <p:cNvSpPr>
            <a:spLocks noGrp="1" noChangeArrowheads="1"/>
          </p:cNvSpPr>
          <p:nvPr>
            <p:ph type="title"/>
          </p:nvPr>
        </p:nvSpPr>
        <p:spPr/>
        <p:txBody>
          <a:bodyPr/>
          <a:lstStyle/>
          <a:p>
            <a:pPr eaLnBrk="1" hangingPunct="1"/>
            <a:r>
              <a:rPr lang="ja-JP" altLang="en-US" smtClean="0"/>
              <a:t>練習</a:t>
            </a:r>
          </a:p>
        </p:txBody>
      </p:sp>
      <p:sp>
        <p:nvSpPr>
          <p:cNvPr id="41993" name="Text Box 6"/>
          <p:cNvSpPr txBox="1">
            <a:spLocks noChangeArrowheads="1"/>
          </p:cNvSpPr>
          <p:nvPr/>
        </p:nvSpPr>
        <p:spPr bwMode="auto">
          <a:xfrm>
            <a:off x="357188" y="928688"/>
            <a:ext cx="2586037" cy="461962"/>
          </a:xfrm>
          <a:prstGeom prst="rect">
            <a:avLst/>
          </a:prstGeom>
          <a:noFill/>
          <a:ln w="9525">
            <a:noFill/>
            <a:miter lim="800000"/>
            <a:headEnd/>
            <a:tailEnd/>
          </a:ln>
        </p:spPr>
        <p:txBody>
          <a:bodyPr wrap="none">
            <a:spAutoFit/>
          </a:bodyPr>
          <a:lstStyle/>
          <a:p>
            <a:r>
              <a:rPr lang="ja-JP" altLang="en-US" b="0"/>
              <a:t>送信アルファベット</a:t>
            </a:r>
          </a:p>
        </p:txBody>
      </p:sp>
      <p:graphicFrame>
        <p:nvGraphicFramePr>
          <p:cNvPr id="41986" name="Object 7"/>
          <p:cNvGraphicFramePr>
            <a:graphicFrameLocks noChangeAspect="1"/>
          </p:cNvGraphicFramePr>
          <p:nvPr/>
        </p:nvGraphicFramePr>
        <p:xfrm>
          <a:off x="2286000" y="2428875"/>
          <a:ext cx="3452813" cy="1981200"/>
        </p:xfrm>
        <a:graphic>
          <a:graphicData uri="http://schemas.openxmlformats.org/presentationml/2006/ole">
            <p:oleObj spid="_x0000_s41986" name="Equation" r:id="rId3" imgW="1460160" imgH="838080" progId="Equation.DSMT4">
              <p:embed/>
            </p:oleObj>
          </a:graphicData>
        </a:graphic>
      </p:graphicFrame>
      <p:graphicFrame>
        <p:nvGraphicFramePr>
          <p:cNvPr id="41987" name="Object 19"/>
          <p:cNvGraphicFramePr>
            <a:graphicFrameLocks noChangeAspect="1"/>
          </p:cNvGraphicFramePr>
          <p:nvPr/>
        </p:nvGraphicFramePr>
        <p:xfrm>
          <a:off x="2928938" y="785813"/>
          <a:ext cx="2500312" cy="819150"/>
        </p:xfrm>
        <a:graphic>
          <a:graphicData uri="http://schemas.openxmlformats.org/presentationml/2006/ole">
            <p:oleObj spid="_x0000_s41987" name="Equation" r:id="rId4" imgW="774360" imgH="253800" progId="Equation.DSMT4">
              <p:embed/>
            </p:oleObj>
          </a:graphicData>
        </a:graphic>
      </p:graphicFrame>
      <p:sp>
        <p:nvSpPr>
          <p:cNvPr id="41994" name="Text Box 6"/>
          <p:cNvSpPr txBox="1">
            <a:spLocks noChangeArrowheads="1"/>
          </p:cNvSpPr>
          <p:nvPr/>
        </p:nvSpPr>
        <p:spPr bwMode="auto">
          <a:xfrm>
            <a:off x="357188" y="1643063"/>
            <a:ext cx="2586037" cy="461962"/>
          </a:xfrm>
          <a:prstGeom prst="rect">
            <a:avLst/>
          </a:prstGeom>
          <a:noFill/>
          <a:ln w="9525">
            <a:noFill/>
            <a:miter lim="800000"/>
            <a:headEnd/>
            <a:tailEnd/>
          </a:ln>
        </p:spPr>
        <p:txBody>
          <a:bodyPr wrap="none">
            <a:spAutoFit/>
          </a:bodyPr>
          <a:lstStyle/>
          <a:p>
            <a:r>
              <a:rPr lang="ja-JP" altLang="en-US" b="0"/>
              <a:t>受信アルファベット</a:t>
            </a:r>
          </a:p>
        </p:txBody>
      </p:sp>
      <p:graphicFrame>
        <p:nvGraphicFramePr>
          <p:cNvPr id="41988" name="Object 4"/>
          <p:cNvGraphicFramePr>
            <a:graphicFrameLocks noChangeAspect="1"/>
          </p:cNvGraphicFramePr>
          <p:nvPr/>
        </p:nvGraphicFramePr>
        <p:xfrm>
          <a:off x="3000375" y="1500188"/>
          <a:ext cx="3929063" cy="873125"/>
        </p:xfrm>
        <a:graphic>
          <a:graphicData uri="http://schemas.openxmlformats.org/presentationml/2006/ole">
            <p:oleObj spid="_x0000_s41988" name="Equation" r:id="rId5" imgW="1257120" imgH="279360" progId="Equation.DSMT4">
              <p:embed/>
            </p:oleObj>
          </a:graphicData>
        </a:graphic>
      </p:graphicFrame>
      <p:sp>
        <p:nvSpPr>
          <p:cNvPr id="41995" name="Text Box 6"/>
          <p:cNvSpPr txBox="1">
            <a:spLocks noChangeArrowheads="1"/>
          </p:cNvSpPr>
          <p:nvPr/>
        </p:nvSpPr>
        <p:spPr bwMode="auto">
          <a:xfrm>
            <a:off x="357188" y="2286000"/>
            <a:ext cx="1724025" cy="461963"/>
          </a:xfrm>
          <a:prstGeom prst="rect">
            <a:avLst/>
          </a:prstGeom>
          <a:noFill/>
          <a:ln w="9525">
            <a:noFill/>
            <a:miter lim="800000"/>
            <a:headEnd/>
            <a:tailEnd/>
          </a:ln>
        </p:spPr>
        <p:txBody>
          <a:bodyPr wrap="none">
            <a:spAutoFit/>
          </a:bodyPr>
          <a:lstStyle/>
          <a:p>
            <a:r>
              <a:rPr lang="ja-JP" altLang="en-US" b="0"/>
              <a:t>通信路行列</a:t>
            </a:r>
          </a:p>
        </p:txBody>
      </p:sp>
      <p:sp>
        <p:nvSpPr>
          <p:cNvPr id="41996" name="Text Box 6"/>
          <p:cNvSpPr txBox="1">
            <a:spLocks noChangeArrowheads="1"/>
          </p:cNvSpPr>
          <p:nvPr/>
        </p:nvSpPr>
        <p:spPr bwMode="auto">
          <a:xfrm>
            <a:off x="500063" y="4714875"/>
            <a:ext cx="8215312" cy="830263"/>
          </a:xfrm>
          <a:prstGeom prst="rect">
            <a:avLst/>
          </a:prstGeom>
          <a:noFill/>
          <a:ln w="9525">
            <a:noFill/>
            <a:miter lim="800000"/>
            <a:headEnd/>
            <a:tailEnd/>
          </a:ln>
        </p:spPr>
        <p:txBody>
          <a:bodyPr>
            <a:spAutoFit/>
          </a:bodyPr>
          <a:lstStyle/>
          <a:p>
            <a:r>
              <a:rPr lang="ja-JP" altLang="en-US" b="0"/>
              <a:t>で表わされる（雑音の無い）通信路の通信路容量　　　　と、</a:t>
            </a:r>
            <a:endParaRPr lang="en-US" altLang="ja-JP" b="0"/>
          </a:p>
          <a:p>
            <a:r>
              <a:rPr lang="ja-JP" altLang="en-US" b="0"/>
              <a:t>　　　を実現する際の送信情報源、および受信情報源を定めよ。</a:t>
            </a:r>
          </a:p>
        </p:txBody>
      </p:sp>
      <p:graphicFrame>
        <p:nvGraphicFramePr>
          <p:cNvPr id="41989" name="Object 6"/>
          <p:cNvGraphicFramePr>
            <a:graphicFrameLocks noChangeAspect="1"/>
          </p:cNvGraphicFramePr>
          <p:nvPr/>
        </p:nvGraphicFramePr>
        <p:xfrm>
          <a:off x="6929438" y="4714875"/>
          <a:ext cx="481012" cy="541338"/>
        </p:xfrm>
        <a:graphic>
          <a:graphicData uri="http://schemas.openxmlformats.org/presentationml/2006/ole">
            <p:oleObj spid="_x0000_s41989" name="Equation" r:id="rId6" imgW="203040" imgH="228600" progId="Equation.DSMT4">
              <p:embed/>
            </p:oleObj>
          </a:graphicData>
        </a:graphic>
      </p:graphicFrame>
      <p:graphicFrame>
        <p:nvGraphicFramePr>
          <p:cNvPr id="41990" name="Object 6"/>
          <p:cNvGraphicFramePr>
            <a:graphicFrameLocks noChangeAspect="1"/>
          </p:cNvGraphicFramePr>
          <p:nvPr/>
        </p:nvGraphicFramePr>
        <p:xfrm>
          <a:off x="714375" y="5072063"/>
          <a:ext cx="481013" cy="541337"/>
        </p:xfrm>
        <a:graphic>
          <a:graphicData uri="http://schemas.openxmlformats.org/presentationml/2006/ole">
            <p:oleObj spid="_x0000_s41990" name="Equation" r:id="rId7" imgW="203040" imgH="228600" progId="Equation.DSMT4">
              <p:embed/>
            </p:oleObj>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スライド番号プレースホルダ 4"/>
          <p:cNvSpPr>
            <a:spLocks noGrp="1"/>
          </p:cNvSpPr>
          <p:nvPr>
            <p:ph type="sldNum" sz="quarter" idx="12"/>
          </p:nvPr>
        </p:nvSpPr>
        <p:spPr>
          <a:noFill/>
        </p:spPr>
        <p:txBody>
          <a:bodyPr/>
          <a:lstStyle/>
          <a:p>
            <a:fld id="{E539D08F-9851-4822-91AE-478384EA6DFF}" type="slidenum">
              <a:rPr lang="en-US" altLang="ja-JP" smtClean="0"/>
              <a:pPr/>
              <a:t>48</a:t>
            </a:fld>
            <a:endParaRPr lang="en-US" altLang="ja-JP" smtClean="0"/>
          </a:p>
        </p:txBody>
      </p:sp>
      <p:sp>
        <p:nvSpPr>
          <p:cNvPr id="43012" name="Rectangle 2"/>
          <p:cNvSpPr>
            <a:spLocks noGrp="1" noChangeArrowheads="1"/>
          </p:cNvSpPr>
          <p:nvPr>
            <p:ph type="title"/>
          </p:nvPr>
        </p:nvSpPr>
        <p:spPr/>
        <p:txBody>
          <a:bodyPr/>
          <a:lstStyle/>
          <a:p>
            <a:pPr eaLnBrk="1" hangingPunct="1"/>
            <a:r>
              <a:rPr lang="ja-JP" altLang="en-US" smtClean="0"/>
              <a:t>確定的通信路</a:t>
            </a:r>
          </a:p>
        </p:txBody>
      </p:sp>
      <p:sp>
        <p:nvSpPr>
          <p:cNvPr id="43013" name="AutoShape 3"/>
          <p:cNvSpPr>
            <a:spLocks noChangeArrowheads="1"/>
          </p:cNvSpPr>
          <p:nvPr/>
        </p:nvSpPr>
        <p:spPr bwMode="auto">
          <a:xfrm>
            <a:off x="609600" y="1143000"/>
            <a:ext cx="7162800" cy="1371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3014" name="Text Box 4"/>
          <p:cNvSpPr txBox="1">
            <a:spLocks noChangeArrowheads="1"/>
          </p:cNvSpPr>
          <p:nvPr/>
        </p:nvSpPr>
        <p:spPr bwMode="auto">
          <a:xfrm>
            <a:off x="838200" y="1447800"/>
            <a:ext cx="6889750" cy="822325"/>
          </a:xfrm>
          <a:prstGeom prst="rect">
            <a:avLst/>
          </a:prstGeom>
          <a:noFill/>
          <a:ln w="9525">
            <a:noFill/>
            <a:miter lim="800000"/>
            <a:headEnd/>
            <a:tailEnd/>
          </a:ln>
        </p:spPr>
        <p:txBody>
          <a:bodyPr wrap="none">
            <a:spAutoFit/>
          </a:bodyPr>
          <a:lstStyle/>
          <a:p>
            <a:r>
              <a:rPr lang="ja-JP" altLang="en-US" b="0"/>
              <a:t>各送信記号が唯一つの受信記号に伝送されるような</a:t>
            </a:r>
          </a:p>
          <a:p>
            <a:r>
              <a:rPr lang="ja-JP" altLang="en-US" b="0"/>
              <a:t>通信路を</a:t>
            </a:r>
            <a:r>
              <a:rPr lang="ja-JP" altLang="en-US" b="0">
                <a:solidFill>
                  <a:srgbClr val="CC0000"/>
                </a:solidFill>
              </a:rPr>
              <a:t>確定的通信路</a:t>
            </a:r>
            <a:r>
              <a:rPr lang="ja-JP" altLang="en-US" b="0"/>
              <a:t>という。</a:t>
            </a:r>
          </a:p>
        </p:txBody>
      </p:sp>
      <p:sp>
        <p:nvSpPr>
          <p:cNvPr id="43015" name="Text Box 5"/>
          <p:cNvSpPr txBox="1">
            <a:spLocks noChangeArrowheads="1"/>
          </p:cNvSpPr>
          <p:nvPr/>
        </p:nvSpPr>
        <p:spPr bwMode="auto">
          <a:xfrm>
            <a:off x="1219200" y="914400"/>
            <a:ext cx="2927350"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（定義）確定的通信路</a:t>
            </a:r>
          </a:p>
        </p:txBody>
      </p:sp>
      <p:sp>
        <p:nvSpPr>
          <p:cNvPr id="43016" name="Text Box 6"/>
          <p:cNvSpPr txBox="1">
            <a:spLocks noChangeArrowheads="1"/>
          </p:cNvSpPr>
          <p:nvPr/>
        </p:nvSpPr>
        <p:spPr bwMode="auto">
          <a:xfrm>
            <a:off x="381000" y="2667000"/>
            <a:ext cx="3841750" cy="457200"/>
          </a:xfrm>
          <a:prstGeom prst="rect">
            <a:avLst/>
          </a:prstGeom>
          <a:noFill/>
          <a:ln w="9525">
            <a:noFill/>
            <a:miter lim="800000"/>
            <a:headEnd/>
            <a:tailEnd/>
          </a:ln>
        </p:spPr>
        <p:txBody>
          <a:bodyPr wrap="none">
            <a:spAutoFit/>
          </a:bodyPr>
          <a:lstStyle/>
          <a:p>
            <a:r>
              <a:rPr lang="ja-JP" altLang="en-US" b="0"/>
              <a:t>確定的通信路の通信路行列</a:t>
            </a:r>
          </a:p>
        </p:txBody>
      </p:sp>
      <p:graphicFrame>
        <p:nvGraphicFramePr>
          <p:cNvPr id="43010" name="Object 0"/>
          <p:cNvGraphicFramePr>
            <a:graphicFrameLocks noChangeAspect="1"/>
          </p:cNvGraphicFramePr>
          <p:nvPr/>
        </p:nvGraphicFramePr>
        <p:xfrm>
          <a:off x="785813" y="3076575"/>
          <a:ext cx="2641600" cy="3781425"/>
        </p:xfrm>
        <a:graphic>
          <a:graphicData uri="http://schemas.openxmlformats.org/presentationml/2006/ole">
            <p:oleObj spid="_x0000_s43010" name="Equation" r:id="rId3" imgW="1117440" imgH="1600200" progId="Equation.DSMT4">
              <p:embed/>
            </p:oleObj>
          </a:graphicData>
        </a:graphic>
      </p:graphicFrame>
      <p:sp>
        <p:nvSpPr>
          <p:cNvPr id="43017" name="AutoShape 8"/>
          <p:cNvSpPr>
            <a:spLocks noChangeArrowheads="1"/>
          </p:cNvSpPr>
          <p:nvPr/>
        </p:nvSpPr>
        <p:spPr bwMode="auto">
          <a:xfrm>
            <a:off x="3657600" y="3733800"/>
            <a:ext cx="5029200" cy="1295400"/>
          </a:xfrm>
          <a:prstGeom prst="wedgeRoundRectCallout">
            <a:avLst>
              <a:gd name="adj1" fmla="val -54796"/>
              <a:gd name="adj2" fmla="val -36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18" name="Text Box 9"/>
          <p:cNvSpPr txBox="1">
            <a:spLocks noChangeArrowheads="1"/>
          </p:cNvSpPr>
          <p:nvPr/>
        </p:nvSpPr>
        <p:spPr bwMode="auto">
          <a:xfrm>
            <a:off x="3946525" y="4059238"/>
            <a:ext cx="4452938" cy="822325"/>
          </a:xfrm>
          <a:prstGeom prst="rect">
            <a:avLst/>
          </a:prstGeom>
          <a:noFill/>
          <a:ln w="9525">
            <a:noFill/>
            <a:miter lim="800000"/>
            <a:headEnd/>
            <a:tailEnd/>
          </a:ln>
        </p:spPr>
        <p:txBody>
          <a:bodyPr wrap="none">
            <a:spAutoFit/>
          </a:bodyPr>
          <a:lstStyle/>
          <a:p>
            <a:r>
              <a:rPr lang="ja-JP" altLang="en-US" b="0"/>
              <a:t>行ベクトルが全て、１要素以外０。</a:t>
            </a:r>
          </a:p>
          <a:p>
            <a:r>
              <a:rPr lang="ja-JP" altLang="en-US" b="0"/>
              <a:t>（行ベクトルは確率ベクトル）</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52" name="スライド番号プレースホルダ 4"/>
          <p:cNvSpPr>
            <a:spLocks noGrp="1"/>
          </p:cNvSpPr>
          <p:nvPr>
            <p:ph type="sldNum" sz="quarter" idx="12"/>
          </p:nvPr>
        </p:nvSpPr>
        <p:spPr>
          <a:noFill/>
        </p:spPr>
        <p:txBody>
          <a:bodyPr/>
          <a:lstStyle/>
          <a:p>
            <a:fld id="{5D185E65-F12A-46BB-9AB4-C123A34A4AB0}" type="slidenum">
              <a:rPr lang="en-US" altLang="ja-JP" smtClean="0"/>
              <a:pPr/>
              <a:t>49</a:t>
            </a:fld>
            <a:endParaRPr lang="en-US" altLang="ja-JP" smtClean="0"/>
          </a:p>
        </p:txBody>
      </p:sp>
      <p:graphicFrame>
        <p:nvGraphicFramePr>
          <p:cNvPr id="44034" name="Object 0"/>
          <p:cNvGraphicFramePr>
            <a:graphicFrameLocks noChangeAspect="1"/>
          </p:cNvGraphicFramePr>
          <p:nvPr/>
        </p:nvGraphicFramePr>
        <p:xfrm>
          <a:off x="2844800" y="571500"/>
          <a:ext cx="609600" cy="914400"/>
        </p:xfrm>
        <a:graphic>
          <a:graphicData uri="http://schemas.openxmlformats.org/presentationml/2006/ole">
            <p:oleObj spid="_x0000_s44034" name="Equation" r:id="rId3" imgW="152280" imgH="228600" progId="Equation.DSMT4">
              <p:embed/>
            </p:oleObj>
          </a:graphicData>
        </a:graphic>
      </p:graphicFrame>
      <p:graphicFrame>
        <p:nvGraphicFramePr>
          <p:cNvPr id="44035" name="Object 1"/>
          <p:cNvGraphicFramePr>
            <a:graphicFrameLocks noChangeAspect="1"/>
          </p:cNvGraphicFramePr>
          <p:nvPr/>
        </p:nvGraphicFramePr>
        <p:xfrm>
          <a:off x="2886075" y="3281363"/>
          <a:ext cx="660400" cy="914400"/>
        </p:xfrm>
        <a:graphic>
          <a:graphicData uri="http://schemas.openxmlformats.org/presentationml/2006/ole">
            <p:oleObj spid="_x0000_s44035" name="Equation" r:id="rId4" imgW="164880" imgH="228600" progId="Equation.DSMT4">
              <p:embed/>
            </p:oleObj>
          </a:graphicData>
        </a:graphic>
      </p:graphicFrame>
      <p:graphicFrame>
        <p:nvGraphicFramePr>
          <p:cNvPr id="44036" name="Object 2"/>
          <p:cNvGraphicFramePr>
            <a:graphicFrameLocks noChangeAspect="1"/>
          </p:cNvGraphicFramePr>
          <p:nvPr/>
        </p:nvGraphicFramePr>
        <p:xfrm>
          <a:off x="2957513" y="4067175"/>
          <a:ext cx="660400" cy="914400"/>
        </p:xfrm>
        <a:graphic>
          <a:graphicData uri="http://schemas.openxmlformats.org/presentationml/2006/ole">
            <p:oleObj spid="_x0000_s44036" name="Equation" r:id="rId5" imgW="164880" imgH="228600" progId="Equation.DSMT4">
              <p:embed/>
            </p:oleObj>
          </a:graphicData>
        </a:graphic>
      </p:graphicFrame>
      <p:graphicFrame>
        <p:nvGraphicFramePr>
          <p:cNvPr id="44037" name="Object 3"/>
          <p:cNvGraphicFramePr>
            <a:graphicFrameLocks noChangeAspect="1"/>
          </p:cNvGraphicFramePr>
          <p:nvPr/>
        </p:nvGraphicFramePr>
        <p:xfrm>
          <a:off x="3000375" y="1785938"/>
          <a:ext cx="660400" cy="914400"/>
        </p:xfrm>
        <a:graphic>
          <a:graphicData uri="http://schemas.openxmlformats.org/presentationml/2006/ole">
            <p:oleObj spid="_x0000_s44037" name="Equation" r:id="rId6" imgW="164880" imgH="228600" progId="Equation.DSMT4">
              <p:embed/>
            </p:oleObj>
          </a:graphicData>
        </a:graphic>
      </p:graphicFrame>
      <p:graphicFrame>
        <p:nvGraphicFramePr>
          <p:cNvPr id="44038" name="Object 4"/>
          <p:cNvGraphicFramePr>
            <a:graphicFrameLocks noChangeAspect="1"/>
          </p:cNvGraphicFramePr>
          <p:nvPr/>
        </p:nvGraphicFramePr>
        <p:xfrm>
          <a:off x="2857500" y="2571750"/>
          <a:ext cx="660400" cy="914400"/>
        </p:xfrm>
        <a:graphic>
          <a:graphicData uri="http://schemas.openxmlformats.org/presentationml/2006/ole">
            <p:oleObj spid="_x0000_s44038" name="Equation" r:id="rId7" imgW="164880" imgH="228600" progId="Equation.DSMT4">
              <p:embed/>
            </p:oleObj>
          </a:graphicData>
        </a:graphic>
      </p:graphicFrame>
      <p:graphicFrame>
        <p:nvGraphicFramePr>
          <p:cNvPr id="44039" name="Object 5"/>
          <p:cNvGraphicFramePr>
            <a:graphicFrameLocks noChangeAspect="1"/>
          </p:cNvGraphicFramePr>
          <p:nvPr/>
        </p:nvGraphicFramePr>
        <p:xfrm>
          <a:off x="2957513" y="4924425"/>
          <a:ext cx="660400" cy="914400"/>
        </p:xfrm>
        <a:graphic>
          <a:graphicData uri="http://schemas.openxmlformats.org/presentationml/2006/ole">
            <p:oleObj spid="_x0000_s44039" name="Equation" r:id="rId8" imgW="164880" imgH="228600" progId="Equation.DSMT4">
              <p:embed/>
            </p:oleObj>
          </a:graphicData>
        </a:graphic>
      </p:graphicFrame>
      <p:sp>
        <p:nvSpPr>
          <p:cNvPr id="44053" name="Oval 15"/>
          <p:cNvSpPr>
            <a:spLocks noChangeArrowheads="1"/>
          </p:cNvSpPr>
          <p:nvPr/>
        </p:nvSpPr>
        <p:spPr bwMode="auto">
          <a:xfrm>
            <a:off x="6172200" y="9525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4054" name="Oval 16"/>
          <p:cNvSpPr>
            <a:spLocks noChangeArrowheads="1"/>
          </p:cNvSpPr>
          <p:nvPr/>
        </p:nvSpPr>
        <p:spPr bwMode="auto">
          <a:xfrm>
            <a:off x="6315075" y="45481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4055" name="Oval 17"/>
          <p:cNvSpPr>
            <a:spLocks noChangeArrowheads="1"/>
          </p:cNvSpPr>
          <p:nvPr/>
        </p:nvSpPr>
        <p:spPr bwMode="auto">
          <a:xfrm>
            <a:off x="6172200" y="24765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4040" name="Object 6"/>
          <p:cNvGraphicFramePr>
            <a:graphicFrameLocks noChangeAspect="1"/>
          </p:cNvGraphicFramePr>
          <p:nvPr/>
        </p:nvGraphicFramePr>
        <p:xfrm>
          <a:off x="6858000" y="546100"/>
          <a:ext cx="558800" cy="965200"/>
        </p:xfrm>
        <a:graphic>
          <a:graphicData uri="http://schemas.openxmlformats.org/presentationml/2006/ole">
            <p:oleObj spid="_x0000_s44040" name="Equation" r:id="rId9" imgW="139680" imgH="241200" progId="Equation.DSMT4">
              <p:embed/>
            </p:oleObj>
          </a:graphicData>
        </a:graphic>
      </p:graphicFrame>
      <p:graphicFrame>
        <p:nvGraphicFramePr>
          <p:cNvPr id="44041" name="Object 7"/>
          <p:cNvGraphicFramePr>
            <a:graphicFrameLocks noChangeAspect="1"/>
          </p:cNvGraphicFramePr>
          <p:nvPr/>
        </p:nvGraphicFramePr>
        <p:xfrm>
          <a:off x="6858000" y="2146300"/>
          <a:ext cx="609600" cy="965200"/>
        </p:xfrm>
        <a:graphic>
          <a:graphicData uri="http://schemas.openxmlformats.org/presentationml/2006/ole">
            <p:oleObj spid="_x0000_s44041" name="Equation" r:id="rId10" imgW="152280" imgH="241200" progId="Equation.DSMT4">
              <p:embed/>
            </p:oleObj>
          </a:graphicData>
        </a:graphic>
      </p:graphicFrame>
      <p:graphicFrame>
        <p:nvGraphicFramePr>
          <p:cNvPr id="44042" name="Object 8"/>
          <p:cNvGraphicFramePr>
            <a:graphicFrameLocks noChangeAspect="1"/>
          </p:cNvGraphicFramePr>
          <p:nvPr/>
        </p:nvGraphicFramePr>
        <p:xfrm>
          <a:off x="6848475" y="4294188"/>
          <a:ext cx="609600" cy="965200"/>
        </p:xfrm>
        <a:graphic>
          <a:graphicData uri="http://schemas.openxmlformats.org/presentationml/2006/ole">
            <p:oleObj spid="_x0000_s44042" name="Equation" r:id="rId11" imgW="152280" imgH="241200" progId="Equation.DSMT4">
              <p:embed/>
            </p:oleObj>
          </a:graphicData>
        </a:graphic>
      </p:graphicFrame>
      <p:graphicFrame>
        <p:nvGraphicFramePr>
          <p:cNvPr id="44043" name="Object 9"/>
          <p:cNvGraphicFramePr>
            <a:graphicFrameLocks noChangeAspect="1"/>
          </p:cNvGraphicFramePr>
          <p:nvPr/>
        </p:nvGraphicFramePr>
        <p:xfrm>
          <a:off x="4953000" y="495300"/>
          <a:ext cx="207963" cy="388938"/>
        </p:xfrm>
        <a:graphic>
          <a:graphicData uri="http://schemas.openxmlformats.org/presentationml/2006/ole">
            <p:oleObj spid="_x0000_s44043" name="Equation" r:id="rId12" imgW="88560" imgH="164880" progId="Equation.DSMT4">
              <p:embed/>
            </p:oleObj>
          </a:graphicData>
        </a:graphic>
      </p:graphicFrame>
      <p:sp>
        <p:nvSpPr>
          <p:cNvPr id="44056" name="Line 22"/>
          <p:cNvSpPr>
            <a:spLocks noChangeShapeType="1"/>
          </p:cNvSpPr>
          <p:nvPr/>
        </p:nvSpPr>
        <p:spPr bwMode="auto">
          <a:xfrm>
            <a:off x="3733800" y="1104900"/>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4057" name="Line 23"/>
          <p:cNvSpPr>
            <a:spLocks noChangeShapeType="1"/>
          </p:cNvSpPr>
          <p:nvPr/>
        </p:nvSpPr>
        <p:spPr bwMode="auto">
          <a:xfrm>
            <a:off x="3886200" y="2247900"/>
            <a:ext cx="2286000" cy="381000"/>
          </a:xfrm>
          <a:prstGeom prst="line">
            <a:avLst/>
          </a:prstGeom>
          <a:noFill/>
          <a:ln w="38100">
            <a:solidFill>
              <a:schemeClr val="tx1"/>
            </a:solidFill>
            <a:round/>
            <a:headEnd/>
            <a:tailEnd type="triangle" w="med" len="med"/>
          </a:ln>
        </p:spPr>
        <p:txBody>
          <a:bodyPr/>
          <a:lstStyle/>
          <a:p>
            <a:endParaRPr lang="ja-JP" altLang="en-US"/>
          </a:p>
        </p:txBody>
      </p:sp>
      <p:sp>
        <p:nvSpPr>
          <p:cNvPr id="44058" name="Line 24"/>
          <p:cNvSpPr>
            <a:spLocks noChangeShapeType="1"/>
          </p:cNvSpPr>
          <p:nvPr/>
        </p:nvSpPr>
        <p:spPr bwMode="auto">
          <a:xfrm flipV="1">
            <a:off x="3886200" y="2705100"/>
            <a:ext cx="2209800" cy="304800"/>
          </a:xfrm>
          <a:prstGeom prst="line">
            <a:avLst/>
          </a:prstGeom>
          <a:noFill/>
          <a:ln w="38100">
            <a:solidFill>
              <a:schemeClr val="tx1"/>
            </a:solidFill>
            <a:round/>
            <a:headEnd/>
            <a:tailEnd type="triangle" w="med" len="med"/>
          </a:ln>
        </p:spPr>
        <p:txBody>
          <a:bodyPr/>
          <a:lstStyle/>
          <a:p>
            <a:endParaRPr lang="ja-JP" altLang="en-US"/>
          </a:p>
        </p:txBody>
      </p:sp>
      <p:sp>
        <p:nvSpPr>
          <p:cNvPr id="44059" name="Line 25"/>
          <p:cNvSpPr>
            <a:spLocks noChangeShapeType="1"/>
          </p:cNvSpPr>
          <p:nvPr/>
        </p:nvSpPr>
        <p:spPr bwMode="auto">
          <a:xfrm>
            <a:off x="3952875" y="3862388"/>
            <a:ext cx="2286000" cy="762000"/>
          </a:xfrm>
          <a:prstGeom prst="line">
            <a:avLst/>
          </a:prstGeom>
          <a:noFill/>
          <a:ln w="38100">
            <a:solidFill>
              <a:schemeClr val="tx1"/>
            </a:solidFill>
            <a:round/>
            <a:headEnd/>
            <a:tailEnd type="triangle" w="med" len="med"/>
          </a:ln>
        </p:spPr>
        <p:txBody>
          <a:bodyPr/>
          <a:lstStyle/>
          <a:p>
            <a:endParaRPr lang="ja-JP" altLang="en-US"/>
          </a:p>
        </p:txBody>
      </p:sp>
      <p:sp>
        <p:nvSpPr>
          <p:cNvPr id="44060" name="Line 26"/>
          <p:cNvSpPr>
            <a:spLocks noChangeShapeType="1"/>
          </p:cNvSpPr>
          <p:nvPr/>
        </p:nvSpPr>
        <p:spPr bwMode="auto">
          <a:xfrm>
            <a:off x="4029075" y="4700588"/>
            <a:ext cx="2133600" cy="0"/>
          </a:xfrm>
          <a:prstGeom prst="line">
            <a:avLst/>
          </a:prstGeom>
          <a:noFill/>
          <a:ln w="38100">
            <a:solidFill>
              <a:schemeClr val="tx1"/>
            </a:solidFill>
            <a:round/>
            <a:headEnd/>
            <a:tailEnd type="triangle" w="med" len="med"/>
          </a:ln>
        </p:spPr>
        <p:txBody>
          <a:bodyPr/>
          <a:lstStyle/>
          <a:p>
            <a:endParaRPr lang="ja-JP" altLang="en-US"/>
          </a:p>
        </p:txBody>
      </p:sp>
      <p:sp>
        <p:nvSpPr>
          <p:cNvPr id="44061" name="Line 27"/>
          <p:cNvSpPr>
            <a:spLocks noChangeShapeType="1"/>
          </p:cNvSpPr>
          <p:nvPr/>
        </p:nvSpPr>
        <p:spPr bwMode="auto">
          <a:xfrm flipV="1">
            <a:off x="3952875" y="4852988"/>
            <a:ext cx="2209800" cy="457200"/>
          </a:xfrm>
          <a:prstGeom prst="line">
            <a:avLst/>
          </a:prstGeom>
          <a:noFill/>
          <a:ln w="38100">
            <a:solidFill>
              <a:schemeClr val="tx1"/>
            </a:solidFill>
            <a:round/>
            <a:headEnd/>
            <a:tailEnd type="triangle" w="med" len="med"/>
          </a:ln>
        </p:spPr>
        <p:txBody>
          <a:bodyPr/>
          <a:lstStyle/>
          <a:p>
            <a:endParaRPr lang="ja-JP" altLang="en-US"/>
          </a:p>
        </p:txBody>
      </p:sp>
      <p:sp>
        <p:nvSpPr>
          <p:cNvPr id="44062" name="Oval 3"/>
          <p:cNvSpPr>
            <a:spLocks noChangeArrowheads="1"/>
          </p:cNvSpPr>
          <p:nvPr/>
        </p:nvSpPr>
        <p:spPr bwMode="auto">
          <a:xfrm>
            <a:off x="3606800" y="9525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3" name="Oval 4"/>
          <p:cNvSpPr>
            <a:spLocks noChangeArrowheads="1"/>
          </p:cNvSpPr>
          <p:nvPr/>
        </p:nvSpPr>
        <p:spPr bwMode="auto">
          <a:xfrm>
            <a:off x="3657600" y="28575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4" name="Oval 5"/>
          <p:cNvSpPr>
            <a:spLocks noChangeArrowheads="1"/>
          </p:cNvSpPr>
          <p:nvPr/>
        </p:nvSpPr>
        <p:spPr bwMode="auto">
          <a:xfrm>
            <a:off x="3724275" y="44719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5" name="Oval 9"/>
          <p:cNvSpPr>
            <a:spLocks noChangeArrowheads="1"/>
          </p:cNvSpPr>
          <p:nvPr/>
        </p:nvSpPr>
        <p:spPr bwMode="auto">
          <a:xfrm>
            <a:off x="3657600" y="20955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6" name="Oval 10"/>
          <p:cNvSpPr>
            <a:spLocks noChangeArrowheads="1"/>
          </p:cNvSpPr>
          <p:nvPr/>
        </p:nvSpPr>
        <p:spPr bwMode="auto">
          <a:xfrm>
            <a:off x="3724275" y="37099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4067" name="Oval 11"/>
          <p:cNvSpPr>
            <a:spLocks noChangeArrowheads="1"/>
          </p:cNvSpPr>
          <p:nvPr/>
        </p:nvSpPr>
        <p:spPr bwMode="auto">
          <a:xfrm>
            <a:off x="3657600" y="52959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4044" name="Object 10"/>
          <p:cNvGraphicFramePr>
            <a:graphicFrameLocks noChangeAspect="1"/>
          </p:cNvGraphicFramePr>
          <p:nvPr/>
        </p:nvGraphicFramePr>
        <p:xfrm>
          <a:off x="4876800" y="1943100"/>
          <a:ext cx="207963" cy="388938"/>
        </p:xfrm>
        <a:graphic>
          <a:graphicData uri="http://schemas.openxmlformats.org/presentationml/2006/ole">
            <p:oleObj spid="_x0000_s44044" name="Equation" r:id="rId13" imgW="88560" imgH="164880" progId="Equation.DSMT4">
              <p:embed/>
            </p:oleObj>
          </a:graphicData>
        </a:graphic>
      </p:graphicFrame>
      <p:graphicFrame>
        <p:nvGraphicFramePr>
          <p:cNvPr id="44045" name="Object 11"/>
          <p:cNvGraphicFramePr>
            <a:graphicFrameLocks noChangeAspect="1"/>
          </p:cNvGraphicFramePr>
          <p:nvPr/>
        </p:nvGraphicFramePr>
        <p:xfrm>
          <a:off x="4953000" y="3009900"/>
          <a:ext cx="207963" cy="388938"/>
        </p:xfrm>
        <a:graphic>
          <a:graphicData uri="http://schemas.openxmlformats.org/presentationml/2006/ole">
            <p:oleObj spid="_x0000_s44045" name="Equation" r:id="rId14" imgW="88560" imgH="164880" progId="Equation.DSMT4">
              <p:embed/>
            </p:oleObj>
          </a:graphicData>
        </a:graphic>
      </p:graphicFrame>
      <p:graphicFrame>
        <p:nvGraphicFramePr>
          <p:cNvPr id="44046" name="Object 12"/>
          <p:cNvGraphicFramePr>
            <a:graphicFrameLocks noChangeAspect="1"/>
          </p:cNvGraphicFramePr>
          <p:nvPr/>
        </p:nvGraphicFramePr>
        <p:xfrm>
          <a:off x="5095875" y="3862388"/>
          <a:ext cx="207963" cy="388937"/>
        </p:xfrm>
        <a:graphic>
          <a:graphicData uri="http://schemas.openxmlformats.org/presentationml/2006/ole">
            <p:oleObj spid="_x0000_s44046" name="Equation" r:id="rId15" imgW="88560" imgH="164880" progId="Equation.DSMT4">
              <p:embed/>
            </p:oleObj>
          </a:graphicData>
        </a:graphic>
      </p:graphicFrame>
      <p:graphicFrame>
        <p:nvGraphicFramePr>
          <p:cNvPr id="44047" name="Object 13"/>
          <p:cNvGraphicFramePr>
            <a:graphicFrameLocks noChangeAspect="1"/>
          </p:cNvGraphicFramePr>
          <p:nvPr/>
        </p:nvGraphicFramePr>
        <p:xfrm>
          <a:off x="4638675" y="4319588"/>
          <a:ext cx="207963" cy="388937"/>
        </p:xfrm>
        <a:graphic>
          <a:graphicData uri="http://schemas.openxmlformats.org/presentationml/2006/ole">
            <p:oleObj spid="_x0000_s44047" name="Equation" r:id="rId16" imgW="88560" imgH="164880" progId="Equation.DSMT4">
              <p:embed/>
            </p:oleObj>
          </a:graphicData>
        </a:graphic>
      </p:graphicFrame>
      <p:graphicFrame>
        <p:nvGraphicFramePr>
          <p:cNvPr id="44048" name="Object 14"/>
          <p:cNvGraphicFramePr>
            <a:graphicFrameLocks noChangeAspect="1"/>
          </p:cNvGraphicFramePr>
          <p:nvPr/>
        </p:nvGraphicFramePr>
        <p:xfrm>
          <a:off x="4638675" y="4776788"/>
          <a:ext cx="207963" cy="388937"/>
        </p:xfrm>
        <a:graphic>
          <a:graphicData uri="http://schemas.openxmlformats.org/presentationml/2006/ole">
            <p:oleObj spid="_x0000_s44048" name="Equation" r:id="rId17" imgW="88560" imgH="164880" progId="Equation.DSMT4">
              <p:embed/>
            </p:oleObj>
          </a:graphicData>
        </a:graphic>
      </p:graphicFrame>
      <p:sp>
        <p:nvSpPr>
          <p:cNvPr id="44068" name="AutoShape 33"/>
          <p:cNvSpPr>
            <a:spLocks noChangeArrowheads="1"/>
          </p:cNvSpPr>
          <p:nvPr/>
        </p:nvSpPr>
        <p:spPr bwMode="auto">
          <a:xfrm>
            <a:off x="142875" y="2357438"/>
            <a:ext cx="2133600" cy="1714500"/>
          </a:xfrm>
          <a:prstGeom prst="wedgeRoundRectCallout">
            <a:avLst>
              <a:gd name="adj1" fmla="val 69940"/>
              <a:gd name="adj2" fmla="val -3940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4069" name="Text Box 34"/>
          <p:cNvSpPr txBox="1">
            <a:spLocks noChangeArrowheads="1"/>
          </p:cNvSpPr>
          <p:nvPr/>
        </p:nvSpPr>
        <p:spPr bwMode="auto">
          <a:xfrm>
            <a:off x="142875" y="2376488"/>
            <a:ext cx="2225675" cy="1570037"/>
          </a:xfrm>
          <a:prstGeom prst="rect">
            <a:avLst/>
          </a:prstGeom>
          <a:noFill/>
          <a:ln w="9525">
            <a:noFill/>
            <a:miter lim="800000"/>
            <a:headEnd/>
            <a:tailEnd/>
          </a:ln>
        </p:spPr>
        <p:txBody>
          <a:bodyPr>
            <a:spAutoFit/>
          </a:bodyPr>
          <a:lstStyle/>
          <a:p>
            <a:r>
              <a:rPr lang="ja-JP" altLang="en-US" b="0"/>
              <a:t>送信先の受信記号が１つに確定されるので確定的通信路</a:t>
            </a:r>
          </a:p>
        </p:txBody>
      </p:sp>
      <p:sp>
        <p:nvSpPr>
          <p:cNvPr id="44070" name="Rectangle 36"/>
          <p:cNvSpPr>
            <a:spLocks noGrp="1" noChangeArrowheads="1"/>
          </p:cNvSpPr>
          <p:nvPr>
            <p:ph type="title"/>
          </p:nvPr>
        </p:nvSpPr>
        <p:spPr/>
        <p:txBody>
          <a:bodyPr/>
          <a:lstStyle/>
          <a:p>
            <a:pPr eaLnBrk="1" hangingPunct="1"/>
            <a:r>
              <a:rPr lang="ja-JP" altLang="en-US" smtClean="0"/>
              <a:t>確定的通信路の通信路線図</a:t>
            </a:r>
          </a:p>
        </p:txBody>
      </p:sp>
      <p:graphicFrame>
        <p:nvGraphicFramePr>
          <p:cNvPr id="44049" name="Object 15"/>
          <p:cNvGraphicFramePr>
            <a:graphicFrameLocks noChangeAspect="1"/>
          </p:cNvGraphicFramePr>
          <p:nvPr/>
        </p:nvGraphicFramePr>
        <p:xfrm>
          <a:off x="2919413" y="5638800"/>
          <a:ext cx="660400" cy="914400"/>
        </p:xfrm>
        <a:graphic>
          <a:graphicData uri="http://schemas.openxmlformats.org/presentationml/2006/ole">
            <p:oleObj spid="_x0000_s44049" name="Equation" r:id="rId18" imgW="164880" imgH="228600" progId="Equation.DSMT4">
              <p:embed/>
            </p:oleObj>
          </a:graphicData>
        </a:graphic>
      </p:graphicFrame>
      <p:sp>
        <p:nvSpPr>
          <p:cNvPr id="44071" name="Oval 15"/>
          <p:cNvSpPr>
            <a:spLocks noChangeArrowheads="1"/>
          </p:cNvSpPr>
          <p:nvPr/>
        </p:nvSpPr>
        <p:spPr bwMode="auto">
          <a:xfrm>
            <a:off x="6302375" y="59959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4050" name="Object 16"/>
          <p:cNvGraphicFramePr>
            <a:graphicFrameLocks noChangeAspect="1"/>
          </p:cNvGraphicFramePr>
          <p:nvPr/>
        </p:nvGraphicFramePr>
        <p:xfrm>
          <a:off x="6919913" y="5613400"/>
          <a:ext cx="609600" cy="965200"/>
        </p:xfrm>
        <a:graphic>
          <a:graphicData uri="http://schemas.openxmlformats.org/presentationml/2006/ole">
            <p:oleObj spid="_x0000_s44050" name="Equation" r:id="rId19" imgW="152280" imgH="241200" progId="Equation.DSMT4">
              <p:embed/>
            </p:oleObj>
          </a:graphicData>
        </a:graphic>
      </p:graphicFrame>
      <p:graphicFrame>
        <p:nvGraphicFramePr>
          <p:cNvPr id="44051" name="Object 17"/>
          <p:cNvGraphicFramePr>
            <a:graphicFrameLocks noChangeAspect="1"/>
          </p:cNvGraphicFramePr>
          <p:nvPr/>
        </p:nvGraphicFramePr>
        <p:xfrm>
          <a:off x="4945063" y="5638800"/>
          <a:ext cx="207962" cy="388938"/>
        </p:xfrm>
        <a:graphic>
          <a:graphicData uri="http://schemas.openxmlformats.org/presentationml/2006/ole">
            <p:oleObj spid="_x0000_s44051" name="Equation" r:id="rId20" imgW="88560" imgH="164880" progId="Equation.DSMT4">
              <p:embed/>
            </p:oleObj>
          </a:graphicData>
        </a:graphic>
      </p:graphicFrame>
      <p:sp>
        <p:nvSpPr>
          <p:cNvPr id="44072" name="Line 22"/>
          <p:cNvSpPr>
            <a:spLocks noChangeShapeType="1"/>
          </p:cNvSpPr>
          <p:nvPr/>
        </p:nvSpPr>
        <p:spPr bwMode="auto">
          <a:xfrm>
            <a:off x="3944938" y="61388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4073" name="Oval 3"/>
          <p:cNvSpPr>
            <a:spLocks noChangeArrowheads="1"/>
          </p:cNvSpPr>
          <p:nvPr/>
        </p:nvSpPr>
        <p:spPr bwMode="auto">
          <a:xfrm>
            <a:off x="3730625" y="59959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 name="スライド番号プレースホルダ 4"/>
          <p:cNvSpPr>
            <a:spLocks noGrp="1"/>
          </p:cNvSpPr>
          <p:nvPr>
            <p:ph type="sldNum" sz="quarter" idx="12"/>
          </p:nvPr>
        </p:nvSpPr>
        <p:spPr>
          <a:noFill/>
        </p:spPr>
        <p:txBody>
          <a:bodyPr/>
          <a:lstStyle/>
          <a:p>
            <a:fld id="{37504500-84F9-4E00-AD91-329268013C95}" type="slidenum">
              <a:rPr lang="en-US" altLang="ja-JP" smtClean="0"/>
              <a:pPr/>
              <a:t>5</a:t>
            </a:fld>
            <a:endParaRPr lang="en-US" altLang="ja-JP" smtClean="0"/>
          </a:p>
        </p:txBody>
      </p:sp>
      <p:sp>
        <p:nvSpPr>
          <p:cNvPr id="4117" name="Rectangle 2"/>
          <p:cNvSpPr>
            <a:spLocks noGrp="1" noChangeArrowheads="1"/>
          </p:cNvSpPr>
          <p:nvPr>
            <p:ph type="title"/>
          </p:nvPr>
        </p:nvSpPr>
        <p:spPr/>
        <p:txBody>
          <a:bodyPr/>
          <a:lstStyle/>
          <a:p>
            <a:pPr algn="ctr" eaLnBrk="1" hangingPunct="1"/>
            <a:r>
              <a:rPr lang="ja-JP" altLang="en-US" smtClean="0"/>
              <a:t>通信路線図</a:t>
            </a:r>
          </a:p>
        </p:txBody>
      </p:sp>
      <p:sp>
        <p:nvSpPr>
          <p:cNvPr id="4118" name="Oval 3"/>
          <p:cNvSpPr>
            <a:spLocks noChangeArrowheads="1"/>
          </p:cNvSpPr>
          <p:nvPr/>
        </p:nvSpPr>
        <p:spPr bwMode="auto">
          <a:xfrm>
            <a:off x="2209800" y="19812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19" name="AutoShape 4"/>
          <p:cNvSpPr>
            <a:spLocks noChangeArrowheads="1"/>
          </p:cNvSpPr>
          <p:nvPr/>
        </p:nvSpPr>
        <p:spPr bwMode="auto">
          <a:xfrm>
            <a:off x="304800" y="5143500"/>
            <a:ext cx="2895600" cy="1485900"/>
          </a:xfrm>
          <a:prstGeom prst="wedgeRoundRectCallout">
            <a:avLst>
              <a:gd name="adj1" fmla="val 11514"/>
              <a:gd name="adj2" fmla="val -6110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4120" name="AutoShape 5"/>
          <p:cNvSpPr>
            <a:spLocks noChangeArrowheads="1"/>
          </p:cNvSpPr>
          <p:nvPr/>
        </p:nvSpPr>
        <p:spPr bwMode="auto">
          <a:xfrm>
            <a:off x="5257800" y="5572125"/>
            <a:ext cx="2714625" cy="1285875"/>
          </a:xfrm>
          <a:prstGeom prst="wedgeRoundRectCallout">
            <a:avLst>
              <a:gd name="adj1" fmla="val 19940"/>
              <a:gd name="adj2" fmla="val -5748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4121" name="Text Box 6"/>
          <p:cNvSpPr txBox="1">
            <a:spLocks noChangeArrowheads="1"/>
          </p:cNvSpPr>
          <p:nvPr/>
        </p:nvSpPr>
        <p:spPr bwMode="auto">
          <a:xfrm>
            <a:off x="428625" y="5286375"/>
            <a:ext cx="2857500" cy="1200150"/>
          </a:xfrm>
          <a:prstGeom prst="rect">
            <a:avLst/>
          </a:prstGeom>
          <a:noFill/>
          <a:ln w="9525">
            <a:noFill/>
            <a:miter lim="800000"/>
            <a:headEnd/>
            <a:tailEnd/>
          </a:ln>
        </p:spPr>
        <p:txBody>
          <a:bodyPr>
            <a:spAutoFit/>
          </a:bodyPr>
          <a:lstStyle/>
          <a:p>
            <a:r>
              <a:rPr lang="ja-JP" altLang="en-US" b="0"/>
              <a:t>送信アルファベット</a:t>
            </a:r>
            <a:endParaRPr lang="en-US" altLang="ja-JP" b="0"/>
          </a:p>
          <a:p>
            <a:r>
              <a:rPr lang="ja-JP" altLang="en-US" b="0"/>
              <a:t>（　　個の送信記号の集合）</a:t>
            </a:r>
          </a:p>
        </p:txBody>
      </p:sp>
      <p:sp>
        <p:nvSpPr>
          <p:cNvPr id="4122" name="Text Box 7"/>
          <p:cNvSpPr txBox="1">
            <a:spLocks noChangeArrowheads="1"/>
          </p:cNvSpPr>
          <p:nvPr/>
        </p:nvSpPr>
        <p:spPr bwMode="auto">
          <a:xfrm>
            <a:off x="5286375" y="5715000"/>
            <a:ext cx="2714625" cy="1200150"/>
          </a:xfrm>
          <a:prstGeom prst="rect">
            <a:avLst/>
          </a:prstGeom>
          <a:noFill/>
          <a:ln w="9525">
            <a:noFill/>
            <a:miter lim="800000"/>
            <a:headEnd/>
            <a:tailEnd/>
          </a:ln>
        </p:spPr>
        <p:txBody>
          <a:bodyPr>
            <a:spAutoFit/>
          </a:bodyPr>
          <a:lstStyle/>
          <a:p>
            <a:r>
              <a:rPr lang="ja-JP" altLang="en-US" b="0"/>
              <a:t>受信アルファベット</a:t>
            </a:r>
            <a:endParaRPr lang="en-US" altLang="ja-JP" b="0"/>
          </a:p>
          <a:p>
            <a:r>
              <a:rPr lang="ja-JP" altLang="en-US" b="0"/>
              <a:t>（　　個の受信記号の集合）</a:t>
            </a:r>
          </a:p>
        </p:txBody>
      </p:sp>
      <p:sp>
        <p:nvSpPr>
          <p:cNvPr id="4123" name="Oval 8"/>
          <p:cNvSpPr>
            <a:spLocks noChangeArrowheads="1"/>
          </p:cNvSpPr>
          <p:nvPr/>
        </p:nvSpPr>
        <p:spPr bwMode="auto">
          <a:xfrm>
            <a:off x="6324600" y="1676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4" name="Oval 9"/>
          <p:cNvSpPr>
            <a:spLocks noChangeArrowheads="1"/>
          </p:cNvSpPr>
          <p:nvPr/>
        </p:nvSpPr>
        <p:spPr bwMode="auto">
          <a:xfrm>
            <a:off x="2209800" y="25908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5" name="Oval 10"/>
          <p:cNvSpPr>
            <a:spLocks noChangeArrowheads="1"/>
          </p:cNvSpPr>
          <p:nvPr/>
        </p:nvSpPr>
        <p:spPr bwMode="auto">
          <a:xfrm>
            <a:off x="2209800" y="30480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6" name="Oval 11"/>
          <p:cNvSpPr>
            <a:spLocks noChangeArrowheads="1"/>
          </p:cNvSpPr>
          <p:nvPr/>
        </p:nvSpPr>
        <p:spPr bwMode="auto">
          <a:xfrm>
            <a:off x="2209800" y="4648200"/>
            <a:ext cx="228600" cy="2286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7" name="Oval 12"/>
          <p:cNvSpPr>
            <a:spLocks noChangeArrowheads="1"/>
          </p:cNvSpPr>
          <p:nvPr/>
        </p:nvSpPr>
        <p:spPr bwMode="auto">
          <a:xfrm>
            <a:off x="6324600" y="2438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8" name="Oval 13"/>
          <p:cNvSpPr>
            <a:spLocks noChangeArrowheads="1"/>
          </p:cNvSpPr>
          <p:nvPr/>
        </p:nvSpPr>
        <p:spPr bwMode="auto">
          <a:xfrm>
            <a:off x="6324600" y="3200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29" name="Oval 14"/>
          <p:cNvSpPr>
            <a:spLocks noChangeArrowheads="1"/>
          </p:cNvSpPr>
          <p:nvPr/>
        </p:nvSpPr>
        <p:spPr bwMode="auto">
          <a:xfrm>
            <a:off x="6324600" y="44958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30" name="Oval 15"/>
          <p:cNvSpPr>
            <a:spLocks noChangeArrowheads="1"/>
          </p:cNvSpPr>
          <p:nvPr/>
        </p:nvSpPr>
        <p:spPr bwMode="auto">
          <a:xfrm>
            <a:off x="6324600" y="5105400"/>
            <a:ext cx="228600" cy="2286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4131" name="AutoShape 16"/>
          <p:cNvSpPr>
            <a:spLocks noChangeArrowheads="1"/>
          </p:cNvSpPr>
          <p:nvPr/>
        </p:nvSpPr>
        <p:spPr bwMode="auto">
          <a:xfrm>
            <a:off x="3276600" y="685800"/>
            <a:ext cx="4191000" cy="609600"/>
          </a:xfrm>
          <a:prstGeom prst="wedgeRoundRectCallout">
            <a:avLst>
              <a:gd name="adj1" fmla="val -12236"/>
              <a:gd name="adj2" fmla="val 9661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4132" name="Text Box 17"/>
          <p:cNvSpPr txBox="1">
            <a:spLocks noChangeArrowheads="1"/>
          </p:cNvSpPr>
          <p:nvPr/>
        </p:nvSpPr>
        <p:spPr bwMode="auto">
          <a:xfrm>
            <a:off x="3413125" y="706438"/>
            <a:ext cx="4059238" cy="457200"/>
          </a:xfrm>
          <a:prstGeom prst="rect">
            <a:avLst/>
          </a:prstGeom>
          <a:noFill/>
          <a:ln w="9525">
            <a:noFill/>
            <a:miter lim="800000"/>
            <a:headEnd/>
            <a:tailEnd/>
          </a:ln>
        </p:spPr>
        <p:txBody>
          <a:bodyPr wrap="none">
            <a:spAutoFit/>
          </a:bodyPr>
          <a:lstStyle/>
          <a:p>
            <a:r>
              <a:rPr lang="ja-JP" altLang="en-US" b="0"/>
              <a:t>雑音により、記号が変化する。</a:t>
            </a:r>
          </a:p>
        </p:txBody>
      </p:sp>
      <p:graphicFrame>
        <p:nvGraphicFramePr>
          <p:cNvPr id="4098" name="Object 1024"/>
          <p:cNvGraphicFramePr>
            <a:graphicFrameLocks noChangeAspect="1"/>
          </p:cNvGraphicFramePr>
          <p:nvPr/>
        </p:nvGraphicFramePr>
        <p:xfrm>
          <a:off x="1752600" y="1752600"/>
          <a:ext cx="342900" cy="514350"/>
        </p:xfrm>
        <a:graphic>
          <a:graphicData uri="http://schemas.openxmlformats.org/presentationml/2006/ole">
            <p:oleObj spid="_x0000_s4098" name="Equation" r:id="rId3" imgW="152280" imgH="228600" progId="Equation.DSMT4">
              <p:embed/>
            </p:oleObj>
          </a:graphicData>
        </a:graphic>
      </p:graphicFrame>
      <p:graphicFrame>
        <p:nvGraphicFramePr>
          <p:cNvPr id="4099" name="Object 1025"/>
          <p:cNvGraphicFramePr>
            <a:graphicFrameLocks noChangeAspect="1"/>
          </p:cNvGraphicFramePr>
          <p:nvPr/>
        </p:nvGraphicFramePr>
        <p:xfrm>
          <a:off x="1662113" y="2362200"/>
          <a:ext cx="371475" cy="514350"/>
        </p:xfrm>
        <a:graphic>
          <a:graphicData uri="http://schemas.openxmlformats.org/presentationml/2006/ole">
            <p:oleObj spid="_x0000_s4099" name="Equation" r:id="rId4" imgW="164880" imgH="228600" progId="Equation.DSMT4">
              <p:embed/>
            </p:oleObj>
          </a:graphicData>
        </a:graphic>
      </p:graphicFrame>
      <p:graphicFrame>
        <p:nvGraphicFramePr>
          <p:cNvPr id="4100" name="Object 1026"/>
          <p:cNvGraphicFramePr>
            <a:graphicFrameLocks noChangeAspect="1"/>
          </p:cNvGraphicFramePr>
          <p:nvPr/>
        </p:nvGraphicFramePr>
        <p:xfrm>
          <a:off x="1662113" y="2895600"/>
          <a:ext cx="371475" cy="514350"/>
        </p:xfrm>
        <a:graphic>
          <a:graphicData uri="http://schemas.openxmlformats.org/presentationml/2006/ole">
            <p:oleObj spid="_x0000_s4100" name="Equation" r:id="rId5" imgW="164880" imgH="228600" progId="Equation.DSMT4">
              <p:embed/>
            </p:oleObj>
          </a:graphicData>
        </a:graphic>
      </p:graphicFrame>
      <p:sp>
        <p:nvSpPr>
          <p:cNvPr id="4133" name="Line 21"/>
          <p:cNvSpPr>
            <a:spLocks noChangeShapeType="1"/>
          </p:cNvSpPr>
          <p:nvPr/>
        </p:nvSpPr>
        <p:spPr bwMode="auto">
          <a:xfrm>
            <a:off x="2286000" y="3505200"/>
            <a:ext cx="0" cy="838200"/>
          </a:xfrm>
          <a:prstGeom prst="line">
            <a:avLst/>
          </a:prstGeom>
          <a:noFill/>
          <a:ln w="57150">
            <a:solidFill>
              <a:srgbClr val="000066"/>
            </a:solidFill>
            <a:prstDash val="sysDot"/>
            <a:round/>
            <a:headEnd/>
            <a:tailEnd/>
          </a:ln>
        </p:spPr>
        <p:txBody>
          <a:bodyPr/>
          <a:lstStyle/>
          <a:p>
            <a:endParaRPr lang="ja-JP" altLang="en-US"/>
          </a:p>
        </p:txBody>
      </p:sp>
      <p:sp>
        <p:nvSpPr>
          <p:cNvPr id="4134" name="Line 22"/>
          <p:cNvSpPr>
            <a:spLocks noChangeShapeType="1"/>
          </p:cNvSpPr>
          <p:nvPr/>
        </p:nvSpPr>
        <p:spPr bwMode="auto">
          <a:xfrm>
            <a:off x="6400800" y="3657600"/>
            <a:ext cx="0" cy="762000"/>
          </a:xfrm>
          <a:prstGeom prst="line">
            <a:avLst/>
          </a:prstGeom>
          <a:noFill/>
          <a:ln w="57150">
            <a:solidFill>
              <a:srgbClr val="CC0066"/>
            </a:solidFill>
            <a:prstDash val="sysDot"/>
            <a:round/>
            <a:headEnd/>
            <a:tailEnd/>
          </a:ln>
        </p:spPr>
        <p:txBody>
          <a:bodyPr/>
          <a:lstStyle/>
          <a:p>
            <a:endParaRPr lang="ja-JP" altLang="en-US"/>
          </a:p>
        </p:txBody>
      </p:sp>
      <p:graphicFrame>
        <p:nvGraphicFramePr>
          <p:cNvPr id="4101" name="Object 1027"/>
          <p:cNvGraphicFramePr>
            <a:graphicFrameLocks noChangeAspect="1"/>
          </p:cNvGraphicFramePr>
          <p:nvPr/>
        </p:nvGraphicFramePr>
        <p:xfrm>
          <a:off x="1738313" y="4495800"/>
          <a:ext cx="400050" cy="514350"/>
        </p:xfrm>
        <a:graphic>
          <a:graphicData uri="http://schemas.openxmlformats.org/presentationml/2006/ole">
            <p:oleObj spid="_x0000_s4101" name="Equation" r:id="rId6" imgW="177480" imgH="228600" progId="Equation.DSMT4">
              <p:embed/>
            </p:oleObj>
          </a:graphicData>
        </a:graphic>
      </p:graphicFrame>
      <p:graphicFrame>
        <p:nvGraphicFramePr>
          <p:cNvPr id="4102" name="Object 1028"/>
          <p:cNvGraphicFramePr>
            <a:graphicFrameLocks noChangeAspect="1"/>
          </p:cNvGraphicFramePr>
          <p:nvPr/>
        </p:nvGraphicFramePr>
        <p:xfrm>
          <a:off x="381000" y="2743200"/>
          <a:ext cx="844550" cy="914400"/>
        </p:xfrm>
        <a:graphic>
          <a:graphicData uri="http://schemas.openxmlformats.org/presentationml/2006/ole">
            <p:oleObj spid="_x0000_s4102" name="Equation" r:id="rId7" imgW="152280" imgH="164880" progId="Equation.DSMT4">
              <p:embed/>
            </p:oleObj>
          </a:graphicData>
        </a:graphic>
      </p:graphicFrame>
      <p:graphicFrame>
        <p:nvGraphicFramePr>
          <p:cNvPr id="4103" name="Object 1029"/>
          <p:cNvGraphicFramePr>
            <a:graphicFrameLocks noChangeAspect="1"/>
          </p:cNvGraphicFramePr>
          <p:nvPr/>
        </p:nvGraphicFramePr>
        <p:xfrm>
          <a:off x="7848600" y="2819400"/>
          <a:ext cx="844550" cy="914400"/>
        </p:xfrm>
        <a:graphic>
          <a:graphicData uri="http://schemas.openxmlformats.org/presentationml/2006/ole">
            <p:oleObj spid="_x0000_s4103" name="Equation" r:id="rId8" imgW="152280" imgH="164880" progId="Equation.DSMT4">
              <p:embed/>
            </p:oleObj>
          </a:graphicData>
        </a:graphic>
      </p:graphicFrame>
      <p:sp>
        <p:nvSpPr>
          <p:cNvPr id="4135" name="Line 26"/>
          <p:cNvSpPr>
            <a:spLocks noChangeShapeType="1"/>
          </p:cNvSpPr>
          <p:nvPr/>
        </p:nvSpPr>
        <p:spPr bwMode="auto">
          <a:xfrm flipV="1">
            <a:off x="2362200" y="1828800"/>
            <a:ext cx="3886200" cy="228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4104" name="Object 1030"/>
          <p:cNvGraphicFramePr>
            <a:graphicFrameLocks noChangeAspect="1"/>
          </p:cNvGraphicFramePr>
          <p:nvPr/>
        </p:nvGraphicFramePr>
        <p:xfrm>
          <a:off x="6781800" y="2286000"/>
          <a:ext cx="342900" cy="514350"/>
        </p:xfrm>
        <a:graphic>
          <a:graphicData uri="http://schemas.openxmlformats.org/presentationml/2006/ole">
            <p:oleObj spid="_x0000_s4104" name="Equation" r:id="rId9" imgW="152280" imgH="228600" progId="Equation.DSMT4">
              <p:embed/>
            </p:oleObj>
          </a:graphicData>
        </a:graphic>
      </p:graphicFrame>
      <p:graphicFrame>
        <p:nvGraphicFramePr>
          <p:cNvPr id="4105" name="Object 1031"/>
          <p:cNvGraphicFramePr>
            <a:graphicFrameLocks noChangeAspect="1"/>
          </p:cNvGraphicFramePr>
          <p:nvPr/>
        </p:nvGraphicFramePr>
        <p:xfrm>
          <a:off x="6705600" y="1600200"/>
          <a:ext cx="314325" cy="514350"/>
        </p:xfrm>
        <a:graphic>
          <a:graphicData uri="http://schemas.openxmlformats.org/presentationml/2006/ole">
            <p:oleObj spid="_x0000_s4105" name="Equation" r:id="rId10" imgW="139680" imgH="228600" progId="Equation.DSMT4">
              <p:embed/>
            </p:oleObj>
          </a:graphicData>
        </a:graphic>
      </p:graphicFrame>
      <p:graphicFrame>
        <p:nvGraphicFramePr>
          <p:cNvPr id="4106" name="Object 1032"/>
          <p:cNvGraphicFramePr>
            <a:graphicFrameLocks noChangeAspect="1"/>
          </p:cNvGraphicFramePr>
          <p:nvPr/>
        </p:nvGraphicFramePr>
        <p:xfrm>
          <a:off x="6705600" y="4267200"/>
          <a:ext cx="628650" cy="514350"/>
        </p:xfrm>
        <a:graphic>
          <a:graphicData uri="http://schemas.openxmlformats.org/presentationml/2006/ole">
            <p:oleObj spid="_x0000_s4106" name="Equation" r:id="rId11" imgW="279360" imgH="228600" progId="Equation.DSMT4">
              <p:embed/>
            </p:oleObj>
          </a:graphicData>
        </a:graphic>
      </p:graphicFrame>
      <p:graphicFrame>
        <p:nvGraphicFramePr>
          <p:cNvPr id="4107" name="Object 1033"/>
          <p:cNvGraphicFramePr>
            <a:graphicFrameLocks noChangeAspect="1"/>
          </p:cNvGraphicFramePr>
          <p:nvPr/>
        </p:nvGraphicFramePr>
        <p:xfrm>
          <a:off x="6819900" y="4953000"/>
          <a:ext cx="400050" cy="514350"/>
        </p:xfrm>
        <a:graphic>
          <a:graphicData uri="http://schemas.openxmlformats.org/presentationml/2006/ole">
            <p:oleObj spid="_x0000_s4107" name="Equation" r:id="rId12" imgW="177480" imgH="228600" progId="Equation.DSMT4">
              <p:embed/>
            </p:oleObj>
          </a:graphicData>
        </a:graphic>
      </p:graphicFrame>
      <p:sp>
        <p:nvSpPr>
          <p:cNvPr id="4136" name="Line 31"/>
          <p:cNvSpPr>
            <a:spLocks noChangeShapeType="1"/>
          </p:cNvSpPr>
          <p:nvPr/>
        </p:nvSpPr>
        <p:spPr bwMode="auto">
          <a:xfrm>
            <a:off x="2362200" y="2057400"/>
            <a:ext cx="3810000" cy="381000"/>
          </a:xfrm>
          <a:prstGeom prst="line">
            <a:avLst/>
          </a:prstGeom>
          <a:noFill/>
          <a:ln w="9525">
            <a:solidFill>
              <a:schemeClr val="tx1"/>
            </a:solidFill>
            <a:round/>
            <a:headEnd/>
            <a:tailEnd type="triangle" w="med" len="med"/>
          </a:ln>
        </p:spPr>
        <p:txBody>
          <a:bodyPr/>
          <a:lstStyle/>
          <a:p>
            <a:endParaRPr lang="ja-JP" altLang="en-US"/>
          </a:p>
        </p:txBody>
      </p:sp>
      <p:sp>
        <p:nvSpPr>
          <p:cNvPr id="4137" name="Line 32"/>
          <p:cNvSpPr>
            <a:spLocks noChangeShapeType="1"/>
          </p:cNvSpPr>
          <p:nvPr/>
        </p:nvSpPr>
        <p:spPr bwMode="auto">
          <a:xfrm flipV="1">
            <a:off x="2438400" y="1905000"/>
            <a:ext cx="3886200" cy="762000"/>
          </a:xfrm>
          <a:prstGeom prst="line">
            <a:avLst/>
          </a:prstGeom>
          <a:noFill/>
          <a:ln w="3175">
            <a:solidFill>
              <a:schemeClr val="tx1"/>
            </a:solidFill>
            <a:round/>
            <a:headEnd/>
            <a:tailEnd type="triangle" w="med" len="med"/>
          </a:ln>
        </p:spPr>
        <p:txBody>
          <a:bodyPr/>
          <a:lstStyle/>
          <a:p>
            <a:endParaRPr lang="ja-JP" altLang="en-US"/>
          </a:p>
        </p:txBody>
      </p:sp>
      <p:sp>
        <p:nvSpPr>
          <p:cNvPr id="4138" name="Line 33"/>
          <p:cNvSpPr>
            <a:spLocks noChangeShapeType="1"/>
          </p:cNvSpPr>
          <p:nvPr/>
        </p:nvSpPr>
        <p:spPr bwMode="auto">
          <a:xfrm flipV="1">
            <a:off x="2438400" y="2667000"/>
            <a:ext cx="3810000" cy="76200"/>
          </a:xfrm>
          <a:prstGeom prst="line">
            <a:avLst/>
          </a:prstGeom>
          <a:noFill/>
          <a:ln w="9525">
            <a:solidFill>
              <a:schemeClr val="tx1"/>
            </a:solidFill>
            <a:round/>
            <a:headEnd/>
            <a:tailEnd type="triangle" w="med" len="med"/>
          </a:ln>
        </p:spPr>
        <p:txBody>
          <a:bodyPr/>
          <a:lstStyle/>
          <a:p>
            <a:endParaRPr lang="ja-JP" altLang="en-US"/>
          </a:p>
        </p:txBody>
      </p:sp>
      <p:sp>
        <p:nvSpPr>
          <p:cNvPr id="4139" name="Line 34"/>
          <p:cNvSpPr>
            <a:spLocks noChangeShapeType="1"/>
          </p:cNvSpPr>
          <p:nvPr/>
        </p:nvSpPr>
        <p:spPr bwMode="auto">
          <a:xfrm>
            <a:off x="2438400" y="2743200"/>
            <a:ext cx="3733800" cy="609600"/>
          </a:xfrm>
          <a:prstGeom prst="line">
            <a:avLst/>
          </a:prstGeom>
          <a:noFill/>
          <a:ln w="9525">
            <a:solidFill>
              <a:schemeClr val="tx1"/>
            </a:solidFill>
            <a:round/>
            <a:headEnd/>
            <a:tailEnd type="triangle" w="med" len="med"/>
          </a:ln>
        </p:spPr>
        <p:txBody>
          <a:bodyPr/>
          <a:lstStyle/>
          <a:p>
            <a:endParaRPr lang="ja-JP" altLang="en-US"/>
          </a:p>
        </p:txBody>
      </p:sp>
      <p:sp>
        <p:nvSpPr>
          <p:cNvPr id="4140" name="Line 35"/>
          <p:cNvSpPr>
            <a:spLocks noChangeShapeType="1"/>
          </p:cNvSpPr>
          <p:nvPr/>
        </p:nvSpPr>
        <p:spPr bwMode="auto">
          <a:xfrm>
            <a:off x="2514600" y="4724400"/>
            <a:ext cx="3733800" cy="457200"/>
          </a:xfrm>
          <a:prstGeom prst="line">
            <a:avLst/>
          </a:prstGeom>
          <a:noFill/>
          <a:ln w="9525">
            <a:solidFill>
              <a:schemeClr val="tx1"/>
            </a:solidFill>
            <a:round/>
            <a:headEnd/>
            <a:tailEnd type="triangle" w="med" len="med"/>
          </a:ln>
        </p:spPr>
        <p:txBody>
          <a:bodyPr/>
          <a:lstStyle/>
          <a:p>
            <a:endParaRPr lang="ja-JP" altLang="en-US"/>
          </a:p>
        </p:txBody>
      </p:sp>
      <p:sp>
        <p:nvSpPr>
          <p:cNvPr id="4141" name="Line 36"/>
          <p:cNvSpPr>
            <a:spLocks noChangeShapeType="1"/>
          </p:cNvSpPr>
          <p:nvPr/>
        </p:nvSpPr>
        <p:spPr bwMode="auto">
          <a:xfrm>
            <a:off x="2362200" y="2057400"/>
            <a:ext cx="3886200" cy="3048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4108" name="Object 1034"/>
          <p:cNvGraphicFramePr>
            <a:graphicFrameLocks noChangeAspect="1"/>
          </p:cNvGraphicFramePr>
          <p:nvPr/>
        </p:nvGraphicFramePr>
        <p:xfrm>
          <a:off x="6705600" y="3048000"/>
          <a:ext cx="342900" cy="514350"/>
        </p:xfrm>
        <a:graphic>
          <a:graphicData uri="http://schemas.openxmlformats.org/presentationml/2006/ole">
            <p:oleObj spid="_x0000_s4108" name="Equation" r:id="rId13" imgW="152280" imgH="228600" progId="Equation.DSMT4">
              <p:embed/>
            </p:oleObj>
          </a:graphicData>
        </a:graphic>
      </p:graphicFrame>
      <p:graphicFrame>
        <p:nvGraphicFramePr>
          <p:cNvPr id="4109" name="Object 1035"/>
          <p:cNvGraphicFramePr>
            <a:graphicFrameLocks noChangeAspect="1"/>
          </p:cNvGraphicFramePr>
          <p:nvPr/>
        </p:nvGraphicFramePr>
        <p:xfrm>
          <a:off x="3241675" y="3733800"/>
          <a:ext cx="1443038" cy="433388"/>
        </p:xfrm>
        <a:graphic>
          <a:graphicData uri="http://schemas.openxmlformats.org/presentationml/2006/ole">
            <p:oleObj spid="_x0000_s4109" name="Equation" r:id="rId14" imgW="761760" imgH="228600" progId="Equation.DSMT4">
              <p:embed/>
            </p:oleObj>
          </a:graphicData>
        </a:graphic>
      </p:graphicFrame>
      <p:graphicFrame>
        <p:nvGraphicFramePr>
          <p:cNvPr id="4110" name="Object 1036"/>
          <p:cNvGraphicFramePr>
            <a:graphicFrameLocks noChangeAspect="1"/>
          </p:cNvGraphicFramePr>
          <p:nvPr/>
        </p:nvGraphicFramePr>
        <p:xfrm>
          <a:off x="3328988" y="5029200"/>
          <a:ext cx="1492250" cy="433388"/>
        </p:xfrm>
        <a:graphic>
          <a:graphicData uri="http://schemas.openxmlformats.org/presentationml/2006/ole">
            <p:oleObj spid="_x0000_s4110" name="Equation" r:id="rId15" imgW="787320" imgH="228600" progId="Equation.DSMT4">
              <p:embed/>
            </p:oleObj>
          </a:graphicData>
        </a:graphic>
      </p:graphicFrame>
      <p:graphicFrame>
        <p:nvGraphicFramePr>
          <p:cNvPr id="4111" name="Object 1037"/>
          <p:cNvGraphicFramePr>
            <a:graphicFrameLocks noChangeAspect="1"/>
          </p:cNvGraphicFramePr>
          <p:nvPr/>
        </p:nvGraphicFramePr>
        <p:xfrm>
          <a:off x="4495800" y="3276600"/>
          <a:ext cx="1443038" cy="433388"/>
        </p:xfrm>
        <a:graphic>
          <a:graphicData uri="http://schemas.openxmlformats.org/presentationml/2006/ole">
            <p:oleObj spid="_x0000_s4111" name="Equation" r:id="rId16" imgW="761760" imgH="228600" progId="Equation.DSMT4">
              <p:embed/>
            </p:oleObj>
          </a:graphicData>
        </a:graphic>
      </p:graphicFrame>
      <p:sp>
        <p:nvSpPr>
          <p:cNvPr id="4142" name="AutoShape 42"/>
          <p:cNvSpPr>
            <a:spLocks noChangeArrowheads="1"/>
          </p:cNvSpPr>
          <p:nvPr/>
        </p:nvSpPr>
        <p:spPr bwMode="auto">
          <a:xfrm>
            <a:off x="228600" y="152400"/>
            <a:ext cx="2590800" cy="1447800"/>
          </a:xfrm>
          <a:prstGeom prst="wedgeRoundRectCallout">
            <a:avLst>
              <a:gd name="adj1" fmla="val 41301"/>
              <a:gd name="adj2" fmla="val 75111"/>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4112" name="Object 1038"/>
          <p:cNvGraphicFramePr>
            <a:graphicFrameLocks noChangeAspect="1"/>
          </p:cNvGraphicFramePr>
          <p:nvPr/>
        </p:nvGraphicFramePr>
        <p:xfrm>
          <a:off x="381000" y="304800"/>
          <a:ext cx="2209800" cy="1282700"/>
        </p:xfrm>
        <a:graphic>
          <a:graphicData uri="http://schemas.openxmlformats.org/presentationml/2006/ole">
            <p:oleObj spid="_x0000_s4112" name="Equation" r:id="rId17" imgW="1180800" imgH="685800" progId="Equation.DSMT4">
              <p:embed/>
            </p:oleObj>
          </a:graphicData>
        </a:graphic>
      </p:graphicFrame>
      <p:graphicFrame>
        <p:nvGraphicFramePr>
          <p:cNvPr id="4113" name="Object 1039"/>
          <p:cNvGraphicFramePr>
            <a:graphicFrameLocks noChangeAspect="1"/>
          </p:cNvGraphicFramePr>
          <p:nvPr/>
        </p:nvGraphicFramePr>
        <p:xfrm>
          <a:off x="3810000" y="1524000"/>
          <a:ext cx="1371600" cy="433388"/>
        </p:xfrm>
        <a:graphic>
          <a:graphicData uri="http://schemas.openxmlformats.org/presentationml/2006/ole">
            <p:oleObj spid="_x0000_s4113" name="Equation" r:id="rId18" imgW="723600" imgH="228600" progId="Equation.DSMT4">
              <p:embed/>
            </p:oleObj>
          </a:graphicData>
        </a:graphic>
      </p:graphicFrame>
      <p:sp>
        <p:nvSpPr>
          <p:cNvPr id="4143" name="Arc 45"/>
          <p:cNvSpPr>
            <a:spLocks/>
          </p:cNvSpPr>
          <p:nvPr/>
        </p:nvSpPr>
        <p:spPr bwMode="auto">
          <a:xfrm rot="3184214">
            <a:off x="2438400" y="1981200"/>
            <a:ext cx="304800" cy="304800"/>
          </a:xfrm>
          <a:custGeom>
            <a:avLst/>
            <a:gdLst>
              <a:gd name="T0" fmla="*/ 0 w 21600"/>
              <a:gd name="T1" fmla="*/ 0 h 21600"/>
              <a:gd name="T2" fmla="*/ 60692798 w 21600"/>
              <a:gd name="T3" fmla="*/ 60692798 h 21600"/>
              <a:gd name="T4" fmla="*/ 0 w 21600"/>
              <a:gd name="T5" fmla="*/ 6069279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graphicFrame>
        <p:nvGraphicFramePr>
          <p:cNvPr id="4114" name="Object 46"/>
          <p:cNvGraphicFramePr>
            <a:graphicFrameLocks noChangeAspect="1"/>
          </p:cNvGraphicFramePr>
          <p:nvPr/>
        </p:nvGraphicFramePr>
        <p:xfrm>
          <a:off x="714375" y="5715000"/>
          <a:ext cx="285750" cy="314325"/>
        </p:xfrm>
        <a:graphic>
          <a:graphicData uri="http://schemas.openxmlformats.org/presentationml/2006/ole">
            <p:oleObj spid="_x0000_s4114" name="Equation" r:id="rId19" imgW="126720" imgH="139680" progId="Equation.DSMT4">
              <p:embed/>
            </p:oleObj>
          </a:graphicData>
        </a:graphic>
      </p:graphicFrame>
      <p:graphicFrame>
        <p:nvGraphicFramePr>
          <p:cNvPr id="4115" name="Object 47"/>
          <p:cNvGraphicFramePr>
            <a:graphicFrameLocks noChangeAspect="1"/>
          </p:cNvGraphicFramePr>
          <p:nvPr/>
        </p:nvGraphicFramePr>
        <p:xfrm>
          <a:off x="5572125" y="6215063"/>
          <a:ext cx="371475" cy="314325"/>
        </p:xfrm>
        <a:graphic>
          <a:graphicData uri="http://schemas.openxmlformats.org/presentationml/2006/ole">
            <p:oleObj spid="_x0000_s4115" name="Equation" r:id="rId20" imgW="164880" imgH="139680" progId="Equation.DSMT4">
              <p:embed/>
            </p:oleObj>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4" name="スライド番号プレースホルダ 4"/>
          <p:cNvSpPr>
            <a:spLocks noGrp="1"/>
          </p:cNvSpPr>
          <p:nvPr>
            <p:ph type="sldNum" sz="quarter" idx="12"/>
          </p:nvPr>
        </p:nvSpPr>
        <p:spPr>
          <a:noFill/>
        </p:spPr>
        <p:txBody>
          <a:bodyPr/>
          <a:lstStyle/>
          <a:p>
            <a:fld id="{D22A6FD9-B4B5-48C1-99A9-E88CF7588D71}" type="slidenum">
              <a:rPr lang="en-US" altLang="ja-JP" smtClean="0"/>
              <a:pPr/>
              <a:t>50</a:t>
            </a:fld>
            <a:endParaRPr lang="en-US" altLang="ja-JP" smtClean="0"/>
          </a:p>
        </p:txBody>
      </p:sp>
      <p:sp>
        <p:nvSpPr>
          <p:cNvPr id="45065" name="Rectangle 2"/>
          <p:cNvSpPr>
            <a:spLocks noGrp="1" noChangeArrowheads="1"/>
          </p:cNvSpPr>
          <p:nvPr>
            <p:ph type="title"/>
          </p:nvPr>
        </p:nvSpPr>
        <p:spPr/>
        <p:txBody>
          <a:bodyPr/>
          <a:lstStyle/>
          <a:p>
            <a:pPr eaLnBrk="1" hangingPunct="1"/>
            <a:r>
              <a:rPr lang="ja-JP" altLang="en-US" smtClean="0"/>
              <a:t>確定的通信路の通信路容量</a:t>
            </a:r>
          </a:p>
        </p:txBody>
      </p:sp>
      <p:sp>
        <p:nvSpPr>
          <p:cNvPr id="45066" name="Text Box 3"/>
          <p:cNvSpPr txBox="1">
            <a:spLocks noChangeArrowheads="1"/>
          </p:cNvSpPr>
          <p:nvPr/>
        </p:nvSpPr>
        <p:spPr bwMode="auto">
          <a:xfrm>
            <a:off x="381000" y="914400"/>
            <a:ext cx="6324600" cy="822325"/>
          </a:xfrm>
          <a:prstGeom prst="rect">
            <a:avLst/>
          </a:prstGeom>
          <a:noFill/>
          <a:ln w="9525">
            <a:noFill/>
            <a:miter lim="800000"/>
            <a:headEnd/>
            <a:tailEnd/>
          </a:ln>
        </p:spPr>
        <p:txBody>
          <a:bodyPr>
            <a:spAutoFit/>
          </a:bodyPr>
          <a:lstStyle/>
          <a:p>
            <a:r>
              <a:rPr lang="ja-JP" altLang="en-US" b="0"/>
              <a:t>確定的通信路では、送信記号を条件とする条件付き確率が必ず１または０となる。すなわち、</a:t>
            </a:r>
          </a:p>
        </p:txBody>
      </p:sp>
      <p:graphicFrame>
        <p:nvGraphicFramePr>
          <p:cNvPr id="45058" name="Object 1024"/>
          <p:cNvGraphicFramePr>
            <a:graphicFrameLocks noChangeAspect="1"/>
          </p:cNvGraphicFramePr>
          <p:nvPr/>
        </p:nvGraphicFramePr>
        <p:xfrm>
          <a:off x="398463" y="1828800"/>
          <a:ext cx="6840537" cy="620713"/>
        </p:xfrm>
        <a:graphic>
          <a:graphicData uri="http://schemas.openxmlformats.org/presentationml/2006/ole">
            <p:oleObj spid="_x0000_s45058" name="Equation" r:id="rId3" imgW="2234880" imgH="203040" progId="Equation.DSMT4">
              <p:embed/>
            </p:oleObj>
          </a:graphicData>
        </a:graphic>
      </p:graphicFrame>
      <p:sp>
        <p:nvSpPr>
          <p:cNvPr id="45067" name="Text Box 5"/>
          <p:cNvSpPr txBox="1">
            <a:spLocks noChangeArrowheads="1"/>
          </p:cNvSpPr>
          <p:nvPr/>
        </p:nvSpPr>
        <p:spPr bwMode="auto">
          <a:xfrm>
            <a:off x="381000" y="4876800"/>
            <a:ext cx="1727200" cy="457200"/>
          </a:xfrm>
          <a:prstGeom prst="rect">
            <a:avLst/>
          </a:prstGeom>
          <a:noFill/>
          <a:ln w="9525">
            <a:noFill/>
            <a:miter lim="800000"/>
            <a:headEnd/>
            <a:tailEnd/>
          </a:ln>
        </p:spPr>
        <p:txBody>
          <a:bodyPr wrap="none">
            <a:spAutoFit/>
          </a:bodyPr>
          <a:lstStyle/>
          <a:p>
            <a:r>
              <a:rPr lang="ja-JP" altLang="en-US" b="0"/>
              <a:t>したがって、</a:t>
            </a:r>
          </a:p>
        </p:txBody>
      </p:sp>
      <p:graphicFrame>
        <p:nvGraphicFramePr>
          <p:cNvPr id="45059" name="Object 1025"/>
          <p:cNvGraphicFramePr>
            <a:graphicFrameLocks noChangeAspect="1"/>
          </p:cNvGraphicFramePr>
          <p:nvPr/>
        </p:nvGraphicFramePr>
        <p:xfrm>
          <a:off x="0" y="2514600"/>
          <a:ext cx="8083550" cy="876300"/>
        </p:xfrm>
        <a:graphic>
          <a:graphicData uri="http://schemas.openxmlformats.org/presentationml/2006/ole">
            <p:oleObj spid="_x0000_s45059" name="Equation" r:id="rId4" imgW="3276360" imgH="355320" progId="Equation.DSMT4">
              <p:embed/>
            </p:oleObj>
          </a:graphicData>
        </a:graphic>
      </p:graphicFrame>
      <p:sp>
        <p:nvSpPr>
          <p:cNvPr id="45068" name="Text Box 7"/>
          <p:cNvSpPr txBox="1">
            <a:spLocks noChangeArrowheads="1"/>
          </p:cNvSpPr>
          <p:nvPr/>
        </p:nvSpPr>
        <p:spPr bwMode="auto">
          <a:xfrm>
            <a:off x="304800" y="3886200"/>
            <a:ext cx="1171575" cy="457200"/>
          </a:xfrm>
          <a:prstGeom prst="rect">
            <a:avLst/>
          </a:prstGeom>
          <a:noFill/>
          <a:ln w="9525">
            <a:noFill/>
            <a:miter lim="800000"/>
            <a:headEnd/>
            <a:tailEnd/>
          </a:ln>
        </p:spPr>
        <p:txBody>
          <a:bodyPr wrap="none">
            <a:spAutoFit/>
          </a:bodyPr>
          <a:lstStyle/>
          <a:p>
            <a:r>
              <a:rPr lang="ja-JP" altLang="en-US" b="0"/>
              <a:t>よって、</a:t>
            </a:r>
          </a:p>
        </p:txBody>
      </p:sp>
      <p:graphicFrame>
        <p:nvGraphicFramePr>
          <p:cNvPr id="45060" name="Object 1026"/>
          <p:cNvGraphicFramePr>
            <a:graphicFrameLocks noChangeAspect="1"/>
          </p:cNvGraphicFramePr>
          <p:nvPr/>
        </p:nvGraphicFramePr>
        <p:xfrm>
          <a:off x="1066800" y="3352800"/>
          <a:ext cx="5575300" cy="844550"/>
        </p:xfrm>
        <a:graphic>
          <a:graphicData uri="http://schemas.openxmlformats.org/presentationml/2006/ole">
            <p:oleObj spid="_x0000_s45060" name="Equation" r:id="rId5" imgW="2260440" imgH="342720" progId="Equation.DSMT4">
              <p:embed/>
            </p:oleObj>
          </a:graphicData>
        </a:graphic>
      </p:graphicFrame>
      <p:graphicFrame>
        <p:nvGraphicFramePr>
          <p:cNvPr id="45061" name="Object 1027"/>
          <p:cNvGraphicFramePr>
            <a:graphicFrameLocks noChangeAspect="1"/>
          </p:cNvGraphicFramePr>
          <p:nvPr/>
        </p:nvGraphicFramePr>
        <p:xfrm>
          <a:off x="1371600" y="4114800"/>
          <a:ext cx="5765800" cy="500063"/>
        </p:xfrm>
        <a:graphic>
          <a:graphicData uri="http://schemas.openxmlformats.org/presentationml/2006/ole">
            <p:oleObj spid="_x0000_s45061" name="Equation" r:id="rId6" imgW="2336760" imgH="203040" progId="Equation.DSMT4">
              <p:embed/>
            </p:oleObj>
          </a:graphicData>
        </a:graphic>
      </p:graphicFrame>
      <p:graphicFrame>
        <p:nvGraphicFramePr>
          <p:cNvPr id="45062" name="Object 1028"/>
          <p:cNvGraphicFramePr>
            <a:graphicFrameLocks noChangeAspect="1"/>
          </p:cNvGraphicFramePr>
          <p:nvPr/>
        </p:nvGraphicFramePr>
        <p:xfrm>
          <a:off x="533400" y="5257800"/>
          <a:ext cx="5984875" cy="687388"/>
        </p:xfrm>
        <a:graphic>
          <a:graphicData uri="http://schemas.openxmlformats.org/presentationml/2006/ole">
            <p:oleObj spid="_x0000_s45062" name="Equation" r:id="rId7" imgW="2425680" imgH="279360" progId="Equation.DSMT4">
              <p:embed/>
            </p:oleObj>
          </a:graphicData>
        </a:graphic>
      </p:graphicFrame>
      <p:sp>
        <p:nvSpPr>
          <p:cNvPr id="45069" name="Text Box 11"/>
          <p:cNvSpPr txBox="1">
            <a:spLocks noChangeArrowheads="1"/>
          </p:cNvSpPr>
          <p:nvPr/>
        </p:nvSpPr>
        <p:spPr bwMode="auto">
          <a:xfrm>
            <a:off x="441325" y="6040438"/>
            <a:ext cx="1182688" cy="457200"/>
          </a:xfrm>
          <a:prstGeom prst="rect">
            <a:avLst/>
          </a:prstGeom>
          <a:noFill/>
          <a:ln w="9525">
            <a:noFill/>
            <a:miter lim="800000"/>
            <a:headEnd/>
            <a:tailEnd/>
          </a:ln>
        </p:spPr>
        <p:txBody>
          <a:bodyPr wrap="none">
            <a:spAutoFit/>
          </a:bodyPr>
          <a:lstStyle/>
          <a:p>
            <a:r>
              <a:rPr lang="ja-JP" altLang="en-US" b="0"/>
              <a:t>ただし、</a:t>
            </a:r>
          </a:p>
        </p:txBody>
      </p:sp>
      <p:graphicFrame>
        <p:nvGraphicFramePr>
          <p:cNvPr id="45063" name="Object 1029"/>
          <p:cNvGraphicFramePr>
            <a:graphicFrameLocks noChangeAspect="1"/>
          </p:cNvGraphicFramePr>
          <p:nvPr/>
        </p:nvGraphicFramePr>
        <p:xfrm>
          <a:off x="1828800" y="6096000"/>
          <a:ext cx="3783013" cy="479425"/>
        </p:xfrm>
        <a:graphic>
          <a:graphicData uri="http://schemas.openxmlformats.org/presentationml/2006/ole">
            <p:oleObj spid="_x0000_s45063" name="Equation" r:id="rId8" imgW="1803240" imgH="228600" progId="Equation.DSMT4">
              <p:embed/>
            </p:oleObj>
          </a:graphicData>
        </a:graphic>
      </p:graphicFrame>
      <p:sp>
        <p:nvSpPr>
          <p:cNvPr id="45070" name="AutoShape 13"/>
          <p:cNvSpPr>
            <a:spLocks noChangeArrowheads="1"/>
          </p:cNvSpPr>
          <p:nvPr/>
        </p:nvSpPr>
        <p:spPr bwMode="auto">
          <a:xfrm flipH="1">
            <a:off x="6934200" y="457200"/>
            <a:ext cx="2209800" cy="1295400"/>
          </a:xfrm>
          <a:prstGeom prst="wedgeRoundRectCallout">
            <a:avLst>
              <a:gd name="adj1" fmla="val 120398"/>
              <a:gd name="adj2" fmla="val 620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1" name="Text Box 14"/>
          <p:cNvSpPr txBox="1">
            <a:spLocks noChangeArrowheads="1"/>
          </p:cNvSpPr>
          <p:nvPr/>
        </p:nvSpPr>
        <p:spPr bwMode="auto">
          <a:xfrm>
            <a:off x="7146925" y="782638"/>
            <a:ext cx="1690688" cy="457200"/>
          </a:xfrm>
          <a:prstGeom prst="rect">
            <a:avLst/>
          </a:prstGeom>
          <a:noFill/>
          <a:ln w="9525">
            <a:noFill/>
            <a:miter lim="800000"/>
            <a:headEnd/>
            <a:tailEnd/>
          </a:ln>
        </p:spPr>
        <p:txBody>
          <a:bodyPr wrap="none">
            <a:spAutoFit/>
          </a:bodyPr>
          <a:lstStyle/>
          <a:p>
            <a:r>
              <a:rPr lang="ja-JP" altLang="en-US" b="0"/>
              <a:t>順序に注意</a:t>
            </a:r>
          </a:p>
        </p:txBody>
      </p:sp>
      <p:sp>
        <p:nvSpPr>
          <p:cNvPr id="45072" name="AutoShape 15"/>
          <p:cNvSpPr>
            <a:spLocks noChangeArrowheads="1"/>
          </p:cNvSpPr>
          <p:nvPr/>
        </p:nvSpPr>
        <p:spPr bwMode="auto">
          <a:xfrm flipH="1">
            <a:off x="6781800" y="4648200"/>
            <a:ext cx="2362200" cy="1828800"/>
          </a:xfrm>
          <a:prstGeom prst="wedgeRoundRectCallout">
            <a:avLst>
              <a:gd name="adj1" fmla="val 93278"/>
              <a:gd name="adj2" fmla="val 407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3" name="Text Box 16"/>
          <p:cNvSpPr txBox="1">
            <a:spLocks noChangeArrowheads="1"/>
          </p:cNvSpPr>
          <p:nvPr/>
        </p:nvSpPr>
        <p:spPr bwMode="auto">
          <a:xfrm>
            <a:off x="6934200" y="4800600"/>
            <a:ext cx="2209800" cy="1552575"/>
          </a:xfrm>
          <a:prstGeom prst="rect">
            <a:avLst/>
          </a:prstGeom>
          <a:noFill/>
          <a:ln w="9525">
            <a:noFill/>
            <a:miter lim="800000"/>
            <a:headEnd/>
            <a:tailEnd/>
          </a:ln>
        </p:spPr>
        <p:txBody>
          <a:bodyPr>
            <a:spAutoFit/>
          </a:bodyPr>
          <a:lstStyle/>
          <a:p>
            <a:r>
              <a:rPr lang="ja-JP" altLang="en-US" b="0"/>
              <a:t>受信側の確率が均等になるように、送信記号の確率選べる。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12" name="スライド番号プレースホルダ 4"/>
          <p:cNvSpPr>
            <a:spLocks noGrp="1"/>
          </p:cNvSpPr>
          <p:nvPr>
            <p:ph type="sldNum" sz="quarter" idx="12"/>
          </p:nvPr>
        </p:nvSpPr>
        <p:spPr>
          <a:noFill/>
        </p:spPr>
        <p:txBody>
          <a:bodyPr/>
          <a:lstStyle/>
          <a:p>
            <a:fld id="{BE021891-98E3-4126-9330-5EFB20DE3681}" type="slidenum">
              <a:rPr lang="en-US" altLang="ja-JP" smtClean="0"/>
              <a:pPr/>
              <a:t>51</a:t>
            </a:fld>
            <a:endParaRPr lang="en-US" altLang="ja-JP" smtClean="0"/>
          </a:p>
        </p:txBody>
      </p:sp>
      <p:graphicFrame>
        <p:nvGraphicFramePr>
          <p:cNvPr id="46082" name="Object 2"/>
          <p:cNvGraphicFramePr>
            <a:graphicFrameLocks noChangeAspect="1"/>
          </p:cNvGraphicFramePr>
          <p:nvPr/>
        </p:nvGraphicFramePr>
        <p:xfrm>
          <a:off x="2357438" y="571500"/>
          <a:ext cx="609600" cy="914400"/>
        </p:xfrm>
        <a:graphic>
          <a:graphicData uri="http://schemas.openxmlformats.org/presentationml/2006/ole">
            <p:oleObj spid="_x0000_s46082" name="Equation" r:id="rId3" imgW="152280" imgH="228600" progId="Equation.DSMT4">
              <p:embed/>
            </p:oleObj>
          </a:graphicData>
        </a:graphic>
      </p:graphicFrame>
      <p:graphicFrame>
        <p:nvGraphicFramePr>
          <p:cNvPr id="46083" name="Object 3"/>
          <p:cNvGraphicFramePr>
            <a:graphicFrameLocks noChangeAspect="1"/>
          </p:cNvGraphicFramePr>
          <p:nvPr/>
        </p:nvGraphicFramePr>
        <p:xfrm>
          <a:off x="2428875" y="2857500"/>
          <a:ext cx="660400" cy="914400"/>
        </p:xfrm>
        <a:graphic>
          <a:graphicData uri="http://schemas.openxmlformats.org/presentationml/2006/ole">
            <p:oleObj spid="_x0000_s46083" name="Equation" r:id="rId4" imgW="164880" imgH="228600" progId="Equation.DSMT4">
              <p:embed/>
            </p:oleObj>
          </a:graphicData>
        </a:graphic>
      </p:graphicFrame>
      <p:graphicFrame>
        <p:nvGraphicFramePr>
          <p:cNvPr id="46084" name="Object 4"/>
          <p:cNvGraphicFramePr>
            <a:graphicFrameLocks noChangeAspect="1"/>
          </p:cNvGraphicFramePr>
          <p:nvPr/>
        </p:nvGraphicFramePr>
        <p:xfrm>
          <a:off x="2266950" y="3648075"/>
          <a:ext cx="660400" cy="914400"/>
        </p:xfrm>
        <a:graphic>
          <a:graphicData uri="http://schemas.openxmlformats.org/presentationml/2006/ole">
            <p:oleObj spid="_x0000_s46084" name="Equation" r:id="rId5" imgW="164880" imgH="228600" progId="Equation.DSMT4">
              <p:embed/>
            </p:oleObj>
          </a:graphicData>
        </a:graphic>
      </p:graphicFrame>
      <p:graphicFrame>
        <p:nvGraphicFramePr>
          <p:cNvPr id="46085" name="Object 5"/>
          <p:cNvGraphicFramePr>
            <a:graphicFrameLocks noChangeAspect="1"/>
          </p:cNvGraphicFramePr>
          <p:nvPr/>
        </p:nvGraphicFramePr>
        <p:xfrm>
          <a:off x="2357438" y="1285875"/>
          <a:ext cx="660400" cy="914400"/>
        </p:xfrm>
        <a:graphic>
          <a:graphicData uri="http://schemas.openxmlformats.org/presentationml/2006/ole">
            <p:oleObj spid="_x0000_s46085" name="Equation" r:id="rId6" imgW="164880" imgH="228600" progId="Equation.DSMT4">
              <p:embed/>
            </p:oleObj>
          </a:graphicData>
        </a:graphic>
      </p:graphicFrame>
      <p:graphicFrame>
        <p:nvGraphicFramePr>
          <p:cNvPr id="46086" name="Object 6"/>
          <p:cNvGraphicFramePr>
            <a:graphicFrameLocks noChangeAspect="1"/>
          </p:cNvGraphicFramePr>
          <p:nvPr/>
        </p:nvGraphicFramePr>
        <p:xfrm>
          <a:off x="2357438" y="2071688"/>
          <a:ext cx="660400" cy="914400"/>
        </p:xfrm>
        <a:graphic>
          <a:graphicData uri="http://schemas.openxmlformats.org/presentationml/2006/ole">
            <p:oleObj spid="_x0000_s46086" name="Equation" r:id="rId7" imgW="164880" imgH="228600" progId="Equation.DSMT4">
              <p:embed/>
            </p:oleObj>
          </a:graphicData>
        </a:graphic>
      </p:graphicFrame>
      <p:graphicFrame>
        <p:nvGraphicFramePr>
          <p:cNvPr id="46087" name="Object 7"/>
          <p:cNvGraphicFramePr>
            <a:graphicFrameLocks noChangeAspect="1"/>
          </p:cNvGraphicFramePr>
          <p:nvPr/>
        </p:nvGraphicFramePr>
        <p:xfrm>
          <a:off x="2266950" y="4505325"/>
          <a:ext cx="660400" cy="914400"/>
        </p:xfrm>
        <a:graphic>
          <a:graphicData uri="http://schemas.openxmlformats.org/presentationml/2006/ole">
            <p:oleObj spid="_x0000_s46087" name="Equation" r:id="rId8" imgW="164880" imgH="228600" progId="Equation.DSMT4">
              <p:embed/>
            </p:oleObj>
          </a:graphicData>
        </a:graphic>
      </p:graphicFrame>
      <p:sp>
        <p:nvSpPr>
          <p:cNvPr id="46113" name="Oval 15"/>
          <p:cNvSpPr>
            <a:spLocks noChangeArrowheads="1"/>
          </p:cNvSpPr>
          <p:nvPr/>
        </p:nvSpPr>
        <p:spPr bwMode="auto">
          <a:xfrm>
            <a:off x="5481638" y="957263"/>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6114" name="Oval 16"/>
          <p:cNvSpPr>
            <a:spLocks noChangeArrowheads="1"/>
          </p:cNvSpPr>
          <p:nvPr/>
        </p:nvSpPr>
        <p:spPr bwMode="auto">
          <a:xfrm>
            <a:off x="5624513" y="41290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6115" name="Oval 17"/>
          <p:cNvSpPr>
            <a:spLocks noChangeArrowheads="1"/>
          </p:cNvSpPr>
          <p:nvPr/>
        </p:nvSpPr>
        <p:spPr bwMode="auto">
          <a:xfrm>
            <a:off x="5481638" y="2057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6088" name="Object 11"/>
          <p:cNvGraphicFramePr>
            <a:graphicFrameLocks noChangeAspect="1"/>
          </p:cNvGraphicFramePr>
          <p:nvPr/>
        </p:nvGraphicFramePr>
        <p:xfrm>
          <a:off x="4429125" y="500063"/>
          <a:ext cx="207963" cy="388937"/>
        </p:xfrm>
        <a:graphic>
          <a:graphicData uri="http://schemas.openxmlformats.org/presentationml/2006/ole">
            <p:oleObj spid="_x0000_s46088" name="Equation" r:id="rId9" imgW="88560" imgH="164880" progId="Equation.DSMT4">
              <p:embed/>
            </p:oleObj>
          </a:graphicData>
        </a:graphic>
      </p:graphicFrame>
      <p:sp>
        <p:nvSpPr>
          <p:cNvPr id="46116" name="Line 22"/>
          <p:cNvSpPr>
            <a:spLocks noChangeShapeType="1"/>
          </p:cNvSpPr>
          <p:nvPr/>
        </p:nvSpPr>
        <p:spPr bwMode="auto">
          <a:xfrm>
            <a:off x="3043238" y="11096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6117" name="Line 23"/>
          <p:cNvSpPr>
            <a:spLocks noChangeShapeType="1"/>
          </p:cNvSpPr>
          <p:nvPr/>
        </p:nvSpPr>
        <p:spPr bwMode="auto">
          <a:xfrm>
            <a:off x="3195638" y="1828800"/>
            <a:ext cx="2286000" cy="381000"/>
          </a:xfrm>
          <a:prstGeom prst="line">
            <a:avLst/>
          </a:prstGeom>
          <a:noFill/>
          <a:ln w="38100">
            <a:solidFill>
              <a:schemeClr val="tx1"/>
            </a:solidFill>
            <a:round/>
            <a:headEnd/>
            <a:tailEnd type="triangle" w="med" len="med"/>
          </a:ln>
        </p:spPr>
        <p:txBody>
          <a:bodyPr/>
          <a:lstStyle/>
          <a:p>
            <a:endParaRPr lang="ja-JP" altLang="en-US"/>
          </a:p>
        </p:txBody>
      </p:sp>
      <p:sp>
        <p:nvSpPr>
          <p:cNvPr id="46118" name="Line 24"/>
          <p:cNvSpPr>
            <a:spLocks noChangeShapeType="1"/>
          </p:cNvSpPr>
          <p:nvPr/>
        </p:nvSpPr>
        <p:spPr bwMode="auto">
          <a:xfrm flipV="1">
            <a:off x="3195638" y="2286000"/>
            <a:ext cx="2209800" cy="304800"/>
          </a:xfrm>
          <a:prstGeom prst="line">
            <a:avLst/>
          </a:prstGeom>
          <a:noFill/>
          <a:ln w="38100">
            <a:solidFill>
              <a:schemeClr val="tx1"/>
            </a:solidFill>
            <a:round/>
            <a:headEnd/>
            <a:tailEnd type="triangle" w="med" len="med"/>
          </a:ln>
        </p:spPr>
        <p:txBody>
          <a:bodyPr/>
          <a:lstStyle/>
          <a:p>
            <a:endParaRPr lang="ja-JP" altLang="en-US"/>
          </a:p>
        </p:txBody>
      </p:sp>
      <p:sp>
        <p:nvSpPr>
          <p:cNvPr id="46119" name="Line 25"/>
          <p:cNvSpPr>
            <a:spLocks noChangeShapeType="1"/>
          </p:cNvSpPr>
          <p:nvPr/>
        </p:nvSpPr>
        <p:spPr bwMode="auto">
          <a:xfrm>
            <a:off x="3262313" y="3443288"/>
            <a:ext cx="2286000" cy="762000"/>
          </a:xfrm>
          <a:prstGeom prst="line">
            <a:avLst/>
          </a:prstGeom>
          <a:noFill/>
          <a:ln w="38100">
            <a:solidFill>
              <a:schemeClr val="tx1"/>
            </a:solidFill>
            <a:round/>
            <a:headEnd/>
            <a:tailEnd type="triangle" w="med" len="med"/>
          </a:ln>
        </p:spPr>
        <p:txBody>
          <a:bodyPr/>
          <a:lstStyle/>
          <a:p>
            <a:endParaRPr lang="ja-JP" altLang="en-US"/>
          </a:p>
        </p:txBody>
      </p:sp>
      <p:sp>
        <p:nvSpPr>
          <p:cNvPr id="46120" name="Line 26"/>
          <p:cNvSpPr>
            <a:spLocks noChangeShapeType="1"/>
          </p:cNvSpPr>
          <p:nvPr/>
        </p:nvSpPr>
        <p:spPr bwMode="auto">
          <a:xfrm>
            <a:off x="3338513" y="4281488"/>
            <a:ext cx="2133600" cy="0"/>
          </a:xfrm>
          <a:prstGeom prst="line">
            <a:avLst/>
          </a:prstGeom>
          <a:noFill/>
          <a:ln w="38100">
            <a:solidFill>
              <a:schemeClr val="tx1"/>
            </a:solidFill>
            <a:round/>
            <a:headEnd/>
            <a:tailEnd type="triangle" w="med" len="med"/>
          </a:ln>
        </p:spPr>
        <p:txBody>
          <a:bodyPr/>
          <a:lstStyle/>
          <a:p>
            <a:endParaRPr lang="ja-JP" altLang="en-US"/>
          </a:p>
        </p:txBody>
      </p:sp>
      <p:sp>
        <p:nvSpPr>
          <p:cNvPr id="46121" name="Line 27"/>
          <p:cNvSpPr>
            <a:spLocks noChangeShapeType="1"/>
          </p:cNvSpPr>
          <p:nvPr/>
        </p:nvSpPr>
        <p:spPr bwMode="auto">
          <a:xfrm flipV="1">
            <a:off x="3262313" y="4433888"/>
            <a:ext cx="2209800" cy="457200"/>
          </a:xfrm>
          <a:prstGeom prst="line">
            <a:avLst/>
          </a:prstGeom>
          <a:noFill/>
          <a:ln w="38100">
            <a:solidFill>
              <a:schemeClr val="tx1"/>
            </a:solidFill>
            <a:round/>
            <a:headEnd/>
            <a:tailEnd type="triangle" w="med" len="med"/>
          </a:ln>
        </p:spPr>
        <p:txBody>
          <a:bodyPr/>
          <a:lstStyle/>
          <a:p>
            <a:endParaRPr lang="ja-JP" altLang="en-US"/>
          </a:p>
        </p:txBody>
      </p:sp>
      <p:sp>
        <p:nvSpPr>
          <p:cNvPr id="46122" name="Oval 3"/>
          <p:cNvSpPr>
            <a:spLocks noChangeArrowheads="1"/>
          </p:cNvSpPr>
          <p:nvPr/>
        </p:nvSpPr>
        <p:spPr bwMode="auto">
          <a:xfrm>
            <a:off x="2916238" y="957263"/>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3" name="Oval 4"/>
          <p:cNvSpPr>
            <a:spLocks noChangeArrowheads="1"/>
          </p:cNvSpPr>
          <p:nvPr/>
        </p:nvSpPr>
        <p:spPr bwMode="auto">
          <a:xfrm>
            <a:off x="2967038" y="2438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4" name="Oval 5"/>
          <p:cNvSpPr>
            <a:spLocks noChangeArrowheads="1"/>
          </p:cNvSpPr>
          <p:nvPr/>
        </p:nvSpPr>
        <p:spPr bwMode="auto">
          <a:xfrm>
            <a:off x="3033713" y="4052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5" name="Oval 9"/>
          <p:cNvSpPr>
            <a:spLocks noChangeArrowheads="1"/>
          </p:cNvSpPr>
          <p:nvPr/>
        </p:nvSpPr>
        <p:spPr bwMode="auto">
          <a:xfrm>
            <a:off x="2967038" y="1676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6" name="Oval 10"/>
          <p:cNvSpPr>
            <a:spLocks noChangeArrowheads="1"/>
          </p:cNvSpPr>
          <p:nvPr/>
        </p:nvSpPr>
        <p:spPr bwMode="auto">
          <a:xfrm>
            <a:off x="3033713" y="3290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6127" name="Oval 11"/>
          <p:cNvSpPr>
            <a:spLocks noChangeArrowheads="1"/>
          </p:cNvSpPr>
          <p:nvPr/>
        </p:nvSpPr>
        <p:spPr bwMode="auto">
          <a:xfrm>
            <a:off x="2967038" y="48768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6089" name="Object 12"/>
          <p:cNvGraphicFramePr>
            <a:graphicFrameLocks noChangeAspect="1"/>
          </p:cNvGraphicFramePr>
          <p:nvPr/>
        </p:nvGraphicFramePr>
        <p:xfrm>
          <a:off x="4186238" y="1524000"/>
          <a:ext cx="207962" cy="388938"/>
        </p:xfrm>
        <a:graphic>
          <a:graphicData uri="http://schemas.openxmlformats.org/presentationml/2006/ole">
            <p:oleObj spid="_x0000_s46089" name="Equation" r:id="rId10" imgW="88560" imgH="164880" progId="Equation.DSMT4">
              <p:embed/>
            </p:oleObj>
          </a:graphicData>
        </a:graphic>
      </p:graphicFrame>
      <p:graphicFrame>
        <p:nvGraphicFramePr>
          <p:cNvPr id="46090" name="Object 13"/>
          <p:cNvGraphicFramePr>
            <a:graphicFrameLocks noChangeAspect="1"/>
          </p:cNvGraphicFramePr>
          <p:nvPr/>
        </p:nvGraphicFramePr>
        <p:xfrm>
          <a:off x="4262438" y="2590800"/>
          <a:ext cx="207962" cy="388938"/>
        </p:xfrm>
        <a:graphic>
          <a:graphicData uri="http://schemas.openxmlformats.org/presentationml/2006/ole">
            <p:oleObj spid="_x0000_s46090" name="Equation" r:id="rId11" imgW="88560" imgH="164880" progId="Equation.DSMT4">
              <p:embed/>
            </p:oleObj>
          </a:graphicData>
        </a:graphic>
      </p:graphicFrame>
      <p:graphicFrame>
        <p:nvGraphicFramePr>
          <p:cNvPr id="46091" name="Object 14"/>
          <p:cNvGraphicFramePr>
            <a:graphicFrameLocks noChangeAspect="1"/>
          </p:cNvGraphicFramePr>
          <p:nvPr/>
        </p:nvGraphicFramePr>
        <p:xfrm>
          <a:off x="4405313" y="3443288"/>
          <a:ext cx="207962" cy="388937"/>
        </p:xfrm>
        <a:graphic>
          <a:graphicData uri="http://schemas.openxmlformats.org/presentationml/2006/ole">
            <p:oleObj spid="_x0000_s46091" name="Equation" r:id="rId12" imgW="88560" imgH="164880" progId="Equation.DSMT4">
              <p:embed/>
            </p:oleObj>
          </a:graphicData>
        </a:graphic>
      </p:graphicFrame>
      <p:graphicFrame>
        <p:nvGraphicFramePr>
          <p:cNvPr id="46092" name="Object 15"/>
          <p:cNvGraphicFramePr>
            <a:graphicFrameLocks noChangeAspect="1"/>
          </p:cNvGraphicFramePr>
          <p:nvPr/>
        </p:nvGraphicFramePr>
        <p:xfrm>
          <a:off x="3948113" y="3900488"/>
          <a:ext cx="207962" cy="388937"/>
        </p:xfrm>
        <a:graphic>
          <a:graphicData uri="http://schemas.openxmlformats.org/presentationml/2006/ole">
            <p:oleObj spid="_x0000_s46092" name="Equation" r:id="rId13" imgW="88560" imgH="164880" progId="Equation.DSMT4">
              <p:embed/>
            </p:oleObj>
          </a:graphicData>
        </a:graphic>
      </p:graphicFrame>
      <p:graphicFrame>
        <p:nvGraphicFramePr>
          <p:cNvPr id="46093" name="Object 16"/>
          <p:cNvGraphicFramePr>
            <a:graphicFrameLocks noChangeAspect="1"/>
          </p:cNvGraphicFramePr>
          <p:nvPr/>
        </p:nvGraphicFramePr>
        <p:xfrm>
          <a:off x="3948113" y="4357688"/>
          <a:ext cx="207962" cy="388937"/>
        </p:xfrm>
        <a:graphic>
          <a:graphicData uri="http://schemas.openxmlformats.org/presentationml/2006/ole">
            <p:oleObj spid="_x0000_s46093" name="Equation" r:id="rId14" imgW="88560" imgH="164880" progId="Equation.DSMT4">
              <p:embed/>
            </p:oleObj>
          </a:graphicData>
        </a:graphic>
      </p:graphicFrame>
      <p:sp>
        <p:nvSpPr>
          <p:cNvPr id="46128" name="Rectangle 36"/>
          <p:cNvSpPr>
            <a:spLocks noGrp="1" noChangeArrowheads="1"/>
          </p:cNvSpPr>
          <p:nvPr>
            <p:ph type="title"/>
          </p:nvPr>
        </p:nvSpPr>
        <p:spPr/>
        <p:txBody>
          <a:bodyPr/>
          <a:lstStyle/>
          <a:p>
            <a:pPr eaLnBrk="1" hangingPunct="1"/>
            <a:r>
              <a:rPr lang="ja-JP" altLang="en-US" smtClean="0"/>
              <a:t>確定的通信路の通信容量例</a:t>
            </a:r>
          </a:p>
        </p:txBody>
      </p:sp>
      <p:graphicFrame>
        <p:nvGraphicFramePr>
          <p:cNvPr id="46094" name="Object 17"/>
          <p:cNvGraphicFramePr>
            <a:graphicFrameLocks noChangeAspect="1"/>
          </p:cNvGraphicFramePr>
          <p:nvPr/>
        </p:nvGraphicFramePr>
        <p:xfrm>
          <a:off x="2228850" y="5219700"/>
          <a:ext cx="660400" cy="914400"/>
        </p:xfrm>
        <a:graphic>
          <a:graphicData uri="http://schemas.openxmlformats.org/presentationml/2006/ole">
            <p:oleObj spid="_x0000_s46094" name="Equation" r:id="rId15" imgW="164880" imgH="228600" progId="Equation.DSMT4">
              <p:embed/>
            </p:oleObj>
          </a:graphicData>
        </a:graphic>
      </p:graphicFrame>
      <p:sp>
        <p:nvSpPr>
          <p:cNvPr id="46129" name="Oval 15"/>
          <p:cNvSpPr>
            <a:spLocks noChangeArrowheads="1"/>
          </p:cNvSpPr>
          <p:nvPr/>
        </p:nvSpPr>
        <p:spPr bwMode="auto">
          <a:xfrm>
            <a:off x="5611813" y="55768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6095" name="Object 19"/>
          <p:cNvGraphicFramePr>
            <a:graphicFrameLocks noChangeAspect="1"/>
          </p:cNvGraphicFramePr>
          <p:nvPr/>
        </p:nvGraphicFramePr>
        <p:xfrm>
          <a:off x="4254500" y="5219700"/>
          <a:ext cx="207963" cy="388938"/>
        </p:xfrm>
        <a:graphic>
          <a:graphicData uri="http://schemas.openxmlformats.org/presentationml/2006/ole">
            <p:oleObj spid="_x0000_s46095" name="Equation" r:id="rId16" imgW="88560" imgH="164880" progId="Equation.DSMT4">
              <p:embed/>
            </p:oleObj>
          </a:graphicData>
        </a:graphic>
      </p:graphicFrame>
      <p:sp>
        <p:nvSpPr>
          <p:cNvPr id="46130" name="Line 22"/>
          <p:cNvSpPr>
            <a:spLocks noChangeShapeType="1"/>
          </p:cNvSpPr>
          <p:nvPr/>
        </p:nvSpPr>
        <p:spPr bwMode="auto">
          <a:xfrm>
            <a:off x="3254375" y="57197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6131" name="Oval 3"/>
          <p:cNvSpPr>
            <a:spLocks noChangeArrowheads="1"/>
          </p:cNvSpPr>
          <p:nvPr/>
        </p:nvSpPr>
        <p:spPr bwMode="auto">
          <a:xfrm>
            <a:off x="3040063" y="5576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6096" name="Object 21"/>
          <p:cNvGraphicFramePr>
            <a:graphicFrameLocks noChangeAspect="1"/>
          </p:cNvGraphicFramePr>
          <p:nvPr/>
        </p:nvGraphicFramePr>
        <p:xfrm>
          <a:off x="4214813" y="6286500"/>
          <a:ext cx="3657600" cy="571500"/>
        </p:xfrm>
        <a:graphic>
          <a:graphicData uri="http://schemas.openxmlformats.org/presentationml/2006/ole">
            <p:oleObj spid="_x0000_s46096" name="Equation" r:id="rId17" imgW="1384200" imgH="215640" progId="Equation.DSMT4">
              <p:embed/>
            </p:oleObj>
          </a:graphicData>
        </a:graphic>
      </p:graphicFrame>
      <p:graphicFrame>
        <p:nvGraphicFramePr>
          <p:cNvPr id="46097" name="Object 22"/>
          <p:cNvGraphicFramePr>
            <a:graphicFrameLocks noChangeAspect="1"/>
          </p:cNvGraphicFramePr>
          <p:nvPr/>
        </p:nvGraphicFramePr>
        <p:xfrm>
          <a:off x="6748463" y="719138"/>
          <a:ext cx="2066925" cy="733425"/>
        </p:xfrm>
        <a:graphic>
          <a:graphicData uri="http://schemas.openxmlformats.org/presentationml/2006/ole">
            <p:oleObj spid="_x0000_s46097" name="Equation" r:id="rId18" imgW="787320" imgH="279360" progId="Equation.DSMT4">
              <p:embed/>
            </p:oleObj>
          </a:graphicData>
        </a:graphic>
      </p:graphicFrame>
      <p:graphicFrame>
        <p:nvGraphicFramePr>
          <p:cNvPr id="46098" name="Object 23"/>
          <p:cNvGraphicFramePr>
            <a:graphicFrameLocks noChangeAspect="1"/>
          </p:cNvGraphicFramePr>
          <p:nvPr/>
        </p:nvGraphicFramePr>
        <p:xfrm>
          <a:off x="5786438" y="714375"/>
          <a:ext cx="558800" cy="965200"/>
        </p:xfrm>
        <a:graphic>
          <a:graphicData uri="http://schemas.openxmlformats.org/presentationml/2006/ole">
            <p:oleObj spid="_x0000_s46098" name="Equation" r:id="rId19" imgW="139680" imgH="241200" progId="Equation.DSMT4">
              <p:embed/>
            </p:oleObj>
          </a:graphicData>
        </a:graphic>
      </p:graphicFrame>
      <p:graphicFrame>
        <p:nvGraphicFramePr>
          <p:cNvPr id="46099" name="Object 24"/>
          <p:cNvGraphicFramePr>
            <a:graphicFrameLocks noChangeAspect="1"/>
          </p:cNvGraphicFramePr>
          <p:nvPr/>
        </p:nvGraphicFramePr>
        <p:xfrm>
          <a:off x="5715000" y="1785938"/>
          <a:ext cx="609600" cy="965200"/>
        </p:xfrm>
        <a:graphic>
          <a:graphicData uri="http://schemas.openxmlformats.org/presentationml/2006/ole">
            <p:oleObj spid="_x0000_s46099" name="Equation" r:id="rId20" imgW="152280" imgH="241200" progId="Equation.DSMT4">
              <p:embed/>
            </p:oleObj>
          </a:graphicData>
        </a:graphic>
      </p:graphicFrame>
      <p:graphicFrame>
        <p:nvGraphicFramePr>
          <p:cNvPr id="46100" name="Object 8"/>
          <p:cNvGraphicFramePr>
            <a:graphicFrameLocks noChangeAspect="1"/>
          </p:cNvGraphicFramePr>
          <p:nvPr/>
        </p:nvGraphicFramePr>
        <p:xfrm>
          <a:off x="5857875" y="3786188"/>
          <a:ext cx="609600" cy="965200"/>
        </p:xfrm>
        <a:graphic>
          <a:graphicData uri="http://schemas.openxmlformats.org/presentationml/2006/ole">
            <p:oleObj spid="_x0000_s46100" name="Equation" r:id="rId21" imgW="152280" imgH="241200" progId="Equation.DSMT4">
              <p:embed/>
            </p:oleObj>
          </a:graphicData>
        </a:graphic>
      </p:graphicFrame>
      <p:graphicFrame>
        <p:nvGraphicFramePr>
          <p:cNvPr id="46101" name="Object 26"/>
          <p:cNvGraphicFramePr>
            <a:graphicFrameLocks noChangeAspect="1"/>
          </p:cNvGraphicFramePr>
          <p:nvPr/>
        </p:nvGraphicFramePr>
        <p:xfrm>
          <a:off x="5857875" y="5143500"/>
          <a:ext cx="609600" cy="965200"/>
        </p:xfrm>
        <a:graphic>
          <a:graphicData uri="http://schemas.openxmlformats.org/presentationml/2006/ole">
            <p:oleObj spid="_x0000_s46101" name="Equation" r:id="rId22" imgW="152280" imgH="241200" progId="Equation.DSMT4">
              <p:embed/>
            </p:oleObj>
          </a:graphicData>
        </a:graphic>
      </p:graphicFrame>
      <p:graphicFrame>
        <p:nvGraphicFramePr>
          <p:cNvPr id="46102" name="Object 27"/>
          <p:cNvGraphicFramePr>
            <a:graphicFrameLocks noChangeAspect="1"/>
          </p:cNvGraphicFramePr>
          <p:nvPr/>
        </p:nvGraphicFramePr>
        <p:xfrm>
          <a:off x="6715125" y="2000250"/>
          <a:ext cx="2133600" cy="733425"/>
        </p:xfrm>
        <a:graphic>
          <a:graphicData uri="http://schemas.openxmlformats.org/presentationml/2006/ole">
            <p:oleObj spid="_x0000_s46102" name="Equation" r:id="rId23" imgW="812520" imgH="279360" progId="Equation.DSMT4">
              <p:embed/>
            </p:oleObj>
          </a:graphicData>
        </a:graphic>
      </p:graphicFrame>
      <p:graphicFrame>
        <p:nvGraphicFramePr>
          <p:cNvPr id="46103" name="Object 28"/>
          <p:cNvGraphicFramePr>
            <a:graphicFrameLocks noChangeAspect="1"/>
          </p:cNvGraphicFramePr>
          <p:nvPr/>
        </p:nvGraphicFramePr>
        <p:xfrm>
          <a:off x="6802438" y="3643313"/>
          <a:ext cx="2100262" cy="733425"/>
        </p:xfrm>
        <a:graphic>
          <a:graphicData uri="http://schemas.openxmlformats.org/presentationml/2006/ole">
            <p:oleObj spid="_x0000_s46103" name="Equation" r:id="rId24" imgW="799920" imgH="279360" progId="Equation.DSMT4">
              <p:embed/>
            </p:oleObj>
          </a:graphicData>
        </a:graphic>
      </p:graphicFrame>
      <p:graphicFrame>
        <p:nvGraphicFramePr>
          <p:cNvPr id="46104" name="Object 29"/>
          <p:cNvGraphicFramePr>
            <a:graphicFrameLocks noChangeAspect="1"/>
          </p:cNvGraphicFramePr>
          <p:nvPr/>
        </p:nvGraphicFramePr>
        <p:xfrm>
          <a:off x="6643688" y="5143500"/>
          <a:ext cx="2133600" cy="733425"/>
        </p:xfrm>
        <a:graphic>
          <a:graphicData uri="http://schemas.openxmlformats.org/presentationml/2006/ole">
            <p:oleObj spid="_x0000_s46104" name="Equation" r:id="rId25" imgW="812520" imgH="279360" progId="Equation.DSMT4">
              <p:embed/>
            </p:oleObj>
          </a:graphicData>
        </a:graphic>
      </p:graphicFrame>
      <p:graphicFrame>
        <p:nvGraphicFramePr>
          <p:cNvPr id="46105" name="Object 30"/>
          <p:cNvGraphicFramePr>
            <a:graphicFrameLocks noChangeAspect="1"/>
          </p:cNvGraphicFramePr>
          <p:nvPr/>
        </p:nvGraphicFramePr>
        <p:xfrm>
          <a:off x="0" y="785813"/>
          <a:ext cx="2100263" cy="666750"/>
        </p:xfrm>
        <a:graphic>
          <a:graphicData uri="http://schemas.openxmlformats.org/presentationml/2006/ole">
            <p:oleObj spid="_x0000_s46105" name="Equation" r:id="rId26" imgW="799920" imgH="253800" progId="Equation.DSMT4">
              <p:embed/>
            </p:oleObj>
          </a:graphicData>
        </a:graphic>
      </p:graphicFrame>
      <p:graphicFrame>
        <p:nvGraphicFramePr>
          <p:cNvPr id="46106" name="Object 31"/>
          <p:cNvGraphicFramePr>
            <a:graphicFrameLocks noChangeAspect="1"/>
          </p:cNvGraphicFramePr>
          <p:nvPr/>
        </p:nvGraphicFramePr>
        <p:xfrm>
          <a:off x="0" y="1357313"/>
          <a:ext cx="2133600" cy="666750"/>
        </p:xfrm>
        <a:graphic>
          <a:graphicData uri="http://schemas.openxmlformats.org/presentationml/2006/ole">
            <p:oleObj spid="_x0000_s46106" name="Equation" r:id="rId27" imgW="812520" imgH="253800" progId="Equation.DSMT4">
              <p:embed/>
            </p:oleObj>
          </a:graphicData>
        </a:graphic>
      </p:graphicFrame>
      <p:graphicFrame>
        <p:nvGraphicFramePr>
          <p:cNvPr id="46107" name="Object 32"/>
          <p:cNvGraphicFramePr>
            <a:graphicFrameLocks noChangeAspect="1"/>
          </p:cNvGraphicFramePr>
          <p:nvPr/>
        </p:nvGraphicFramePr>
        <p:xfrm>
          <a:off x="15875" y="2143125"/>
          <a:ext cx="2100263" cy="666750"/>
        </p:xfrm>
        <a:graphic>
          <a:graphicData uri="http://schemas.openxmlformats.org/presentationml/2006/ole">
            <p:oleObj spid="_x0000_s46107" name="Equation" r:id="rId28" imgW="799920" imgH="253800" progId="Equation.DSMT4">
              <p:embed/>
            </p:oleObj>
          </a:graphicData>
        </a:graphic>
      </p:graphicFrame>
      <p:graphicFrame>
        <p:nvGraphicFramePr>
          <p:cNvPr id="46108" name="Object 33"/>
          <p:cNvGraphicFramePr>
            <a:graphicFrameLocks noChangeAspect="1"/>
          </p:cNvGraphicFramePr>
          <p:nvPr/>
        </p:nvGraphicFramePr>
        <p:xfrm>
          <a:off x="0" y="3857625"/>
          <a:ext cx="2300288" cy="666750"/>
        </p:xfrm>
        <a:graphic>
          <a:graphicData uri="http://schemas.openxmlformats.org/presentationml/2006/ole">
            <p:oleObj spid="_x0000_s46108" name="Equation" r:id="rId29" imgW="876240" imgH="253800" progId="Equation.DSMT4">
              <p:embed/>
            </p:oleObj>
          </a:graphicData>
        </a:graphic>
      </p:graphicFrame>
      <p:graphicFrame>
        <p:nvGraphicFramePr>
          <p:cNvPr id="46109" name="Object 34"/>
          <p:cNvGraphicFramePr>
            <a:graphicFrameLocks noChangeAspect="1"/>
          </p:cNvGraphicFramePr>
          <p:nvPr/>
        </p:nvGraphicFramePr>
        <p:xfrm>
          <a:off x="0" y="4572000"/>
          <a:ext cx="2300288" cy="666750"/>
        </p:xfrm>
        <a:graphic>
          <a:graphicData uri="http://schemas.openxmlformats.org/presentationml/2006/ole">
            <p:oleObj spid="_x0000_s46109" name="Equation" r:id="rId30" imgW="876240" imgH="253800" progId="Equation.DSMT4">
              <p:embed/>
            </p:oleObj>
          </a:graphicData>
        </a:graphic>
      </p:graphicFrame>
      <p:graphicFrame>
        <p:nvGraphicFramePr>
          <p:cNvPr id="46110" name="Object 35"/>
          <p:cNvGraphicFramePr>
            <a:graphicFrameLocks noChangeAspect="1"/>
          </p:cNvGraphicFramePr>
          <p:nvPr/>
        </p:nvGraphicFramePr>
        <p:xfrm>
          <a:off x="0" y="3071813"/>
          <a:ext cx="2300288" cy="666750"/>
        </p:xfrm>
        <a:graphic>
          <a:graphicData uri="http://schemas.openxmlformats.org/presentationml/2006/ole">
            <p:oleObj spid="_x0000_s46110" name="Equation" r:id="rId31" imgW="876240" imgH="253800" progId="Equation.DSMT4">
              <p:embed/>
            </p:oleObj>
          </a:graphicData>
        </a:graphic>
      </p:graphicFrame>
      <p:graphicFrame>
        <p:nvGraphicFramePr>
          <p:cNvPr id="46111" name="Object 36"/>
          <p:cNvGraphicFramePr>
            <a:graphicFrameLocks noChangeAspect="1"/>
          </p:cNvGraphicFramePr>
          <p:nvPr/>
        </p:nvGraphicFramePr>
        <p:xfrm>
          <a:off x="0" y="5500688"/>
          <a:ext cx="2166938" cy="666750"/>
        </p:xfrm>
        <a:graphic>
          <a:graphicData uri="http://schemas.openxmlformats.org/presentationml/2006/ole">
            <p:oleObj spid="_x0000_s46111" name="Equation" r:id="rId32" imgW="825480" imgH="253800" progId="Equation.DSMT4">
              <p:embed/>
            </p:oleObj>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36" name="スライド番号プレースホルダ 4"/>
          <p:cNvSpPr>
            <a:spLocks noGrp="1"/>
          </p:cNvSpPr>
          <p:nvPr>
            <p:ph type="sldNum" sz="quarter" idx="12"/>
          </p:nvPr>
        </p:nvSpPr>
        <p:spPr>
          <a:noFill/>
        </p:spPr>
        <p:txBody>
          <a:bodyPr/>
          <a:lstStyle/>
          <a:p>
            <a:fld id="{336EBC64-B243-48D3-A2AD-C22C7C5C00D1}" type="slidenum">
              <a:rPr lang="en-US" altLang="ja-JP" smtClean="0"/>
              <a:pPr/>
              <a:t>52</a:t>
            </a:fld>
            <a:endParaRPr lang="en-US" altLang="ja-JP" smtClean="0"/>
          </a:p>
        </p:txBody>
      </p:sp>
      <p:graphicFrame>
        <p:nvGraphicFramePr>
          <p:cNvPr id="47106" name="Object 2"/>
          <p:cNvGraphicFramePr>
            <a:graphicFrameLocks noChangeAspect="1"/>
          </p:cNvGraphicFramePr>
          <p:nvPr/>
        </p:nvGraphicFramePr>
        <p:xfrm>
          <a:off x="2357438" y="571500"/>
          <a:ext cx="609600" cy="914400"/>
        </p:xfrm>
        <a:graphic>
          <a:graphicData uri="http://schemas.openxmlformats.org/presentationml/2006/ole">
            <p:oleObj spid="_x0000_s47106" name="Equation" r:id="rId3" imgW="152280" imgH="228600" progId="Equation.DSMT4">
              <p:embed/>
            </p:oleObj>
          </a:graphicData>
        </a:graphic>
      </p:graphicFrame>
      <p:graphicFrame>
        <p:nvGraphicFramePr>
          <p:cNvPr id="47107" name="Object 3"/>
          <p:cNvGraphicFramePr>
            <a:graphicFrameLocks noChangeAspect="1"/>
          </p:cNvGraphicFramePr>
          <p:nvPr/>
        </p:nvGraphicFramePr>
        <p:xfrm>
          <a:off x="2428875" y="2857500"/>
          <a:ext cx="660400" cy="914400"/>
        </p:xfrm>
        <a:graphic>
          <a:graphicData uri="http://schemas.openxmlformats.org/presentationml/2006/ole">
            <p:oleObj spid="_x0000_s47107" name="Equation" r:id="rId4" imgW="164880" imgH="228600" progId="Equation.DSMT4">
              <p:embed/>
            </p:oleObj>
          </a:graphicData>
        </a:graphic>
      </p:graphicFrame>
      <p:graphicFrame>
        <p:nvGraphicFramePr>
          <p:cNvPr id="47108" name="Object 4"/>
          <p:cNvGraphicFramePr>
            <a:graphicFrameLocks noChangeAspect="1"/>
          </p:cNvGraphicFramePr>
          <p:nvPr/>
        </p:nvGraphicFramePr>
        <p:xfrm>
          <a:off x="2266950" y="3648075"/>
          <a:ext cx="660400" cy="914400"/>
        </p:xfrm>
        <a:graphic>
          <a:graphicData uri="http://schemas.openxmlformats.org/presentationml/2006/ole">
            <p:oleObj spid="_x0000_s47108" name="Equation" r:id="rId5" imgW="164880" imgH="228600" progId="Equation.DSMT4">
              <p:embed/>
            </p:oleObj>
          </a:graphicData>
        </a:graphic>
      </p:graphicFrame>
      <p:graphicFrame>
        <p:nvGraphicFramePr>
          <p:cNvPr id="47109" name="Object 5"/>
          <p:cNvGraphicFramePr>
            <a:graphicFrameLocks noChangeAspect="1"/>
          </p:cNvGraphicFramePr>
          <p:nvPr/>
        </p:nvGraphicFramePr>
        <p:xfrm>
          <a:off x="2357438" y="1285875"/>
          <a:ext cx="660400" cy="914400"/>
        </p:xfrm>
        <a:graphic>
          <a:graphicData uri="http://schemas.openxmlformats.org/presentationml/2006/ole">
            <p:oleObj spid="_x0000_s47109" name="Equation" r:id="rId6" imgW="164880" imgH="228600" progId="Equation.DSMT4">
              <p:embed/>
            </p:oleObj>
          </a:graphicData>
        </a:graphic>
      </p:graphicFrame>
      <p:graphicFrame>
        <p:nvGraphicFramePr>
          <p:cNvPr id="47110" name="Object 6"/>
          <p:cNvGraphicFramePr>
            <a:graphicFrameLocks noChangeAspect="1"/>
          </p:cNvGraphicFramePr>
          <p:nvPr/>
        </p:nvGraphicFramePr>
        <p:xfrm>
          <a:off x="2357438" y="2071688"/>
          <a:ext cx="660400" cy="914400"/>
        </p:xfrm>
        <a:graphic>
          <a:graphicData uri="http://schemas.openxmlformats.org/presentationml/2006/ole">
            <p:oleObj spid="_x0000_s47110" name="Equation" r:id="rId7" imgW="164880" imgH="228600" progId="Equation.DSMT4">
              <p:embed/>
            </p:oleObj>
          </a:graphicData>
        </a:graphic>
      </p:graphicFrame>
      <p:graphicFrame>
        <p:nvGraphicFramePr>
          <p:cNvPr id="47111" name="Object 7"/>
          <p:cNvGraphicFramePr>
            <a:graphicFrameLocks noChangeAspect="1"/>
          </p:cNvGraphicFramePr>
          <p:nvPr/>
        </p:nvGraphicFramePr>
        <p:xfrm>
          <a:off x="2266950" y="4505325"/>
          <a:ext cx="660400" cy="914400"/>
        </p:xfrm>
        <a:graphic>
          <a:graphicData uri="http://schemas.openxmlformats.org/presentationml/2006/ole">
            <p:oleObj spid="_x0000_s47111" name="Equation" r:id="rId8" imgW="164880" imgH="228600" progId="Equation.DSMT4">
              <p:embed/>
            </p:oleObj>
          </a:graphicData>
        </a:graphic>
      </p:graphicFrame>
      <p:sp>
        <p:nvSpPr>
          <p:cNvPr id="47137" name="Oval 15"/>
          <p:cNvSpPr>
            <a:spLocks noChangeArrowheads="1"/>
          </p:cNvSpPr>
          <p:nvPr/>
        </p:nvSpPr>
        <p:spPr bwMode="auto">
          <a:xfrm>
            <a:off x="5481638" y="957263"/>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7138" name="Oval 16"/>
          <p:cNvSpPr>
            <a:spLocks noChangeArrowheads="1"/>
          </p:cNvSpPr>
          <p:nvPr/>
        </p:nvSpPr>
        <p:spPr bwMode="auto">
          <a:xfrm>
            <a:off x="5624513" y="41290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sp>
        <p:nvSpPr>
          <p:cNvPr id="47139" name="Oval 17"/>
          <p:cNvSpPr>
            <a:spLocks noChangeArrowheads="1"/>
          </p:cNvSpPr>
          <p:nvPr/>
        </p:nvSpPr>
        <p:spPr bwMode="auto">
          <a:xfrm>
            <a:off x="5481638" y="2057400"/>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7112" name="Object 11"/>
          <p:cNvGraphicFramePr>
            <a:graphicFrameLocks noChangeAspect="1"/>
          </p:cNvGraphicFramePr>
          <p:nvPr/>
        </p:nvGraphicFramePr>
        <p:xfrm>
          <a:off x="4429125" y="500063"/>
          <a:ext cx="207963" cy="388937"/>
        </p:xfrm>
        <a:graphic>
          <a:graphicData uri="http://schemas.openxmlformats.org/presentationml/2006/ole">
            <p:oleObj spid="_x0000_s47112" name="Equation" r:id="rId9" imgW="88560" imgH="164880" progId="Equation.DSMT4">
              <p:embed/>
            </p:oleObj>
          </a:graphicData>
        </a:graphic>
      </p:graphicFrame>
      <p:sp>
        <p:nvSpPr>
          <p:cNvPr id="47140" name="Line 22"/>
          <p:cNvSpPr>
            <a:spLocks noChangeShapeType="1"/>
          </p:cNvSpPr>
          <p:nvPr/>
        </p:nvSpPr>
        <p:spPr bwMode="auto">
          <a:xfrm>
            <a:off x="3043238" y="11096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7141" name="Line 23"/>
          <p:cNvSpPr>
            <a:spLocks noChangeShapeType="1"/>
          </p:cNvSpPr>
          <p:nvPr/>
        </p:nvSpPr>
        <p:spPr bwMode="auto">
          <a:xfrm>
            <a:off x="3195638" y="1828800"/>
            <a:ext cx="2286000" cy="381000"/>
          </a:xfrm>
          <a:prstGeom prst="line">
            <a:avLst/>
          </a:prstGeom>
          <a:noFill/>
          <a:ln w="38100">
            <a:solidFill>
              <a:schemeClr val="tx1"/>
            </a:solidFill>
            <a:round/>
            <a:headEnd/>
            <a:tailEnd type="triangle" w="med" len="med"/>
          </a:ln>
        </p:spPr>
        <p:txBody>
          <a:bodyPr/>
          <a:lstStyle/>
          <a:p>
            <a:endParaRPr lang="ja-JP" altLang="en-US"/>
          </a:p>
        </p:txBody>
      </p:sp>
      <p:sp>
        <p:nvSpPr>
          <p:cNvPr id="47142" name="Line 24"/>
          <p:cNvSpPr>
            <a:spLocks noChangeShapeType="1"/>
          </p:cNvSpPr>
          <p:nvPr/>
        </p:nvSpPr>
        <p:spPr bwMode="auto">
          <a:xfrm flipV="1">
            <a:off x="3195638" y="2286000"/>
            <a:ext cx="2209800" cy="304800"/>
          </a:xfrm>
          <a:prstGeom prst="line">
            <a:avLst/>
          </a:prstGeom>
          <a:noFill/>
          <a:ln w="38100">
            <a:solidFill>
              <a:schemeClr val="tx1"/>
            </a:solidFill>
            <a:round/>
            <a:headEnd/>
            <a:tailEnd type="triangle" w="med" len="med"/>
          </a:ln>
        </p:spPr>
        <p:txBody>
          <a:bodyPr/>
          <a:lstStyle/>
          <a:p>
            <a:endParaRPr lang="ja-JP" altLang="en-US"/>
          </a:p>
        </p:txBody>
      </p:sp>
      <p:sp>
        <p:nvSpPr>
          <p:cNvPr id="47143" name="Line 25"/>
          <p:cNvSpPr>
            <a:spLocks noChangeShapeType="1"/>
          </p:cNvSpPr>
          <p:nvPr/>
        </p:nvSpPr>
        <p:spPr bwMode="auto">
          <a:xfrm>
            <a:off x="3262313" y="3443288"/>
            <a:ext cx="2286000" cy="762000"/>
          </a:xfrm>
          <a:prstGeom prst="line">
            <a:avLst/>
          </a:prstGeom>
          <a:noFill/>
          <a:ln w="38100">
            <a:solidFill>
              <a:schemeClr val="tx1"/>
            </a:solidFill>
            <a:round/>
            <a:headEnd/>
            <a:tailEnd type="triangle" w="med" len="med"/>
          </a:ln>
        </p:spPr>
        <p:txBody>
          <a:bodyPr/>
          <a:lstStyle/>
          <a:p>
            <a:endParaRPr lang="ja-JP" altLang="en-US"/>
          </a:p>
        </p:txBody>
      </p:sp>
      <p:sp>
        <p:nvSpPr>
          <p:cNvPr id="47144" name="Line 26"/>
          <p:cNvSpPr>
            <a:spLocks noChangeShapeType="1"/>
          </p:cNvSpPr>
          <p:nvPr/>
        </p:nvSpPr>
        <p:spPr bwMode="auto">
          <a:xfrm>
            <a:off x="3338513" y="4281488"/>
            <a:ext cx="2133600" cy="0"/>
          </a:xfrm>
          <a:prstGeom prst="line">
            <a:avLst/>
          </a:prstGeom>
          <a:noFill/>
          <a:ln w="38100">
            <a:solidFill>
              <a:schemeClr val="tx1"/>
            </a:solidFill>
            <a:round/>
            <a:headEnd/>
            <a:tailEnd type="triangle" w="med" len="med"/>
          </a:ln>
        </p:spPr>
        <p:txBody>
          <a:bodyPr/>
          <a:lstStyle/>
          <a:p>
            <a:endParaRPr lang="ja-JP" altLang="en-US"/>
          </a:p>
        </p:txBody>
      </p:sp>
      <p:sp>
        <p:nvSpPr>
          <p:cNvPr id="47145" name="Line 27"/>
          <p:cNvSpPr>
            <a:spLocks noChangeShapeType="1"/>
          </p:cNvSpPr>
          <p:nvPr/>
        </p:nvSpPr>
        <p:spPr bwMode="auto">
          <a:xfrm flipV="1">
            <a:off x="3262313" y="4433888"/>
            <a:ext cx="2209800" cy="457200"/>
          </a:xfrm>
          <a:prstGeom prst="line">
            <a:avLst/>
          </a:prstGeom>
          <a:noFill/>
          <a:ln w="38100">
            <a:solidFill>
              <a:schemeClr val="tx1"/>
            </a:solidFill>
            <a:round/>
            <a:headEnd/>
            <a:tailEnd type="triangle" w="med" len="med"/>
          </a:ln>
        </p:spPr>
        <p:txBody>
          <a:bodyPr/>
          <a:lstStyle/>
          <a:p>
            <a:endParaRPr lang="ja-JP" altLang="en-US"/>
          </a:p>
        </p:txBody>
      </p:sp>
      <p:sp>
        <p:nvSpPr>
          <p:cNvPr id="47146" name="Oval 3"/>
          <p:cNvSpPr>
            <a:spLocks noChangeArrowheads="1"/>
          </p:cNvSpPr>
          <p:nvPr/>
        </p:nvSpPr>
        <p:spPr bwMode="auto">
          <a:xfrm>
            <a:off x="2916238" y="957263"/>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47" name="Oval 4"/>
          <p:cNvSpPr>
            <a:spLocks noChangeArrowheads="1"/>
          </p:cNvSpPr>
          <p:nvPr/>
        </p:nvSpPr>
        <p:spPr bwMode="auto">
          <a:xfrm>
            <a:off x="2967038" y="2438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48" name="Oval 5"/>
          <p:cNvSpPr>
            <a:spLocks noChangeArrowheads="1"/>
          </p:cNvSpPr>
          <p:nvPr/>
        </p:nvSpPr>
        <p:spPr bwMode="auto">
          <a:xfrm>
            <a:off x="3033713" y="4052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49" name="Oval 9"/>
          <p:cNvSpPr>
            <a:spLocks noChangeArrowheads="1"/>
          </p:cNvSpPr>
          <p:nvPr/>
        </p:nvSpPr>
        <p:spPr bwMode="auto">
          <a:xfrm>
            <a:off x="2967038" y="16764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50" name="Oval 10"/>
          <p:cNvSpPr>
            <a:spLocks noChangeArrowheads="1"/>
          </p:cNvSpPr>
          <p:nvPr/>
        </p:nvSpPr>
        <p:spPr bwMode="auto">
          <a:xfrm>
            <a:off x="3033713" y="3290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7151" name="Oval 11"/>
          <p:cNvSpPr>
            <a:spLocks noChangeArrowheads="1"/>
          </p:cNvSpPr>
          <p:nvPr/>
        </p:nvSpPr>
        <p:spPr bwMode="auto">
          <a:xfrm>
            <a:off x="2967038" y="487680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7113" name="Object 12"/>
          <p:cNvGraphicFramePr>
            <a:graphicFrameLocks noChangeAspect="1"/>
          </p:cNvGraphicFramePr>
          <p:nvPr/>
        </p:nvGraphicFramePr>
        <p:xfrm>
          <a:off x="4186238" y="1524000"/>
          <a:ext cx="207962" cy="388938"/>
        </p:xfrm>
        <a:graphic>
          <a:graphicData uri="http://schemas.openxmlformats.org/presentationml/2006/ole">
            <p:oleObj spid="_x0000_s47113" name="Equation" r:id="rId10" imgW="88560" imgH="164880" progId="Equation.DSMT4">
              <p:embed/>
            </p:oleObj>
          </a:graphicData>
        </a:graphic>
      </p:graphicFrame>
      <p:graphicFrame>
        <p:nvGraphicFramePr>
          <p:cNvPr id="47114" name="Object 13"/>
          <p:cNvGraphicFramePr>
            <a:graphicFrameLocks noChangeAspect="1"/>
          </p:cNvGraphicFramePr>
          <p:nvPr/>
        </p:nvGraphicFramePr>
        <p:xfrm>
          <a:off x="4262438" y="2590800"/>
          <a:ext cx="207962" cy="388938"/>
        </p:xfrm>
        <a:graphic>
          <a:graphicData uri="http://schemas.openxmlformats.org/presentationml/2006/ole">
            <p:oleObj spid="_x0000_s47114" name="Equation" r:id="rId11" imgW="88560" imgH="164880" progId="Equation.DSMT4">
              <p:embed/>
            </p:oleObj>
          </a:graphicData>
        </a:graphic>
      </p:graphicFrame>
      <p:graphicFrame>
        <p:nvGraphicFramePr>
          <p:cNvPr id="47115" name="Object 14"/>
          <p:cNvGraphicFramePr>
            <a:graphicFrameLocks noChangeAspect="1"/>
          </p:cNvGraphicFramePr>
          <p:nvPr/>
        </p:nvGraphicFramePr>
        <p:xfrm>
          <a:off x="4405313" y="3443288"/>
          <a:ext cx="207962" cy="388937"/>
        </p:xfrm>
        <a:graphic>
          <a:graphicData uri="http://schemas.openxmlformats.org/presentationml/2006/ole">
            <p:oleObj spid="_x0000_s47115" name="Equation" r:id="rId12" imgW="88560" imgH="164880" progId="Equation.DSMT4">
              <p:embed/>
            </p:oleObj>
          </a:graphicData>
        </a:graphic>
      </p:graphicFrame>
      <p:graphicFrame>
        <p:nvGraphicFramePr>
          <p:cNvPr id="47116" name="Object 15"/>
          <p:cNvGraphicFramePr>
            <a:graphicFrameLocks noChangeAspect="1"/>
          </p:cNvGraphicFramePr>
          <p:nvPr/>
        </p:nvGraphicFramePr>
        <p:xfrm>
          <a:off x="3948113" y="3900488"/>
          <a:ext cx="207962" cy="388937"/>
        </p:xfrm>
        <a:graphic>
          <a:graphicData uri="http://schemas.openxmlformats.org/presentationml/2006/ole">
            <p:oleObj spid="_x0000_s47116" name="Equation" r:id="rId13" imgW="88560" imgH="164880" progId="Equation.DSMT4">
              <p:embed/>
            </p:oleObj>
          </a:graphicData>
        </a:graphic>
      </p:graphicFrame>
      <p:graphicFrame>
        <p:nvGraphicFramePr>
          <p:cNvPr id="47117" name="Object 16"/>
          <p:cNvGraphicFramePr>
            <a:graphicFrameLocks noChangeAspect="1"/>
          </p:cNvGraphicFramePr>
          <p:nvPr/>
        </p:nvGraphicFramePr>
        <p:xfrm>
          <a:off x="3948113" y="4357688"/>
          <a:ext cx="207962" cy="388937"/>
        </p:xfrm>
        <a:graphic>
          <a:graphicData uri="http://schemas.openxmlformats.org/presentationml/2006/ole">
            <p:oleObj spid="_x0000_s47117" name="Equation" r:id="rId14" imgW="88560" imgH="164880" progId="Equation.DSMT4">
              <p:embed/>
            </p:oleObj>
          </a:graphicData>
        </a:graphic>
      </p:graphicFrame>
      <p:sp>
        <p:nvSpPr>
          <p:cNvPr id="47152" name="Rectangle 36"/>
          <p:cNvSpPr>
            <a:spLocks noGrp="1" noChangeArrowheads="1"/>
          </p:cNvSpPr>
          <p:nvPr>
            <p:ph type="title"/>
          </p:nvPr>
        </p:nvSpPr>
        <p:spPr/>
        <p:txBody>
          <a:bodyPr/>
          <a:lstStyle/>
          <a:p>
            <a:pPr eaLnBrk="1" hangingPunct="1"/>
            <a:r>
              <a:rPr lang="ja-JP" altLang="en-US" sz="4000" smtClean="0"/>
              <a:t>通信路容量を満足する送信情報源例２</a:t>
            </a:r>
          </a:p>
        </p:txBody>
      </p:sp>
      <p:graphicFrame>
        <p:nvGraphicFramePr>
          <p:cNvPr id="47118" name="Object 17"/>
          <p:cNvGraphicFramePr>
            <a:graphicFrameLocks noChangeAspect="1"/>
          </p:cNvGraphicFramePr>
          <p:nvPr/>
        </p:nvGraphicFramePr>
        <p:xfrm>
          <a:off x="2228850" y="5219700"/>
          <a:ext cx="660400" cy="914400"/>
        </p:xfrm>
        <a:graphic>
          <a:graphicData uri="http://schemas.openxmlformats.org/presentationml/2006/ole">
            <p:oleObj spid="_x0000_s47118" name="Equation" r:id="rId15" imgW="164880" imgH="228600" progId="Equation.DSMT4">
              <p:embed/>
            </p:oleObj>
          </a:graphicData>
        </a:graphic>
      </p:graphicFrame>
      <p:sp>
        <p:nvSpPr>
          <p:cNvPr id="47153" name="Oval 15"/>
          <p:cNvSpPr>
            <a:spLocks noChangeArrowheads="1"/>
          </p:cNvSpPr>
          <p:nvPr/>
        </p:nvSpPr>
        <p:spPr bwMode="auto">
          <a:xfrm>
            <a:off x="5611813" y="5576888"/>
            <a:ext cx="304800" cy="304800"/>
          </a:xfrm>
          <a:prstGeom prst="ellipse">
            <a:avLst/>
          </a:prstGeom>
          <a:solidFill>
            <a:srgbClr val="CC0000"/>
          </a:solidFill>
          <a:ln w="9525">
            <a:solidFill>
              <a:schemeClr val="tx1"/>
            </a:solidFill>
            <a:round/>
            <a:headEnd/>
            <a:tailEnd/>
          </a:ln>
        </p:spPr>
        <p:txBody>
          <a:bodyPr wrap="none" anchor="ctr"/>
          <a:lstStyle/>
          <a:p>
            <a:endParaRPr lang="ja-JP" altLang="en-US"/>
          </a:p>
        </p:txBody>
      </p:sp>
      <p:graphicFrame>
        <p:nvGraphicFramePr>
          <p:cNvPr id="47119" name="Object 19"/>
          <p:cNvGraphicFramePr>
            <a:graphicFrameLocks noChangeAspect="1"/>
          </p:cNvGraphicFramePr>
          <p:nvPr/>
        </p:nvGraphicFramePr>
        <p:xfrm>
          <a:off x="4254500" y="5219700"/>
          <a:ext cx="207963" cy="388938"/>
        </p:xfrm>
        <a:graphic>
          <a:graphicData uri="http://schemas.openxmlformats.org/presentationml/2006/ole">
            <p:oleObj spid="_x0000_s47119" name="Equation" r:id="rId16" imgW="88560" imgH="164880" progId="Equation.DSMT4">
              <p:embed/>
            </p:oleObj>
          </a:graphicData>
        </a:graphic>
      </p:graphicFrame>
      <p:sp>
        <p:nvSpPr>
          <p:cNvPr id="47154" name="Line 22"/>
          <p:cNvSpPr>
            <a:spLocks noChangeShapeType="1"/>
          </p:cNvSpPr>
          <p:nvPr/>
        </p:nvSpPr>
        <p:spPr bwMode="auto">
          <a:xfrm>
            <a:off x="3254375" y="5719763"/>
            <a:ext cx="2286000" cy="0"/>
          </a:xfrm>
          <a:prstGeom prst="line">
            <a:avLst/>
          </a:prstGeom>
          <a:noFill/>
          <a:ln w="38100">
            <a:solidFill>
              <a:schemeClr val="tx1"/>
            </a:solidFill>
            <a:round/>
            <a:headEnd/>
            <a:tailEnd type="triangle" w="med" len="med"/>
          </a:ln>
        </p:spPr>
        <p:txBody>
          <a:bodyPr/>
          <a:lstStyle/>
          <a:p>
            <a:endParaRPr lang="ja-JP" altLang="en-US"/>
          </a:p>
        </p:txBody>
      </p:sp>
      <p:sp>
        <p:nvSpPr>
          <p:cNvPr id="47155" name="Oval 3"/>
          <p:cNvSpPr>
            <a:spLocks noChangeArrowheads="1"/>
          </p:cNvSpPr>
          <p:nvPr/>
        </p:nvSpPr>
        <p:spPr bwMode="auto">
          <a:xfrm>
            <a:off x="3040063" y="5576888"/>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47120" name="Object 21"/>
          <p:cNvGraphicFramePr>
            <a:graphicFrameLocks noChangeAspect="1"/>
          </p:cNvGraphicFramePr>
          <p:nvPr/>
        </p:nvGraphicFramePr>
        <p:xfrm>
          <a:off x="4214813" y="6286500"/>
          <a:ext cx="3657600" cy="571500"/>
        </p:xfrm>
        <a:graphic>
          <a:graphicData uri="http://schemas.openxmlformats.org/presentationml/2006/ole">
            <p:oleObj spid="_x0000_s47120" name="Equation" r:id="rId17" imgW="1384200" imgH="215640" progId="Equation.DSMT4">
              <p:embed/>
            </p:oleObj>
          </a:graphicData>
        </a:graphic>
      </p:graphicFrame>
      <p:graphicFrame>
        <p:nvGraphicFramePr>
          <p:cNvPr id="47121" name="Object 22"/>
          <p:cNvGraphicFramePr>
            <a:graphicFrameLocks noChangeAspect="1"/>
          </p:cNvGraphicFramePr>
          <p:nvPr/>
        </p:nvGraphicFramePr>
        <p:xfrm>
          <a:off x="6748463" y="719138"/>
          <a:ext cx="2066925" cy="733425"/>
        </p:xfrm>
        <a:graphic>
          <a:graphicData uri="http://schemas.openxmlformats.org/presentationml/2006/ole">
            <p:oleObj spid="_x0000_s47121" name="Equation" r:id="rId18" imgW="787320" imgH="279360" progId="Equation.DSMT4">
              <p:embed/>
            </p:oleObj>
          </a:graphicData>
        </a:graphic>
      </p:graphicFrame>
      <p:graphicFrame>
        <p:nvGraphicFramePr>
          <p:cNvPr id="47122" name="Object 23"/>
          <p:cNvGraphicFramePr>
            <a:graphicFrameLocks noChangeAspect="1"/>
          </p:cNvGraphicFramePr>
          <p:nvPr/>
        </p:nvGraphicFramePr>
        <p:xfrm>
          <a:off x="5786438" y="714375"/>
          <a:ext cx="558800" cy="965200"/>
        </p:xfrm>
        <a:graphic>
          <a:graphicData uri="http://schemas.openxmlformats.org/presentationml/2006/ole">
            <p:oleObj spid="_x0000_s47122" name="Equation" r:id="rId19" imgW="139680" imgH="241200" progId="Equation.DSMT4">
              <p:embed/>
            </p:oleObj>
          </a:graphicData>
        </a:graphic>
      </p:graphicFrame>
      <p:graphicFrame>
        <p:nvGraphicFramePr>
          <p:cNvPr id="47123" name="Object 24"/>
          <p:cNvGraphicFramePr>
            <a:graphicFrameLocks noChangeAspect="1"/>
          </p:cNvGraphicFramePr>
          <p:nvPr/>
        </p:nvGraphicFramePr>
        <p:xfrm>
          <a:off x="5715000" y="1785938"/>
          <a:ext cx="609600" cy="965200"/>
        </p:xfrm>
        <a:graphic>
          <a:graphicData uri="http://schemas.openxmlformats.org/presentationml/2006/ole">
            <p:oleObj spid="_x0000_s47123" name="Equation" r:id="rId20" imgW="152280" imgH="241200" progId="Equation.DSMT4">
              <p:embed/>
            </p:oleObj>
          </a:graphicData>
        </a:graphic>
      </p:graphicFrame>
      <p:graphicFrame>
        <p:nvGraphicFramePr>
          <p:cNvPr id="47124" name="Object 8"/>
          <p:cNvGraphicFramePr>
            <a:graphicFrameLocks noChangeAspect="1"/>
          </p:cNvGraphicFramePr>
          <p:nvPr/>
        </p:nvGraphicFramePr>
        <p:xfrm>
          <a:off x="5857875" y="3786188"/>
          <a:ext cx="609600" cy="965200"/>
        </p:xfrm>
        <a:graphic>
          <a:graphicData uri="http://schemas.openxmlformats.org/presentationml/2006/ole">
            <p:oleObj spid="_x0000_s47124" name="Equation" r:id="rId21" imgW="152280" imgH="241200" progId="Equation.DSMT4">
              <p:embed/>
            </p:oleObj>
          </a:graphicData>
        </a:graphic>
      </p:graphicFrame>
      <p:graphicFrame>
        <p:nvGraphicFramePr>
          <p:cNvPr id="47125" name="Object 26"/>
          <p:cNvGraphicFramePr>
            <a:graphicFrameLocks noChangeAspect="1"/>
          </p:cNvGraphicFramePr>
          <p:nvPr/>
        </p:nvGraphicFramePr>
        <p:xfrm>
          <a:off x="5857875" y="5143500"/>
          <a:ext cx="609600" cy="965200"/>
        </p:xfrm>
        <a:graphic>
          <a:graphicData uri="http://schemas.openxmlformats.org/presentationml/2006/ole">
            <p:oleObj spid="_x0000_s47125" name="Equation" r:id="rId22" imgW="152280" imgH="241200" progId="Equation.DSMT4">
              <p:embed/>
            </p:oleObj>
          </a:graphicData>
        </a:graphic>
      </p:graphicFrame>
      <p:graphicFrame>
        <p:nvGraphicFramePr>
          <p:cNvPr id="47126" name="Object 27"/>
          <p:cNvGraphicFramePr>
            <a:graphicFrameLocks noChangeAspect="1"/>
          </p:cNvGraphicFramePr>
          <p:nvPr/>
        </p:nvGraphicFramePr>
        <p:xfrm>
          <a:off x="6715125" y="2000250"/>
          <a:ext cx="2133600" cy="733425"/>
        </p:xfrm>
        <a:graphic>
          <a:graphicData uri="http://schemas.openxmlformats.org/presentationml/2006/ole">
            <p:oleObj spid="_x0000_s47126" name="Equation" r:id="rId23" imgW="812520" imgH="279360" progId="Equation.DSMT4">
              <p:embed/>
            </p:oleObj>
          </a:graphicData>
        </a:graphic>
      </p:graphicFrame>
      <p:graphicFrame>
        <p:nvGraphicFramePr>
          <p:cNvPr id="47127" name="Object 28"/>
          <p:cNvGraphicFramePr>
            <a:graphicFrameLocks noChangeAspect="1"/>
          </p:cNvGraphicFramePr>
          <p:nvPr/>
        </p:nvGraphicFramePr>
        <p:xfrm>
          <a:off x="6802438" y="3643313"/>
          <a:ext cx="2100262" cy="733425"/>
        </p:xfrm>
        <a:graphic>
          <a:graphicData uri="http://schemas.openxmlformats.org/presentationml/2006/ole">
            <p:oleObj spid="_x0000_s47127" name="Equation" r:id="rId24" imgW="799920" imgH="279360" progId="Equation.DSMT4">
              <p:embed/>
            </p:oleObj>
          </a:graphicData>
        </a:graphic>
      </p:graphicFrame>
      <p:graphicFrame>
        <p:nvGraphicFramePr>
          <p:cNvPr id="47128" name="Object 29"/>
          <p:cNvGraphicFramePr>
            <a:graphicFrameLocks noChangeAspect="1"/>
          </p:cNvGraphicFramePr>
          <p:nvPr/>
        </p:nvGraphicFramePr>
        <p:xfrm>
          <a:off x="6643688" y="5143500"/>
          <a:ext cx="2133600" cy="733425"/>
        </p:xfrm>
        <a:graphic>
          <a:graphicData uri="http://schemas.openxmlformats.org/presentationml/2006/ole">
            <p:oleObj spid="_x0000_s47128" name="Equation" r:id="rId25" imgW="812520" imgH="279360" progId="Equation.DSMT4">
              <p:embed/>
            </p:oleObj>
          </a:graphicData>
        </a:graphic>
      </p:graphicFrame>
      <p:graphicFrame>
        <p:nvGraphicFramePr>
          <p:cNvPr id="47129" name="Object 30"/>
          <p:cNvGraphicFramePr>
            <a:graphicFrameLocks noChangeAspect="1"/>
          </p:cNvGraphicFramePr>
          <p:nvPr/>
        </p:nvGraphicFramePr>
        <p:xfrm>
          <a:off x="0" y="785813"/>
          <a:ext cx="2100263" cy="666750"/>
        </p:xfrm>
        <a:graphic>
          <a:graphicData uri="http://schemas.openxmlformats.org/presentationml/2006/ole">
            <p:oleObj spid="_x0000_s47129" name="Equation" r:id="rId26" imgW="799920" imgH="253800" progId="Equation.DSMT4">
              <p:embed/>
            </p:oleObj>
          </a:graphicData>
        </a:graphic>
      </p:graphicFrame>
      <p:graphicFrame>
        <p:nvGraphicFramePr>
          <p:cNvPr id="47130" name="Object 31"/>
          <p:cNvGraphicFramePr>
            <a:graphicFrameLocks noChangeAspect="1"/>
          </p:cNvGraphicFramePr>
          <p:nvPr/>
        </p:nvGraphicFramePr>
        <p:xfrm>
          <a:off x="57150" y="1428750"/>
          <a:ext cx="2300288" cy="666750"/>
        </p:xfrm>
        <a:graphic>
          <a:graphicData uri="http://schemas.openxmlformats.org/presentationml/2006/ole">
            <p:oleObj spid="_x0000_s47130" name="Equation" r:id="rId27" imgW="876240" imgH="253800" progId="Equation.DSMT4">
              <p:embed/>
            </p:oleObj>
          </a:graphicData>
        </a:graphic>
      </p:graphicFrame>
      <p:graphicFrame>
        <p:nvGraphicFramePr>
          <p:cNvPr id="47131" name="Object 32"/>
          <p:cNvGraphicFramePr>
            <a:graphicFrameLocks noChangeAspect="1"/>
          </p:cNvGraphicFramePr>
          <p:nvPr/>
        </p:nvGraphicFramePr>
        <p:xfrm>
          <a:off x="0" y="2143125"/>
          <a:ext cx="2366963" cy="666750"/>
        </p:xfrm>
        <a:graphic>
          <a:graphicData uri="http://schemas.openxmlformats.org/presentationml/2006/ole">
            <p:oleObj spid="_x0000_s47131" name="Equation" r:id="rId28" imgW="901440" imgH="253800" progId="Equation.DSMT4">
              <p:embed/>
            </p:oleObj>
          </a:graphicData>
        </a:graphic>
      </p:graphicFrame>
      <p:graphicFrame>
        <p:nvGraphicFramePr>
          <p:cNvPr id="47132" name="Object 33"/>
          <p:cNvGraphicFramePr>
            <a:graphicFrameLocks noChangeAspect="1"/>
          </p:cNvGraphicFramePr>
          <p:nvPr/>
        </p:nvGraphicFramePr>
        <p:xfrm>
          <a:off x="-49213" y="3857625"/>
          <a:ext cx="2400301" cy="666750"/>
        </p:xfrm>
        <a:graphic>
          <a:graphicData uri="http://schemas.openxmlformats.org/presentationml/2006/ole">
            <p:oleObj spid="_x0000_s47132" name="Equation" r:id="rId29" imgW="914400" imgH="253800" progId="Equation.DSMT4">
              <p:embed/>
            </p:oleObj>
          </a:graphicData>
        </a:graphic>
      </p:graphicFrame>
      <p:graphicFrame>
        <p:nvGraphicFramePr>
          <p:cNvPr id="47133" name="Object 34"/>
          <p:cNvGraphicFramePr>
            <a:graphicFrameLocks noChangeAspect="1"/>
          </p:cNvGraphicFramePr>
          <p:nvPr/>
        </p:nvGraphicFramePr>
        <p:xfrm>
          <a:off x="-49213" y="4572000"/>
          <a:ext cx="2400301" cy="666750"/>
        </p:xfrm>
        <a:graphic>
          <a:graphicData uri="http://schemas.openxmlformats.org/presentationml/2006/ole">
            <p:oleObj spid="_x0000_s47133" name="Equation" r:id="rId30" imgW="914400" imgH="253800" progId="Equation.DSMT4">
              <p:embed/>
            </p:oleObj>
          </a:graphicData>
        </a:graphic>
      </p:graphicFrame>
      <p:graphicFrame>
        <p:nvGraphicFramePr>
          <p:cNvPr id="47134" name="Object 35"/>
          <p:cNvGraphicFramePr>
            <a:graphicFrameLocks noChangeAspect="1"/>
          </p:cNvGraphicFramePr>
          <p:nvPr/>
        </p:nvGraphicFramePr>
        <p:xfrm>
          <a:off x="-33338" y="3071813"/>
          <a:ext cx="2366963" cy="666750"/>
        </p:xfrm>
        <a:graphic>
          <a:graphicData uri="http://schemas.openxmlformats.org/presentationml/2006/ole">
            <p:oleObj spid="_x0000_s47134" name="Equation" r:id="rId31" imgW="901440" imgH="253800" progId="Equation.DSMT4">
              <p:embed/>
            </p:oleObj>
          </a:graphicData>
        </a:graphic>
      </p:graphicFrame>
      <p:graphicFrame>
        <p:nvGraphicFramePr>
          <p:cNvPr id="47135" name="Object 36"/>
          <p:cNvGraphicFramePr>
            <a:graphicFrameLocks noChangeAspect="1"/>
          </p:cNvGraphicFramePr>
          <p:nvPr/>
        </p:nvGraphicFramePr>
        <p:xfrm>
          <a:off x="0" y="5500688"/>
          <a:ext cx="2166938" cy="666750"/>
        </p:xfrm>
        <a:graphic>
          <a:graphicData uri="http://schemas.openxmlformats.org/presentationml/2006/ole">
            <p:oleObj spid="_x0000_s47135" name="Equation" r:id="rId32" imgW="825480" imgH="253800" progId="Equation.DSMT4">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スライド番号プレースホルダ 4"/>
          <p:cNvSpPr>
            <a:spLocks noGrp="1"/>
          </p:cNvSpPr>
          <p:nvPr>
            <p:ph type="sldNum" sz="quarter" idx="12"/>
          </p:nvPr>
        </p:nvSpPr>
        <p:spPr>
          <a:noFill/>
        </p:spPr>
        <p:txBody>
          <a:bodyPr/>
          <a:lstStyle/>
          <a:p>
            <a:fld id="{3766CBF5-4006-45E3-AD64-2D4628704048}" type="slidenum">
              <a:rPr lang="en-US" altLang="ja-JP" smtClean="0"/>
              <a:pPr/>
              <a:t>53</a:t>
            </a:fld>
            <a:endParaRPr lang="en-US" altLang="ja-JP" smtClean="0"/>
          </a:p>
        </p:txBody>
      </p:sp>
      <p:sp>
        <p:nvSpPr>
          <p:cNvPr id="48136" name="Rectangle 2"/>
          <p:cNvSpPr>
            <a:spLocks noGrp="1" noChangeArrowheads="1"/>
          </p:cNvSpPr>
          <p:nvPr>
            <p:ph type="title"/>
          </p:nvPr>
        </p:nvSpPr>
        <p:spPr/>
        <p:txBody>
          <a:bodyPr/>
          <a:lstStyle/>
          <a:p>
            <a:pPr eaLnBrk="1" hangingPunct="1"/>
            <a:r>
              <a:rPr lang="ja-JP" altLang="en-US" smtClean="0"/>
              <a:t>練習</a:t>
            </a:r>
          </a:p>
        </p:txBody>
      </p:sp>
      <p:sp>
        <p:nvSpPr>
          <p:cNvPr id="48137" name="Text Box 6"/>
          <p:cNvSpPr txBox="1">
            <a:spLocks noChangeArrowheads="1"/>
          </p:cNvSpPr>
          <p:nvPr/>
        </p:nvSpPr>
        <p:spPr bwMode="auto">
          <a:xfrm>
            <a:off x="357188" y="928688"/>
            <a:ext cx="2586037" cy="461962"/>
          </a:xfrm>
          <a:prstGeom prst="rect">
            <a:avLst/>
          </a:prstGeom>
          <a:noFill/>
          <a:ln w="9525">
            <a:noFill/>
            <a:miter lim="800000"/>
            <a:headEnd/>
            <a:tailEnd/>
          </a:ln>
        </p:spPr>
        <p:txBody>
          <a:bodyPr wrap="none">
            <a:spAutoFit/>
          </a:bodyPr>
          <a:lstStyle/>
          <a:p>
            <a:r>
              <a:rPr lang="ja-JP" altLang="en-US" b="0"/>
              <a:t>送信アルファベット</a:t>
            </a:r>
          </a:p>
        </p:txBody>
      </p:sp>
      <p:graphicFrame>
        <p:nvGraphicFramePr>
          <p:cNvPr id="48130" name="Object 7"/>
          <p:cNvGraphicFramePr>
            <a:graphicFrameLocks noChangeAspect="1"/>
          </p:cNvGraphicFramePr>
          <p:nvPr/>
        </p:nvGraphicFramePr>
        <p:xfrm>
          <a:off x="2286000" y="2428875"/>
          <a:ext cx="2132013" cy="2701925"/>
        </p:xfrm>
        <a:graphic>
          <a:graphicData uri="http://schemas.openxmlformats.org/presentationml/2006/ole">
            <p:oleObj spid="_x0000_s48130" name="Equation" r:id="rId3" imgW="901440" imgH="1143000" progId="Equation.DSMT4">
              <p:embed/>
            </p:oleObj>
          </a:graphicData>
        </a:graphic>
      </p:graphicFrame>
      <p:graphicFrame>
        <p:nvGraphicFramePr>
          <p:cNvPr id="48131" name="Object 19"/>
          <p:cNvGraphicFramePr>
            <a:graphicFrameLocks noChangeAspect="1"/>
          </p:cNvGraphicFramePr>
          <p:nvPr/>
        </p:nvGraphicFramePr>
        <p:xfrm>
          <a:off x="3000375" y="714375"/>
          <a:ext cx="4262438" cy="819150"/>
        </p:xfrm>
        <a:graphic>
          <a:graphicData uri="http://schemas.openxmlformats.org/presentationml/2006/ole">
            <p:oleObj spid="_x0000_s48131" name="Equation" r:id="rId4" imgW="1320480" imgH="253800" progId="Equation.DSMT4">
              <p:embed/>
            </p:oleObj>
          </a:graphicData>
        </a:graphic>
      </p:graphicFrame>
      <p:sp>
        <p:nvSpPr>
          <p:cNvPr id="48138" name="Text Box 6"/>
          <p:cNvSpPr txBox="1">
            <a:spLocks noChangeArrowheads="1"/>
          </p:cNvSpPr>
          <p:nvPr/>
        </p:nvSpPr>
        <p:spPr bwMode="auto">
          <a:xfrm>
            <a:off x="357188" y="1643063"/>
            <a:ext cx="2586037" cy="461962"/>
          </a:xfrm>
          <a:prstGeom prst="rect">
            <a:avLst/>
          </a:prstGeom>
          <a:noFill/>
          <a:ln w="9525">
            <a:noFill/>
            <a:miter lim="800000"/>
            <a:headEnd/>
            <a:tailEnd/>
          </a:ln>
        </p:spPr>
        <p:txBody>
          <a:bodyPr wrap="none">
            <a:spAutoFit/>
          </a:bodyPr>
          <a:lstStyle/>
          <a:p>
            <a:r>
              <a:rPr lang="ja-JP" altLang="en-US" b="0"/>
              <a:t>受信アルファベット</a:t>
            </a:r>
          </a:p>
        </p:txBody>
      </p:sp>
      <p:graphicFrame>
        <p:nvGraphicFramePr>
          <p:cNvPr id="48132" name="Object 4"/>
          <p:cNvGraphicFramePr>
            <a:graphicFrameLocks noChangeAspect="1"/>
          </p:cNvGraphicFramePr>
          <p:nvPr/>
        </p:nvGraphicFramePr>
        <p:xfrm>
          <a:off x="2857500" y="1500188"/>
          <a:ext cx="2857500" cy="873125"/>
        </p:xfrm>
        <a:graphic>
          <a:graphicData uri="http://schemas.openxmlformats.org/presentationml/2006/ole">
            <p:oleObj spid="_x0000_s48132" name="Equation" r:id="rId5" imgW="914400" imgH="279360" progId="Equation.DSMT4">
              <p:embed/>
            </p:oleObj>
          </a:graphicData>
        </a:graphic>
      </p:graphicFrame>
      <p:sp>
        <p:nvSpPr>
          <p:cNvPr id="48139" name="Text Box 6"/>
          <p:cNvSpPr txBox="1">
            <a:spLocks noChangeArrowheads="1"/>
          </p:cNvSpPr>
          <p:nvPr/>
        </p:nvSpPr>
        <p:spPr bwMode="auto">
          <a:xfrm>
            <a:off x="357188" y="2286000"/>
            <a:ext cx="1724025" cy="461963"/>
          </a:xfrm>
          <a:prstGeom prst="rect">
            <a:avLst/>
          </a:prstGeom>
          <a:noFill/>
          <a:ln w="9525">
            <a:noFill/>
            <a:miter lim="800000"/>
            <a:headEnd/>
            <a:tailEnd/>
          </a:ln>
        </p:spPr>
        <p:txBody>
          <a:bodyPr wrap="none">
            <a:spAutoFit/>
          </a:bodyPr>
          <a:lstStyle/>
          <a:p>
            <a:r>
              <a:rPr lang="ja-JP" altLang="en-US" b="0"/>
              <a:t>通信路行列</a:t>
            </a:r>
          </a:p>
        </p:txBody>
      </p:sp>
      <p:sp>
        <p:nvSpPr>
          <p:cNvPr id="48140" name="Text Box 6"/>
          <p:cNvSpPr txBox="1">
            <a:spLocks noChangeArrowheads="1"/>
          </p:cNvSpPr>
          <p:nvPr/>
        </p:nvSpPr>
        <p:spPr bwMode="auto">
          <a:xfrm>
            <a:off x="428625" y="5500688"/>
            <a:ext cx="8215313" cy="830262"/>
          </a:xfrm>
          <a:prstGeom prst="rect">
            <a:avLst/>
          </a:prstGeom>
          <a:noFill/>
          <a:ln w="9525">
            <a:noFill/>
            <a:miter lim="800000"/>
            <a:headEnd/>
            <a:tailEnd/>
          </a:ln>
        </p:spPr>
        <p:txBody>
          <a:bodyPr>
            <a:spAutoFit/>
          </a:bodyPr>
          <a:lstStyle/>
          <a:p>
            <a:r>
              <a:rPr lang="ja-JP" altLang="en-US" b="0"/>
              <a:t>で表わされる（確定的）通信路の通信路容量　　　　と、</a:t>
            </a:r>
            <a:endParaRPr lang="en-US" altLang="ja-JP" b="0"/>
          </a:p>
          <a:p>
            <a:r>
              <a:rPr lang="ja-JP" altLang="en-US" b="0"/>
              <a:t>　　　を実現する際の送信情報源、および受信情報源を定めよ。</a:t>
            </a:r>
          </a:p>
        </p:txBody>
      </p:sp>
      <p:graphicFrame>
        <p:nvGraphicFramePr>
          <p:cNvPr id="48133" name="Object 5"/>
          <p:cNvGraphicFramePr>
            <a:graphicFrameLocks noChangeAspect="1"/>
          </p:cNvGraphicFramePr>
          <p:nvPr/>
        </p:nvGraphicFramePr>
        <p:xfrm>
          <a:off x="6286500" y="5500688"/>
          <a:ext cx="481013" cy="541337"/>
        </p:xfrm>
        <a:graphic>
          <a:graphicData uri="http://schemas.openxmlformats.org/presentationml/2006/ole">
            <p:oleObj spid="_x0000_s48133" name="Equation" r:id="rId6" imgW="203040" imgH="228600" progId="Equation.DSMT4">
              <p:embed/>
            </p:oleObj>
          </a:graphicData>
        </a:graphic>
      </p:graphicFrame>
      <p:graphicFrame>
        <p:nvGraphicFramePr>
          <p:cNvPr id="48134" name="Object 6"/>
          <p:cNvGraphicFramePr>
            <a:graphicFrameLocks noChangeAspect="1"/>
          </p:cNvGraphicFramePr>
          <p:nvPr/>
        </p:nvGraphicFramePr>
        <p:xfrm>
          <a:off x="642938" y="5857875"/>
          <a:ext cx="481012" cy="541338"/>
        </p:xfrm>
        <a:graphic>
          <a:graphicData uri="http://schemas.openxmlformats.org/presentationml/2006/ole">
            <p:oleObj spid="_x0000_s48134" name="Equation" r:id="rId7" imgW="203040" imgH="2286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スライド番号プレースホルダ 4"/>
          <p:cNvSpPr>
            <a:spLocks noGrp="1"/>
          </p:cNvSpPr>
          <p:nvPr>
            <p:ph type="sldNum" sz="quarter" idx="12"/>
          </p:nvPr>
        </p:nvSpPr>
        <p:spPr>
          <a:noFill/>
        </p:spPr>
        <p:txBody>
          <a:bodyPr/>
          <a:lstStyle/>
          <a:p>
            <a:fld id="{F3E4AEBA-5F62-4137-B152-01762A0C27B7}" type="slidenum">
              <a:rPr lang="en-US" altLang="ja-JP" smtClean="0"/>
              <a:pPr/>
              <a:t>6</a:t>
            </a:fld>
            <a:endParaRPr lang="en-US" altLang="ja-JP" smtClean="0"/>
          </a:p>
        </p:txBody>
      </p:sp>
      <p:sp>
        <p:nvSpPr>
          <p:cNvPr id="5127" name="Rectangle 2"/>
          <p:cNvSpPr>
            <a:spLocks noGrp="1" noChangeArrowheads="1"/>
          </p:cNvSpPr>
          <p:nvPr>
            <p:ph type="title"/>
          </p:nvPr>
        </p:nvSpPr>
        <p:spPr/>
        <p:txBody>
          <a:bodyPr/>
          <a:lstStyle/>
          <a:p>
            <a:pPr eaLnBrk="1" hangingPunct="1"/>
            <a:r>
              <a:rPr lang="ja-JP" altLang="en-US" smtClean="0"/>
              <a:t>通信路行列</a:t>
            </a:r>
          </a:p>
        </p:txBody>
      </p:sp>
      <p:graphicFrame>
        <p:nvGraphicFramePr>
          <p:cNvPr id="5122" name="Object 0"/>
          <p:cNvGraphicFramePr>
            <a:graphicFrameLocks noChangeAspect="1"/>
          </p:cNvGraphicFramePr>
          <p:nvPr/>
        </p:nvGraphicFramePr>
        <p:xfrm>
          <a:off x="823913" y="1143000"/>
          <a:ext cx="7419975" cy="5353050"/>
        </p:xfrm>
        <a:graphic>
          <a:graphicData uri="http://schemas.openxmlformats.org/presentationml/2006/ole">
            <p:oleObj spid="_x0000_s5122" name="Equation" r:id="rId3" imgW="3238200" imgH="2336760" progId="Equation.DSMT4">
              <p:embed/>
            </p:oleObj>
          </a:graphicData>
        </a:graphic>
      </p:graphicFrame>
      <p:graphicFrame>
        <p:nvGraphicFramePr>
          <p:cNvPr id="5123" name="Object 1"/>
          <p:cNvGraphicFramePr>
            <a:graphicFrameLocks noChangeAspect="1"/>
          </p:cNvGraphicFramePr>
          <p:nvPr/>
        </p:nvGraphicFramePr>
        <p:xfrm>
          <a:off x="2286000" y="609600"/>
          <a:ext cx="3200400" cy="614363"/>
        </p:xfrm>
        <a:graphic>
          <a:graphicData uri="http://schemas.openxmlformats.org/presentationml/2006/ole">
            <p:oleObj spid="_x0000_s5123" name="Equation" r:id="rId4" imgW="1257120" imgH="241200" progId="Equation.DSMT4">
              <p:embed/>
            </p:oleObj>
          </a:graphicData>
        </a:graphic>
      </p:graphicFrame>
      <p:graphicFrame>
        <p:nvGraphicFramePr>
          <p:cNvPr id="5124" name="Object 2"/>
          <p:cNvGraphicFramePr>
            <a:graphicFrameLocks noChangeAspect="1"/>
          </p:cNvGraphicFramePr>
          <p:nvPr/>
        </p:nvGraphicFramePr>
        <p:xfrm>
          <a:off x="1600200" y="1066800"/>
          <a:ext cx="484188" cy="2909888"/>
        </p:xfrm>
        <a:graphic>
          <a:graphicData uri="http://schemas.openxmlformats.org/presentationml/2006/ole">
            <p:oleObj spid="_x0000_s5124" name="Equation" r:id="rId5" imgW="190440" imgH="1143000" progId="Equation.DSMT4">
              <p:embed/>
            </p:oleObj>
          </a:graphicData>
        </a:graphic>
      </p:graphicFrame>
      <p:sp>
        <p:nvSpPr>
          <p:cNvPr id="5128" name="AutoShape 6"/>
          <p:cNvSpPr>
            <a:spLocks noChangeArrowheads="1"/>
          </p:cNvSpPr>
          <p:nvPr/>
        </p:nvSpPr>
        <p:spPr bwMode="auto">
          <a:xfrm>
            <a:off x="6248400" y="228600"/>
            <a:ext cx="2590800" cy="685800"/>
          </a:xfrm>
          <a:prstGeom prst="wedgeRoundRectCallout">
            <a:avLst>
              <a:gd name="adj1" fmla="val -84926"/>
              <a:gd name="adj2" fmla="val 3842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5129" name="Text Box 7"/>
          <p:cNvSpPr txBox="1">
            <a:spLocks noChangeArrowheads="1"/>
          </p:cNvSpPr>
          <p:nvPr/>
        </p:nvSpPr>
        <p:spPr bwMode="auto">
          <a:xfrm>
            <a:off x="6248400" y="381000"/>
            <a:ext cx="2562225" cy="457200"/>
          </a:xfrm>
          <a:prstGeom prst="rect">
            <a:avLst/>
          </a:prstGeom>
          <a:noFill/>
          <a:ln w="9525">
            <a:noFill/>
            <a:miter lim="800000"/>
            <a:headEnd/>
            <a:tailEnd/>
          </a:ln>
        </p:spPr>
        <p:txBody>
          <a:bodyPr wrap="none">
            <a:spAutoFit/>
          </a:bodyPr>
          <a:lstStyle/>
          <a:p>
            <a:r>
              <a:rPr lang="ja-JP" altLang="en-US" b="0"/>
              <a:t>受信アルファベット</a:t>
            </a:r>
          </a:p>
        </p:txBody>
      </p:sp>
      <p:sp>
        <p:nvSpPr>
          <p:cNvPr id="5130" name="AutoShape 8"/>
          <p:cNvSpPr>
            <a:spLocks noChangeArrowheads="1"/>
          </p:cNvSpPr>
          <p:nvPr/>
        </p:nvSpPr>
        <p:spPr bwMode="auto">
          <a:xfrm>
            <a:off x="0" y="762000"/>
            <a:ext cx="762000" cy="2743200"/>
          </a:xfrm>
          <a:prstGeom prst="wedgeRoundRectCallout">
            <a:avLst>
              <a:gd name="adj1" fmla="val 155208"/>
              <a:gd name="adj2" fmla="val -2586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5131" name="Text Box 9"/>
          <p:cNvSpPr txBox="1">
            <a:spLocks noChangeArrowheads="1"/>
          </p:cNvSpPr>
          <p:nvPr/>
        </p:nvSpPr>
        <p:spPr bwMode="auto">
          <a:xfrm>
            <a:off x="85725" y="944563"/>
            <a:ext cx="549275" cy="2452687"/>
          </a:xfrm>
          <a:prstGeom prst="rect">
            <a:avLst/>
          </a:prstGeom>
          <a:noFill/>
          <a:ln w="9525">
            <a:noFill/>
            <a:miter lim="800000"/>
            <a:headEnd/>
            <a:tailEnd/>
          </a:ln>
        </p:spPr>
        <p:txBody>
          <a:bodyPr vert="eaVert" wrap="none">
            <a:spAutoFit/>
          </a:bodyPr>
          <a:lstStyle/>
          <a:p>
            <a:r>
              <a:rPr lang="ja-JP" altLang="en-US" b="0"/>
              <a:t>送信アルファベット</a:t>
            </a:r>
          </a:p>
        </p:txBody>
      </p:sp>
      <p:sp>
        <p:nvSpPr>
          <p:cNvPr id="5132" name="AutoShape 10"/>
          <p:cNvSpPr>
            <a:spLocks noChangeArrowheads="1"/>
          </p:cNvSpPr>
          <p:nvPr/>
        </p:nvSpPr>
        <p:spPr bwMode="auto">
          <a:xfrm>
            <a:off x="6248400" y="1371600"/>
            <a:ext cx="2590800" cy="2438400"/>
          </a:xfrm>
          <a:prstGeom prst="wedgeRoundRectCallout">
            <a:avLst>
              <a:gd name="adj1" fmla="val -75000"/>
              <a:gd name="adj2" fmla="val 97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5125" name="Object 3"/>
          <p:cNvGraphicFramePr>
            <a:graphicFrameLocks noChangeAspect="1"/>
          </p:cNvGraphicFramePr>
          <p:nvPr/>
        </p:nvGraphicFramePr>
        <p:xfrm>
          <a:off x="6780213" y="1524000"/>
          <a:ext cx="1449387" cy="1282700"/>
        </p:xfrm>
        <a:graphic>
          <a:graphicData uri="http://schemas.openxmlformats.org/presentationml/2006/ole">
            <p:oleObj spid="_x0000_s5125" name="Equation" r:id="rId6" imgW="774360" imgH="685800" progId="Equation.DSMT4">
              <p:embed/>
            </p:oleObj>
          </a:graphicData>
        </a:graphic>
      </p:graphicFrame>
      <p:sp>
        <p:nvSpPr>
          <p:cNvPr id="5133" name="Text Box 12"/>
          <p:cNvSpPr txBox="1">
            <a:spLocks noChangeArrowheads="1"/>
          </p:cNvSpPr>
          <p:nvPr/>
        </p:nvSpPr>
        <p:spPr bwMode="auto">
          <a:xfrm>
            <a:off x="6324600" y="2819400"/>
            <a:ext cx="2470150" cy="822325"/>
          </a:xfrm>
          <a:prstGeom prst="rect">
            <a:avLst/>
          </a:prstGeom>
          <a:noFill/>
          <a:ln w="9525">
            <a:noFill/>
            <a:miter lim="800000"/>
            <a:headEnd/>
            <a:tailEnd/>
          </a:ln>
        </p:spPr>
        <p:txBody>
          <a:bodyPr wrap="none">
            <a:spAutoFit/>
          </a:bodyPr>
          <a:lstStyle/>
          <a:p>
            <a:r>
              <a:rPr lang="ja-JP" altLang="en-US" b="0"/>
              <a:t>行で和をとると１。</a:t>
            </a:r>
          </a:p>
          <a:p>
            <a:r>
              <a:rPr lang="ja-JP" altLang="en-US" b="0"/>
              <a:t>（確率ベクトル）</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スライド番号プレースホルダ 4"/>
          <p:cNvSpPr>
            <a:spLocks noGrp="1"/>
          </p:cNvSpPr>
          <p:nvPr>
            <p:ph type="sldNum" sz="quarter" idx="12"/>
          </p:nvPr>
        </p:nvSpPr>
        <p:spPr>
          <a:noFill/>
        </p:spPr>
        <p:txBody>
          <a:bodyPr/>
          <a:lstStyle/>
          <a:p>
            <a:fld id="{F3E4AEBA-5F62-4137-B152-01762A0C27B7}" type="slidenum">
              <a:rPr lang="en-US" altLang="ja-JP" smtClean="0"/>
              <a:pPr/>
              <a:t>7</a:t>
            </a:fld>
            <a:endParaRPr lang="en-US" altLang="ja-JP" dirty="0" smtClean="0"/>
          </a:p>
        </p:txBody>
      </p:sp>
      <p:sp>
        <p:nvSpPr>
          <p:cNvPr id="5127" name="Rectangle 2"/>
          <p:cNvSpPr>
            <a:spLocks noGrp="1" noChangeArrowheads="1"/>
          </p:cNvSpPr>
          <p:nvPr>
            <p:ph type="title"/>
          </p:nvPr>
        </p:nvSpPr>
        <p:spPr/>
        <p:txBody>
          <a:bodyPr/>
          <a:lstStyle/>
          <a:p>
            <a:pPr eaLnBrk="1" hangingPunct="1"/>
            <a:r>
              <a:rPr lang="ja-JP" altLang="en-US" dirty="0" smtClean="0"/>
              <a:t>通信路行列</a:t>
            </a:r>
            <a:r>
              <a:rPr lang="en-US" altLang="ja-JP" dirty="0" smtClean="0"/>
              <a:t>(</a:t>
            </a:r>
            <a:r>
              <a:rPr lang="ja-JP" altLang="en-US" dirty="0" smtClean="0"/>
              <a:t>条件付き確率）</a:t>
            </a:r>
          </a:p>
        </p:txBody>
      </p:sp>
      <p:graphicFrame>
        <p:nvGraphicFramePr>
          <p:cNvPr id="5122" name="Object 0"/>
          <p:cNvGraphicFramePr>
            <a:graphicFrameLocks noChangeAspect="1"/>
          </p:cNvGraphicFramePr>
          <p:nvPr/>
        </p:nvGraphicFramePr>
        <p:xfrm>
          <a:off x="428596" y="928671"/>
          <a:ext cx="6513733" cy="3000396"/>
        </p:xfrm>
        <a:graphic>
          <a:graphicData uri="http://schemas.openxmlformats.org/presentationml/2006/ole">
            <p:oleObj spid="_x0000_s67586" name="Equation" r:id="rId3" imgW="2920680" imgH="1346040" progId="Equation.DSMT4">
              <p:embed/>
            </p:oleObj>
          </a:graphicData>
        </a:graphic>
      </p:graphicFrame>
      <p:sp>
        <p:nvSpPr>
          <p:cNvPr id="5132" name="AutoShape 10"/>
          <p:cNvSpPr>
            <a:spLocks noChangeArrowheads="1"/>
          </p:cNvSpPr>
          <p:nvPr/>
        </p:nvSpPr>
        <p:spPr bwMode="auto">
          <a:xfrm>
            <a:off x="285720" y="4286256"/>
            <a:ext cx="6000792" cy="2152648"/>
          </a:xfrm>
          <a:prstGeom prst="wedgeRoundRectCallout">
            <a:avLst>
              <a:gd name="adj1" fmla="val 1796"/>
              <a:gd name="adj2" fmla="val -6959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graphicFrame>
        <p:nvGraphicFramePr>
          <p:cNvPr id="5125" name="Object 3"/>
          <p:cNvGraphicFramePr>
            <a:graphicFrameLocks noChangeAspect="1"/>
          </p:cNvGraphicFramePr>
          <p:nvPr/>
        </p:nvGraphicFramePr>
        <p:xfrm>
          <a:off x="571472" y="4429132"/>
          <a:ext cx="3959225" cy="1143000"/>
        </p:xfrm>
        <a:graphic>
          <a:graphicData uri="http://schemas.openxmlformats.org/presentationml/2006/ole">
            <p:oleObj spid="_x0000_s67589" name="Equation" r:id="rId4" imgW="1231560" imgH="355320" progId="Equation.DSMT4">
              <p:embed/>
            </p:oleObj>
          </a:graphicData>
        </a:graphic>
      </p:graphicFrame>
      <p:sp>
        <p:nvSpPr>
          <p:cNvPr id="5133" name="Text Box 12"/>
          <p:cNvSpPr txBox="1">
            <a:spLocks noChangeArrowheads="1"/>
          </p:cNvSpPr>
          <p:nvPr/>
        </p:nvSpPr>
        <p:spPr bwMode="auto">
          <a:xfrm>
            <a:off x="357158" y="5500702"/>
            <a:ext cx="6286544" cy="830997"/>
          </a:xfrm>
          <a:prstGeom prst="rect">
            <a:avLst/>
          </a:prstGeom>
          <a:noFill/>
          <a:ln w="9525">
            <a:noFill/>
            <a:miter lim="800000"/>
            <a:headEnd/>
            <a:tailEnd/>
          </a:ln>
        </p:spPr>
        <p:txBody>
          <a:bodyPr wrap="square">
            <a:spAutoFit/>
          </a:bodyPr>
          <a:lstStyle/>
          <a:p>
            <a:r>
              <a:rPr lang="ja-JP" altLang="en-US" b="0" dirty="0" smtClean="0"/>
              <a:t>条件付き確率の性質。</a:t>
            </a:r>
            <a:endParaRPr lang="en-US" altLang="ja-JP" b="0" dirty="0" smtClean="0"/>
          </a:p>
          <a:p>
            <a:r>
              <a:rPr lang="ja-JP" altLang="en-US" b="0" dirty="0" smtClean="0"/>
              <a:t>ある条件を固定したとき、確率の総和は１．</a:t>
            </a:r>
            <a:endParaRPr lang="ja-JP" altLang="en-US" b="0" dirty="0"/>
          </a:p>
        </p:txBody>
      </p:sp>
      <p:sp>
        <p:nvSpPr>
          <p:cNvPr id="14" name="AutoShape 10"/>
          <p:cNvSpPr>
            <a:spLocks noChangeArrowheads="1"/>
          </p:cNvSpPr>
          <p:nvPr/>
        </p:nvSpPr>
        <p:spPr bwMode="auto">
          <a:xfrm>
            <a:off x="7143768" y="2143116"/>
            <a:ext cx="1714512" cy="3286148"/>
          </a:xfrm>
          <a:prstGeom prst="wedgeRoundRectCallout">
            <a:avLst>
              <a:gd name="adj1" fmla="val -81398"/>
              <a:gd name="adj2" fmla="val 357"/>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15" name="Text Box 12"/>
          <p:cNvSpPr txBox="1">
            <a:spLocks noChangeArrowheads="1"/>
          </p:cNvSpPr>
          <p:nvPr/>
        </p:nvSpPr>
        <p:spPr bwMode="auto">
          <a:xfrm>
            <a:off x="7215206" y="2357430"/>
            <a:ext cx="1571636" cy="2677656"/>
          </a:xfrm>
          <a:prstGeom prst="rect">
            <a:avLst/>
          </a:prstGeom>
          <a:noFill/>
          <a:ln w="9525">
            <a:noFill/>
            <a:miter lim="800000"/>
            <a:headEnd/>
            <a:tailEnd/>
          </a:ln>
        </p:spPr>
        <p:txBody>
          <a:bodyPr wrap="square">
            <a:spAutoFit/>
          </a:bodyPr>
          <a:lstStyle/>
          <a:p>
            <a:r>
              <a:rPr lang="ja-JP" altLang="en-US" b="0" dirty="0" smtClean="0"/>
              <a:t>正方行列とは限らない。</a:t>
            </a:r>
            <a:endParaRPr lang="en-US" altLang="ja-JP" b="0" dirty="0" smtClean="0"/>
          </a:p>
          <a:p>
            <a:r>
              <a:rPr lang="ja-JP" altLang="en-US" b="0" dirty="0" smtClean="0"/>
              <a:t>（行数と列数が違っていても良い。）</a:t>
            </a:r>
            <a:endParaRPr lang="ja-JP" altLang="en-US" b="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スライド番号プレースホルダ 3"/>
          <p:cNvSpPr>
            <a:spLocks noGrp="1"/>
          </p:cNvSpPr>
          <p:nvPr>
            <p:ph type="sldNum" sz="quarter" idx="12"/>
          </p:nvPr>
        </p:nvSpPr>
        <p:spPr>
          <a:noFill/>
        </p:spPr>
        <p:txBody>
          <a:bodyPr/>
          <a:lstStyle/>
          <a:p>
            <a:fld id="{EAB69BF8-8DB3-4A9F-926F-4C8482AC143E}" type="slidenum">
              <a:rPr lang="en-US" altLang="ja-JP" smtClean="0"/>
              <a:pPr/>
              <a:t>8</a:t>
            </a:fld>
            <a:endParaRPr lang="en-US" altLang="ja-JP" dirty="0" smtClean="0"/>
          </a:p>
        </p:txBody>
      </p:sp>
      <p:sp>
        <p:nvSpPr>
          <p:cNvPr id="6153" name="Text Box 2"/>
          <p:cNvSpPr txBox="1">
            <a:spLocks noChangeArrowheads="1"/>
          </p:cNvSpPr>
          <p:nvPr/>
        </p:nvSpPr>
        <p:spPr bwMode="auto">
          <a:xfrm>
            <a:off x="228600" y="228600"/>
            <a:ext cx="2622550" cy="457200"/>
          </a:xfrm>
          <a:prstGeom prst="rect">
            <a:avLst/>
          </a:prstGeom>
          <a:noFill/>
          <a:ln w="9525">
            <a:noFill/>
            <a:miter lim="800000"/>
            <a:headEnd/>
            <a:tailEnd/>
          </a:ln>
        </p:spPr>
        <p:txBody>
          <a:bodyPr wrap="none">
            <a:spAutoFit/>
          </a:bodyPr>
          <a:lstStyle/>
          <a:p>
            <a:r>
              <a:rPr lang="ja-JP" altLang="en-US" b="0"/>
              <a:t>通信路行列の意味</a:t>
            </a:r>
          </a:p>
        </p:txBody>
      </p:sp>
      <p:graphicFrame>
        <p:nvGraphicFramePr>
          <p:cNvPr id="6146" name="Object 0"/>
          <p:cNvGraphicFramePr>
            <a:graphicFrameLocks noChangeAspect="1"/>
          </p:cNvGraphicFramePr>
          <p:nvPr/>
        </p:nvGraphicFramePr>
        <p:xfrm>
          <a:off x="609600" y="762000"/>
          <a:ext cx="7010400" cy="1816100"/>
        </p:xfrm>
        <a:graphic>
          <a:graphicData uri="http://schemas.openxmlformats.org/presentationml/2006/ole">
            <p:oleObj spid="_x0000_s6146" name="Equation" r:id="rId3" imgW="1765080" imgH="457200" progId="Equation.DSMT4">
              <p:embed/>
            </p:oleObj>
          </a:graphicData>
        </a:graphic>
      </p:graphicFrame>
      <p:sp>
        <p:nvSpPr>
          <p:cNvPr id="6154" name="AutoShape 4"/>
          <p:cNvSpPr>
            <a:spLocks noChangeArrowheads="1"/>
          </p:cNvSpPr>
          <p:nvPr/>
        </p:nvSpPr>
        <p:spPr bwMode="auto">
          <a:xfrm>
            <a:off x="457200" y="2895600"/>
            <a:ext cx="1752600" cy="1066800"/>
          </a:xfrm>
          <a:prstGeom prst="wedgeRoundRectCallout">
            <a:avLst>
              <a:gd name="adj1" fmla="val -34963"/>
              <a:gd name="adj2" fmla="val -79019"/>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55" name="Text Box 5"/>
          <p:cNvSpPr txBox="1">
            <a:spLocks noChangeArrowheads="1"/>
          </p:cNvSpPr>
          <p:nvPr/>
        </p:nvSpPr>
        <p:spPr bwMode="auto">
          <a:xfrm>
            <a:off x="0" y="3962400"/>
            <a:ext cx="2927350" cy="457200"/>
          </a:xfrm>
          <a:prstGeom prst="rect">
            <a:avLst/>
          </a:prstGeom>
          <a:noFill/>
          <a:ln w="9525">
            <a:noFill/>
            <a:miter lim="800000"/>
            <a:headEnd/>
            <a:tailEnd/>
          </a:ln>
        </p:spPr>
        <p:txBody>
          <a:bodyPr wrap="none">
            <a:spAutoFit/>
          </a:bodyPr>
          <a:lstStyle/>
          <a:p>
            <a:r>
              <a:rPr lang="ja-JP" altLang="en-US" b="0"/>
              <a:t>通信路行列の関係式</a:t>
            </a:r>
          </a:p>
        </p:txBody>
      </p:sp>
      <p:sp>
        <p:nvSpPr>
          <p:cNvPr id="6156" name="Text Box 6"/>
          <p:cNvSpPr txBox="1">
            <a:spLocks noChangeArrowheads="1"/>
          </p:cNvSpPr>
          <p:nvPr/>
        </p:nvSpPr>
        <p:spPr bwMode="auto">
          <a:xfrm>
            <a:off x="533400" y="3048000"/>
            <a:ext cx="1692275" cy="822325"/>
          </a:xfrm>
          <a:prstGeom prst="rect">
            <a:avLst/>
          </a:prstGeom>
          <a:noFill/>
          <a:ln w="9525">
            <a:noFill/>
            <a:miter lim="800000"/>
            <a:headEnd/>
            <a:tailEnd/>
          </a:ln>
        </p:spPr>
        <p:txBody>
          <a:bodyPr>
            <a:spAutoFit/>
          </a:bodyPr>
          <a:lstStyle/>
          <a:p>
            <a:r>
              <a:rPr lang="ja-JP" altLang="en-US" b="0"/>
              <a:t>通信路行列の要素</a:t>
            </a:r>
          </a:p>
        </p:txBody>
      </p:sp>
      <p:sp>
        <p:nvSpPr>
          <p:cNvPr id="6157" name="AutoShape 7"/>
          <p:cNvSpPr>
            <a:spLocks noChangeArrowheads="1"/>
          </p:cNvSpPr>
          <p:nvPr/>
        </p:nvSpPr>
        <p:spPr bwMode="auto">
          <a:xfrm>
            <a:off x="2438400" y="2819400"/>
            <a:ext cx="3352800" cy="1143000"/>
          </a:xfrm>
          <a:prstGeom prst="wedgeRoundRectCallout">
            <a:avLst>
              <a:gd name="adj1" fmla="val -35227"/>
              <a:gd name="adj2" fmla="val -8972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58" name="AutoShape 8"/>
          <p:cNvSpPr>
            <a:spLocks noChangeArrowheads="1"/>
          </p:cNvSpPr>
          <p:nvPr/>
        </p:nvSpPr>
        <p:spPr bwMode="auto">
          <a:xfrm>
            <a:off x="5943600" y="2895600"/>
            <a:ext cx="3048000" cy="1143000"/>
          </a:xfrm>
          <a:prstGeom prst="wedgeRoundRectCallout">
            <a:avLst>
              <a:gd name="adj1" fmla="val -27343"/>
              <a:gd name="adj2" fmla="val -90694"/>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59" name="Text Box 9"/>
          <p:cNvSpPr txBox="1">
            <a:spLocks noChangeArrowheads="1"/>
          </p:cNvSpPr>
          <p:nvPr/>
        </p:nvSpPr>
        <p:spPr bwMode="auto">
          <a:xfrm>
            <a:off x="2438400" y="2971800"/>
            <a:ext cx="3276600" cy="822325"/>
          </a:xfrm>
          <a:prstGeom prst="rect">
            <a:avLst/>
          </a:prstGeom>
          <a:noFill/>
          <a:ln w="9525">
            <a:noFill/>
            <a:miter lim="800000"/>
            <a:headEnd/>
            <a:tailEnd/>
          </a:ln>
        </p:spPr>
        <p:txBody>
          <a:bodyPr>
            <a:spAutoFit/>
          </a:bodyPr>
          <a:lstStyle/>
          <a:p>
            <a:r>
              <a:rPr lang="ja-JP" altLang="en-US" b="0"/>
              <a:t>　　を送くる条件の下で、</a:t>
            </a:r>
          </a:p>
          <a:p>
            <a:r>
              <a:rPr lang="ja-JP" altLang="en-US" b="0"/>
              <a:t>　　が受信される確率</a:t>
            </a:r>
          </a:p>
        </p:txBody>
      </p:sp>
      <p:graphicFrame>
        <p:nvGraphicFramePr>
          <p:cNvPr id="6147" name="Object 1"/>
          <p:cNvGraphicFramePr>
            <a:graphicFrameLocks noChangeAspect="1"/>
          </p:cNvGraphicFramePr>
          <p:nvPr/>
        </p:nvGraphicFramePr>
        <p:xfrm>
          <a:off x="2514600" y="2895600"/>
          <a:ext cx="406400" cy="609600"/>
        </p:xfrm>
        <a:graphic>
          <a:graphicData uri="http://schemas.openxmlformats.org/presentationml/2006/ole">
            <p:oleObj spid="_x0000_s6147" name="Equation" r:id="rId4" imgW="152280" imgH="228600" progId="Equation.DSMT4">
              <p:embed/>
            </p:oleObj>
          </a:graphicData>
        </a:graphic>
      </p:graphicFrame>
      <p:graphicFrame>
        <p:nvGraphicFramePr>
          <p:cNvPr id="6148" name="Object 2"/>
          <p:cNvGraphicFramePr>
            <a:graphicFrameLocks noChangeAspect="1"/>
          </p:cNvGraphicFramePr>
          <p:nvPr/>
        </p:nvGraphicFramePr>
        <p:xfrm>
          <a:off x="2514600" y="3352800"/>
          <a:ext cx="415925" cy="609600"/>
        </p:xfrm>
        <a:graphic>
          <a:graphicData uri="http://schemas.openxmlformats.org/presentationml/2006/ole">
            <p:oleObj spid="_x0000_s6148" name="Equation" r:id="rId5" imgW="164880" imgH="241200" progId="Equation.DSMT4">
              <p:embed/>
            </p:oleObj>
          </a:graphicData>
        </a:graphic>
      </p:graphicFrame>
      <p:graphicFrame>
        <p:nvGraphicFramePr>
          <p:cNvPr id="6149" name="Object 3"/>
          <p:cNvGraphicFramePr>
            <a:graphicFrameLocks noChangeAspect="1"/>
          </p:cNvGraphicFramePr>
          <p:nvPr/>
        </p:nvGraphicFramePr>
        <p:xfrm>
          <a:off x="6096000" y="2971800"/>
          <a:ext cx="406400" cy="609600"/>
        </p:xfrm>
        <a:graphic>
          <a:graphicData uri="http://schemas.openxmlformats.org/presentationml/2006/ole">
            <p:oleObj spid="_x0000_s6149" name="Equation" r:id="rId6" imgW="152280" imgH="228600" progId="Equation.DSMT4">
              <p:embed/>
            </p:oleObj>
          </a:graphicData>
        </a:graphic>
      </p:graphicFrame>
      <p:sp>
        <p:nvSpPr>
          <p:cNvPr id="6160" name="Text Box 13"/>
          <p:cNvSpPr txBox="1">
            <a:spLocks noChangeArrowheads="1"/>
          </p:cNvSpPr>
          <p:nvPr/>
        </p:nvSpPr>
        <p:spPr bwMode="auto">
          <a:xfrm>
            <a:off x="6202363" y="2987675"/>
            <a:ext cx="2713037" cy="822325"/>
          </a:xfrm>
          <a:prstGeom prst="rect">
            <a:avLst/>
          </a:prstGeom>
          <a:noFill/>
          <a:ln w="9525">
            <a:noFill/>
            <a:miter lim="800000"/>
            <a:headEnd/>
            <a:tailEnd/>
          </a:ln>
        </p:spPr>
        <p:txBody>
          <a:bodyPr wrap="none">
            <a:spAutoFit/>
          </a:bodyPr>
          <a:lstStyle/>
          <a:p>
            <a:r>
              <a:rPr lang="ja-JP" altLang="en-US" b="0"/>
              <a:t>　を送信したら、</a:t>
            </a:r>
          </a:p>
          <a:p>
            <a:r>
              <a:rPr lang="ja-JP" altLang="en-US" b="0"/>
              <a:t>　が受信される確率</a:t>
            </a:r>
          </a:p>
        </p:txBody>
      </p:sp>
      <p:graphicFrame>
        <p:nvGraphicFramePr>
          <p:cNvPr id="6150" name="Object 4"/>
          <p:cNvGraphicFramePr>
            <a:graphicFrameLocks noChangeAspect="1"/>
          </p:cNvGraphicFramePr>
          <p:nvPr/>
        </p:nvGraphicFramePr>
        <p:xfrm>
          <a:off x="6096000" y="3429000"/>
          <a:ext cx="415925" cy="609600"/>
        </p:xfrm>
        <a:graphic>
          <a:graphicData uri="http://schemas.openxmlformats.org/presentationml/2006/ole">
            <p:oleObj spid="_x0000_s6150" name="Equation" r:id="rId7" imgW="164880" imgH="241200" progId="Equation.DSMT4">
              <p:embed/>
            </p:oleObj>
          </a:graphicData>
        </a:graphic>
      </p:graphicFrame>
      <p:graphicFrame>
        <p:nvGraphicFramePr>
          <p:cNvPr id="6151" name="Object 5"/>
          <p:cNvGraphicFramePr>
            <a:graphicFrameLocks noChangeAspect="1"/>
          </p:cNvGraphicFramePr>
          <p:nvPr/>
        </p:nvGraphicFramePr>
        <p:xfrm>
          <a:off x="0" y="4343400"/>
          <a:ext cx="6019800" cy="1951038"/>
        </p:xfrm>
        <a:graphic>
          <a:graphicData uri="http://schemas.openxmlformats.org/presentationml/2006/ole">
            <p:oleObj spid="_x0000_s6151" name="Equation" r:id="rId8" imgW="2273040" imgH="736560" progId="Equation.DSMT4">
              <p:embed/>
            </p:oleObj>
          </a:graphicData>
        </a:graphic>
      </p:graphicFrame>
      <p:sp>
        <p:nvSpPr>
          <p:cNvPr id="6161" name="AutoShape 16"/>
          <p:cNvSpPr>
            <a:spLocks noChangeArrowheads="1"/>
          </p:cNvSpPr>
          <p:nvPr/>
        </p:nvSpPr>
        <p:spPr bwMode="auto">
          <a:xfrm>
            <a:off x="6248400" y="4495800"/>
            <a:ext cx="2438400" cy="1290654"/>
          </a:xfrm>
          <a:prstGeom prst="wedgeRoundRectCallout">
            <a:avLst>
              <a:gd name="adj1" fmla="val -62824"/>
              <a:gd name="adj2" fmla="val -1852"/>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6162" name="Text Box 17"/>
          <p:cNvSpPr txBox="1">
            <a:spLocks noChangeArrowheads="1"/>
          </p:cNvSpPr>
          <p:nvPr/>
        </p:nvSpPr>
        <p:spPr bwMode="auto">
          <a:xfrm>
            <a:off x="6324600" y="4648200"/>
            <a:ext cx="2133600" cy="1187450"/>
          </a:xfrm>
          <a:prstGeom prst="rect">
            <a:avLst/>
          </a:prstGeom>
          <a:noFill/>
          <a:ln w="9525">
            <a:noFill/>
            <a:miter lim="800000"/>
            <a:headEnd/>
            <a:tailEnd/>
          </a:ln>
        </p:spPr>
        <p:txBody>
          <a:bodyPr>
            <a:spAutoFit/>
          </a:bodyPr>
          <a:lstStyle/>
          <a:p>
            <a:r>
              <a:rPr lang="ja-JP" altLang="en-US" b="0" dirty="0"/>
              <a:t>確率の式。</a:t>
            </a:r>
          </a:p>
          <a:p>
            <a:r>
              <a:rPr lang="ja-JP" altLang="en-US" b="0" dirty="0"/>
              <a:t>（行ベクトルが</a:t>
            </a:r>
          </a:p>
          <a:p>
            <a:r>
              <a:rPr lang="ja-JP" altLang="en-US" b="0" dirty="0"/>
              <a:t>確率ベクトル）</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2" name="スライド番号プレースホルダ 4"/>
          <p:cNvSpPr>
            <a:spLocks noGrp="1"/>
          </p:cNvSpPr>
          <p:nvPr>
            <p:ph type="sldNum" sz="quarter" idx="12"/>
          </p:nvPr>
        </p:nvSpPr>
        <p:spPr>
          <a:noFill/>
        </p:spPr>
        <p:txBody>
          <a:bodyPr/>
          <a:lstStyle/>
          <a:p>
            <a:fld id="{E7B40C6F-00E4-4DF7-BAFB-A96C8C40FB9E}" type="slidenum">
              <a:rPr lang="en-US" altLang="ja-JP" smtClean="0"/>
              <a:pPr/>
              <a:t>9</a:t>
            </a:fld>
            <a:endParaRPr lang="en-US" altLang="ja-JP" smtClean="0"/>
          </a:p>
        </p:txBody>
      </p:sp>
      <p:sp>
        <p:nvSpPr>
          <p:cNvPr id="7183" name="Rectangle 2"/>
          <p:cNvSpPr>
            <a:spLocks noGrp="1" noChangeArrowheads="1"/>
          </p:cNvSpPr>
          <p:nvPr>
            <p:ph type="title"/>
          </p:nvPr>
        </p:nvSpPr>
        <p:spPr/>
        <p:txBody>
          <a:bodyPr/>
          <a:lstStyle/>
          <a:p>
            <a:pPr eaLnBrk="1" hangingPunct="1"/>
            <a:r>
              <a:rPr lang="ja-JP" altLang="en-US" smtClean="0"/>
              <a:t>通信路例１（２元対称通信路）</a:t>
            </a:r>
          </a:p>
        </p:txBody>
      </p:sp>
      <p:sp>
        <p:nvSpPr>
          <p:cNvPr id="7184" name="Line 7"/>
          <p:cNvSpPr>
            <a:spLocks noChangeShapeType="1"/>
          </p:cNvSpPr>
          <p:nvPr/>
        </p:nvSpPr>
        <p:spPr bwMode="auto">
          <a:xfrm>
            <a:off x="3352800" y="1752600"/>
            <a:ext cx="1752600" cy="0"/>
          </a:xfrm>
          <a:prstGeom prst="line">
            <a:avLst/>
          </a:prstGeom>
          <a:noFill/>
          <a:ln w="38100">
            <a:solidFill>
              <a:schemeClr val="tx1"/>
            </a:solidFill>
            <a:round/>
            <a:headEnd/>
            <a:tailEnd type="triangle" w="med" len="med"/>
          </a:ln>
        </p:spPr>
        <p:txBody>
          <a:bodyPr/>
          <a:lstStyle/>
          <a:p>
            <a:endParaRPr lang="ja-JP" altLang="en-US"/>
          </a:p>
        </p:txBody>
      </p:sp>
      <p:sp>
        <p:nvSpPr>
          <p:cNvPr id="7185" name="Line 8"/>
          <p:cNvSpPr>
            <a:spLocks noChangeShapeType="1"/>
          </p:cNvSpPr>
          <p:nvPr/>
        </p:nvSpPr>
        <p:spPr bwMode="auto">
          <a:xfrm>
            <a:off x="3276600" y="1752600"/>
            <a:ext cx="1828800" cy="1219200"/>
          </a:xfrm>
          <a:prstGeom prst="line">
            <a:avLst/>
          </a:prstGeom>
          <a:noFill/>
          <a:ln w="38100">
            <a:solidFill>
              <a:schemeClr val="tx1"/>
            </a:solidFill>
            <a:round/>
            <a:headEnd/>
            <a:tailEnd type="triangle" w="med" len="med"/>
          </a:ln>
        </p:spPr>
        <p:txBody>
          <a:bodyPr/>
          <a:lstStyle/>
          <a:p>
            <a:endParaRPr lang="ja-JP" altLang="en-US"/>
          </a:p>
        </p:txBody>
      </p:sp>
      <p:sp>
        <p:nvSpPr>
          <p:cNvPr id="7186" name="Line 9"/>
          <p:cNvSpPr>
            <a:spLocks noChangeShapeType="1"/>
          </p:cNvSpPr>
          <p:nvPr/>
        </p:nvSpPr>
        <p:spPr bwMode="auto">
          <a:xfrm>
            <a:off x="3200400" y="3124200"/>
            <a:ext cx="1905000" cy="0"/>
          </a:xfrm>
          <a:prstGeom prst="line">
            <a:avLst/>
          </a:prstGeom>
          <a:noFill/>
          <a:ln w="38100">
            <a:solidFill>
              <a:schemeClr val="tx1"/>
            </a:solidFill>
            <a:round/>
            <a:headEnd/>
            <a:tailEnd type="triangle" w="med" len="med"/>
          </a:ln>
        </p:spPr>
        <p:txBody>
          <a:bodyPr/>
          <a:lstStyle/>
          <a:p>
            <a:endParaRPr lang="ja-JP" altLang="en-US"/>
          </a:p>
        </p:txBody>
      </p:sp>
      <p:sp>
        <p:nvSpPr>
          <p:cNvPr id="7187" name="Line 10"/>
          <p:cNvSpPr>
            <a:spLocks noChangeShapeType="1"/>
          </p:cNvSpPr>
          <p:nvPr/>
        </p:nvSpPr>
        <p:spPr bwMode="auto">
          <a:xfrm flipV="1">
            <a:off x="3200400" y="1905000"/>
            <a:ext cx="1828800" cy="1143000"/>
          </a:xfrm>
          <a:prstGeom prst="line">
            <a:avLst/>
          </a:prstGeom>
          <a:noFill/>
          <a:ln w="38100">
            <a:solidFill>
              <a:schemeClr val="tx1"/>
            </a:solidFill>
            <a:round/>
            <a:headEnd/>
            <a:tailEnd type="triangle" w="med" len="med"/>
          </a:ln>
        </p:spPr>
        <p:txBody>
          <a:bodyPr/>
          <a:lstStyle/>
          <a:p>
            <a:endParaRPr lang="ja-JP" altLang="en-US"/>
          </a:p>
        </p:txBody>
      </p:sp>
      <p:sp>
        <p:nvSpPr>
          <p:cNvPr id="7188" name="Oval 3"/>
          <p:cNvSpPr>
            <a:spLocks noChangeArrowheads="1"/>
          </p:cNvSpPr>
          <p:nvPr/>
        </p:nvSpPr>
        <p:spPr bwMode="auto">
          <a:xfrm>
            <a:off x="3048000" y="16002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7189" name="Oval 4"/>
          <p:cNvSpPr>
            <a:spLocks noChangeArrowheads="1"/>
          </p:cNvSpPr>
          <p:nvPr/>
        </p:nvSpPr>
        <p:spPr bwMode="auto">
          <a:xfrm>
            <a:off x="5181600" y="15240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7190" name="Oval 5"/>
          <p:cNvSpPr>
            <a:spLocks noChangeArrowheads="1"/>
          </p:cNvSpPr>
          <p:nvPr/>
        </p:nvSpPr>
        <p:spPr bwMode="auto">
          <a:xfrm>
            <a:off x="3048000" y="2819400"/>
            <a:ext cx="457200" cy="457200"/>
          </a:xfrm>
          <a:prstGeom prst="ellipse">
            <a:avLst/>
          </a:prstGeom>
          <a:solidFill>
            <a:schemeClr val="accent2"/>
          </a:solidFill>
          <a:ln w="9525">
            <a:solidFill>
              <a:schemeClr val="tx1"/>
            </a:solidFill>
            <a:round/>
            <a:headEnd/>
            <a:tailEnd/>
          </a:ln>
        </p:spPr>
        <p:txBody>
          <a:bodyPr wrap="none" anchor="ctr"/>
          <a:lstStyle/>
          <a:p>
            <a:pPr algn="ctr"/>
            <a:endParaRPr lang="ja-JP" altLang="ja-JP" b="0">
              <a:solidFill>
                <a:srgbClr val="CC0066"/>
              </a:solidFill>
            </a:endParaRPr>
          </a:p>
        </p:txBody>
      </p:sp>
      <p:sp>
        <p:nvSpPr>
          <p:cNvPr id="7191" name="Oval 6"/>
          <p:cNvSpPr>
            <a:spLocks noChangeArrowheads="1"/>
          </p:cNvSpPr>
          <p:nvPr/>
        </p:nvSpPr>
        <p:spPr bwMode="auto">
          <a:xfrm>
            <a:off x="5181600" y="2819400"/>
            <a:ext cx="457200" cy="457200"/>
          </a:xfrm>
          <a:prstGeom prst="ellipse">
            <a:avLst/>
          </a:prstGeom>
          <a:solidFill>
            <a:srgbClr val="CC0066"/>
          </a:solidFill>
          <a:ln w="9525">
            <a:solidFill>
              <a:schemeClr val="tx1"/>
            </a:solidFill>
            <a:round/>
            <a:headEnd/>
            <a:tailEnd/>
          </a:ln>
        </p:spPr>
        <p:txBody>
          <a:bodyPr wrap="none" anchor="ctr"/>
          <a:lstStyle/>
          <a:p>
            <a:pPr algn="ctr"/>
            <a:endParaRPr lang="ja-JP" altLang="ja-JP" b="0">
              <a:solidFill>
                <a:srgbClr val="CC0066"/>
              </a:solidFill>
            </a:endParaRPr>
          </a:p>
        </p:txBody>
      </p:sp>
      <p:graphicFrame>
        <p:nvGraphicFramePr>
          <p:cNvPr id="7170" name="Object 0"/>
          <p:cNvGraphicFramePr>
            <a:graphicFrameLocks noChangeAspect="1"/>
          </p:cNvGraphicFramePr>
          <p:nvPr/>
        </p:nvGraphicFramePr>
        <p:xfrm>
          <a:off x="304800" y="2286000"/>
          <a:ext cx="1600200" cy="533400"/>
        </p:xfrm>
        <a:graphic>
          <a:graphicData uri="http://schemas.openxmlformats.org/presentationml/2006/ole">
            <p:oleObj spid="_x0000_s7170" name="Equation" r:id="rId3" imgW="609480" imgH="203040" progId="Equation.DSMT4">
              <p:embed/>
            </p:oleObj>
          </a:graphicData>
        </a:graphic>
      </p:graphicFrame>
      <p:graphicFrame>
        <p:nvGraphicFramePr>
          <p:cNvPr id="7171" name="Object 1"/>
          <p:cNvGraphicFramePr>
            <a:graphicFrameLocks noChangeAspect="1"/>
          </p:cNvGraphicFramePr>
          <p:nvPr/>
        </p:nvGraphicFramePr>
        <p:xfrm>
          <a:off x="6477000" y="2236788"/>
          <a:ext cx="1600200" cy="633412"/>
        </p:xfrm>
        <a:graphic>
          <a:graphicData uri="http://schemas.openxmlformats.org/presentationml/2006/ole">
            <p:oleObj spid="_x0000_s7171" name="Equation" r:id="rId4" imgW="609480" imgH="241200" progId="Equation.DSMT4">
              <p:embed/>
            </p:oleObj>
          </a:graphicData>
        </a:graphic>
      </p:graphicFrame>
      <p:graphicFrame>
        <p:nvGraphicFramePr>
          <p:cNvPr id="7172" name="Object 2"/>
          <p:cNvGraphicFramePr>
            <a:graphicFrameLocks noChangeAspect="1"/>
          </p:cNvGraphicFramePr>
          <p:nvPr/>
        </p:nvGraphicFramePr>
        <p:xfrm>
          <a:off x="3733800" y="1219200"/>
          <a:ext cx="914400" cy="541338"/>
        </p:xfrm>
        <a:graphic>
          <a:graphicData uri="http://schemas.openxmlformats.org/presentationml/2006/ole">
            <p:oleObj spid="_x0000_s7172" name="Equation" r:id="rId5" imgW="342720" imgH="203040" progId="Equation.DSMT4">
              <p:embed/>
            </p:oleObj>
          </a:graphicData>
        </a:graphic>
      </p:graphicFrame>
      <p:graphicFrame>
        <p:nvGraphicFramePr>
          <p:cNvPr id="7173" name="Object 3"/>
          <p:cNvGraphicFramePr>
            <a:graphicFrameLocks noChangeAspect="1"/>
          </p:cNvGraphicFramePr>
          <p:nvPr/>
        </p:nvGraphicFramePr>
        <p:xfrm>
          <a:off x="3733800" y="3124200"/>
          <a:ext cx="914400" cy="541338"/>
        </p:xfrm>
        <a:graphic>
          <a:graphicData uri="http://schemas.openxmlformats.org/presentationml/2006/ole">
            <p:oleObj spid="_x0000_s7173" name="Equation" r:id="rId6" imgW="342720" imgH="203040" progId="Equation.DSMT4">
              <p:embed/>
            </p:oleObj>
          </a:graphicData>
        </a:graphic>
      </p:graphicFrame>
      <p:graphicFrame>
        <p:nvGraphicFramePr>
          <p:cNvPr id="7174" name="Object 4"/>
          <p:cNvGraphicFramePr>
            <a:graphicFrameLocks noChangeAspect="1"/>
          </p:cNvGraphicFramePr>
          <p:nvPr/>
        </p:nvGraphicFramePr>
        <p:xfrm>
          <a:off x="3352800" y="2362200"/>
          <a:ext cx="406400" cy="439738"/>
        </p:xfrm>
        <a:graphic>
          <a:graphicData uri="http://schemas.openxmlformats.org/presentationml/2006/ole">
            <p:oleObj spid="_x0000_s7174" name="Equation" r:id="rId7" imgW="152280" imgH="164880" progId="Equation.DSMT4">
              <p:embed/>
            </p:oleObj>
          </a:graphicData>
        </a:graphic>
      </p:graphicFrame>
      <p:graphicFrame>
        <p:nvGraphicFramePr>
          <p:cNvPr id="7175" name="Object 5"/>
          <p:cNvGraphicFramePr>
            <a:graphicFrameLocks noChangeAspect="1"/>
          </p:cNvGraphicFramePr>
          <p:nvPr/>
        </p:nvGraphicFramePr>
        <p:xfrm>
          <a:off x="3810000" y="1828800"/>
          <a:ext cx="406400" cy="439738"/>
        </p:xfrm>
        <a:graphic>
          <a:graphicData uri="http://schemas.openxmlformats.org/presentationml/2006/ole">
            <p:oleObj spid="_x0000_s7175" name="Equation" r:id="rId8" imgW="152280" imgH="164880" progId="Equation.DSMT4">
              <p:embed/>
            </p:oleObj>
          </a:graphicData>
        </a:graphic>
      </p:graphicFrame>
      <p:graphicFrame>
        <p:nvGraphicFramePr>
          <p:cNvPr id="7176" name="Object 6"/>
          <p:cNvGraphicFramePr>
            <a:graphicFrameLocks noChangeAspect="1"/>
          </p:cNvGraphicFramePr>
          <p:nvPr/>
        </p:nvGraphicFramePr>
        <p:xfrm>
          <a:off x="6629400" y="990600"/>
          <a:ext cx="2100263" cy="574675"/>
        </p:xfrm>
        <a:graphic>
          <a:graphicData uri="http://schemas.openxmlformats.org/presentationml/2006/ole">
            <p:oleObj spid="_x0000_s7176" name="Equation" r:id="rId9" imgW="787320" imgH="215640" progId="Equation.DSMT4">
              <p:embed/>
            </p:oleObj>
          </a:graphicData>
        </a:graphic>
      </p:graphicFrame>
      <p:graphicFrame>
        <p:nvGraphicFramePr>
          <p:cNvPr id="7177" name="Object 7"/>
          <p:cNvGraphicFramePr>
            <a:graphicFrameLocks noChangeAspect="1"/>
          </p:cNvGraphicFramePr>
          <p:nvPr/>
        </p:nvGraphicFramePr>
        <p:xfrm>
          <a:off x="500063" y="4214813"/>
          <a:ext cx="4846637" cy="1897062"/>
        </p:xfrm>
        <a:graphic>
          <a:graphicData uri="http://schemas.openxmlformats.org/presentationml/2006/ole">
            <p:oleObj spid="_x0000_s7177" name="Equation" r:id="rId10" imgW="1168200" imgH="457200" progId="Equation.DSMT4">
              <p:embed/>
            </p:oleObj>
          </a:graphicData>
        </a:graphic>
      </p:graphicFrame>
      <p:sp>
        <p:nvSpPr>
          <p:cNvPr id="7192" name="AutoShape 23"/>
          <p:cNvSpPr>
            <a:spLocks noChangeArrowheads="1"/>
          </p:cNvSpPr>
          <p:nvPr/>
        </p:nvSpPr>
        <p:spPr bwMode="auto">
          <a:xfrm>
            <a:off x="5867400" y="4267200"/>
            <a:ext cx="2895600" cy="1828800"/>
          </a:xfrm>
          <a:prstGeom prst="wedgeRoundRectCallout">
            <a:avLst>
              <a:gd name="adj1" fmla="val -64472"/>
              <a:gd name="adj2" fmla="val -27866"/>
              <a:gd name="adj3" fmla="val 16667"/>
            </a:avLst>
          </a:prstGeom>
          <a:solidFill>
            <a:schemeClr val="hlink"/>
          </a:solidFill>
          <a:ln w="9525">
            <a:solidFill>
              <a:schemeClr val="tx1"/>
            </a:solidFill>
            <a:miter lim="800000"/>
            <a:headEnd/>
            <a:tailEnd/>
          </a:ln>
        </p:spPr>
        <p:txBody>
          <a:bodyPr/>
          <a:lstStyle/>
          <a:p>
            <a:pPr algn="ctr"/>
            <a:endParaRPr lang="ja-JP" altLang="ja-JP" b="0">
              <a:solidFill>
                <a:schemeClr val="hlink"/>
              </a:solidFill>
            </a:endParaRPr>
          </a:p>
        </p:txBody>
      </p:sp>
      <p:sp>
        <p:nvSpPr>
          <p:cNvPr id="7193" name="Text Box 24"/>
          <p:cNvSpPr txBox="1">
            <a:spLocks noChangeArrowheads="1"/>
          </p:cNvSpPr>
          <p:nvPr/>
        </p:nvSpPr>
        <p:spPr bwMode="auto">
          <a:xfrm>
            <a:off x="5943600" y="4419600"/>
            <a:ext cx="2667000" cy="1552575"/>
          </a:xfrm>
          <a:prstGeom prst="rect">
            <a:avLst/>
          </a:prstGeom>
          <a:noFill/>
          <a:ln w="9525">
            <a:noFill/>
            <a:miter lim="800000"/>
            <a:headEnd/>
            <a:tailEnd/>
          </a:ln>
        </p:spPr>
        <p:txBody>
          <a:bodyPr>
            <a:spAutoFit/>
          </a:bodyPr>
          <a:lstStyle/>
          <a:p>
            <a:r>
              <a:rPr lang="ja-JP" altLang="en-US" b="0"/>
              <a:t>応用上重要。</a:t>
            </a:r>
          </a:p>
          <a:p>
            <a:r>
              <a:rPr lang="ja-JP" altLang="en-US" b="0"/>
              <a:t>誤り確率により、対称的に送信記号が変化する。</a:t>
            </a:r>
          </a:p>
        </p:txBody>
      </p:sp>
      <p:graphicFrame>
        <p:nvGraphicFramePr>
          <p:cNvPr id="7178" name="Object 8"/>
          <p:cNvGraphicFramePr>
            <a:graphicFrameLocks noChangeAspect="1"/>
          </p:cNvGraphicFramePr>
          <p:nvPr/>
        </p:nvGraphicFramePr>
        <p:xfrm>
          <a:off x="2362200" y="1524000"/>
          <a:ext cx="520700" cy="728663"/>
        </p:xfrm>
        <a:graphic>
          <a:graphicData uri="http://schemas.openxmlformats.org/presentationml/2006/ole">
            <p:oleObj spid="_x0000_s7178" name="Equation" r:id="rId11" imgW="126720" imgH="177480" progId="Equation.DSMT4">
              <p:embed/>
            </p:oleObj>
          </a:graphicData>
        </a:graphic>
      </p:graphicFrame>
      <p:graphicFrame>
        <p:nvGraphicFramePr>
          <p:cNvPr id="7179" name="Object 9"/>
          <p:cNvGraphicFramePr>
            <a:graphicFrameLocks noChangeAspect="1"/>
          </p:cNvGraphicFramePr>
          <p:nvPr/>
        </p:nvGraphicFramePr>
        <p:xfrm>
          <a:off x="2438400" y="2819400"/>
          <a:ext cx="363538" cy="677863"/>
        </p:xfrm>
        <a:graphic>
          <a:graphicData uri="http://schemas.openxmlformats.org/presentationml/2006/ole">
            <p:oleObj spid="_x0000_s7179" name="Equation" r:id="rId12" imgW="88560" imgH="164880" progId="Equation.DSMT4">
              <p:embed/>
            </p:oleObj>
          </a:graphicData>
        </a:graphic>
      </p:graphicFrame>
      <p:graphicFrame>
        <p:nvGraphicFramePr>
          <p:cNvPr id="7180" name="Object 10"/>
          <p:cNvGraphicFramePr>
            <a:graphicFrameLocks noChangeAspect="1"/>
          </p:cNvGraphicFramePr>
          <p:nvPr/>
        </p:nvGraphicFramePr>
        <p:xfrm>
          <a:off x="5791200" y="2590800"/>
          <a:ext cx="363538" cy="833438"/>
        </p:xfrm>
        <a:graphic>
          <a:graphicData uri="http://schemas.openxmlformats.org/presentationml/2006/ole">
            <p:oleObj spid="_x0000_s7180" name="Equation" r:id="rId13" imgW="88560" imgH="203040" progId="Equation.DSMT4">
              <p:embed/>
            </p:oleObj>
          </a:graphicData>
        </a:graphic>
      </p:graphicFrame>
      <p:graphicFrame>
        <p:nvGraphicFramePr>
          <p:cNvPr id="7181" name="Object 11"/>
          <p:cNvGraphicFramePr>
            <a:graphicFrameLocks noChangeAspect="1"/>
          </p:cNvGraphicFramePr>
          <p:nvPr/>
        </p:nvGraphicFramePr>
        <p:xfrm>
          <a:off x="5713413" y="1346200"/>
          <a:ext cx="520700" cy="885825"/>
        </p:xfrm>
        <a:graphic>
          <a:graphicData uri="http://schemas.openxmlformats.org/presentationml/2006/ole">
            <p:oleObj spid="_x0000_s7181" name="Equation" r:id="rId14" imgW="126720" imgH="215640" progId="Equation.DSMT4">
              <p:embed/>
            </p:oleObj>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1818</TotalTime>
  <Words>1461</Words>
  <Application>Microsoft Office PowerPoint</Application>
  <PresentationFormat>画面に合わせる (4:3)</PresentationFormat>
  <Paragraphs>340</Paragraphs>
  <Slides>53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53</vt:i4>
      </vt:variant>
    </vt:vector>
  </HeadingPairs>
  <TitlesOfParts>
    <vt:vector size="55" baseType="lpstr">
      <vt:lpstr>標準デザイン</vt:lpstr>
      <vt:lpstr>Equation</vt:lpstr>
      <vt:lpstr>通信路（７章）</vt:lpstr>
      <vt:lpstr>通信路のモデル</vt:lpstr>
      <vt:lpstr>イメージ</vt:lpstr>
      <vt:lpstr>スライド 4</vt:lpstr>
      <vt:lpstr>通信路線図</vt:lpstr>
      <vt:lpstr>通信路行列</vt:lpstr>
      <vt:lpstr>通信路行列(条件付き確率）</vt:lpstr>
      <vt:lpstr>スライド 8</vt:lpstr>
      <vt:lpstr>通信路例１（２元対称通信路）</vt:lpstr>
      <vt:lpstr>具体的な２元対称通信路</vt:lpstr>
      <vt:lpstr>通信路例２（２元対称消失通信路）</vt:lpstr>
      <vt:lpstr>具体的な２元対称消失通信路</vt:lpstr>
      <vt:lpstr>練習</vt:lpstr>
      <vt:lpstr>練習２</vt:lpstr>
      <vt:lpstr>通信路での確率の関係１ （全確率の公式）</vt:lpstr>
      <vt:lpstr>証明</vt:lpstr>
      <vt:lpstr>別証明</vt:lpstr>
      <vt:lpstr>通信路での確率の関係２（ベーズの定理）</vt:lpstr>
      <vt:lpstr>証明</vt:lpstr>
      <vt:lpstr>通信路行列と確率</vt:lpstr>
      <vt:lpstr>スライド 21</vt:lpstr>
      <vt:lpstr>通信路で送信される情報量 （相互情報量）</vt:lpstr>
      <vt:lpstr>スライド 23</vt:lpstr>
      <vt:lpstr>様々なエントロピー（復習）</vt:lpstr>
      <vt:lpstr>スライド 25</vt:lpstr>
      <vt:lpstr>相互情報量の様々な計算式（公式）</vt:lpstr>
      <vt:lpstr>例１</vt:lpstr>
      <vt:lpstr>スライド 28</vt:lpstr>
      <vt:lpstr>スライド 29</vt:lpstr>
      <vt:lpstr>練習</vt:lpstr>
      <vt:lpstr>通信路容量（重要）</vt:lpstr>
      <vt:lpstr>イメージ</vt:lpstr>
      <vt:lpstr>例</vt:lpstr>
      <vt:lpstr>スライド 34</vt:lpstr>
      <vt:lpstr>スライド 35</vt:lpstr>
      <vt:lpstr>スライド 36</vt:lpstr>
      <vt:lpstr>練習</vt:lpstr>
      <vt:lpstr>２元対称通信路の通信路容量</vt:lpstr>
      <vt:lpstr>スライド 39</vt:lpstr>
      <vt:lpstr>２元対称通信路の通信路容量（概形）</vt:lpstr>
      <vt:lpstr>２元対称消失通信路の通信路容量</vt:lpstr>
      <vt:lpstr>２元対称消失通信路の通信路容量</vt:lpstr>
      <vt:lpstr>雑音のない通信路</vt:lpstr>
      <vt:lpstr>雑音の無い通信路の通信路線図</vt:lpstr>
      <vt:lpstr>雑音のない通信路の通信路容量</vt:lpstr>
      <vt:lpstr>雑音の無い通信路の通信路容量例</vt:lpstr>
      <vt:lpstr>練習</vt:lpstr>
      <vt:lpstr>確定的通信路</vt:lpstr>
      <vt:lpstr>確定的通信路の通信路線図</vt:lpstr>
      <vt:lpstr>確定的通信路の通信路容量</vt:lpstr>
      <vt:lpstr>確定的通信路の通信容量例</vt:lpstr>
      <vt:lpstr>通信路容量を満足する送信情報源例２</vt:lpstr>
      <vt:lpstr>練習</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81</cp:revision>
  <dcterms:created xsi:type="dcterms:W3CDTF">2006-04-07T23:15:43Z</dcterms:created>
  <dcterms:modified xsi:type="dcterms:W3CDTF">2009-12-01T09:34:37Z</dcterms:modified>
</cp:coreProperties>
</file>