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handoutMasterIdLst>
    <p:handoutMasterId r:id="rId60"/>
  </p:handoutMasterIdLst>
  <p:sldIdLst>
    <p:sldId id="266" r:id="rId2"/>
    <p:sldId id="356" r:id="rId3"/>
    <p:sldId id="357" r:id="rId4"/>
    <p:sldId id="359" r:id="rId5"/>
    <p:sldId id="360" r:id="rId6"/>
    <p:sldId id="361" r:id="rId7"/>
    <p:sldId id="364" r:id="rId8"/>
    <p:sldId id="365" r:id="rId9"/>
    <p:sldId id="366" r:id="rId10"/>
    <p:sldId id="385" r:id="rId11"/>
    <p:sldId id="363" r:id="rId12"/>
    <p:sldId id="408" r:id="rId13"/>
    <p:sldId id="367" r:id="rId14"/>
    <p:sldId id="418" r:id="rId15"/>
    <p:sldId id="373" r:id="rId16"/>
    <p:sldId id="369" r:id="rId17"/>
    <p:sldId id="380" r:id="rId18"/>
    <p:sldId id="370" r:id="rId19"/>
    <p:sldId id="372" r:id="rId20"/>
    <p:sldId id="375" r:id="rId21"/>
    <p:sldId id="376" r:id="rId22"/>
    <p:sldId id="392" r:id="rId23"/>
    <p:sldId id="393" r:id="rId24"/>
    <p:sldId id="377" r:id="rId25"/>
    <p:sldId id="378" r:id="rId26"/>
    <p:sldId id="374" r:id="rId27"/>
    <p:sldId id="371" r:id="rId28"/>
    <p:sldId id="379" r:id="rId29"/>
    <p:sldId id="381" r:id="rId30"/>
    <p:sldId id="386" r:id="rId31"/>
    <p:sldId id="387" r:id="rId32"/>
    <p:sldId id="391" r:id="rId33"/>
    <p:sldId id="394" r:id="rId34"/>
    <p:sldId id="395" r:id="rId35"/>
    <p:sldId id="396" r:id="rId36"/>
    <p:sldId id="397" r:id="rId37"/>
    <p:sldId id="398" r:id="rId38"/>
    <p:sldId id="383" r:id="rId39"/>
    <p:sldId id="399" r:id="rId40"/>
    <p:sldId id="400" r:id="rId41"/>
    <p:sldId id="401" r:id="rId42"/>
    <p:sldId id="402" r:id="rId43"/>
    <p:sldId id="404" r:id="rId44"/>
    <p:sldId id="403" r:id="rId45"/>
    <p:sldId id="405" r:id="rId46"/>
    <p:sldId id="406" r:id="rId47"/>
    <p:sldId id="407" r:id="rId48"/>
    <p:sldId id="409" r:id="rId49"/>
    <p:sldId id="410" r:id="rId50"/>
    <p:sldId id="411" r:id="rId51"/>
    <p:sldId id="412" r:id="rId52"/>
    <p:sldId id="419" r:id="rId53"/>
    <p:sldId id="414" r:id="rId54"/>
    <p:sldId id="413" r:id="rId55"/>
    <p:sldId id="415" r:id="rId56"/>
    <p:sldId id="416" r:id="rId57"/>
    <p:sldId id="417" r:id="rId58"/>
  </p:sldIdLst>
  <p:sldSz cx="9144000" cy="6858000" type="screen4x3"/>
  <p:notesSz cx="7099300" cy="10234613"/>
  <p:defaultTextStyle>
    <a:defPPr>
      <a:defRPr lang="ja-JP"/>
    </a:defPPr>
    <a:lvl1pPr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1pPr>
    <a:lvl2pPr marL="4572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2pPr>
    <a:lvl3pPr marL="9144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3pPr>
    <a:lvl4pPr marL="13716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4pPr>
    <a:lvl5pPr marL="1828800" algn="l" rtl="0" fontAlgn="base">
      <a:spcBef>
        <a:spcPct val="0"/>
      </a:spcBef>
      <a:spcAft>
        <a:spcPct val="0"/>
      </a:spcAft>
      <a:defRPr kumimoji="1" sz="24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24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FFFFCC"/>
    <a:srgbClr val="FFCC99"/>
    <a:srgbClr val="FFCC00"/>
    <a:srgbClr val="F7CFCF"/>
    <a:srgbClr val="EFDED7"/>
    <a:srgbClr val="EBDBE7"/>
    <a:srgbClr val="66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660" autoAdjust="0"/>
    <p:restoredTop sz="87449" autoAdjust="0"/>
  </p:normalViewPr>
  <p:slideViewPr>
    <p:cSldViewPr>
      <p:cViewPr>
        <p:scale>
          <a:sx n="50" d="100"/>
          <a:sy n="50" d="100"/>
        </p:scale>
        <p:origin x="-240" y="-12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552" y="-66"/>
      </p:cViewPr>
      <p:guideLst>
        <p:guide orient="horz" pos="3224"/>
        <p:guide pos="2236"/>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8.wmf"/><Relationship Id="rId13" Type="http://schemas.openxmlformats.org/officeDocument/2006/relationships/image" Target="../media/image13.wmf"/><Relationship Id="rId3" Type="http://schemas.openxmlformats.org/officeDocument/2006/relationships/image" Target="../media/image3.wmf"/><Relationship Id="rId7" Type="http://schemas.openxmlformats.org/officeDocument/2006/relationships/image" Target="../media/image7.wmf"/><Relationship Id="rId12" Type="http://schemas.openxmlformats.org/officeDocument/2006/relationships/image" Target="../media/image12.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11" Type="http://schemas.openxmlformats.org/officeDocument/2006/relationships/image" Target="../media/image11.wmf"/><Relationship Id="rId5" Type="http://schemas.openxmlformats.org/officeDocument/2006/relationships/image" Target="../media/image5.wmf"/><Relationship Id="rId10" Type="http://schemas.openxmlformats.org/officeDocument/2006/relationships/image" Target="../media/image10.wmf"/><Relationship Id="rId4" Type="http://schemas.openxmlformats.org/officeDocument/2006/relationships/image" Target="../media/image4.wmf"/><Relationship Id="rId9" Type="http://schemas.openxmlformats.org/officeDocument/2006/relationships/image" Target="../media/image9.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 Id="rId4" Type="http://schemas.openxmlformats.org/officeDocument/2006/relationships/image" Target="../media/image48.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56.wmf"/><Relationship Id="rId13" Type="http://schemas.openxmlformats.org/officeDocument/2006/relationships/image" Target="../media/image61.wmf"/><Relationship Id="rId3" Type="http://schemas.openxmlformats.org/officeDocument/2006/relationships/image" Target="../media/image51.wmf"/><Relationship Id="rId7" Type="http://schemas.openxmlformats.org/officeDocument/2006/relationships/image" Target="../media/image55.wmf"/><Relationship Id="rId12" Type="http://schemas.openxmlformats.org/officeDocument/2006/relationships/image" Target="../media/image60.wmf"/><Relationship Id="rId2" Type="http://schemas.openxmlformats.org/officeDocument/2006/relationships/image" Target="../media/image50.wmf"/><Relationship Id="rId16" Type="http://schemas.openxmlformats.org/officeDocument/2006/relationships/image" Target="../media/image64.wmf"/><Relationship Id="rId1" Type="http://schemas.openxmlformats.org/officeDocument/2006/relationships/image" Target="../media/image49.wmf"/><Relationship Id="rId6" Type="http://schemas.openxmlformats.org/officeDocument/2006/relationships/image" Target="../media/image54.wmf"/><Relationship Id="rId11" Type="http://schemas.openxmlformats.org/officeDocument/2006/relationships/image" Target="../media/image59.wmf"/><Relationship Id="rId5" Type="http://schemas.openxmlformats.org/officeDocument/2006/relationships/image" Target="../media/image53.wmf"/><Relationship Id="rId15" Type="http://schemas.openxmlformats.org/officeDocument/2006/relationships/image" Target="../media/image63.wmf"/><Relationship Id="rId10" Type="http://schemas.openxmlformats.org/officeDocument/2006/relationships/image" Target="../media/image58.wmf"/><Relationship Id="rId4" Type="http://schemas.openxmlformats.org/officeDocument/2006/relationships/image" Target="../media/image52.wmf"/><Relationship Id="rId9" Type="http://schemas.openxmlformats.org/officeDocument/2006/relationships/image" Target="../media/image57.wmf"/><Relationship Id="rId14" Type="http://schemas.openxmlformats.org/officeDocument/2006/relationships/image" Target="../media/image6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67.wmf"/><Relationship Id="rId2" Type="http://schemas.openxmlformats.org/officeDocument/2006/relationships/image" Target="../media/image66.wmf"/><Relationship Id="rId1" Type="http://schemas.openxmlformats.org/officeDocument/2006/relationships/image" Target="../media/image65.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70.wmf"/><Relationship Id="rId2" Type="http://schemas.openxmlformats.org/officeDocument/2006/relationships/image" Target="../media/image69.wmf"/><Relationship Id="rId1" Type="http://schemas.openxmlformats.org/officeDocument/2006/relationships/image" Target="../media/image68.wmf"/><Relationship Id="rId5" Type="http://schemas.openxmlformats.org/officeDocument/2006/relationships/image" Target="../media/image72.wmf"/><Relationship Id="rId4" Type="http://schemas.openxmlformats.org/officeDocument/2006/relationships/image" Target="../media/image71.wmf"/></Relationships>
</file>

<file path=ppt/drawings/_rels/vmlDrawing14.vml.rels><?xml version="1.0" encoding="UTF-8" standalone="yes"?>
<Relationships xmlns="http://schemas.openxmlformats.org/package/2006/relationships"><Relationship Id="rId8" Type="http://schemas.openxmlformats.org/officeDocument/2006/relationships/image" Target="../media/image79.wmf"/><Relationship Id="rId13" Type="http://schemas.openxmlformats.org/officeDocument/2006/relationships/image" Target="../media/image84.wmf"/><Relationship Id="rId3" Type="http://schemas.openxmlformats.org/officeDocument/2006/relationships/image" Target="../media/image74.wmf"/><Relationship Id="rId7" Type="http://schemas.openxmlformats.org/officeDocument/2006/relationships/image" Target="../media/image78.wmf"/><Relationship Id="rId12" Type="http://schemas.openxmlformats.org/officeDocument/2006/relationships/image" Target="../media/image83.wmf"/><Relationship Id="rId2" Type="http://schemas.openxmlformats.org/officeDocument/2006/relationships/image" Target="../media/image49.wmf"/><Relationship Id="rId1" Type="http://schemas.openxmlformats.org/officeDocument/2006/relationships/image" Target="../media/image73.wmf"/><Relationship Id="rId6" Type="http://schemas.openxmlformats.org/officeDocument/2006/relationships/image" Target="../media/image77.wmf"/><Relationship Id="rId11" Type="http://schemas.openxmlformats.org/officeDocument/2006/relationships/image" Target="../media/image82.wmf"/><Relationship Id="rId5" Type="http://schemas.openxmlformats.org/officeDocument/2006/relationships/image" Target="../media/image76.wmf"/><Relationship Id="rId10" Type="http://schemas.openxmlformats.org/officeDocument/2006/relationships/image" Target="../media/image81.wmf"/><Relationship Id="rId4" Type="http://schemas.openxmlformats.org/officeDocument/2006/relationships/image" Target="../media/image75.wmf"/><Relationship Id="rId9" Type="http://schemas.openxmlformats.org/officeDocument/2006/relationships/image" Target="../media/image80.wmf"/><Relationship Id="rId14" Type="http://schemas.openxmlformats.org/officeDocument/2006/relationships/image" Target="../media/image85.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92.wmf"/><Relationship Id="rId13" Type="http://schemas.openxmlformats.org/officeDocument/2006/relationships/image" Target="../media/image97.wmf"/><Relationship Id="rId3" Type="http://schemas.openxmlformats.org/officeDocument/2006/relationships/image" Target="../media/image87.wmf"/><Relationship Id="rId7" Type="http://schemas.openxmlformats.org/officeDocument/2006/relationships/image" Target="../media/image91.wmf"/><Relationship Id="rId12" Type="http://schemas.openxmlformats.org/officeDocument/2006/relationships/image" Target="../media/image96.wmf"/><Relationship Id="rId2" Type="http://schemas.openxmlformats.org/officeDocument/2006/relationships/image" Target="../media/image86.wmf"/><Relationship Id="rId1" Type="http://schemas.openxmlformats.org/officeDocument/2006/relationships/image" Target="../media/image18.wmf"/><Relationship Id="rId6" Type="http://schemas.openxmlformats.org/officeDocument/2006/relationships/image" Target="../media/image90.wmf"/><Relationship Id="rId11" Type="http://schemas.openxmlformats.org/officeDocument/2006/relationships/image" Target="../media/image95.wmf"/><Relationship Id="rId5" Type="http://schemas.openxmlformats.org/officeDocument/2006/relationships/image" Target="../media/image89.wmf"/><Relationship Id="rId15" Type="http://schemas.openxmlformats.org/officeDocument/2006/relationships/image" Target="../media/image99.wmf"/><Relationship Id="rId10" Type="http://schemas.openxmlformats.org/officeDocument/2006/relationships/image" Target="../media/image94.wmf"/><Relationship Id="rId4" Type="http://schemas.openxmlformats.org/officeDocument/2006/relationships/image" Target="../media/image88.wmf"/><Relationship Id="rId9" Type="http://schemas.openxmlformats.org/officeDocument/2006/relationships/image" Target="../media/image93.wmf"/><Relationship Id="rId14" Type="http://schemas.openxmlformats.org/officeDocument/2006/relationships/image" Target="../media/image98.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102.wmf"/><Relationship Id="rId2" Type="http://schemas.openxmlformats.org/officeDocument/2006/relationships/image" Target="../media/image101.wmf"/><Relationship Id="rId1" Type="http://schemas.openxmlformats.org/officeDocument/2006/relationships/image" Target="../media/image100.wmf"/><Relationship Id="rId6" Type="http://schemas.openxmlformats.org/officeDocument/2006/relationships/image" Target="../media/image105.wmf"/><Relationship Id="rId5" Type="http://schemas.openxmlformats.org/officeDocument/2006/relationships/image" Target="../media/image104.wmf"/><Relationship Id="rId4" Type="http://schemas.openxmlformats.org/officeDocument/2006/relationships/image" Target="../media/image103.wmf"/></Relationships>
</file>

<file path=ppt/drawings/_rels/vmlDrawing17.vml.rels><?xml version="1.0" encoding="UTF-8" standalone="yes"?>
<Relationships xmlns="http://schemas.openxmlformats.org/package/2006/relationships"><Relationship Id="rId8" Type="http://schemas.openxmlformats.org/officeDocument/2006/relationships/image" Target="../media/image111.wmf"/><Relationship Id="rId3" Type="http://schemas.openxmlformats.org/officeDocument/2006/relationships/image" Target="../media/image107.wmf"/><Relationship Id="rId7" Type="http://schemas.openxmlformats.org/officeDocument/2006/relationships/image" Target="../media/image110.wmf"/><Relationship Id="rId2" Type="http://schemas.openxmlformats.org/officeDocument/2006/relationships/image" Target="../media/image106.wmf"/><Relationship Id="rId1" Type="http://schemas.openxmlformats.org/officeDocument/2006/relationships/image" Target="../media/image101.wmf"/><Relationship Id="rId6" Type="http://schemas.openxmlformats.org/officeDocument/2006/relationships/image" Target="../media/image109.wmf"/><Relationship Id="rId5" Type="http://schemas.openxmlformats.org/officeDocument/2006/relationships/image" Target="../media/image18.wmf"/><Relationship Id="rId4" Type="http://schemas.openxmlformats.org/officeDocument/2006/relationships/image" Target="../media/image108.wmf"/><Relationship Id="rId9" Type="http://schemas.openxmlformats.org/officeDocument/2006/relationships/image" Target="../media/image112.wmf"/></Relationships>
</file>

<file path=ppt/drawings/_rels/vmlDrawing18.vml.rels><?xml version="1.0" encoding="UTF-8" standalone="yes"?>
<Relationships xmlns="http://schemas.openxmlformats.org/package/2006/relationships"><Relationship Id="rId8" Type="http://schemas.openxmlformats.org/officeDocument/2006/relationships/image" Target="../media/image120.wmf"/><Relationship Id="rId3" Type="http://schemas.openxmlformats.org/officeDocument/2006/relationships/image" Target="../media/image115.wmf"/><Relationship Id="rId7" Type="http://schemas.openxmlformats.org/officeDocument/2006/relationships/image" Target="../media/image119.wmf"/><Relationship Id="rId2" Type="http://schemas.openxmlformats.org/officeDocument/2006/relationships/image" Target="../media/image114.wmf"/><Relationship Id="rId1" Type="http://schemas.openxmlformats.org/officeDocument/2006/relationships/image" Target="../media/image113.wmf"/><Relationship Id="rId6" Type="http://schemas.openxmlformats.org/officeDocument/2006/relationships/image" Target="../media/image118.wmf"/><Relationship Id="rId5" Type="http://schemas.openxmlformats.org/officeDocument/2006/relationships/image" Target="../media/image117.wmf"/><Relationship Id="rId10" Type="http://schemas.openxmlformats.org/officeDocument/2006/relationships/image" Target="../media/image122.wmf"/><Relationship Id="rId4" Type="http://schemas.openxmlformats.org/officeDocument/2006/relationships/image" Target="../media/image116.wmf"/><Relationship Id="rId9" Type="http://schemas.openxmlformats.org/officeDocument/2006/relationships/image" Target="../media/image121.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124.wmf"/><Relationship Id="rId2" Type="http://schemas.openxmlformats.org/officeDocument/2006/relationships/image" Target="../media/image123.wmf"/><Relationship Id="rId1" Type="http://schemas.openxmlformats.org/officeDocument/2006/relationships/image" Target="../media/image114.wmf"/><Relationship Id="rId6" Type="http://schemas.openxmlformats.org/officeDocument/2006/relationships/image" Target="../media/image127.wmf"/><Relationship Id="rId5" Type="http://schemas.openxmlformats.org/officeDocument/2006/relationships/image" Target="../media/image126.wmf"/><Relationship Id="rId4" Type="http://schemas.openxmlformats.org/officeDocument/2006/relationships/image" Target="../media/image12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28.wmf"/></Relationships>
</file>

<file path=ppt/drawings/_rels/vmlDrawing21.vml.rels><?xml version="1.0" encoding="UTF-8" standalone="yes"?>
<Relationships xmlns="http://schemas.openxmlformats.org/package/2006/relationships"><Relationship Id="rId8" Type="http://schemas.openxmlformats.org/officeDocument/2006/relationships/image" Target="../media/image133.wmf"/><Relationship Id="rId13" Type="http://schemas.openxmlformats.org/officeDocument/2006/relationships/image" Target="../media/image138.wmf"/><Relationship Id="rId18" Type="http://schemas.openxmlformats.org/officeDocument/2006/relationships/image" Target="../media/image143.wmf"/><Relationship Id="rId3" Type="http://schemas.openxmlformats.org/officeDocument/2006/relationships/image" Target="../media/image75.wmf"/><Relationship Id="rId7" Type="http://schemas.openxmlformats.org/officeDocument/2006/relationships/image" Target="../media/image132.wmf"/><Relationship Id="rId12" Type="http://schemas.openxmlformats.org/officeDocument/2006/relationships/image" Target="../media/image137.wmf"/><Relationship Id="rId17" Type="http://schemas.openxmlformats.org/officeDocument/2006/relationships/image" Target="../media/image142.wmf"/><Relationship Id="rId2" Type="http://schemas.openxmlformats.org/officeDocument/2006/relationships/image" Target="../media/image74.wmf"/><Relationship Id="rId16" Type="http://schemas.openxmlformats.org/officeDocument/2006/relationships/image" Target="../media/image141.wmf"/><Relationship Id="rId20" Type="http://schemas.openxmlformats.org/officeDocument/2006/relationships/image" Target="../media/image145.wmf"/><Relationship Id="rId1" Type="http://schemas.openxmlformats.org/officeDocument/2006/relationships/image" Target="../media/image73.wmf"/><Relationship Id="rId6" Type="http://schemas.openxmlformats.org/officeDocument/2006/relationships/image" Target="../media/image131.wmf"/><Relationship Id="rId11" Type="http://schemas.openxmlformats.org/officeDocument/2006/relationships/image" Target="../media/image136.wmf"/><Relationship Id="rId5" Type="http://schemas.openxmlformats.org/officeDocument/2006/relationships/image" Target="../media/image130.wmf"/><Relationship Id="rId15" Type="http://schemas.openxmlformats.org/officeDocument/2006/relationships/image" Target="../media/image140.wmf"/><Relationship Id="rId10" Type="http://schemas.openxmlformats.org/officeDocument/2006/relationships/image" Target="../media/image135.wmf"/><Relationship Id="rId19" Type="http://schemas.openxmlformats.org/officeDocument/2006/relationships/image" Target="../media/image144.wmf"/><Relationship Id="rId4" Type="http://schemas.openxmlformats.org/officeDocument/2006/relationships/image" Target="../media/image129.wmf"/><Relationship Id="rId9" Type="http://schemas.openxmlformats.org/officeDocument/2006/relationships/image" Target="../media/image134.wmf"/><Relationship Id="rId14" Type="http://schemas.openxmlformats.org/officeDocument/2006/relationships/image" Target="../media/image139.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46.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149.wmf"/><Relationship Id="rId2" Type="http://schemas.openxmlformats.org/officeDocument/2006/relationships/image" Target="../media/image148.wmf"/><Relationship Id="rId1" Type="http://schemas.openxmlformats.org/officeDocument/2006/relationships/image" Target="../media/image147.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149.wmf"/><Relationship Id="rId2" Type="http://schemas.openxmlformats.org/officeDocument/2006/relationships/image" Target="../media/image148.wmf"/><Relationship Id="rId1" Type="http://schemas.openxmlformats.org/officeDocument/2006/relationships/image" Target="../media/image150.wmf"/></Relationships>
</file>

<file path=ppt/drawings/_rels/vmlDrawing25.vml.rels><?xml version="1.0" encoding="UTF-8" standalone="yes"?>
<Relationships xmlns="http://schemas.openxmlformats.org/package/2006/relationships"><Relationship Id="rId8" Type="http://schemas.openxmlformats.org/officeDocument/2006/relationships/image" Target="../media/image158.wmf"/><Relationship Id="rId13" Type="http://schemas.openxmlformats.org/officeDocument/2006/relationships/image" Target="../media/image163.wmf"/><Relationship Id="rId3" Type="http://schemas.openxmlformats.org/officeDocument/2006/relationships/image" Target="../media/image153.wmf"/><Relationship Id="rId7" Type="http://schemas.openxmlformats.org/officeDocument/2006/relationships/image" Target="../media/image157.wmf"/><Relationship Id="rId12" Type="http://schemas.openxmlformats.org/officeDocument/2006/relationships/image" Target="../media/image162.wmf"/><Relationship Id="rId17" Type="http://schemas.openxmlformats.org/officeDocument/2006/relationships/image" Target="../media/image167.wmf"/><Relationship Id="rId2" Type="http://schemas.openxmlformats.org/officeDocument/2006/relationships/image" Target="../media/image152.wmf"/><Relationship Id="rId16" Type="http://schemas.openxmlformats.org/officeDocument/2006/relationships/image" Target="../media/image166.wmf"/><Relationship Id="rId1" Type="http://schemas.openxmlformats.org/officeDocument/2006/relationships/image" Target="../media/image151.wmf"/><Relationship Id="rId6" Type="http://schemas.openxmlformats.org/officeDocument/2006/relationships/image" Target="../media/image156.wmf"/><Relationship Id="rId11" Type="http://schemas.openxmlformats.org/officeDocument/2006/relationships/image" Target="../media/image161.wmf"/><Relationship Id="rId5" Type="http://schemas.openxmlformats.org/officeDocument/2006/relationships/image" Target="../media/image155.wmf"/><Relationship Id="rId15" Type="http://schemas.openxmlformats.org/officeDocument/2006/relationships/image" Target="../media/image165.wmf"/><Relationship Id="rId10" Type="http://schemas.openxmlformats.org/officeDocument/2006/relationships/image" Target="../media/image160.wmf"/><Relationship Id="rId4" Type="http://schemas.openxmlformats.org/officeDocument/2006/relationships/image" Target="../media/image154.wmf"/><Relationship Id="rId9" Type="http://schemas.openxmlformats.org/officeDocument/2006/relationships/image" Target="../media/image159.wmf"/><Relationship Id="rId14" Type="http://schemas.openxmlformats.org/officeDocument/2006/relationships/image" Target="../media/image164.wmf"/></Relationships>
</file>

<file path=ppt/drawings/_rels/vmlDrawing26.vml.rels><?xml version="1.0" encoding="UTF-8" standalone="yes"?>
<Relationships xmlns="http://schemas.openxmlformats.org/package/2006/relationships"><Relationship Id="rId3" Type="http://schemas.openxmlformats.org/officeDocument/2006/relationships/image" Target="../media/image170.wmf"/><Relationship Id="rId2" Type="http://schemas.openxmlformats.org/officeDocument/2006/relationships/image" Target="../media/image169.wmf"/><Relationship Id="rId1" Type="http://schemas.openxmlformats.org/officeDocument/2006/relationships/image" Target="../media/image168.wmf"/><Relationship Id="rId5" Type="http://schemas.openxmlformats.org/officeDocument/2006/relationships/image" Target="../media/image172.wmf"/><Relationship Id="rId4" Type="http://schemas.openxmlformats.org/officeDocument/2006/relationships/image" Target="../media/image171.wmf"/></Relationships>
</file>

<file path=ppt/drawings/_rels/vmlDrawing27.vml.rels><?xml version="1.0" encoding="UTF-8" standalone="yes"?>
<Relationships xmlns="http://schemas.openxmlformats.org/package/2006/relationships"><Relationship Id="rId3" Type="http://schemas.openxmlformats.org/officeDocument/2006/relationships/image" Target="../media/image174.wmf"/><Relationship Id="rId2" Type="http://schemas.openxmlformats.org/officeDocument/2006/relationships/image" Target="../media/image173.wmf"/><Relationship Id="rId1" Type="http://schemas.openxmlformats.org/officeDocument/2006/relationships/image" Target="../media/image170.wmf"/><Relationship Id="rId4" Type="http://schemas.openxmlformats.org/officeDocument/2006/relationships/image" Target="../media/image175.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177.wmf"/><Relationship Id="rId2" Type="http://schemas.openxmlformats.org/officeDocument/2006/relationships/image" Target="../media/image113.wmf"/><Relationship Id="rId1" Type="http://schemas.openxmlformats.org/officeDocument/2006/relationships/image" Target="../media/image176.wmf"/><Relationship Id="rId5" Type="http://schemas.openxmlformats.org/officeDocument/2006/relationships/image" Target="../media/image179.wmf"/><Relationship Id="rId4" Type="http://schemas.openxmlformats.org/officeDocument/2006/relationships/image" Target="../media/image178.wmf"/></Relationships>
</file>

<file path=ppt/drawings/_rels/vmlDrawing29.vml.rels><?xml version="1.0" encoding="UTF-8" standalone="yes"?>
<Relationships xmlns="http://schemas.openxmlformats.org/package/2006/relationships"><Relationship Id="rId3" Type="http://schemas.openxmlformats.org/officeDocument/2006/relationships/image" Target="../media/image182.wmf"/><Relationship Id="rId2" Type="http://schemas.openxmlformats.org/officeDocument/2006/relationships/image" Target="../media/image181.wmf"/><Relationship Id="rId1" Type="http://schemas.openxmlformats.org/officeDocument/2006/relationships/image" Target="../media/image180.wmf"/><Relationship Id="rId5" Type="http://schemas.openxmlformats.org/officeDocument/2006/relationships/image" Target="../media/image184.wmf"/><Relationship Id="rId4" Type="http://schemas.openxmlformats.org/officeDocument/2006/relationships/image" Target="../media/image183.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23.wmf"/><Relationship Id="rId3" Type="http://schemas.openxmlformats.org/officeDocument/2006/relationships/image" Target="../media/image18.wmf"/><Relationship Id="rId7" Type="http://schemas.openxmlformats.org/officeDocument/2006/relationships/image" Target="../media/image22.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21.wmf"/><Relationship Id="rId5" Type="http://schemas.openxmlformats.org/officeDocument/2006/relationships/image" Target="../media/image20.wmf"/><Relationship Id="rId4" Type="http://schemas.openxmlformats.org/officeDocument/2006/relationships/image" Target="../media/image19.wmf"/></Relationships>
</file>

<file path=ppt/drawings/_rels/vmlDrawing30.vml.rels><?xml version="1.0" encoding="UTF-8" standalone="yes"?>
<Relationships xmlns="http://schemas.openxmlformats.org/package/2006/relationships"><Relationship Id="rId2" Type="http://schemas.openxmlformats.org/officeDocument/2006/relationships/image" Target="../media/image186.wmf"/><Relationship Id="rId1" Type="http://schemas.openxmlformats.org/officeDocument/2006/relationships/image" Target="../media/image185.wmf"/></Relationships>
</file>

<file path=ppt/drawings/_rels/vmlDrawing31.vml.rels><?xml version="1.0" encoding="UTF-8" standalone="yes"?>
<Relationships xmlns="http://schemas.openxmlformats.org/package/2006/relationships"><Relationship Id="rId2" Type="http://schemas.openxmlformats.org/officeDocument/2006/relationships/image" Target="../media/image187.wmf"/><Relationship Id="rId1" Type="http://schemas.openxmlformats.org/officeDocument/2006/relationships/image" Target="../media/image28.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88.wmf"/></Relationships>
</file>

<file path=ppt/drawings/_rels/vmlDrawing33.vml.rels><?xml version="1.0" encoding="UTF-8" standalone="yes"?>
<Relationships xmlns="http://schemas.openxmlformats.org/package/2006/relationships"><Relationship Id="rId3" Type="http://schemas.openxmlformats.org/officeDocument/2006/relationships/image" Target="../media/image191.wmf"/><Relationship Id="rId7" Type="http://schemas.openxmlformats.org/officeDocument/2006/relationships/image" Target="../media/image194.wmf"/><Relationship Id="rId2" Type="http://schemas.openxmlformats.org/officeDocument/2006/relationships/image" Target="../media/image190.wmf"/><Relationship Id="rId1" Type="http://schemas.openxmlformats.org/officeDocument/2006/relationships/image" Target="../media/image189.wmf"/><Relationship Id="rId6" Type="http://schemas.openxmlformats.org/officeDocument/2006/relationships/image" Target="../media/image193.wmf"/><Relationship Id="rId5" Type="http://schemas.openxmlformats.org/officeDocument/2006/relationships/image" Target="../media/image192.wmf"/><Relationship Id="rId4" Type="http://schemas.openxmlformats.org/officeDocument/2006/relationships/image" Target="../media/image113.wmf"/></Relationships>
</file>

<file path=ppt/drawings/_rels/vmlDrawing34.vml.rels><?xml version="1.0" encoding="UTF-8" standalone="yes"?>
<Relationships xmlns="http://schemas.openxmlformats.org/package/2006/relationships"><Relationship Id="rId3" Type="http://schemas.openxmlformats.org/officeDocument/2006/relationships/image" Target="../media/image197.wmf"/><Relationship Id="rId2" Type="http://schemas.openxmlformats.org/officeDocument/2006/relationships/image" Target="../media/image196.wmf"/><Relationship Id="rId1" Type="http://schemas.openxmlformats.org/officeDocument/2006/relationships/image" Target="../media/image195.wmf"/></Relationships>
</file>

<file path=ppt/drawings/_rels/vmlDrawing35.vml.rels><?xml version="1.0" encoding="UTF-8" standalone="yes"?>
<Relationships xmlns="http://schemas.openxmlformats.org/package/2006/relationships"><Relationship Id="rId3" Type="http://schemas.openxmlformats.org/officeDocument/2006/relationships/image" Target="../media/image200.wmf"/><Relationship Id="rId2" Type="http://schemas.openxmlformats.org/officeDocument/2006/relationships/image" Target="../media/image199.wmf"/><Relationship Id="rId1" Type="http://schemas.openxmlformats.org/officeDocument/2006/relationships/image" Target="../media/image198.wmf"/><Relationship Id="rId6" Type="http://schemas.openxmlformats.org/officeDocument/2006/relationships/image" Target="../media/image203.wmf"/><Relationship Id="rId5" Type="http://schemas.openxmlformats.org/officeDocument/2006/relationships/image" Target="../media/image202.wmf"/><Relationship Id="rId4" Type="http://schemas.openxmlformats.org/officeDocument/2006/relationships/image" Target="../media/image201.wmf"/></Relationships>
</file>

<file path=ppt/drawings/_rels/vmlDrawing36.vml.rels><?xml version="1.0" encoding="UTF-8" standalone="yes"?>
<Relationships xmlns="http://schemas.openxmlformats.org/package/2006/relationships"><Relationship Id="rId3" Type="http://schemas.openxmlformats.org/officeDocument/2006/relationships/image" Target="../media/image206.wmf"/><Relationship Id="rId2" Type="http://schemas.openxmlformats.org/officeDocument/2006/relationships/image" Target="../media/image205.wmf"/><Relationship Id="rId1" Type="http://schemas.openxmlformats.org/officeDocument/2006/relationships/image" Target="../media/image204.wmf"/></Relationships>
</file>

<file path=ppt/drawings/_rels/vmlDrawing37.vml.rels><?xml version="1.0" encoding="UTF-8" standalone="yes"?>
<Relationships xmlns="http://schemas.openxmlformats.org/package/2006/relationships"><Relationship Id="rId8" Type="http://schemas.openxmlformats.org/officeDocument/2006/relationships/image" Target="../media/image208.wmf"/><Relationship Id="rId3" Type="http://schemas.openxmlformats.org/officeDocument/2006/relationships/image" Target="../media/image124.wmf"/><Relationship Id="rId7" Type="http://schemas.openxmlformats.org/officeDocument/2006/relationships/image" Target="../media/image207.wmf"/><Relationship Id="rId2" Type="http://schemas.openxmlformats.org/officeDocument/2006/relationships/image" Target="../media/image123.wmf"/><Relationship Id="rId1" Type="http://schemas.openxmlformats.org/officeDocument/2006/relationships/image" Target="../media/image114.wmf"/><Relationship Id="rId6" Type="http://schemas.openxmlformats.org/officeDocument/2006/relationships/image" Target="../media/image127.wmf"/><Relationship Id="rId5" Type="http://schemas.openxmlformats.org/officeDocument/2006/relationships/image" Target="../media/image126.wmf"/><Relationship Id="rId10" Type="http://schemas.openxmlformats.org/officeDocument/2006/relationships/image" Target="../media/image210.wmf"/><Relationship Id="rId4" Type="http://schemas.openxmlformats.org/officeDocument/2006/relationships/image" Target="../media/image125.wmf"/><Relationship Id="rId9" Type="http://schemas.openxmlformats.org/officeDocument/2006/relationships/image" Target="../media/image209.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199.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186.wmf"/><Relationship Id="rId1" Type="http://schemas.openxmlformats.org/officeDocument/2006/relationships/image" Target="../media/image185.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image" Target="../media/image4.wmf"/><Relationship Id="rId7" Type="http://schemas.openxmlformats.org/officeDocument/2006/relationships/image" Target="../media/image25.wmf"/><Relationship Id="rId2" Type="http://schemas.openxmlformats.org/officeDocument/2006/relationships/image" Target="../media/image3.wmf"/><Relationship Id="rId1" Type="http://schemas.openxmlformats.org/officeDocument/2006/relationships/image" Target="../media/image1.wmf"/><Relationship Id="rId6" Type="http://schemas.openxmlformats.org/officeDocument/2006/relationships/image" Target="../media/image24.wmf"/><Relationship Id="rId5" Type="http://schemas.openxmlformats.org/officeDocument/2006/relationships/image" Target="../media/image6.wmf"/><Relationship Id="rId4" Type="http://schemas.openxmlformats.org/officeDocument/2006/relationships/image" Target="../media/image5.wmf"/><Relationship Id="rId9" Type="http://schemas.openxmlformats.org/officeDocument/2006/relationships/image" Target="../media/image27.wmf"/></Relationships>
</file>

<file path=ppt/drawings/_rels/vmlDrawing40.vml.rels><?xml version="1.0" encoding="UTF-8" standalone="yes"?>
<Relationships xmlns="http://schemas.openxmlformats.org/package/2006/relationships"><Relationship Id="rId3" Type="http://schemas.openxmlformats.org/officeDocument/2006/relationships/image" Target="../media/image213.wmf"/><Relationship Id="rId2" Type="http://schemas.openxmlformats.org/officeDocument/2006/relationships/image" Target="../media/image212.wmf"/><Relationship Id="rId1" Type="http://schemas.openxmlformats.org/officeDocument/2006/relationships/image" Target="../media/image211.wmf"/></Relationships>
</file>

<file path=ppt/drawings/_rels/vmlDrawing41.vml.rels><?xml version="1.0" encoding="UTF-8" standalone="yes"?>
<Relationships xmlns="http://schemas.openxmlformats.org/package/2006/relationships"><Relationship Id="rId3" Type="http://schemas.openxmlformats.org/officeDocument/2006/relationships/image" Target="../media/image214.wmf"/><Relationship Id="rId2" Type="http://schemas.openxmlformats.org/officeDocument/2006/relationships/image" Target="../media/image191.wmf"/><Relationship Id="rId1" Type="http://schemas.openxmlformats.org/officeDocument/2006/relationships/image" Target="../media/image194.wmf"/><Relationship Id="rId5" Type="http://schemas.openxmlformats.org/officeDocument/2006/relationships/image" Target="../media/image216.wmf"/><Relationship Id="rId4" Type="http://schemas.openxmlformats.org/officeDocument/2006/relationships/image" Target="../media/image215.wmf"/></Relationships>
</file>

<file path=ppt/drawings/_rels/vmlDrawing42.vml.rels><?xml version="1.0" encoding="UTF-8" standalone="yes"?>
<Relationships xmlns="http://schemas.openxmlformats.org/package/2006/relationships"><Relationship Id="rId2" Type="http://schemas.openxmlformats.org/officeDocument/2006/relationships/image" Target="../media/image186.wmf"/><Relationship Id="rId1" Type="http://schemas.openxmlformats.org/officeDocument/2006/relationships/image" Target="../media/image185.wmf"/></Relationships>
</file>

<file path=ppt/drawings/_rels/vmlDrawing43.vml.rels><?xml version="1.0" encoding="UTF-8" standalone="yes"?>
<Relationships xmlns="http://schemas.openxmlformats.org/package/2006/relationships"><Relationship Id="rId8" Type="http://schemas.openxmlformats.org/officeDocument/2006/relationships/image" Target="../media/image224.wmf"/><Relationship Id="rId3" Type="http://schemas.openxmlformats.org/officeDocument/2006/relationships/image" Target="../media/image219.wmf"/><Relationship Id="rId7" Type="http://schemas.openxmlformats.org/officeDocument/2006/relationships/image" Target="../media/image223.wmf"/><Relationship Id="rId2" Type="http://schemas.openxmlformats.org/officeDocument/2006/relationships/image" Target="../media/image218.wmf"/><Relationship Id="rId1" Type="http://schemas.openxmlformats.org/officeDocument/2006/relationships/image" Target="../media/image217.wmf"/><Relationship Id="rId6" Type="http://schemas.openxmlformats.org/officeDocument/2006/relationships/image" Target="../media/image222.wmf"/><Relationship Id="rId11" Type="http://schemas.openxmlformats.org/officeDocument/2006/relationships/image" Target="../media/image227.wmf"/><Relationship Id="rId5" Type="http://schemas.openxmlformats.org/officeDocument/2006/relationships/image" Target="../media/image221.wmf"/><Relationship Id="rId10" Type="http://schemas.openxmlformats.org/officeDocument/2006/relationships/image" Target="../media/image226.wmf"/><Relationship Id="rId4" Type="http://schemas.openxmlformats.org/officeDocument/2006/relationships/image" Target="../media/image220.wmf"/><Relationship Id="rId9" Type="http://schemas.openxmlformats.org/officeDocument/2006/relationships/image" Target="../media/image225.wmf"/></Relationships>
</file>

<file path=ppt/drawings/_rels/vmlDrawing44.vml.rels><?xml version="1.0" encoding="UTF-8" standalone="yes"?>
<Relationships xmlns="http://schemas.openxmlformats.org/package/2006/relationships"><Relationship Id="rId3" Type="http://schemas.openxmlformats.org/officeDocument/2006/relationships/image" Target="../media/image230.wmf"/><Relationship Id="rId2" Type="http://schemas.openxmlformats.org/officeDocument/2006/relationships/image" Target="../media/image229.wmf"/><Relationship Id="rId1" Type="http://schemas.openxmlformats.org/officeDocument/2006/relationships/image" Target="../media/image228.wmf"/></Relationships>
</file>

<file path=ppt/drawings/_rels/vmlDrawing45.vml.rels><?xml version="1.0" encoding="UTF-8" standalone="yes"?>
<Relationships xmlns="http://schemas.openxmlformats.org/package/2006/relationships"><Relationship Id="rId2" Type="http://schemas.openxmlformats.org/officeDocument/2006/relationships/image" Target="../media/image232.wmf"/><Relationship Id="rId1" Type="http://schemas.openxmlformats.org/officeDocument/2006/relationships/image" Target="../media/image231.wmf"/></Relationships>
</file>

<file path=ppt/drawings/_rels/vmlDrawing46.vml.rels><?xml version="1.0" encoding="UTF-8" standalone="yes"?>
<Relationships xmlns="http://schemas.openxmlformats.org/package/2006/relationships"><Relationship Id="rId3" Type="http://schemas.openxmlformats.org/officeDocument/2006/relationships/image" Target="../media/image235.wmf"/><Relationship Id="rId7" Type="http://schemas.openxmlformats.org/officeDocument/2006/relationships/image" Target="../media/image239.wmf"/><Relationship Id="rId2" Type="http://schemas.openxmlformats.org/officeDocument/2006/relationships/image" Target="../media/image234.wmf"/><Relationship Id="rId1" Type="http://schemas.openxmlformats.org/officeDocument/2006/relationships/image" Target="../media/image233.wmf"/><Relationship Id="rId6" Type="http://schemas.openxmlformats.org/officeDocument/2006/relationships/image" Target="../media/image238.wmf"/><Relationship Id="rId5" Type="http://schemas.openxmlformats.org/officeDocument/2006/relationships/image" Target="../media/image237.wmf"/><Relationship Id="rId4" Type="http://schemas.openxmlformats.org/officeDocument/2006/relationships/image" Target="../media/image236.wmf"/></Relationships>
</file>

<file path=ppt/drawings/_rels/vmlDrawing47.vml.rels><?xml version="1.0" encoding="UTF-8" standalone="yes"?>
<Relationships xmlns="http://schemas.openxmlformats.org/package/2006/relationships"><Relationship Id="rId3" Type="http://schemas.openxmlformats.org/officeDocument/2006/relationships/image" Target="../media/image242.wmf"/><Relationship Id="rId7" Type="http://schemas.openxmlformats.org/officeDocument/2006/relationships/image" Target="../media/image227.wmf"/><Relationship Id="rId2" Type="http://schemas.openxmlformats.org/officeDocument/2006/relationships/image" Target="../media/image241.wmf"/><Relationship Id="rId1" Type="http://schemas.openxmlformats.org/officeDocument/2006/relationships/image" Target="../media/image240.wmf"/><Relationship Id="rId6" Type="http://schemas.openxmlformats.org/officeDocument/2006/relationships/image" Target="../media/image226.wmf"/><Relationship Id="rId5" Type="http://schemas.openxmlformats.org/officeDocument/2006/relationships/image" Target="../media/image225.wmf"/><Relationship Id="rId4" Type="http://schemas.openxmlformats.org/officeDocument/2006/relationships/image" Target="../media/image224.wmf"/></Relationships>
</file>

<file path=ppt/drawings/_rels/vmlDrawing48.vml.rels><?xml version="1.0" encoding="UTF-8" standalone="yes"?>
<Relationships xmlns="http://schemas.openxmlformats.org/package/2006/relationships"><Relationship Id="rId8" Type="http://schemas.openxmlformats.org/officeDocument/2006/relationships/image" Target="../media/image223.wmf"/><Relationship Id="rId3" Type="http://schemas.openxmlformats.org/officeDocument/2006/relationships/image" Target="../media/image245.wmf"/><Relationship Id="rId7" Type="http://schemas.openxmlformats.org/officeDocument/2006/relationships/image" Target="../media/image248.wmf"/><Relationship Id="rId2" Type="http://schemas.openxmlformats.org/officeDocument/2006/relationships/image" Target="../media/image244.wmf"/><Relationship Id="rId1" Type="http://schemas.openxmlformats.org/officeDocument/2006/relationships/image" Target="../media/image243.wmf"/><Relationship Id="rId6" Type="http://schemas.openxmlformats.org/officeDocument/2006/relationships/image" Target="../media/image247.wmf"/><Relationship Id="rId5" Type="http://schemas.openxmlformats.org/officeDocument/2006/relationships/image" Target="../media/image220.wmf"/><Relationship Id="rId4" Type="http://schemas.openxmlformats.org/officeDocument/2006/relationships/image" Target="../media/image246.wmf"/></Relationships>
</file>

<file path=ppt/drawings/_rels/vmlDrawing49.vml.rels><?xml version="1.0" encoding="UTF-8" standalone="yes"?>
<Relationships xmlns="http://schemas.openxmlformats.org/package/2006/relationships"><Relationship Id="rId3" Type="http://schemas.openxmlformats.org/officeDocument/2006/relationships/image" Target="../media/image251.wmf"/><Relationship Id="rId2" Type="http://schemas.openxmlformats.org/officeDocument/2006/relationships/image" Target="../media/image250.wmf"/><Relationship Id="rId1" Type="http://schemas.openxmlformats.org/officeDocument/2006/relationships/image" Target="../media/image249.wmf"/><Relationship Id="rId6" Type="http://schemas.openxmlformats.org/officeDocument/2006/relationships/image" Target="../media/image252.wmf"/><Relationship Id="rId5" Type="http://schemas.openxmlformats.org/officeDocument/2006/relationships/image" Target="../media/image218.wmf"/><Relationship Id="rId4" Type="http://schemas.openxmlformats.org/officeDocument/2006/relationships/image" Target="../media/image2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1.wmf"/><Relationship Id="rId5" Type="http://schemas.openxmlformats.org/officeDocument/2006/relationships/image" Target="../media/image6.wmf"/><Relationship Id="rId4" Type="http://schemas.openxmlformats.org/officeDocument/2006/relationships/image" Target="../media/image5.wmf"/></Relationships>
</file>

<file path=ppt/drawings/_rels/vmlDrawing50.vml.rels><?xml version="1.0" encoding="UTF-8" standalone="yes"?>
<Relationships xmlns="http://schemas.openxmlformats.org/package/2006/relationships"><Relationship Id="rId2" Type="http://schemas.openxmlformats.org/officeDocument/2006/relationships/image" Target="../media/image254.wmf"/><Relationship Id="rId1" Type="http://schemas.openxmlformats.org/officeDocument/2006/relationships/image" Target="../media/image253.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29.wmf"/><Relationship Id="rId2" Type="http://schemas.openxmlformats.org/officeDocument/2006/relationships/image" Target="../media/image3.wmf"/><Relationship Id="rId1" Type="http://schemas.openxmlformats.org/officeDocument/2006/relationships/image" Target="../media/image1.wmf"/><Relationship Id="rId6" Type="http://schemas.openxmlformats.org/officeDocument/2006/relationships/image" Target="../media/image28.wmf"/><Relationship Id="rId5" Type="http://schemas.openxmlformats.org/officeDocument/2006/relationships/image" Target="../media/image6.wmf"/><Relationship Id="rId4" Type="http://schemas.openxmlformats.org/officeDocument/2006/relationships/image" Target="../media/image5.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4" Type="http://schemas.openxmlformats.org/officeDocument/2006/relationships/image" Target="../media/image33.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image" Target="../media/image4.wmf"/><Relationship Id="rId7" Type="http://schemas.openxmlformats.org/officeDocument/2006/relationships/image" Target="../media/image35.wmf"/><Relationship Id="rId2" Type="http://schemas.openxmlformats.org/officeDocument/2006/relationships/image" Target="../media/image3.wmf"/><Relationship Id="rId1" Type="http://schemas.openxmlformats.org/officeDocument/2006/relationships/image" Target="../media/image1.wmf"/><Relationship Id="rId6" Type="http://schemas.openxmlformats.org/officeDocument/2006/relationships/image" Target="../media/image34.wmf"/><Relationship Id="rId5" Type="http://schemas.openxmlformats.org/officeDocument/2006/relationships/image" Target="../media/image6.wmf"/><Relationship Id="rId10" Type="http://schemas.openxmlformats.org/officeDocument/2006/relationships/image" Target="../media/image38.wmf"/><Relationship Id="rId4" Type="http://schemas.openxmlformats.org/officeDocument/2006/relationships/image" Target="../media/image5.wmf"/><Relationship Id="rId9" Type="http://schemas.openxmlformats.org/officeDocument/2006/relationships/image" Target="../media/image3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r>
              <a:rPr lang="en-US" altLang="ja-JP"/>
              <a:t>4.</a:t>
            </a:r>
            <a:r>
              <a:rPr lang="ja-JP" altLang="en-US"/>
              <a:t>情報源</a:t>
            </a:r>
          </a:p>
        </p:txBody>
      </p:sp>
      <p:sp>
        <p:nvSpPr>
          <p:cNvPr id="26627" name="Rectangle 3"/>
          <p:cNvSpPr>
            <a:spLocks noGrp="1" noChangeArrowheads="1"/>
          </p:cNvSpPr>
          <p:nvPr>
            <p:ph type="dt" sz="quarter"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r>
              <a:rPr lang="en-US" altLang="ja-JP" dirty="0" smtClean="0"/>
              <a:t>2009/10/28(</a:t>
            </a:r>
            <a:r>
              <a:rPr lang="ja-JP" altLang="en-US" dirty="0"/>
              <a:t>水）</a:t>
            </a:r>
          </a:p>
        </p:txBody>
      </p:sp>
      <p:sp>
        <p:nvSpPr>
          <p:cNvPr id="26628" name="Rectangle 4"/>
          <p:cNvSpPr>
            <a:spLocks noGrp="1" noChangeArrowheads="1"/>
          </p:cNvSpPr>
          <p:nvPr>
            <p:ph type="ftr" sz="quarter" idx="2"/>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26629" name="Rectangle 5"/>
          <p:cNvSpPr>
            <a:spLocks noGrp="1" noChangeArrowheads="1"/>
          </p:cNvSpPr>
          <p:nvPr>
            <p:ph type="sldNum" sz="quarter" idx="3"/>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BC76CD8D-3179-478D-8507-F4FDF70959E8}"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defRPr sz="1300"/>
            </a:lvl1pPr>
          </a:lstStyle>
          <a:p>
            <a:pPr>
              <a:defRPr/>
            </a:pPr>
            <a:endParaRPr lang="en-US" altLang="ja-JP"/>
          </a:p>
        </p:txBody>
      </p:sp>
      <p:sp>
        <p:nvSpPr>
          <p:cNvPr id="15363" name="Rectangle 3"/>
          <p:cNvSpPr>
            <a:spLocks noGrp="1" noChangeArrowheads="1"/>
          </p:cNvSpPr>
          <p:nvPr>
            <p:ph type="dt" idx="1"/>
          </p:nvPr>
        </p:nvSpPr>
        <p:spPr bwMode="auto">
          <a:xfrm>
            <a:off x="4022937" y="0"/>
            <a:ext cx="3076363" cy="511731"/>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a:defRPr sz="1300"/>
            </a:lvl1pPr>
          </a:lstStyle>
          <a:p>
            <a:pPr>
              <a:defRPr/>
            </a:pPr>
            <a:endParaRPr lang="en-US" altLang="ja-JP"/>
          </a:p>
        </p:txBody>
      </p:sp>
      <p:sp>
        <p:nvSpPr>
          <p:cNvPr id="6042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p:spPr>
      </p:sp>
      <p:sp>
        <p:nvSpPr>
          <p:cNvPr id="15365" name="Rectangle 5"/>
          <p:cNvSpPr>
            <a:spLocks noGrp="1" noChangeArrowheads="1"/>
          </p:cNvSpPr>
          <p:nvPr>
            <p:ph type="body" sz="quarter" idx="3"/>
          </p:nvPr>
        </p:nvSpPr>
        <p:spPr bwMode="auto">
          <a:xfrm>
            <a:off x="946574" y="4861441"/>
            <a:ext cx="5206153" cy="4605576"/>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5366" name="Rectangle 6"/>
          <p:cNvSpPr>
            <a:spLocks noGrp="1" noChangeArrowheads="1"/>
          </p:cNvSpPr>
          <p:nvPr>
            <p:ph type="ftr" sz="quarter" idx="4"/>
          </p:nvPr>
        </p:nvSpPr>
        <p:spPr bwMode="auto">
          <a:xfrm>
            <a:off x="0"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defRPr sz="1300"/>
            </a:lvl1pPr>
          </a:lstStyle>
          <a:p>
            <a:pPr>
              <a:defRPr/>
            </a:pPr>
            <a:endParaRPr lang="en-US" altLang="ja-JP"/>
          </a:p>
        </p:txBody>
      </p:sp>
      <p:sp>
        <p:nvSpPr>
          <p:cNvPr id="15367" name="Rectangle 7"/>
          <p:cNvSpPr>
            <a:spLocks noGrp="1" noChangeArrowheads="1"/>
          </p:cNvSpPr>
          <p:nvPr>
            <p:ph type="sldNum" sz="quarter" idx="5"/>
          </p:nvPr>
        </p:nvSpPr>
        <p:spPr bwMode="auto">
          <a:xfrm>
            <a:off x="4022937" y="9722882"/>
            <a:ext cx="3076363" cy="511731"/>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a:defRPr sz="1300"/>
            </a:lvl1pPr>
          </a:lstStyle>
          <a:p>
            <a:pPr>
              <a:defRPr/>
            </a:pPr>
            <a:fld id="{CF1666E8-44FE-4262-B293-B99C20CD4566}"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4BF7ECB0-9089-479C-8124-B76BB6D1844F}" type="slidenum">
              <a:rPr lang="en-US" altLang="ja-JP"/>
              <a:pPr>
                <a:defRPr/>
              </a:pPr>
              <a:t>&lt;#&gt;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BAD70D8-DDBB-4DB4-8B1A-541B3E571F84}" type="slidenum">
              <a:rPr lang="en-US" altLang="ja-JP"/>
              <a:pPr>
                <a:defRPr/>
              </a:pPr>
              <a:t>&lt;#&gt;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8000" y="0"/>
            <a:ext cx="2286000" cy="60960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705600" cy="60960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E18316F3-A1A8-4521-A2FA-72ACE4273511}"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25263D7-242F-4AE8-8765-D80BC14EB4E0}"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1860DA40-90B8-4FC9-96E3-EB5EEEE88790}"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72652AF-86BE-4CC7-9F57-5DB48C61E1E0}"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19D9724-618B-4C30-B379-1B0F9485860C}"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7B19A00-AF63-4D62-9684-5ED7D57FF3B5}"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D8ECF3F1-8FA1-4E34-8600-17814352C180}"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4C82084F-CA17-4B3A-BAB1-3F698076EA13}" type="slidenum">
              <a:rPr lang="en-US" altLang="ja-JP"/>
              <a:pPr>
                <a:defRPr/>
              </a:pPr>
              <a:t>&lt;#&gt;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F6DF604F-6689-4053-890E-F7082FC7C2EB}" type="slidenum">
              <a:rPr lang="en-US" altLang="ja-JP"/>
              <a:pPr>
                <a:defRPr/>
              </a:pPr>
              <a:t>&lt;#&gt;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0" y="0"/>
            <a:ext cx="91440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522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ltLang="ja-JP"/>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ltLang="ja-JP"/>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5A9404C2-233D-4173-9255-D8D5CC4A3F7B}" type="slidenum">
              <a:rPr lang="en-US" altLang="ja-JP"/>
              <a:pPr>
                <a:defRPr/>
              </a:pPr>
              <a:t>&lt;#&gt;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kumimoji="1" sz="3600">
          <a:solidFill>
            <a:srgbClr val="000066"/>
          </a:solidFill>
          <a:latin typeface="+mj-lt"/>
          <a:ea typeface="+mj-ea"/>
          <a:cs typeface="+mj-cs"/>
        </a:defRPr>
      </a:lvl1pPr>
      <a:lvl2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2pPr>
      <a:lvl3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3pPr>
      <a:lvl4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4pPr>
      <a:lvl5pPr algn="l" rtl="0" eaLnBrk="0" fontAlgn="base" hangingPunct="0">
        <a:spcBef>
          <a:spcPct val="0"/>
        </a:spcBef>
        <a:spcAft>
          <a:spcPct val="0"/>
        </a:spcAft>
        <a:defRPr kumimoji="1" sz="3600">
          <a:solidFill>
            <a:srgbClr val="000066"/>
          </a:solidFill>
          <a:latin typeface="Times New Roman" pitchFamily="18" charset="0"/>
          <a:ea typeface="ＭＳ Ｐゴシック" pitchFamily="50" charset="-128"/>
        </a:defRPr>
      </a:lvl5pPr>
      <a:lvl6pPr marL="457200" algn="l" rtl="0" fontAlgn="base">
        <a:spcBef>
          <a:spcPct val="0"/>
        </a:spcBef>
        <a:spcAft>
          <a:spcPct val="0"/>
        </a:spcAft>
        <a:defRPr kumimoji="1" sz="3600">
          <a:solidFill>
            <a:srgbClr val="000066"/>
          </a:solidFill>
          <a:latin typeface="Times New Roman" pitchFamily="18" charset="0"/>
          <a:ea typeface="ＭＳ Ｐゴシック" pitchFamily="50" charset="-128"/>
        </a:defRPr>
      </a:lvl6pPr>
      <a:lvl7pPr marL="914400" algn="l" rtl="0" fontAlgn="base">
        <a:spcBef>
          <a:spcPct val="0"/>
        </a:spcBef>
        <a:spcAft>
          <a:spcPct val="0"/>
        </a:spcAft>
        <a:defRPr kumimoji="1" sz="3600">
          <a:solidFill>
            <a:srgbClr val="000066"/>
          </a:solidFill>
          <a:latin typeface="Times New Roman" pitchFamily="18" charset="0"/>
          <a:ea typeface="ＭＳ Ｐゴシック" pitchFamily="50" charset="-128"/>
        </a:defRPr>
      </a:lvl7pPr>
      <a:lvl8pPr marL="1371600" algn="l" rtl="0" fontAlgn="base">
        <a:spcBef>
          <a:spcPct val="0"/>
        </a:spcBef>
        <a:spcAft>
          <a:spcPct val="0"/>
        </a:spcAft>
        <a:defRPr kumimoji="1" sz="3600">
          <a:solidFill>
            <a:srgbClr val="000066"/>
          </a:solidFill>
          <a:latin typeface="Times New Roman" pitchFamily="18" charset="0"/>
          <a:ea typeface="ＭＳ Ｐゴシック" pitchFamily="50" charset="-128"/>
        </a:defRPr>
      </a:lvl8pPr>
      <a:lvl9pPr marL="1828800" algn="l" rtl="0" fontAlgn="base">
        <a:spcBef>
          <a:spcPct val="0"/>
        </a:spcBef>
        <a:spcAft>
          <a:spcPct val="0"/>
        </a:spcAft>
        <a:defRPr kumimoji="1" sz="3600">
          <a:solidFill>
            <a:srgbClr val="000066"/>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65.bin"/><Relationship Id="rId3" Type="http://schemas.openxmlformats.org/officeDocument/2006/relationships/oleObject" Target="../embeddings/oleObject60.bin"/><Relationship Id="rId7" Type="http://schemas.openxmlformats.org/officeDocument/2006/relationships/oleObject" Target="../embeddings/oleObject64.bin"/><Relationship Id="rId12" Type="http://schemas.openxmlformats.org/officeDocument/2006/relationships/oleObject" Target="../embeddings/oleObject69.bin"/><Relationship Id="rId2" Type="http://schemas.openxmlformats.org/officeDocument/2006/relationships/slideLayout" Target="../slideLayouts/slideLayout6.xml"/><Relationship Id="rId1" Type="http://schemas.openxmlformats.org/officeDocument/2006/relationships/vmlDrawing" Target="../drawings/vmlDrawing8.vml"/><Relationship Id="rId6" Type="http://schemas.openxmlformats.org/officeDocument/2006/relationships/oleObject" Target="../embeddings/oleObject63.bin"/><Relationship Id="rId11" Type="http://schemas.openxmlformats.org/officeDocument/2006/relationships/oleObject" Target="../embeddings/oleObject68.bin"/><Relationship Id="rId5" Type="http://schemas.openxmlformats.org/officeDocument/2006/relationships/oleObject" Target="../embeddings/oleObject62.bin"/><Relationship Id="rId10" Type="http://schemas.openxmlformats.org/officeDocument/2006/relationships/oleObject" Target="../embeddings/oleObject67.bin"/><Relationship Id="rId4" Type="http://schemas.openxmlformats.org/officeDocument/2006/relationships/oleObject" Target="../embeddings/oleObject61.bin"/><Relationship Id="rId9" Type="http://schemas.openxmlformats.org/officeDocument/2006/relationships/oleObject" Target="../embeddings/oleObject66.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75.bin"/><Relationship Id="rId3" Type="http://schemas.openxmlformats.org/officeDocument/2006/relationships/oleObject" Target="../embeddings/oleObject70.bin"/><Relationship Id="rId7" Type="http://schemas.openxmlformats.org/officeDocument/2006/relationships/oleObject" Target="../embeddings/oleObject74.bin"/><Relationship Id="rId2" Type="http://schemas.openxmlformats.org/officeDocument/2006/relationships/slideLayout" Target="../slideLayouts/slideLayout6.xml"/><Relationship Id="rId1" Type="http://schemas.openxmlformats.org/officeDocument/2006/relationships/vmlDrawing" Target="../drawings/vmlDrawing9.vml"/><Relationship Id="rId6" Type="http://schemas.openxmlformats.org/officeDocument/2006/relationships/oleObject" Target="../embeddings/oleObject73.bin"/><Relationship Id="rId5" Type="http://schemas.openxmlformats.org/officeDocument/2006/relationships/oleObject" Target="../embeddings/oleObject72.bin"/><Relationship Id="rId4" Type="http://schemas.openxmlformats.org/officeDocument/2006/relationships/oleObject" Target="../embeddings/oleObject71.bin"/><Relationship Id="rId9" Type="http://schemas.openxmlformats.org/officeDocument/2006/relationships/oleObject" Target="../embeddings/oleObject76.bin"/></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6.xml"/><Relationship Id="rId1" Type="http://schemas.openxmlformats.org/officeDocument/2006/relationships/vmlDrawing" Target="../drawings/vmlDrawing10.vml"/><Relationship Id="rId6" Type="http://schemas.openxmlformats.org/officeDocument/2006/relationships/oleObject" Target="../embeddings/oleObject80.bin"/><Relationship Id="rId5" Type="http://schemas.openxmlformats.org/officeDocument/2006/relationships/oleObject" Target="../embeddings/oleObject79.bin"/><Relationship Id="rId4" Type="http://schemas.openxmlformats.org/officeDocument/2006/relationships/oleObject" Target="../embeddings/oleObject78.bin"/></Relationships>
</file>

<file path=ppt/slides/_rels/slide15.xml.rels><?xml version="1.0" encoding="UTF-8" standalone="yes"?>
<Relationships xmlns="http://schemas.openxmlformats.org/package/2006/relationships"><Relationship Id="rId8" Type="http://schemas.openxmlformats.org/officeDocument/2006/relationships/oleObject" Target="../embeddings/oleObject86.bin"/><Relationship Id="rId13" Type="http://schemas.openxmlformats.org/officeDocument/2006/relationships/oleObject" Target="../embeddings/oleObject91.bin"/><Relationship Id="rId18" Type="http://schemas.openxmlformats.org/officeDocument/2006/relationships/oleObject" Target="../embeddings/oleObject96.bin"/><Relationship Id="rId3" Type="http://schemas.openxmlformats.org/officeDocument/2006/relationships/oleObject" Target="../embeddings/oleObject81.bin"/><Relationship Id="rId7" Type="http://schemas.openxmlformats.org/officeDocument/2006/relationships/oleObject" Target="../embeddings/oleObject85.bin"/><Relationship Id="rId12" Type="http://schemas.openxmlformats.org/officeDocument/2006/relationships/oleObject" Target="../embeddings/oleObject90.bin"/><Relationship Id="rId17" Type="http://schemas.openxmlformats.org/officeDocument/2006/relationships/oleObject" Target="../embeddings/oleObject95.bin"/><Relationship Id="rId2" Type="http://schemas.openxmlformats.org/officeDocument/2006/relationships/slideLayout" Target="../slideLayouts/slideLayout6.xml"/><Relationship Id="rId16" Type="http://schemas.openxmlformats.org/officeDocument/2006/relationships/oleObject" Target="../embeddings/oleObject94.bin"/><Relationship Id="rId1" Type="http://schemas.openxmlformats.org/officeDocument/2006/relationships/vmlDrawing" Target="../drawings/vmlDrawing11.vml"/><Relationship Id="rId6" Type="http://schemas.openxmlformats.org/officeDocument/2006/relationships/oleObject" Target="../embeddings/oleObject84.bin"/><Relationship Id="rId11" Type="http://schemas.openxmlformats.org/officeDocument/2006/relationships/oleObject" Target="../embeddings/oleObject89.bin"/><Relationship Id="rId5" Type="http://schemas.openxmlformats.org/officeDocument/2006/relationships/oleObject" Target="../embeddings/oleObject83.bin"/><Relationship Id="rId15" Type="http://schemas.openxmlformats.org/officeDocument/2006/relationships/oleObject" Target="../embeddings/oleObject93.bin"/><Relationship Id="rId10" Type="http://schemas.openxmlformats.org/officeDocument/2006/relationships/oleObject" Target="../embeddings/oleObject88.bin"/><Relationship Id="rId4" Type="http://schemas.openxmlformats.org/officeDocument/2006/relationships/oleObject" Target="../embeddings/oleObject82.bin"/><Relationship Id="rId9" Type="http://schemas.openxmlformats.org/officeDocument/2006/relationships/oleObject" Target="../embeddings/oleObject87.bin"/><Relationship Id="rId14" Type="http://schemas.openxmlformats.org/officeDocument/2006/relationships/oleObject" Target="../embeddings/oleObject92.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7.bin"/><Relationship Id="rId2" Type="http://schemas.openxmlformats.org/officeDocument/2006/relationships/slideLayout" Target="../slideLayouts/slideLayout6.xml"/><Relationship Id="rId1" Type="http://schemas.openxmlformats.org/officeDocument/2006/relationships/vmlDrawing" Target="../drawings/vmlDrawing12.vml"/><Relationship Id="rId5" Type="http://schemas.openxmlformats.org/officeDocument/2006/relationships/oleObject" Target="../embeddings/oleObject99.bin"/><Relationship Id="rId4" Type="http://schemas.openxmlformats.org/officeDocument/2006/relationships/oleObject" Target="../embeddings/oleObject98.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00.bin"/><Relationship Id="rId7" Type="http://schemas.openxmlformats.org/officeDocument/2006/relationships/oleObject" Target="../embeddings/oleObject104.bin"/><Relationship Id="rId2" Type="http://schemas.openxmlformats.org/officeDocument/2006/relationships/slideLayout" Target="../slideLayouts/slideLayout6.xml"/><Relationship Id="rId1" Type="http://schemas.openxmlformats.org/officeDocument/2006/relationships/vmlDrawing" Target="../drawings/vmlDrawing13.vml"/><Relationship Id="rId6" Type="http://schemas.openxmlformats.org/officeDocument/2006/relationships/oleObject" Target="../embeddings/oleObject103.bin"/><Relationship Id="rId5" Type="http://schemas.openxmlformats.org/officeDocument/2006/relationships/oleObject" Target="../embeddings/oleObject102.bin"/><Relationship Id="rId4" Type="http://schemas.openxmlformats.org/officeDocument/2006/relationships/oleObject" Target="../embeddings/oleObject101.bin"/></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10.bin"/><Relationship Id="rId13" Type="http://schemas.openxmlformats.org/officeDocument/2006/relationships/oleObject" Target="../embeddings/oleObject115.bin"/><Relationship Id="rId3" Type="http://schemas.openxmlformats.org/officeDocument/2006/relationships/oleObject" Target="../embeddings/oleObject105.bin"/><Relationship Id="rId7" Type="http://schemas.openxmlformats.org/officeDocument/2006/relationships/oleObject" Target="../embeddings/oleObject109.bin"/><Relationship Id="rId12" Type="http://schemas.openxmlformats.org/officeDocument/2006/relationships/oleObject" Target="../embeddings/oleObject114.bin"/><Relationship Id="rId2" Type="http://schemas.openxmlformats.org/officeDocument/2006/relationships/slideLayout" Target="../slideLayouts/slideLayout6.xml"/><Relationship Id="rId16" Type="http://schemas.openxmlformats.org/officeDocument/2006/relationships/oleObject" Target="../embeddings/oleObject118.bin"/><Relationship Id="rId1" Type="http://schemas.openxmlformats.org/officeDocument/2006/relationships/vmlDrawing" Target="../drawings/vmlDrawing14.vml"/><Relationship Id="rId6" Type="http://schemas.openxmlformats.org/officeDocument/2006/relationships/oleObject" Target="../embeddings/oleObject108.bin"/><Relationship Id="rId11" Type="http://schemas.openxmlformats.org/officeDocument/2006/relationships/oleObject" Target="../embeddings/oleObject113.bin"/><Relationship Id="rId5" Type="http://schemas.openxmlformats.org/officeDocument/2006/relationships/oleObject" Target="../embeddings/oleObject107.bin"/><Relationship Id="rId15" Type="http://schemas.openxmlformats.org/officeDocument/2006/relationships/oleObject" Target="../embeddings/oleObject117.bin"/><Relationship Id="rId10" Type="http://schemas.openxmlformats.org/officeDocument/2006/relationships/oleObject" Target="../embeddings/oleObject112.bin"/><Relationship Id="rId4" Type="http://schemas.openxmlformats.org/officeDocument/2006/relationships/oleObject" Target="../embeddings/oleObject106.bin"/><Relationship Id="rId9" Type="http://schemas.openxmlformats.org/officeDocument/2006/relationships/oleObject" Target="../embeddings/oleObject111.bin"/><Relationship Id="rId14" Type="http://schemas.openxmlformats.org/officeDocument/2006/relationships/oleObject" Target="../embeddings/oleObject116.bin"/></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24.bin"/><Relationship Id="rId13" Type="http://schemas.openxmlformats.org/officeDocument/2006/relationships/oleObject" Target="../embeddings/oleObject129.bin"/><Relationship Id="rId18" Type="http://schemas.openxmlformats.org/officeDocument/2006/relationships/oleObject" Target="../embeddings/oleObject134.bin"/><Relationship Id="rId3" Type="http://schemas.openxmlformats.org/officeDocument/2006/relationships/oleObject" Target="../embeddings/oleObject119.bin"/><Relationship Id="rId7" Type="http://schemas.openxmlformats.org/officeDocument/2006/relationships/oleObject" Target="../embeddings/oleObject123.bin"/><Relationship Id="rId12" Type="http://schemas.openxmlformats.org/officeDocument/2006/relationships/oleObject" Target="../embeddings/oleObject128.bin"/><Relationship Id="rId17" Type="http://schemas.openxmlformats.org/officeDocument/2006/relationships/oleObject" Target="../embeddings/oleObject133.bin"/><Relationship Id="rId2" Type="http://schemas.openxmlformats.org/officeDocument/2006/relationships/slideLayout" Target="../slideLayouts/slideLayout6.xml"/><Relationship Id="rId16" Type="http://schemas.openxmlformats.org/officeDocument/2006/relationships/oleObject" Target="../embeddings/oleObject132.bin"/><Relationship Id="rId20" Type="http://schemas.openxmlformats.org/officeDocument/2006/relationships/oleObject" Target="../embeddings/oleObject136.bin"/><Relationship Id="rId1" Type="http://schemas.openxmlformats.org/officeDocument/2006/relationships/vmlDrawing" Target="../drawings/vmlDrawing15.vml"/><Relationship Id="rId6" Type="http://schemas.openxmlformats.org/officeDocument/2006/relationships/oleObject" Target="../embeddings/oleObject122.bin"/><Relationship Id="rId11" Type="http://schemas.openxmlformats.org/officeDocument/2006/relationships/oleObject" Target="../embeddings/oleObject127.bin"/><Relationship Id="rId5" Type="http://schemas.openxmlformats.org/officeDocument/2006/relationships/oleObject" Target="../embeddings/oleObject121.bin"/><Relationship Id="rId15" Type="http://schemas.openxmlformats.org/officeDocument/2006/relationships/oleObject" Target="../embeddings/oleObject131.bin"/><Relationship Id="rId10" Type="http://schemas.openxmlformats.org/officeDocument/2006/relationships/oleObject" Target="../embeddings/oleObject126.bin"/><Relationship Id="rId19" Type="http://schemas.openxmlformats.org/officeDocument/2006/relationships/oleObject" Target="../embeddings/oleObject135.bin"/><Relationship Id="rId4" Type="http://schemas.openxmlformats.org/officeDocument/2006/relationships/oleObject" Target="../embeddings/oleObject120.bin"/><Relationship Id="rId9" Type="http://schemas.openxmlformats.org/officeDocument/2006/relationships/oleObject" Target="../embeddings/oleObject125.bin"/><Relationship Id="rId14" Type="http://schemas.openxmlformats.org/officeDocument/2006/relationships/oleObject" Target="../embeddings/oleObject130.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142.bin"/><Relationship Id="rId3" Type="http://schemas.openxmlformats.org/officeDocument/2006/relationships/oleObject" Target="../embeddings/oleObject137.bin"/><Relationship Id="rId7" Type="http://schemas.openxmlformats.org/officeDocument/2006/relationships/oleObject" Target="../embeddings/oleObject141.bin"/><Relationship Id="rId2" Type="http://schemas.openxmlformats.org/officeDocument/2006/relationships/slideLayout" Target="../slideLayouts/slideLayout6.xml"/><Relationship Id="rId1" Type="http://schemas.openxmlformats.org/officeDocument/2006/relationships/vmlDrawing" Target="../drawings/vmlDrawing16.vml"/><Relationship Id="rId6" Type="http://schemas.openxmlformats.org/officeDocument/2006/relationships/oleObject" Target="../embeddings/oleObject140.bin"/><Relationship Id="rId5" Type="http://schemas.openxmlformats.org/officeDocument/2006/relationships/oleObject" Target="../embeddings/oleObject139.bin"/><Relationship Id="rId4" Type="http://schemas.openxmlformats.org/officeDocument/2006/relationships/oleObject" Target="../embeddings/oleObject138.bin"/></Relationships>
</file>

<file path=ppt/slides/_rels/slide21.xml.rels><?xml version="1.0" encoding="UTF-8" standalone="yes"?>
<Relationships xmlns="http://schemas.openxmlformats.org/package/2006/relationships"><Relationship Id="rId8" Type="http://schemas.openxmlformats.org/officeDocument/2006/relationships/oleObject" Target="../embeddings/oleObject148.bin"/><Relationship Id="rId3" Type="http://schemas.openxmlformats.org/officeDocument/2006/relationships/oleObject" Target="../embeddings/oleObject143.bin"/><Relationship Id="rId7" Type="http://schemas.openxmlformats.org/officeDocument/2006/relationships/oleObject" Target="../embeddings/oleObject147.bin"/><Relationship Id="rId2" Type="http://schemas.openxmlformats.org/officeDocument/2006/relationships/slideLayout" Target="../slideLayouts/slideLayout6.xml"/><Relationship Id="rId1" Type="http://schemas.openxmlformats.org/officeDocument/2006/relationships/vmlDrawing" Target="../drawings/vmlDrawing17.vml"/><Relationship Id="rId6" Type="http://schemas.openxmlformats.org/officeDocument/2006/relationships/oleObject" Target="../embeddings/oleObject146.bin"/><Relationship Id="rId11" Type="http://schemas.openxmlformats.org/officeDocument/2006/relationships/oleObject" Target="../embeddings/oleObject151.bin"/><Relationship Id="rId5" Type="http://schemas.openxmlformats.org/officeDocument/2006/relationships/oleObject" Target="../embeddings/oleObject145.bin"/><Relationship Id="rId10" Type="http://schemas.openxmlformats.org/officeDocument/2006/relationships/oleObject" Target="../embeddings/oleObject150.bin"/><Relationship Id="rId4" Type="http://schemas.openxmlformats.org/officeDocument/2006/relationships/oleObject" Target="../embeddings/oleObject144.bin"/><Relationship Id="rId9" Type="http://schemas.openxmlformats.org/officeDocument/2006/relationships/oleObject" Target="../embeddings/oleObject149.bin"/></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157.bin"/><Relationship Id="rId13" Type="http://schemas.openxmlformats.org/officeDocument/2006/relationships/oleObject" Target="../embeddings/oleObject162.bin"/><Relationship Id="rId3" Type="http://schemas.openxmlformats.org/officeDocument/2006/relationships/oleObject" Target="../embeddings/oleObject152.bin"/><Relationship Id="rId7" Type="http://schemas.openxmlformats.org/officeDocument/2006/relationships/oleObject" Target="../embeddings/oleObject156.bin"/><Relationship Id="rId12" Type="http://schemas.openxmlformats.org/officeDocument/2006/relationships/oleObject" Target="../embeddings/oleObject161.bin"/><Relationship Id="rId2" Type="http://schemas.openxmlformats.org/officeDocument/2006/relationships/slideLayout" Target="../slideLayouts/slideLayout6.xml"/><Relationship Id="rId1" Type="http://schemas.openxmlformats.org/officeDocument/2006/relationships/vmlDrawing" Target="../drawings/vmlDrawing18.vml"/><Relationship Id="rId6" Type="http://schemas.openxmlformats.org/officeDocument/2006/relationships/oleObject" Target="../embeddings/oleObject155.bin"/><Relationship Id="rId11" Type="http://schemas.openxmlformats.org/officeDocument/2006/relationships/oleObject" Target="../embeddings/oleObject160.bin"/><Relationship Id="rId5" Type="http://schemas.openxmlformats.org/officeDocument/2006/relationships/oleObject" Target="../embeddings/oleObject154.bin"/><Relationship Id="rId10" Type="http://schemas.openxmlformats.org/officeDocument/2006/relationships/oleObject" Target="../embeddings/oleObject159.bin"/><Relationship Id="rId4" Type="http://schemas.openxmlformats.org/officeDocument/2006/relationships/oleObject" Target="../embeddings/oleObject153.bin"/><Relationship Id="rId9" Type="http://schemas.openxmlformats.org/officeDocument/2006/relationships/oleObject" Target="../embeddings/oleObject158.bin"/><Relationship Id="rId14" Type="http://schemas.openxmlformats.org/officeDocument/2006/relationships/oleObject" Target="../embeddings/oleObject163.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169.bin"/><Relationship Id="rId3" Type="http://schemas.openxmlformats.org/officeDocument/2006/relationships/oleObject" Target="../embeddings/oleObject164.bin"/><Relationship Id="rId7" Type="http://schemas.openxmlformats.org/officeDocument/2006/relationships/oleObject" Target="../embeddings/oleObject168.bin"/><Relationship Id="rId2" Type="http://schemas.openxmlformats.org/officeDocument/2006/relationships/slideLayout" Target="../slideLayouts/slideLayout6.xml"/><Relationship Id="rId1" Type="http://schemas.openxmlformats.org/officeDocument/2006/relationships/vmlDrawing" Target="../drawings/vmlDrawing19.vml"/><Relationship Id="rId6" Type="http://schemas.openxmlformats.org/officeDocument/2006/relationships/oleObject" Target="../embeddings/oleObject167.bin"/><Relationship Id="rId5" Type="http://schemas.openxmlformats.org/officeDocument/2006/relationships/oleObject" Target="../embeddings/oleObject166.bin"/><Relationship Id="rId4" Type="http://schemas.openxmlformats.org/officeDocument/2006/relationships/oleObject" Target="../embeddings/oleObject165.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170.bin"/><Relationship Id="rId2" Type="http://schemas.openxmlformats.org/officeDocument/2006/relationships/slideLayout" Target="../slideLayouts/slideLayout6.xml"/><Relationship Id="rId1" Type="http://schemas.openxmlformats.org/officeDocument/2006/relationships/vmlDrawing" Target="../drawings/vmlDrawing20.v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76.bin"/><Relationship Id="rId13" Type="http://schemas.openxmlformats.org/officeDocument/2006/relationships/oleObject" Target="../embeddings/oleObject181.bin"/><Relationship Id="rId18" Type="http://schemas.openxmlformats.org/officeDocument/2006/relationships/oleObject" Target="../embeddings/oleObject186.bin"/><Relationship Id="rId3" Type="http://schemas.openxmlformats.org/officeDocument/2006/relationships/oleObject" Target="../embeddings/oleObject171.bin"/><Relationship Id="rId21" Type="http://schemas.openxmlformats.org/officeDocument/2006/relationships/oleObject" Target="../embeddings/oleObject189.bin"/><Relationship Id="rId7" Type="http://schemas.openxmlformats.org/officeDocument/2006/relationships/oleObject" Target="../embeddings/oleObject175.bin"/><Relationship Id="rId12" Type="http://schemas.openxmlformats.org/officeDocument/2006/relationships/oleObject" Target="../embeddings/oleObject180.bin"/><Relationship Id="rId17" Type="http://schemas.openxmlformats.org/officeDocument/2006/relationships/oleObject" Target="../embeddings/oleObject185.bin"/><Relationship Id="rId2" Type="http://schemas.openxmlformats.org/officeDocument/2006/relationships/slideLayout" Target="../slideLayouts/slideLayout6.xml"/><Relationship Id="rId16" Type="http://schemas.openxmlformats.org/officeDocument/2006/relationships/oleObject" Target="../embeddings/oleObject184.bin"/><Relationship Id="rId20" Type="http://schemas.openxmlformats.org/officeDocument/2006/relationships/oleObject" Target="../embeddings/oleObject188.bin"/><Relationship Id="rId1" Type="http://schemas.openxmlformats.org/officeDocument/2006/relationships/vmlDrawing" Target="../drawings/vmlDrawing21.vml"/><Relationship Id="rId6" Type="http://schemas.openxmlformats.org/officeDocument/2006/relationships/oleObject" Target="../embeddings/oleObject174.bin"/><Relationship Id="rId11" Type="http://schemas.openxmlformats.org/officeDocument/2006/relationships/oleObject" Target="../embeddings/oleObject179.bin"/><Relationship Id="rId5" Type="http://schemas.openxmlformats.org/officeDocument/2006/relationships/oleObject" Target="../embeddings/oleObject173.bin"/><Relationship Id="rId15" Type="http://schemas.openxmlformats.org/officeDocument/2006/relationships/oleObject" Target="../embeddings/oleObject183.bin"/><Relationship Id="rId23" Type="http://schemas.openxmlformats.org/officeDocument/2006/relationships/oleObject" Target="../embeddings/oleObject191.bin"/><Relationship Id="rId10" Type="http://schemas.openxmlformats.org/officeDocument/2006/relationships/oleObject" Target="../embeddings/oleObject178.bin"/><Relationship Id="rId19" Type="http://schemas.openxmlformats.org/officeDocument/2006/relationships/oleObject" Target="../embeddings/oleObject187.bin"/><Relationship Id="rId4" Type="http://schemas.openxmlformats.org/officeDocument/2006/relationships/oleObject" Target="../embeddings/oleObject172.bin"/><Relationship Id="rId9" Type="http://schemas.openxmlformats.org/officeDocument/2006/relationships/oleObject" Target="../embeddings/oleObject177.bin"/><Relationship Id="rId14" Type="http://schemas.openxmlformats.org/officeDocument/2006/relationships/oleObject" Target="../embeddings/oleObject182.bin"/><Relationship Id="rId22" Type="http://schemas.openxmlformats.org/officeDocument/2006/relationships/oleObject" Target="../embeddings/oleObject190.bin"/></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92.bin"/><Relationship Id="rId2" Type="http://schemas.openxmlformats.org/officeDocument/2006/relationships/slideLayout" Target="../slideLayouts/slideLayout6.xml"/><Relationship Id="rId1" Type="http://schemas.openxmlformats.org/officeDocument/2006/relationships/vmlDrawing" Target="../drawings/vmlDrawing22.v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193.bin"/><Relationship Id="rId2" Type="http://schemas.openxmlformats.org/officeDocument/2006/relationships/slideLayout" Target="../slideLayouts/slideLayout6.xml"/><Relationship Id="rId1" Type="http://schemas.openxmlformats.org/officeDocument/2006/relationships/vmlDrawing" Target="../drawings/vmlDrawing23.vml"/><Relationship Id="rId5" Type="http://schemas.openxmlformats.org/officeDocument/2006/relationships/oleObject" Target="../embeddings/oleObject195.bin"/><Relationship Id="rId4" Type="http://schemas.openxmlformats.org/officeDocument/2006/relationships/oleObject" Target="../embeddings/oleObject194.bin"/></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196.bin"/><Relationship Id="rId2" Type="http://schemas.openxmlformats.org/officeDocument/2006/relationships/slideLayout" Target="../slideLayouts/slideLayout6.xml"/><Relationship Id="rId1" Type="http://schemas.openxmlformats.org/officeDocument/2006/relationships/vmlDrawing" Target="../drawings/vmlDrawing24.vml"/><Relationship Id="rId5" Type="http://schemas.openxmlformats.org/officeDocument/2006/relationships/oleObject" Target="../embeddings/oleObject198.bin"/><Relationship Id="rId4" Type="http://schemas.openxmlformats.org/officeDocument/2006/relationships/oleObject" Target="../embeddings/oleObject197.bin"/></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6.bin"/><Relationship Id="rId13" Type="http://schemas.openxmlformats.org/officeDocument/2006/relationships/oleObject" Target="../embeddings/oleObject11.bin"/><Relationship Id="rId3" Type="http://schemas.openxmlformats.org/officeDocument/2006/relationships/oleObject" Target="../embeddings/oleObject1.bin"/><Relationship Id="rId7" Type="http://schemas.openxmlformats.org/officeDocument/2006/relationships/oleObject" Target="../embeddings/oleObject5.bin"/><Relationship Id="rId12"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oleObject" Target="../embeddings/oleObject4.bin"/><Relationship Id="rId11" Type="http://schemas.openxmlformats.org/officeDocument/2006/relationships/oleObject" Target="../embeddings/oleObject9.bin"/><Relationship Id="rId5" Type="http://schemas.openxmlformats.org/officeDocument/2006/relationships/oleObject" Target="../embeddings/oleObject3.bin"/><Relationship Id="rId15" Type="http://schemas.openxmlformats.org/officeDocument/2006/relationships/oleObject" Target="../embeddings/oleObject13.bin"/><Relationship Id="rId10" Type="http://schemas.openxmlformats.org/officeDocument/2006/relationships/oleObject" Target="../embeddings/oleObject8.bin"/><Relationship Id="rId4" Type="http://schemas.openxmlformats.org/officeDocument/2006/relationships/oleObject" Target="../embeddings/oleObject2.bin"/><Relationship Id="rId9" Type="http://schemas.openxmlformats.org/officeDocument/2006/relationships/oleObject" Target="../embeddings/oleObject7.bin"/><Relationship Id="rId14" Type="http://schemas.openxmlformats.org/officeDocument/2006/relationships/oleObject" Target="../embeddings/oleObject12.bin"/></Relationships>
</file>

<file path=ppt/slides/_rels/slide30.xml.rels><?xml version="1.0" encoding="UTF-8" standalone="yes"?>
<Relationships xmlns="http://schemas.openxmlformats.org/package/2006/relationships"><Relationship Id="rId8" Type="http://schemas.openxmlformats.org/officeDocument/2006/relationships/oleObject" Target="../embeddings/oleObject204.bin"/><Relationship Id="rId13" Type="http://schemas.openxmlformats.org/officeDocument/2006/relationships/oleObject" Target="../embeddings/oleObject209.bin"/><Relationship Id="rId18" Type="http://schemas.openxmlformats.org/officeDocument/2006/relationships/oleObject" Target="../embeddings/oleObject214.bin"/><Relationship Id="rId3" Type="http://schemas.openxmlformats.org/officeDocument/2006/relationships/oleObject" Target="../embeddings/oleObject199.bin"/><Relationship Id="rId7" Type="http://schemas.openxmlformats.org/officeDocument/2006/relationships/oleObject" Target="../embeddings/oleObject203.bin"/><Relationship Id="rId12" Type="http://schemas.openxmlformats.org/officeDocument/2006/relationships/oleObject" Target="../embeddings/oleObject208.bin"/><Relationship Id="rId17" Type="http://schemas.openxmlformats.org/officeDocument/2006/relationships/oleObject" Target="../embeddings/oleObject213.bin"/><Relationship Id="rId2" Type="http://schemas.openxmlformats.org/officeDocument/2006/relationships/slideLayout" Target="../slideLayouts/slideLayout6.xml"/><Relationship Id="rId16" Type="http://schemas.openxmlformats.org/officeDocument/2006/relationships/oleObject" Target="../embeddings/oleObject212.bin"/><Relationship Id="rId20" Type="http://schemas.openxmlformats.org/officeDocument/2006/relationships/oleObject" Target="../embeddings/oleObject216.bin"/><Relationship Id="rId1" Type="http://schemas.openxmlformats.org/officeDocument/2006/relationships/vmlDrawing" Target="../drawings/vmlDrawing25.vml"/><Relationship Id="rId6" Type="http://schemas.openxmlformats.org/officeDocument/2006/relationships/oleObject" Target="../embeddings/oleObject202.bin"/><Relationship Id="rId11" Type="http://schemas.openxmlformats.org/officeDocument/2006/relationships/oleObject" Target="../embeddings/oleObject207.bin"/><Relationship Id="rId5" Type="http://schemas.openxmlformats.org/officeDocument/2006/relationships/oleObject" Target="../embeddings/oleObject201.bin"/><Relationship Id="rId15" Type="http://schemas.openxmlformats.org/officeDocument/2006/relationships/oleObject" Target="../embeddings/oleObject211.bin"/><Relationship Id="rId10" Type="http://schemas.openxmlformats.org/officeDocument/2006/relationships/oleObject" Target="../embeddings/oleObject206.bin"/><Relationship Id="rId19" Type="http://schemas.openxmlformats.org/officeDocument/2006/relationships/oleObject" Target="../embeddings/oleObject215.bin"/><Relationship Id="rId4" Type="http://schemas.openxmlformats.org/officeDocument/2006/relationships/oleObject" Target="../embeddings/oleObject200.bin"/><Relationship Id="rId9" Type="http://schemas.openxmlformats.org/officeDocument/2006/relationships/oleObject" Target="../embeddings/oleObject205.bin"/><Relationship Id="rId14" Type="http://schemas.openxmlformats.org/officeDocument/2006/relationships/oleObject" Target="../embeddings/oleObject210.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17.bin"/><Relationship Id="rId7" Type="http://schemas.openxmlformats.org/officeDocument/2006/relationships/oleObject" Target="../embeddings/oleObject221.bin"/><Relationship Id="rId2" Type="http://schemas.openxmlformats.org/officeDocument/2006/relationships/slideLayout" Target="../slideLayouts/slideLayout6.xml"/><Relationship Id="rId1" Type="http://schemas.openxmlformats.org/officeDocument/2006/relationships/vmlDrawing" Target="../drawings/vmlDrawing26.vml"/><Relationship Id="rId6" Type="http://schemas.openxmlformats.org/officeDocument/2006/relationships/oleObject" Target="../embeddings/oleObject220.bin"/><Relationship Id="rId5" Type="http://schemas.openxmlformats.org/officeDocument/2006/relationships/oleObject" Target="../embeddings/oleObject219.bin"/><Relationship Id="rId4" Type="http://schemas.openxmlformats.org/officeDocument/2006/relationships/oleObject" Target="../embeddings/oleObject218.bin"/></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22.bin"/><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oleObject" Target="../embeddings/oleObject225.bin"/><Relationship Id="rId5" Type="http://schemas.openxmlformats.org/officeDocument/2006/relationships/oleObject" Target="../embeddings/oleObject224.bin"/><Relationship Id="rId4" Type="http://schemas.openxmlformats.org/officeDocument/2006/relationships/oleObject" Target="../embeddings/oleObject223.bin"/></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26.bin"/><Relationship Id="rId7" Type="http://schemas.openxmlformats.org/officeDocument/2006/relationships/oleObject" Target="../embeddings/oleObject230.bin"/><Relationship Id="rId2" Type="http://schemas.openxmlformats.org/officeDocument/2006/relationships/slideLayout" Target="../slideLayouts/slideLayout6.xml"/><Relationship Id="rId1" Type="http://schemas.openxmlformats.org/officeDocument/2006/relationships/vmlDrawing" Target="../drawings/vmlDrawing28.vml"/><Relationship Id="rId6" Type="http://schemas.openxmlformats.org/officeDocument/2006/relationships/oleObject" Target="../embeddings/oleObject229.bin"/><Relationship Id="rId5" Type="http://schemas.openxmlformats.org/officeDocument/2006/relationships/oleObject" Target="../embeddings/oleObject228.bin"/><Relationship Id="rId4" Type="http://schemas.openxmlformats.org/officeDocument/2006/relationships/oleObject" Target="../embeddings/oleObject227.bin"/></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231.bin"/><Relationship Id="rId7" Type="http://schemas.openxmlformats.org/officeDocument/2006/relationships/oleObject" Target="../embeddings/oleObject235.bin"/><Relationship Id="rId2" Type="http://schemas.openxmlformats.org/officeDocument/2006/relationships/slideLayout" Target="../slideLayouts/slideLayout7.xml"/><Relationship Id="rId1" Type="http://schemas.openxmlformats.org/officeDocument/2006/relationships/vmlDrawing" Target="../drawings/vmlDrawing29.vml"/><Relationship Id="rId6" Type="http://schemas.openxmlformats.org/officeDocument/2006/relationships/oleObject" Target="../embeddings/oleObject234.bin"/><Relationship Id="rId5" Type="http://schemas.openxmlformats.org/officeDocument/2006/relationships/oleObject" Target="../embeddings/oleObject233.bin"/><Relationship Id="rId4" Type="http://schemas.openxmlformats.org/officeDocument/2006/relationships/oleObject" Target="../embeddings/oleObject232.bin"/></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36.bin"/><Relationship Id="rId2" Type="http://schemas.openxmlformats.org/officeDocument/2006/relationships/slideLayout" Target="../slideLayouts/slideLayout6.xml"/><Relationship Id="rId1" Type="http://schemas.openxmlformats.org/officeDocument/2006/relationships/vmlDrawing" Target="../drawings/vmlDrawing30.vml"/><Relationship Id="rId4" Type="http://schemas.openxmlformats.org/officeDocument/2006/relationships/oleObject" Target="../embeddings/oleObject237.bin"/></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238.bin"/><Relationship Id="rId2" Type="http://schemas.openxmlformats.org/officeDocument/2006/relationships/slideLayout" Target="../slideLayouts/slideLayout6.xml"/><Relationship Id="rId1" Type="http://schemas.openxmlformats.org/officeDocument/2006/relationships/vmlDrawing" Target="../drawings/vmlDrawing31.vml"/><Relationship Id="rId4" Type="http://schemas.openxmlformats.org/officeDocument/2006/relationships/oleObject" Target="../embeddings/oleObject239.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40.bin"/><Relationship Id="rId2" Type="http://schemas.openxmlformats.org/officeDocument/2006/relationships/slideLayout" Target="../slideLayouts/slideLayout7.xml"/><Relationship Id="rId1" Type="http://schemas.openxmlformats.org/officeDocument/2006/relationships/vmlDrawing" Target="../drawings/vmlDrawing32.vml"/></Relationships>
</file>

<file path=ppt/slides/_rels/slide38.xml.rels><?xml version="1.0" encoding="UTF-8" standalone="yes"?>
<Relationships xmlns="http://schemas.openxmlformats.org/package/2006/relationships"><Relationship Id="rId8" Type="http://schemas.openxmlformats.org/officeDocument/2006/relationships/oleObject" Target="../embeddings/oleObject246.bin"/><Relationship Id="rId3" Type="http://schemas.openxmlformats.org/officeDocument/2006/relationships/oleObject" Target="../embeddings/oleObject241.bin"/><Relationship Id="rId7" Type="http://schemas.openxmlformats.org/officeDocument/2006/relationships/oleObject" Target="../embeddings/oleObject245.bin"/><Relationship Id="rId2" Type="http://schemas.openxmlformats.org/officeDocument/2006/relationships/slideLayout" Target="../slideLayouts/slideLayout6.xml"/><Relationship Id="rId1" Type="http://schemas.openxmlformats.org/officeDocument/2006/relationships/vmlDrawing" Target="../drawings/vmlDrawing33.vml"/><Relationship Id="rId6" Type="http://schemas.openxmlformats.org/officeDocument/2006/relationships/oleObject" Target="../embeddings/oleObject244.bin"/><Relationship Id="rId5" Type="http://schemas.openxmlformats.org/officeDocument/2006/relationships/oleObject" Target="../embeddings/oleObject243.bin"/><Relationship Id="rId4" Type="http://schemas.openxmlformats.org/officeDocument/2006/relationships/oleObject" Target="../embeddings/oleObject242.bin"/><Relationship Id="rId9" Type="http://schemas.openxmlformats.org/officeDocument/2006/relationships/oleObject" Target="../embeddings/oleObject247.bin"/></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248.bin"/><Relationship Id="rId7" Type="http://schemas.openxmlformats.org/officeDocument/2006/relationships/oleObject" Target="../embeddings/oleObject252.bin"/><Relationship Id="rId2" Type="http://schemas.openxmlformats.org/officeDocument/2006/relationships/slideLayout" Target="../slideLayouts/slideLayout6.xml"/><Relationship Id="rId1" Type="http://schemas.openxmlformats.org/officeDocument/2006/relationships/vmlDrawing" Target="../drawings/vmlDrawing34.vml"/><Relationship Id="rId6" Type="http://schemas.openxmlformats.org/officeDocument/2006/relationships/oleObject" Target="../embeddings/oleObject251.bin"/><Relationship Id="rId5" Type="http://schemas.openxmlformats.org/officeDocument/2006/relationships/oleObject" Target="../embeddings/oleObject250.bin"/><Relationship Id="rId4" Type="http://schemas.openxmlformats.org/officeDocument/2006/relationships/oleObject" Target="../embeddings/oleObject249.bin"/></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oleObject" Target="../embeddings/oleObject14.bin"/><Relationship Id="rId7" Type="http://schemas.openxmlformats.org/officeDocument/2006/relationships/oleObject" Target="../embeddings/oleObject18.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oleObject" Target="../embeddings/oleObject17.bin"/><Relationship Id="rId5" Type="http://schemas.openxmlformats.org/officeDocument/2006/relationships/oleObject" Target="../embeddings/oleObject16.bin"/><Relationship Id="rId4" Type="http://schemas.openxmlformats.org/officeDocument/2006/relationships/oleObject" Target="../embeddings/oleObject15.bin"/></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258.bin"/><Relationship Id="rId3" Type="http://schemas.openxmlformats.org/officeDocument/2006/relationships/oleObject" Target="../embeddings/oleObject253.bin"/><Relationship Id="rId7" Type="http://schemas.openxmlformats.org/officeDocument/2006/relationships/oleObject" Target="../embeddings/oleObject257.bin"/><Relationship Id="rId2" Type="http://schemas.openxmlformats.org/officeDocument/2006/relationships/slideLayout" Target="../slideLayouts/slideLayout6.xml"/><Relationship Id="rId1" Type="http://schemas.openxmlformats.org/officeDocument/2006/relationships/vmlDrawing" Target="../drawings/vmlDrawing35.vml"/><Relationship Id="rId6" Type="http://schemas.openxmlformats.org/officeDocument/2006/relationships/oleObject" Target="../embeddings/oleObject256.bin"/><Relationship Id="rId5" Type="http://schemas.openxmlformats.org/officeDocument/2006/relationships/oleObject" Target="../embeddings/oleObject255.bin"/><Relationship Id="rId4" Type="http://schemas.openxmlformats.org/officeDocument/2006/relationships/oleObject" Target="../embeddings/oleObject254.bin"/></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259.bin"/><Relationship Id="rId2" Type="http://schemas.openxmlformats.org/officeDocument/2006/relationships/slideLayout" Target="../slideLayouts/slideLayout7.xml"/><Relationship Id="rId1" Type="http://schemas.openxmlformats.org/officeDocument/2006/relationships/vmlDrawing" Target="../drawings/vmlDrawing36.vml"/><Relationship Id="rId5" Type="http://schemas.openxmlformats.org/officeDocument/2006/relationships/oleObject" Target="../embeddings/oleObject261.bin"/><Relationship Id="rId4" Type="http://schemas.openxmlformats.org/officeDocument/2006/relationships/oleObject" Target="../embeddings/oleObject260.bin"/></Relationships>
</file>

<file path=ppt/slides/_rels/slide42.xml.rels><?xml version="1.0" encoding="UTF-8" standalone="yes"?>
<Relationships xmlns="http://schemas.openxmlformats.org/package/2006/relationships"><Relationship Id="rId8" Type="http://schemas.openxmlformats.org/officeDocument/2006/relationships/oleObject" Target="../embeddings/oleObject267.bin"/><Relationship Id="rId3" Type="http://schemas.openxmlformats.org/officeDocument/2006/relationships/oleObject" Target="../embeddings/oleObject262.bin"/><Relationship Id="rId7" Type="http://schemas.openxmlformats.org/officeDocument/2006/relationships/oleObject" Target="../embeddings/oleObject266.bin"/><Relationship Id="rId12" Type="http://schemas.openxmlformats.org/officeDocument/2006/relationships/oleObject" Target="../embeddings/oleObject271.bin"/><Relationship Id="rId2" Type="http://schemas.openxmlformats.org/officeDocument/2006/relationships/slideLayout" Target="../slideLayouts/slideLayout6.xml"/><Relationship Id="rId1" Type="http://schemas.openxmlformats.org/officeDocument/2006/relationships/vmlDrawing" Target="../drawings/vmlDrawing37.vml"/><Relationship Id="rId6" Type="http://schemas.openxmlformats.org/officeDocument/2006/relationships/oleObject" Target="../embeddings/oleObject265.bin"/><Relationship Id="rId11" Type="http://schemas.openxmlformats.org/officeDocument/2006/relationships/oleObject" Target="../embeddings/oleObject270.bin"/><Relationship Id="rId5" Type="http://schemas.openxmlformats.org/officeDocument/2006/relationships/oleObject" Target="../embeddings/oleObject264.bin"/><Relationship Id="rId10" Type="http://schemas.openxmlformats.org/officeDocument/2006/relationships/oleObject" Target="../embeddings/oleObject269.bin"/><Relationship Id="rId4" Type="http://schemas.openxmlformats.org/officeDocument/2006/relationships/oleObject" Target="../embeddings/oleObject263.bin"/><Relationship Id="rId9" Type="http://schemas.openxmlformats.org/officeDocument/2006/relationships/oleObject" Target="../embeddings/oleObject268.bin"/></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272.bin"/><Relationship Id="rId2" Type="http://schemas.openxmlformats.org/officeDocument/2006/relationships/slideLayout" Target="../slideLayouts/slideLayout6.xml"/><Relationship Id="rId1" Type="http://schemas.openxmlformats.org/officeDocument/2006/relationships/vmlDrawing" Target="../drawings/vmlDrawing38.vml"/></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73.bin"/><Relationship Id="rId2" Type="http://schemas.openxmlformats.org/officeDocument/2006/relationships/slideLayout" Target="../slideLayouts/slideLayout6.xml"/><Relationship Id="rId1" Type="http://schemas.openxmlformats.org/officeDocument/2006/relationships/vmlDrawing" Target="../drawings/vmlDrawing39.vml"/><Relationship Id="rId4" Type="http://schemas.openxmlformats.org/officeDocument/2006/relationships/oleObject" Target="../embeddings/oleObject274.bin"/></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75.bin"/><Relationship Id="rId2" Type="http://schemas.openxmlformats.org/officeDocument/2006/relationships/slideLayout" Target="../slideLayouts/slideLayout6.xml"/><Relationship Id="rId1" Type="http://schemas.openxmlformats.org/officeDocument/2006/relationships/vmlDrawing" Target="../drawings/vmlDrawing40.vml"/><Relationship Id="rId5" Type="http://schemas.openxmlformats.org/officeDocument/2006/relationships/oleObject" Target="../embeddings/oleObject277.bin"/><Relationship Id="rId4" Type="http://schemas.openxmlformats.org/officeDocument/2006/relationships/oleObject" Target="../embeddings/oleObject276.bin"/></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78.bin"/><Relationship Id="rId7" Type="http://schemas.openxmlformats.org/officeDocument/2006/relationships/oleObject" Target="../embeddings/oleObject282.bin"/><Relationship Id="rId2" Type="http://schemas.openxmlformats.org/officeDocument/2006/relationships/slideLayout" Target="../slideLayouts/slideLayout6.xml"/><Relationship Id="rId1" Type="http://schemas.openxmlformats.org/officeDocument/2006/relationships/vmlDrawing" Target="../drawings/vmlDrawing41.vml"/><Relationship Id="rId6" Type="http://schemas.openxmlformats.org/officeDocument/2006/relationships/oleObject" Target="../embeddings/oleObject281.bin"/><Relationship Id="rId5" Type="http://schemas.openxmlformats.org/officeDocument/2006/relationships/oleObject" Target="../embeddings/oleObject280.bin"/><Relationship Id="rId4" Type="http://schemas.openxmlformats.org/officeDocument/2006/relationships/oleObject" Target="../embeddings/oleObject279.bin"/></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83.bin"/><Relationship Id="rId2" Type="http://schemas.openxmlformats.org/officeDocument/2006/relationships/slideLayout" Target="../slideLayouts/slideLayout6.xml"/><Relationship Id="rId1" Type="http://schemas.openxmlformats.org/officeDocument/2006/relationships/vmlDrawing" Target="../drawings/vmlDrawing42.vml"/><Relationship Id="rId4" Type="http://schemas.openxmlformats.org/officeDocument/2006/relationships/oleObject" Target="../embeddings/oleObject284.bin"/></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oleObject" Target="../embeddings/oleObject20.bin"/><Relationship Id="rId7" Type="http://schemas.openxmlformats.org/officeDocument/2006/relationships/oleObject" Target="../embeddings/oleObject24.bin"/><Relationship Id="rId2" Type="http://schemas.openxmlformats.org/officeDocument/2006/relationships/slideLayout" Target="../slideLayouts/slideLayout6.xml"/><Relationship Id="rId1" Type="http://schemas.openxmlformats.org/officeDocument/2006/relationships/vmlDrawing" Target="../drawings/vmlDrawing3.vml"/><Relationship Id="rId6" Type="http://schemas.openxmlformats.org/officeDocument/2006/relationships/oleObject" Target="../embeddings/oleObject23.bin"/><Relationship Id="rId5" Type="http://schemas.openxmlformats.org/officeDocument/2006/relationships/oleObject" Target="../embeddings/oleObject22.bin"/><Relationship Id="rId10" Type="http://schemas.openxmlformats.org/officeDocument/2006/relationships/oleObject" Target="../embeddings/oleObject27.bin"/><Relationship Id="rId4" Type="http://schemas.openxmlformats.org/officeDocument/2006/relationships/oleObject" Target="../embeddings/oleObject21.bin"/><Relationship Id="rId9" Type="http://schemas.openxmlformats.org/officeDocument/2006/relationships/oleObject" Target="../embeddings/oleObject26.bin"/></Relationships>
</file>

<file path=ppt/slides/_rels/slide50.xml.rels><?xml version="1.0" encoding="UTF-8" standalone="yes"?>
<Relationships xmlns="http://schemas.openxmlformats.org/package/2006/relationships"><Relationship Id="rId8" Type="http://schemas.openxmlformats.org/officeDocument/2006/relationships/oleObject" Target="../embeddings/oleObject290.bin"/><Relationship Id="rId13" Type="http://schemas.openxmlformats.org/officeDocument/2006/relationships/oleObject" Target="../embeddings/oleObject295.bin"/><Relationship Id="rId3" Type="http://schemas.openxmlformats.org/officeDocument/2006/relationships/oleObject" Target="../embeddings/oleObject285.bin"/><Relationship Id="rId7" Type="http://schemas.openxmlformats.org/officeDocument/2006/relationships/oleObject" Target="../embeddings/oleObject289.bin"/><Relationship Id="rId12" Type="http://schemas.openxmlformats.org/officeDocument/2006/relationships/oleObject" Target="../embeddings/oleObject294.bin"/><Relationship Id="rId2" Type="http://schemas.openxmlformats.org/officeDocument/2006/relationships/slideLayout" Target="../slideLayouts/slideLayout6.xml"/><Relationship Id="rId1" Type="http://schemas.openxmlformats.org/officeDocument/2006/relationships/vmlDrawing" Target="../drawings/vmlDrawing43.vml"/><Relationship Id="rId6" Type="http://schemas.openxmlformats.org/officeDocument/2006/relationships/oleObject" Target="../embeddings/oleObject288.bin"/><Relationship Id="rId11" Type="http://schemas.openxmlformats.org/officeDocument/2006/relationships/oleObject" Target="../embeddings/oleObject293.bin"/><Relationship Id="rId5" Type="http://schemas.openxmlformats.org/officeDocument/2006/relationships/oleObject" Target="../embeddings/oleObject287.bin"/><Relationship Id="rId10" Type="http://schemas.openxmlformats.org/officeDocument/2006/relationships/oleObject" Target="../embeddings/oleObject292.bin"/><Relationship Id="rId4" Type="http://schemas.openxmlformats.org/officeDocument/2006/relationships/oleObject" Target="../embeddings/oleObject286.bin"/><Relationship Id="rId9" Type="http://schemas.openxmlformats.org/officeDocument/2006/relationships/oleObject" Target="../embeddings/oleObject291.bin"/></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296.bin"/><Relationship Id="rId2" Type="http://schemas.openxmlformats.org/officeDocument/2006/relationships/slideLayout" Target="../slideLayouts/slideLayout6.xml"/><Relationship Id="rId1" Type="http://schemas.openxmlformats.org/officeDocument/2006/relationships/vmlDrawing" Target="../drawings/vmlDrawing44.vml"/><Relationship Id="rId6" Type="http://schemas.openxmlformats.org/officeDocument/2006/relationships/oleObject" Target="../embeddings/oleObject299.bin"/><Relationship Id="rId5" Type="http://schemas.openxmlformats.org/officeDocument/2006/relationships/oleObject" Target="../embeddings/oleObject298.bin"/><Relationship Id="rId4" Type="http://schemas.openxmlformats.org/officeDocument/2006/relationships/oleObject" Target="../embeddings/oleObject297.bin"/></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300.bin"/><Relationship Id="rId2" Type="http://schemas.openxmlformats.org/officeDocument/2006/relationships/slideLayout" Target="../slideLayouts/slideLayout6.xml"/><Relationship Id="rId1" Type="http://schemas.openxmlformats.org/officeDocument/2006/relationships/vmlDrawing" Target="../drawings/vmlDrawing45.vml"/><Relationship Id="rId4" Type="http://schemas.openxmlformats.org/officeDocument/2006/relationships/oleObject" Target="../embeddings/oleObject301.bin"/></Relationships>
</file>

<file path=ppt/slides/_rels/slide53.xml.rels><?xml version="1.0" encoding="UTF-8" standalone="yes"?>
<Relationships xmlns="http://schemas.openxmlformats.org/package/2006/relationships"><Relationship Id="rId8" Type="http://schemas.openxmlformats.org/officeDocument/2006/relationships/oleObject" Target="../embeddings/oleObject307.bin"/><Relationship Id="rId3" Type="http://schemas.openxmlformats.org/officeDocument/2006/relationships/oleObject" Target="../embeddings/oleObject302.bin"/><Relationship Id="rId7" Type="http://schemas.openxmlformats.org/officeDocument/2006/relationships/oleObject" Target="../embeddings/oleObject306.bin"/><Relationship Id="rId2" Type="http://schemas.openxmlformats.org/officeDocument/2006/relationships/slideLayout" Target="../slideLayouts/slideLayout6.xml"/><Relationship Id="rId1" Type="http://schemas.openxmlformats.org/officeDocument/2006/relationships/vmlDrawing" Target="../drawings/vmlDrawing46.vml"/><Relationship Id="rId6" Type="http://schemas.openxmlformats.org/officeDocument/2006/relationships/oleObject" Target="../embeddings/oleObject305.bin"/><Relationship Id="rId5" Type="http://schemas.openxmlformats.org/officeDocument/2006/relationships/oleObject" Target="../embeddings/oleObject304.bin"/><Relationship Id="rId4" Type="http://schemas.openxmlformats.org/officeDocument/2006/relationships/oleObject" Target="../embeddings/oleObject303.bin"/><Relationship Id="rId9" Type="http://schemas.openxmlformats.org/officeDocument/2006/relationships/oleObject" Target="../embeddings/oleObject308.bin"/></Relationships>
</file>

<file path=ppt/slides/_rels/slide54.xml.rels><?xml version="1.0" encoding="UTF-8" standalone="yes"?>
<Relationships xmlns="http://schemas.openxmlformats.org/package/2006/relationships"><Relationship Id="rId8" Type="http://schemas.openxmlformats.org/officeDocument/2006/relationships/oleObject" Target="../embeddings/oleObject314.bin"/><Relationship Id="rId3" Type="http://schemas.openxmlformats.org/officeDocument/2006/relationships/oleObject" Target="../embeddings/oleObject309.bin"/><Relationship Id="rId7" Type="http://schemas.openxmlformats.org/officeDocument/2006/relationships/oleObject" Target="../embeddings/oleObject313.bin"/><Relationship Id="rId2" Type="http://schemas.openxmlformats.org/officeDocument/2006/relationships/slideLayout" Target="../slideLayouts/slideLayout6.xml"/><Relationship Id="rId1" Type="http://schemas.openxmlformats.org/officeDocument/2006/relationships/vmlDrawing" Target="../drawings/vmlDrawing47.vml"/><Relationship Id="rId6" Type="http://schemas.openxmlformats.org/officeDocument/2006/relationships/oleObject" Target="../embeddings/oleObject312.bin"/><Relationship Id="rId5" Type="http://schemas.openxmlformats.org/officeDocument/2006/relationships/oleObject" Target="../embeddings/oleObject311.bin"/><Relationship Id="rId4" Type="http://schemas.openxmlformats.org/officeDocument/2006/relationships/oleObject" Target="../embeddings/oleObject310.bin"/><Relationship Id="rId9" Type="http://schemas.openxmlformats.org/officeDocument/2006/relationships/oleObject" Target="../embeddings/oleObject315.bin"/></Relationships>
</file>

<file path=ppt/slides/_rels/slide55.xml.rels><?xml version="1.0" encoding="UTF-8" standalone="yes"?>
<Relationships xmlns="http://schemas.openxmlformats.org/package/2006/relationships"><Relationship Id="rId8" Type="http://schemas.openxmlformats.org/officeDocument/2006/relationships/oleObject" Target="../embeddings/oleObject321.bin"/><Relationship Id="rId3" Type="http://schemas.openxmlformats.org/officeDocument/2006/relationships/oleObject" Target="../embeddings/oleObject316.bin"/><Relationship Id="rId7" Type="http://schemas.openxmlformats.org/officeDocument/2006/relationships/oleObject" Target="../embeddings/oleObject320.bin"/><Relationship Id="rId2" Type="http://schemas.openxmlformats.org/officeDocument/2006/relationships/slideLayout" Target="../slideLayouts/slideLayout6.xml"/><Relationship Id="rId1" Type="http://schemas.openxmlformats.org/officeDocument/2006/relationships/vmlDrawing" Target="../drawings/vmlDrawing48.vml"/><Relationship Id="rId6" Type="http://schemas.openxmlformats.org/officeDocument/2006/relationships/oleObject" Target="../embeddings/oleObject319.bin"/><Relationship Id="rId5" Type="http://schemas.openxmlformats.org/officeDocument/2006/relationships/oleObject" Target="../embeddings/oleObject318.bin"/><Relationship Id="rId10" Type="http://schemas.openxmlformats.org/officeDocument/2006/relationships/oleObject" Target="../embeddings/oleObject323.bin"/><Relationship Id="rId4" Type="http://schemas.openxmlformats.org/officeDocument/2006/relationships/oleObject" Target="../embeddings/oleObject317.bin"/><Relationship Id="rId9" Type="http://schemas.openxmlformats.org/officeDocument/2006/relationships/oleObject" Target="../embeddings/oleObject322.bin"/></Relationships>
</file>

<file path=ppt/slides/_rels/slide56.xml.rels><?xml version="1.0" encoding="UTF-8" standalone="yes"?>
<Relationships xmlns="http://schemas.openxmlformats.org/package/2006/relationships"><Relationship Id="rId8" Type="http://schemas.openxmlformats.org/officeDocument/2006/relationships/oleObject" Target="../embeddings/oleObject329.bin"/><Relationship Id="rId3" Type="http://schemas.openxmlformats.org/officeDocument/2006/relationships/oleObject" Target="../embeddings/oleObject324.bin"/><Relationship Id="rId7" Type="http://schemas.openxmlformats.org/officeDocument/2006/relationships/oleObject" Target="../embeddings/oleObject328.bin"/><Relationship Id="rId2" Type="http://schemas.openxmlformats.org/officeDocument/2006/relationships/slideLayout" Target="../slideLayouts/slideLayout6.xml"/><Relationship Id="rId1" Type="http://schemas.openxmlformats.org/officeDocument/2006/relationships/vmlDrawing" Target="../drawings/vmlDrawing49.vml"/><Relationship Id="rId6" Type="http://schemas.openxmlformats.org/officeDocument/2006/relationships/oleObject" Target="../embeddings/oleObject327.bin"/><Relationship Id="rId5" Type="http://schemas.openxmlformats.org/officeDocument/2006/relationships/oleObject" Target="../embeddings/oleObject326.bin"/><Relationship Id="rId4" Type="http://schemas.openxmlformats.org/officeDocument/2006/relationships/oleObject" Target="../embeddings/oleObject325.bin"/></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330.bin"/><Relationship Id="rId2" Type="http://schemas.openxmlformats.org/officeDocument/2006/relationships/slideLayout" Target="../slideLayouts/slideLayout6.xml"/><Relationship Id="rId1" Type="http://schemas.openxmlformats.org/officeDocument/2006/relationships/vmlDrawing" Target="../drawings/vmlDrawing50.vml"/><Relationship Id="rId4" Type="http://schemas.openxmlformats.org/officeDocument/2006/relationships/oleObject" Target="../embeddings/oleObject331.bin"/></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3.bin"/><Relationship Id="rId13" Type="http://schemas.openxmlformats.org/officeDocument/2006/relationships/oleObject" Target="../embeddings/oleObject38.bin"/><Relationship Id="rId3" Type="http://schemas.openxmlformats.org/officeDocument/2006/relationships/oleObject" Target="../embeddings/oleObject28.bin"/><Relationship Id="rId7" Type="http://schemas.openxmlformats.org/officeDocument/2006/relationships/oleObject" Target="../embeddings/oleObject32.bin"/><Relationship Id="rId12" Type="http://schemas.openxmlformats.org/officeDocument/2006/relationships/oleObject" Target="../embeddings/oleObject37.bin"/><Relationship Id="rId2" Type="http://schemas.openxmlformats.org/officeDocument/2006/relationships/slideLayout" Target="../slideLayouts/slideLayout6.xml"/><Relationship Id="rId1" Type="http://schemas.openxmlformats.org/officeDocument/2006/relationships/vmlDrawing" Target="../drawings/vmlDrawing4.vml"/><Relationship Id="rId6" Type="http://schemas.openxmlformats.org/officeDocument/2006/relationships/oleObject" Target="../embeddings/oleObject31.bin"/><Relationship Id="rId11" Type="http://schemas.openxmlformats.org/officeDocument/2006/relationships/oleObject" Target="../embeddings/oleObject36.bin"/><Relationship Id="rId5" Type="http://schemas.openxmlformats.org/officeDocument/2006/relationships/oleObject" Target="../embeddings/oleObject30.bin"/><Relationship Id="rId10" Type="http://schemas.openxmlformats.org/officeDocument/2006/relationships/oleObject" Target="../embeddings/oleObject35.bin"/><Relationship Id="rId4" Type="http://schemas.openxmlformats.org/officeDocument/2006/relationships/oleObject" Target="../embeddings/oleObject29.bin"/><Relationship Id="rId9" Type="http://schemas.openxmlformats.org/officeDocument/2006/relationships/oleObject" Target="../embeddings/oleObject34.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44.bin"/><Relationship Id="rId3" Type="http://schemas.openxmlformats.org/officeDocument/2006/relationships/oleObject" Target="../embeddings/oleObject39.bin"/><Relationship Id="rId7" Type="http://schemas.openxmlformats.org/officeDocument/2006/relationships/oleObject" Target="../embeddings/oleObject43.bin"/><Relationship Id="rId12" Type="http://schemas.openxmlformats.org/officeDocument/2006/relationships/oleObject" Target="../embeddings/oleObject48.bin"/><Relationship Id="rId2" Type="http://schemas.openxmlformats.org/officeDocument/2006/relationships/slideLayout" Target="../slideLayouts/slideLayout6.xml"/><Relationship Id="rId1" Type="http://schemas.openxmlformats.org/officeDocument/2006/relationships/vmlDrawing" Target="../drawings/vmlDrawing5.vml"/><Relationship Id="rId6" Type="http://schemas.openxmlformats.org/officeDocument/2006/relationships/oleObject" Target="../embeddings/oleObject42.bin"/><Relationship Id="rId11" Type="http://schemas.openxmlformats.org/officeDocument/2006/relationships/oleObject" Target="../embeddings/oleObject47.bin"/><Relationship Id="rId5" Type="http://schemas.openxmlformats.org/officeDocument/2006/relationships/oleObject" Target="../embeddings/oleObject41.bin"/><Relationship Id="rId10" Type="http://schemas.openxmlformats.org/officeDocument/2006/relationships/oleObject" Target="../embeddings/oleObject46.bin"/><Relationship Id="rId4" Type="http://schemas.openxmlformats.org/officeDocument/2006/relationships/oleObject" Target="../embeddings/oleObject40.bin"/><Relationship Id="rId9" Type="http://schemas.openxmlformats.org/officeDocument/2006/relationships/oleObject" Target="../embeddings/oleObject45.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54.bin"/><Relationship Id="rId3" Type="http://schemas.openxmlformats.org/officeDocument/2006/relationships/oleObject" Target="../embeddings/oleObject49.bin"/><Relationship Id="rId7" Type="http://schemas.openxmlformats.org/officeDocument/2006/relationships/oleObject" Target="../embeddings/oleObject53.bin"/><Relationship Id="rId2" Type="http://schemas.openxmlformats.org/officeDocument/2006/relationships/slideLayout" Target="../slideLayouts/slideLayout6.xml"/><Relationship Id="rId1" Type="http://schemas.openxmlformats.org/officeDocument/2006/relationships/vmlDrawing" Target="../drawings/vmlDrawing6.vml"/><Relationship Id="rId6" Type="http://schemas.openxmlformats.org/officeDocument/2006/relationships/oleObject" Target="../embeddings/oleObject52.bin"/><Relationship Id="rId5" Type="http://schemas.openxmlformats.org/officeDocument/2006/relationships/oleObject" Target="../embeddings/oleObject51.bin"/><Relationship Id="rId4" Type="http://schemas.openxmlformats.org/officeDocument/2006/relationships/oleObject" Target="../embeddings/oleObject50.bin"/><Relationship Id="rId9" Type="http://schemas.openxmlformats.org/officeDocument/2006/relationships/oleObject" Target="../embeddings/oleObject55.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56.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59.bin"/><Relationship Id="rId5" Type="http://schemas.openxmlformats.org/officeDocument/2006/relationships/oleObject" Target="../embeddings/oleObject58.bin"/><Relationship Id="rId4" Type="http://schemas.openxmlformats.org/officeDocument/2006/relationships/oleObject" Target="../embeddings/oleObject57.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スライド番号プレースホルダ 5"/>
          <p:cNvSpPr>
            <a:spLocks noGrp="1"/>
          </p:cNvSpPr>
          <p:nvPr>
            <p:ph type="sldNum" sz="quarter" idx="12"/>
          </p:nvPr>
        </p:nvSpPr>
        <p:spPr>
          <a:noFill/>
        </p:spPr>
        <p:txBody>
          <a:bodyPr/>
          <a:lstStyle/>
          <a:p>
            <a:fld id="{DC5B0D35-6FC6-4AA5-9BB5-D8E3926FCA05}" type="slidenum">
              <a:rPr lang="en-US" altLang="ja-JP" smtClean="0"/>
              <a:pPr/>
              <a:t>1</a:t>
            </a:fld>
            <a:endParaRPr lang="en-US" altLang="ja-JP" smtClean="0"/>
          </a:p>
        </p:txBody>
      </p:sp>
      <p:sp>
        <p:nvSpPr>
          <p:cNvPr id="53251" name="Rectangle 2"/>
          <p:cNvSpPr>
            <a:spLocks noGrp="1" noChangeArrowheads="1"/>
          </p:cNvSpPr>
          <p:nvPr>
            <p:ph type="ctrTitle"/>
          </p:nvPr>
        </p:nvSpPr>
        <p:spPr>
          <a:xfrm>
            <a:off x="685800" y="2286000"/>
            <a:ext cx="7772400" cy="1143000"/>
          </a:xfrm>
        </p:spPr>
        <p:txBody>
          <a:bodyPr/>
          <a:lstStyle/>
          <a:p>
            <a:pPr eaLnBrk="1" hangingPunct="1"/>
            <a:r>
              <a:rPr lang="ja-JP" altLang="en-US" smtClean="0"/>
              <a:t>様々な情報源（４章）</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04" name="スライド番号プレースホルダ 4"/>
          <p:cNvSpPr>
            <a:spLocks noGrp="1"/>
          </p:cNvSpPr>
          <p:nvPr>
            <p:ph type="sldNum" sz="quarter" idx="12"/>
          </p:nvPr>
        </p:nvSpPr>
        <p:spPr>
          <a:noFill/>
        </p:spPr>
        <p:txBody>
          <a:bodyPr/>
          <a:lstStyle/>
          <a:p>
            <a:fld id="{B339F81B-23D2-4E45-878A-91A08279AE91}" type="slidenum">
              <a:rPr lang="en-US" altLang="ja-JP" smtClean="0"/>
              <a:pPr/>
              <a:t>10</a:t>
            </a:fld>
            <a:endParaRPr lang="en-US" altLang="ja-JP" smtClean="0"/>
          </a:p>
        </p:txBody>
      </p:sp>
      <p:sp>
        <p:nvSpPr>
          <p:cNvPr id="8205" name="AutoShape 26"/>
          <p:cNvSpPr>
            <a:spLocks noChangeArrowheads="1"/>
          </p:cNvSpPr>
          <p:nvPr/>
        </p:nvSpPr>
        <p:spPr bwMode="auto">
          <a:xfrm>
            <a:off x="304800" y="2133600"/>
            <a:ext cx="2895600" cy="838200"/>
          </a:xfrm>
          <a:prstGeom prst="wedgeRoundRectCallout">
            <a:avLst>
              <a:gd name="adj1" fmla="val 824"/>
              <a:gd name="adj2" fmla="val 25397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8206" name="Rectangle 2"/>
          <p:cNvSpPr>
            <a:spLocks noGrp="1" noChangeArrowheads="1"/>
          </p:cNvSpPr>
          <p:nvPr>
            <p:ph type="title"/>
          </p:nvPr>
        </p:nvSpPr>
        <p:spPr>
          <a:xfrm>
            <a:off x="0" y="0"/>
            <a:ext cx="7467600" cy="609600"/>
          </a:xfrm>
        </p:spPr>
        <p:txBody>
          <a:bodyPr/>
          <a:lstStyle/>
          <a:p>
            <a:pPr eaLnBrk="1" hangingPunct="1"/>
            <a:r>
              <a:rPr lang="ja-JP" altLang="en-US" smtClean="0"/>
              <a:t>記憶のある情報源</a:t>
            </a:r>
          </a:p>
        </p:txBody>
      </p:sp>
      <p:sp>
        <p:nvSpPr>
          <p:cNvPr id="8207" name="Oval 3"/>
          <p:cNvSpPr>
            <a:spLocks noChangeArrowheads="1"/>
          </p:cNvSpPr>
          <p:nvPr/>
        </p:nvSpPr>
        <p:spPr bwMode="auto">
          <a:xfrm>
            <a:off x="1219200" y="609600"/>
            <a:ext cx="3886200" cy="15240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8208" name="Line 4"/>
          <p:cNvSpPr>
            <a:spLocks noChangeShapeType="1"/>
          </p:cNvSpPr>
          <p:nvPr/>
        </p:nvSpPr>
        <p:spPr bwMode="auto">
          <a:xfrm>
            <a:off x="1644650" y="6477000"/>
            <a:ext cx="498475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8194" name="Object 5"/>
          <p:cNvGraphicFramePr>
            <a:graphicFrameLocks noChangeAspect="1"/>
          </p:cNvGraphicFramePr>
          <p:nvPr/>
        </p:nvGraphicFramePr>
        <p:xfrm>
          <a:off x="5530850" y="5973763"/>
          <a:ext cx="611188" cy="350837"/>
        </p:xfrm>
        <a:graphic>
          <a:graphicData uri="http://schemas.openxmlformats.org/presentationml/2006/ole">
            <p:oleObj spid="_x0000_s8194" name="Equation" r:id="rId3" imgW="177480" imgH="101520" progId="Equation.DSMT4">
              <p:embed/>
            </p:oleObj>
          </a:graphicData>
        </a:graphic>
      </p:graphicFrame>
      <p:sp>
        <p:nvSpPr>
          <p:cNvPr id="8209" name="Rectangle 6"/>
          <p:cNvSpPr>
            <a:spLocks noChangeArrowheads="1"/>
          </p:cNvSpPr>
          <p:nvPr/>
        </p:nvSpPr>
        <p:spPr bwMode="auto">
          <a:xfrm>
            <a:off x="1689100" y="55927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8195" name="Object 7"/>
          <p:cNvGraphicFramePr>
            <a:graphicFrameLocks noChangeAspect="1"/>
          </p:cNvGraphicFramePr>
          <p:nvPr/>
        </p:nvGraphicFramePr>
        <p:xfrm>
          <a:off x="1765300" y="5668963"/>
          <a:ext cx="568325" cy="655637"/>
        </p:xfrm>
        <a:graphic>
          <a:graphicData uri="http://schemas.openxmlformats.org/presentationml/2006/ole">
            <p:oleObj spid="_x0000_s8195" name="Equation" r:id="rId4" imgW="164880" imgH="190440" progId="Equation.DSMT4">
              <p:embed/>
            </p:oleObj>
          </a:graphicData>
        </a:graphic>
      </p:graphicFrame>
      <p:sp>
        <p:nvSpPr>
          <p:cNvPr id="8210" name="Rectangle 8"/>
          <p:cNvSpPr>
            <a:spLocks noChangeArrowheads="1"/>
          </p:cNvSpPr>
          <p:nvPr/>
        </p:nvSpPr>
        <p:spPr bwMode="auto">
          <a:xfrm>
            <a:off x="2624138" y="55927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8196" name="Object 9"/>
          <p:cNvGraphicFramePr>
            <a:graphicFrameLocks noChangeAspect="1"/>
          </p:cNvGraphicFramePr>
          <p:nvPr/>
        </p:nvGraphicFramePr>
        <p:xfrm>
          <a:off x="2679700" y="5668963"/>
          <a:ext cx="611188" cy="655637"/>
        </p:xfrm>
        <a:graphic>
          <a:graphicData uri="http://schemas.openxmlformats.org/presentationml/2006/ole">
            <p:oleObj spid="_x0000_s8196" name="Equation" r:id="rId5" imgW="177480" imgH="190440" progId="Equation.DSMT4">
              <p:embed/>
            </p:oleObj>
          </a:graphicData>
        </a:graphic>
      </p:graphicFrame>
      <p:sp>
        <p:nvSpPr>
          <p:cNvPr id="8211" name="Rectangle 10"/>
          <p:cNvSpPr>
            <a:spLocks noChangeArrowheads="1"/>
          </p:cNvSpPr>
          <p:nvPr/>
        </p:nvSpPr>
        <p:spPr bwMode="auto">
          <a:xfrm>
            <a:off x="3463925" y="55927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8197" name="Object 11"/>
          <p:cNvGraphicFramePr>
            <a:graphicFrameLocks noChangeAspect="1"/>
          </p:cNvGraphicFramePr>
          <p:nvPr/>
        </p:nvGraphicFramePr>
        <p:xfrm>
          <a:off x="3517900" y="5668963"/>
          <a:ext cx="612775" cy="655637"/>
        </p:xfrm>
        <a:graphic>
          <a:graphicData uri="http://schemas.openxmlformats.org/presentationml/2006/ole">
            <p:oleObj spid="_x0000_s8197" name="Equation" r:id="rId6" imgW="177480" imgH="190440" progId="Equation.DSMT4">
              <p:embed/>
            </p:oleObj>
          </a:graphicData>
        </a:graphic>
      </p:graphicFrame>
      <p:sp>
        <p:nvSpPr>
          <p:cNvPr id="8212" name="Rectangle 12"/>
          <p:cNvSpPr>
            <a:spLocks noChangeArrowheads="1"/>
          </p:cNvSpPr>
          <p:nvPr/>
        </p:nvSpPr>
        <p:spPr bwMode="auto">
          <a:xfrm>
            <a:off x="4300538" y="55927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8198" name="Object 13"/>
          <p:cNvGraphicFramePr>
            <a:graphicFrameLocks noChangeAspect="1"/>
          </p:cNvGraphicFramePr>
          <p:nvPr/>
        </p:nvGraphicFramePr>
        <p:xfrm>
          <a:off x="4356100" y="5668963"/>
          <a:ext cx="611188" cy="655637"/>
        </p:xfrm>
        <a:graphic>
          <a:graphicData uri="http://schemas.openxmlformats.org/presentationml/2006/ole">
            <p:oleObj spid="_x0000_s8198" name="Equation" r:id="rId7" imgW="177480" imgH="190440" progId="Equation.DSMT4">
              <p:embed/>
            </p:oleObj>
          </a:graphicData>
        </a:graphic>
      </p:graphicFrame>
      <p:sp>
        <p:nvSpPr>
          <p:cNvPr id="8213" name="AutoShape 14"/>
          <p:cNvSpPr>
            <a:spLocks noChangeArrowheads="1"/>
          </p:cNvSpPr>
          <p:nvPr/>
        </p:nvSpPr>
        <p:spPr bwMode="auto">
          <a:xfrm rot="5400000">
            <a:off x="4349750" y="4914900"/>
            <a:ext cx="533400" cy="457200"/>
          </a:xfrm>
          <a:custGeom>
            <a:avLst/>
            <a:gdLst>
              <a:gd name="T0" fmla="*/ 8781344 w 21600"/>
              <a:gd name="T1" fmla="*/ 0 h 21600"/>
              <a:gd name="T2" fmla="*/ 4390672 w 21600"/>
              <a:gd name="T3" fmla="*/ 2923371 h 21600"/>
              <a:gd name="T4" fmla="*/ 0 w 21600"/>
              <a:gd name="T5" fmla="*/ 7061369 h 21600"/>
              <a:gd name="T6" fmla="*/ 6017665 w 21600"/>
              <a:gd name="T7" fmla="*/ 9677399 h 21600"/>
              <a:gd name="T8" fmla="*/ 12034713 w 21600"/>
              <a:gd name="T9" fmla="*/ 6438604 h 21600"/>
              <a:gd name="T10" fmla="*/ 13172018 w 21600"/>
              <a:gd name="T11" fmla="*/ 2923371 h 21600"/>
              <a:gd name="T12" fmla="*/ 17694720 60000 65536"/>
              <a:gd name="T13" fmla="*/ 11796480 60000 65536"/>
              <a:gd name="T14" fmla="*/ 11796480 60000 65536"/>
              <a:gd name="T15" fmla="*/ 5898240 60000 65536"/>
              <a:gd name="T16" fmla="*/ 0 60000 65536"/>
              <a:gd name="T17" fmla="*/ 0 60000 65536"/>
              <a:gd name="T18" fmla="*/ 0 w 21600"/>
              <a:gd name="T19" fmla="*/ 9922 h 21600"/>
              <a:gd name="T20" fmla="*/ 19735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00" y="0"/>
                </a:moveTo>
                <a:lnTo>
                  <a:pt x="7200" y="6525"/>
                </a:lnTo>
                <a:lnTo>
                  <a:pt x="9065" y="6525"/>
                </a:lnTo>
                <a:lnTo>
                  <a:pt x="9065" y="9922"/>
                </a:lnTo>
                <a:lnTo>
                  <a:pt x="0" y="9922"/>
                </a:lnTo>
                <a:lnTo>
                  <a:pt x="0" y="21600"/>
                </a:lnTo>
                <a:lnTo>
                  <a:pt x="19735" y="21600"/>
                </a:lnTo>
                <a:lnTo>
                  <a:pt x="19735" y="6525"/>
                </a:lnTo>
                <a:lnTo>
                  <a:pt x="21600" y="6525"/>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8214" name="Text Box 15"/>
          <p:cNvSpPr txBox="1">
            <a:spLocks noChangeArrowheads="1"/>
          </p:cNvSpPr>
          <p:nvPr/>
        </p:nvSpPr>
        <p:spPr bwMode="auto">
          <a:xfrm>
            <a:off x="2209800" y="838200"/>
            <a:ext cx="2282825" cy="457200"/>
          </a:xfrm>
          <a:prstGeom prst="rect">
            <a:avLst/>
          </a:prstGeom>
          <a:noFill/>
          <a:ln w="9525">
            <a:noFill/>
            <a:miter lim="800000"/>
            <a:headEnd/>
            <a:tailEnd/>
          </a:ln>
        </p:spPr>
        <p:txBody>
          <a:bodyPr>
            <a:spAutoFit/>
          </a:bodyPr>
          <a:lstStyle/>
          <a:p>
            <a:r>
              <a:rPr lang="ja-JP" altLang="en-US"/>
              <a:t>記憶ある情報</a:t>
            </a:r>
          </a:p>
        </p:txBody>
      </p:sp>
      <p:sp>
        <p:nvSpPr>
          <p:cNvPr id="8215" name="AutoShape 16"/>
          <p:cNvSpPr>
            <a:spLocks noChangeArrowheads="1"/>
          </p:cNvSpPr>
          <p:nvPr/>
        </p:nvSpPr>
        <p:spPr bwMode="auto">
          <a:xfrm rot="5400000">
            <a:off x="1758950" y="4914900"/>
            <a:ext cx="533400" cy="457200"/>
          </a:xfrm>
          <a:custGeom>
            <a:avLst/>
            <a:gdLst>
              <a:gd name="T0" fmla="*/ 8879529 w 21600"/>
              <a:gd name="T1" fmla="*/ 0 h 21600"/>
              <a:gd name="T2" fmla="*/ 4586425 w 21600"/>
              <a:gd name="T3" fmla="*/ 2044806 h 21600"/>
              <a:gd name="T4" fmla="*/ 0 w 21600"/>
              <a:gd name="T5" fmla="*/ 8271933 h 21600"/>
              <a:gd name="T6" fmla="*/ 5194402 w 21600"/>
              <a:gd name="T7" fmla="*/ 9677399 h 21600"/>
              <a:gd name="T8" fmla="*/ 10388211 w 21600"/>
              <a:gd name="T9" fmla="*/ 6135286 h 21600"/>
              <a:gd name="T10" fmla="*/ 13172018 w 21600"/>
              <a:gd name="T11" fmla="*/ 2044806 h 21600"/>
              <a:gd name="T12" fmla="*/ 17694720 60000 65536"/>
              <a:gd name="T13" fmla="*/ 11796480 60000 65536"/>
              <a:gd name="T14" fmla="*/ 11796480 60000 65536"/>
              <a:gd name="T15" fmla="*/ 5898240 60000 65536"/>
              <a:gd name="T16" fmla="*/ 0 60000 65536"/>
              <a:gd name="T17" fmla="*/ 0 60000 65536"/>
              <a:gd name="T18" fmla="*/ 0 w 21600"/>
              <a:gd name="T19" fmla="*/ 15325 h 21600"/>
              <a:gd name="T20" fmla="*/ 17035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561" y="0"/>
                </a:moveTo>
                <a:lnTo>
                  <a:pt x="7521" y="4564"/>
                </a:lnTo>
                <a:lnTo>
                  <a:pt x="12086" y="4564"/>
                </a:lnTo>
                <a:lnTo>
                  <a:pt x="12086" y="15325"/>
                </a:lnTo>
                <a:lnTo>
                  <a:pt x="0" y="15325"/>
                </a:lnTo>
                <a:lnTo>
                  <a:pt x="0" y="21600"/>
                </a:lnTo>
                <a:lnTo>
                  <a:pt x="17035" y="21600"/>
                </a:lnTo>
                <a:lnTo>
                  <a:pt x="17035" y="4564"/>
                </a:lnTo>
                <a:lnTo>
                  <a:pt x="21600" y="4564"/>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8216" name="AutoShape 17"/>
          <p:cNvSpPr>
            <a:spLocks noChangeArrowheads="1"/>
          </p:cNvSpPr>
          <p:nvPr/>
        </p:nvSpPr>
        <p:spPr bwMode="auto">
          <a:xfrm rot="5400000">
            <a:off x="2673350" y="4914900"/>
            <a:ext cx="533400" cy="457200"/>
          </a:xfrm>
          <a:custGeom>
            <a:avLst/>
            <a:gdLst>
              <a:gd name="T0" fmla="*/ 8781344 w 21600"/>
              <a:gd name="T1" fmla="*/ 0 h 21600"/>
              <a:gd name="T2" fmla="*/ 4390672 w 21600"/>
              <a:gd name="T3" fmla="*/ 3225800 h 21600"/>
              <a:gd name="T4" fmla="*/ 0 w 21600"/>
              <a:gd name="T5" fmla="*/ 7526867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2001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400" y="0"/>
                </a:moveTo>
                <a:lnTo>
                  <a:pt x="7200" y="7200"/>
                </a:lnTo>
                <a:lnTo>
                  <a:pt x="10286" y="7200"/>
                </a:lnTo>
                <a:lnTo>
                  <a:pt x="10286" y="12001"/>
                </a:lnTo>
                <a:lnTo>
                  <a:pt x="0" y="12001"/>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8217" name="AutoShape 18"/>
          <p:cNvSpPr>
            <a:spLocks noChangeArrowheads="1"/>
          </p:cNvSpPr>
          <p:nvPr/>
        </p:nvSpPr>
        <p:spPr bwMode="auto">
          <a:xfrm rot="5400000">
            <a:off x="3511550" y="4914900"/>
            <a:ext cx="533400" cy="457200"/>
          </a:xfrm>
          <a:custGeom>
            <a:avLst/>
            <a:gdLst>
              <a:gd name="T0" fmla="*/ 10760801 w 21600"/>
              <a:gd name="T1" fmla="*/ 0 h 21600"/>
              <a:gd name="T2" fmla="*/ 8349587 w 21600"/>
              <a:gd name="T3" fmla="*/ 3225800 h 21600"/>
              <a:gd name="T4" fmla="*/ 0 w 21600"/>
              <a:gd name="T5" fmla="*/ 92235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9575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646" y="0"/>
                </a:moveTo>
                <a:lnTo>
                  <a:pt x="13692" y="7200"/>
                </a:lnTo>
                <a:lnTo>
                  <a:pt x="16778" y="7200"/>
                </a:lnTo>
                <a:lnTo>
                  <a:pt x="16778" y="19575"/>
                </a:lnTo>
                <a:lnTo>
                  <a:pt x="0" y="19575"/>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8218" name="AutoShape 19"/>
          <p:cNvSpPr>
            <a:spLocks noChangeArrowheads="1"/>
          </p:cNvSpPr>
          <p:nvPr/>
        </p:nvSpPr>
        <p:spPr bwMode="auto">
          <a:xfrm>
            <a:off x="5791200" y="304800"/>
            <a:ext cx="3276600" cy="1600200"/>
          </a:xfrm>
          <a:prstGeom prst="wedgeRoundRectCallout">
            <a:avLst>
              <a:gd name="adj1" fmla="val -64292"/>
              <a:gd name="adj2" fmla="val 2460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8219" name="Text Box 20"/>
          <p:cNvSpPr txBox="1">
            <a:spLocks noChangeArrowheads="1"/>
          </p:cNvSpPr>
          <p:nvPr/>
        </p:nvSpPr>
        <p:spPr bwMode="auto">
          <a:xfrm>
            <a:off x="5927725" y="706438"/>
            <a:ext cx="3149600" cy="822325"/>
          </a:xfrm>
          <a:prstGeom prst="rect">
            <a:avLst/>
          </a:prstGeom>
          <a:noFill/>
          <a:ln w="9525">
            <a:noFill/>
            <a:miter lim="800000"/>
            <a:headEnd/>
            <a:tailEnd/>
          </a:ln>
        </p:spPr>
        <p:txBody>
          <a:bodyPr wrap="none">
            <a:spAutoFit/>
          </a:bodyPr>
          <a:lstStyle/>
          <a:p>
            <a:r>
              <a:rPr lang="ja-JP" altLang="en-US"/>
              <a:t>記号の生成確率が、</a:t>
            </a:r>
          </a:p>
          <a:p>
            <a:r>
              <a:rPr lang="ja-JP" altLang="en-US"/>
              <a:t>以前の記号で変化する</a:t>
            </a:r>
          </a:p>
        </p:txBody>
      </p:sp>
      <p:graphicFrame>
        <p:nvGraphicFramePr>
          <p:cNvPr id="8199" name="Object 24"/>
          <p:cNvGraphicFramePr>
            <a:graphicFrameLocks noChangeAspect="1"/>
          </p:cNvGraphicFramePr>
          <p:nvPr/>
        </p:nvGraphicFramePr>
        <p:xfrm>
          <a:off x="1905000" y="1371600"/>
          <a:ext cx="2428875" cy="528638"/>
        </p:xfrm>
        <a:graphic>
          <a:graphicData uri="http://schemas.openxmlformats.org/presentationml/2006/ole">
            <p:oleObj spid="_x0000_s8199" name="Equation" r:id="rId8" imgW="1130040" imgH="228600" progId="Equation.DSMT4">
              <p:embed/>
            </p:oleObj>
          </a:graphicData>
        </a:graphic>
      </p:graphicFrame>
      <p:graphicFrame>
        <p:nvGraphicFramePr>
          <p:cNvPr id="8200" name="Object 25"/>
          <p:cNvGraphicFramePr>
            <a:graphicFrameLocks noChangeAspect="1"/>
          </p:cNvGraphicFramePr>
          <p:nvPr/>
        </p:nvGraphicFramePr>
        <p:xfrm>
          <a:off x="469900" y="2209800"/>
          <a:ext cx="2619375" cy="588963"/>
        </p:xfrm>
        <a:graphic>
          <a:graphicData uri="http://schemas.openxmlformats.org/presentationml/2006/ole">
            <p:oleObj spid="_x0000_s8200" name="Equation" r:id="rId9" imgW="1218960" imgH="253800" progId="Equation.DSMT4">
              <p:embed/>
            </p:oleObj>
          </a:graphicData>
        </a:graphic>
      </p:graphicFrame>
      <p:sp>
        <p:nvSpPr>
          <p:cNvPr id="8220" name="AutoShape 27"/>
          <p:cNvSpPr>
            <a:spLocks noChangeArrowheads="1"/>
          </p:cNvSpPr>
          <p:nvPr/>
        </p:nvSpPr>
        <p:spPr bwMode="auto">
          <a:xfrm>
            <a:off x="3276600" y="2209800"/>
            <a:ext cx="2895600" cy="838200"/>
          </a:xfrm>
          <a:prstGeom prst="wedgeRoundRectCallout">
            <a:avLst>
              <a:gd name="adj1" fmla="val -64366"/>
              <a:gd name="adj2" fmla="val 263069"/>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8201" name="Object 28"/>
          <p:cNvGraphicFramePr>
            <a:graphicFrameLocks noChangeAspect="1"/>
          </p:cNvGraphicFramePr>
          <p:nvPr/>
        </p:nvGraphicFramePr>
        <p:xfrm>
          <a:off x="3352800" y="2362200"/>
          <a:ext cx="2646363" cy="588963"/>
        </p:xfrm>
        <a:graphic>
          <a:graphicData uri="http://schemas.openxmlformats.org/presentationml/2006/ole">
            <p:oleObj spid="_x0000_s8201" name="Equation" r:id="rId10" imgW="1231560" imgH="253800" progId="Equation.DSMT4">
              <p:embed/>
            </p:oleObj>
          </a:graphicData>
        </a:graphic>
      </p:graphicFrame>
      <p:sp>
        <p:nvSpPr>
          <p:cNvPr id="8221" name="AutoShape 29"/>
          <p:cNvSpPr>
            <a:spLocks noChangeArrowheads="1"/>
          </p:cNvSpPr>
          <p:nvPr/>
        </p:nvSpPr>
        <p:spPr bwMode="auto">
          <a:xfrm>
            <a:off x="4419600" y="3200400"/>
            <a:ext cx="2895600" cy="838200"/>
          </a:xfrm>
          <a:prstGeom prst="wedgeRoundRectCallout">
            <a:avLst>
              <a:gd name="adj1" fmla="val -76972"/>
              <a:gd name="adj2" fmla="val 14280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8222" name="AutoShape 30"/>
          <p:cNvSpPr>
            <a:spLocks noChangeArrowheads="1"/>
          </p:cNvSpPr>
          <p:nvPr/>
        </p:nvSpPr>
        <p:spPr bwMode="auto">
          <a:xfrm>
            <a:off x="5486400" y="4267200"/>
            <a:ext cx="2895600" cy="838200"/>
          </a:xfrm>
          <a:prstGeom prst="wedgeRoundRectCallout">
            <a:avLst>
              <a:gd name="adj1" fmla="val -78727"/>
              <a:gd name="adj2" fmla="val 19509"/>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8202" name="Object 31"/>
          <p:cNvGraphicFramePr>
            <a:graphicFrameLocks noChangeAspect="1"/>
          </p:cNvGraphicFramePr>
          <p:nvPr/>
        </p:nvGraphicFramePr>
        <p:xfrm>
          <a:off x="4559300" y="3276600"/>
          <a:ext cx="2646363" cy="588963"/>
        </p:xfrm>
        <a:graphic>
          <a:graphicData uri="http://schemas.openxmlformats.org/presentationml/2006/ole">
            <p:oleObj spid="_x0000_s8202" name="Equation" r:id="rId11" imgW="1231560" imgH="253800" progId="Equation.DSMT4">
              <p:embed/>
            </p:oleObj>
          </a:graphicData>
        </a:graphic>
      </p:graphicFrame>
      <p:graphicFrame>
        <p:nvGraphicFramePr>
          <p:cNvPr id="8203" name="Object 32"/>
          <p:cNvGraphicFramePr>
            <a:graphicFrameLocks noChangeAspect="1"/>
          </p:cNvGraphicFramePr>
          <p:nvPr/>
        </p:nvGraphicFramePr>
        <p:xfrm>
          <a:off x="5562600" y="4419600"/>
          <a:ext cx="2646363" cy="588963"/>
        </p:xfrm>
        <a:graphic>
          <a:graphicData uri="http://schemas.openxmlformats.org/presentationml/2006/ole">
            <p:oleObj spid="_x0000_s8203" name="Equation" r:id="rId12" imgW="1231560" imgH="25380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スライド番号プレースホルダ 4"/>
          <p:cNvSpPr>
            <a:spLocks noGrp="1"/>
          </p:cNvSpPr>
          <p:nvPr>
            <p:ph type="sldNum" sz="quarter" idx="12"/>
          </p:nvPr>
        </p:nvSpPr>
        <p:spPr>
          <a:noFill/>
        </p:spPr>
        <p:txBody>
          <a:bodyPr/>
          <a:lstStyle/>
          <a:p>
            <a:fld id="{D30D8DF1-2078-474B-A706-CF2BA61C9BDD}" type="slidenum">
              <a:rPr lang="en-US" altLang="ja-JP" smtClean="0"/>
              <a:pPr/>
              <a:t>11</a:t>
            </a:fld>
            <a:endParaRPr lang="en-US" altLang="ja-JP" smtClean="0"/>
          </a:p>
        </p:txBody>
      </p:sp>
      <p:sp>
        <p:nvSpPr>
          <p:cNvPr id="55299" name="Rectangle 2"/>
          <p:cNvSpPr>
            <a:spLocks noGrp="1" noChangeArrowheads="1"/>
          </p:cNvSpPr>
          <p:nvPr>
            <p:ph type="title"/>
          </p:nvPr>
        </p:nvSpPr>
        <p:spPr/>
        <p:txBody>
          <a:bodyPr/>
          <a:lstStyle/>
          <a:p>
            <a:pPr eaLnBrk="1" hangingPunct="1"/>
            <a:r>
              <a:rPr lang="ja-JP" altLang="en-US" smtClean="0"/>
              <a:t>問題</a:t>
            </a:r>
          </a:p>
        </p:txBody>
      </p:sp>
      <p:sp>
        <p:nvSpPr>
          <p:cNvPr id="55300" name="Rectangle 3"/>
          <p:cNvSpPr>
            <a:spLocks noChangeArrowheads="1"/>
          </p:cNvSpPr>
          <p:nvPr/>
        </p:nvSpPr>
        <p:spPr bwMode="auto">
          <a:xfrm>
            <a:off x="1828800" y="15240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01" name="Text Box 4"/>
          <p:cNvSpPr txBox="1">
            <a:spLocks noChangeArrowheads="1"/>
          </p:cNvSpPr>
          <p:nvPr/>
        </p:nvSpPr>
        <p:spPr bwMode="auto">
          <a:xfrm>
            <a:off x="365125" y="706438"/>
            <a:ext cx="5357813" cy="457200"/>
          </a:xfrm>
          <a:prstGeom prst="rect">
            <a:avLst/>
          </a:prstGeom>
          <a:noFill/>
          <a:ln w="9525">
            <a:noFill/>
            <a:miter lim="800000"/>
            <a:headEnd/>
            <a:tailEnd/>
          </a:ln>
        </p:spPr>
        <p:txBody>
          <a:bodyPr wrap="none">
            <a:spAutoFit/>
          </a:bodyPr>
          <a:lstStyle/>
          <a:p>
            <a:r>
              <a:rPr lang="ja-JP" altLang="en-US"/>
              <a:t>次の四角に入るアルファベットを求めよ。</a:t>
            </a:r>
          </a:p>
        </p:txBody>
      </p:sp>
      <p:sp>
        <p:nvSpPr>
          <p:cNvPr id="55302" name="Text Box 5"/>
          <p:cNvSpPr txBox="1">
            <a:spLocks noChangeArrowheads="1"/>
          </p:cNvSpPr>
          <p:nvPr/>
        </p:nvSpPr>
        <p:spPr bwMode="auto">
          <a:xfrm>
            <a:off x="1066800" y="1295400"/>
            <a:ext cx="717550" cy="914400"/>
          </a:xfrm>
          <a:prstGeom prst="rect">
            <a:avLst/>
          </a:prstGeom>
          <a:noFill/>
          <a:ln w="9525">
            <a:noFill/>
            <a:miter lim="800000"/>
            <a:headEnd/>
            <a:tailEnd/>
          </a:ln>
        </p:spPr>
        <p:txBody>
          <a:bodyPr wrap="none">
            <a:spAutoFit/>
          </a:bodyPr>
          <a:lstStyle/>
          <a:p>
            <a:r>
              <a:rPr lang="en-US" altLang="ja-JP" sz="5400"/>
              <a:t>m</a:t>
            </a:r>
          </a:p>
        </p:txBody>
      </p:sp>
      <p:sp>
        <p:nvSpPr>
          <p:cNvPr id="55303" name="Text Box 6"/>
          <p:cNvSpPr txBox="1">
            <a:spLocks noChangeArrowheads="1"/>
          </p:cNvSpPr>
          <p:nvPr/>
        </p:nvSpPr>
        <p:spPr bwMode="auto">
          <a:xfrm>
            <a:off x="533400" y="1295400"/>
            <a:ext cx="539750" cy="457200"/>
          </a:xfrm>
          <a:prstGeom prst="rect">
            <a:avLst/>
          </a:prstGeom>
          <a:noFill/>
          <a:ln w="9525">
            <a:noFill/>
            <a:miter lim="800000"/>
            <a:headEnd/>
            <a:tailEnd/>
          </a:ln>
        </p:spPr>
        <p:txBody>
          <a:bodyPr wrap="none">
            <a:spAutoFit/>
          </a:bodyPr>
          <a:lstStyle/>
          <a:p>
            <a:r>
              <a:rPr lang="en-US" altLang="ja-JP"/>
              <a:t>(1)</a:t>
            </a:r>
          </a:p>
        </p:txBody>
      </p:sp>
      <p:sp>
        <p:nvSpPr>
          <p:cNvPr id="55304" name="Text Box 7"/>
          <p:cNvSpPr txBox="1">
            <a:spLocks noChangeArrowheads="1"/>
          </p:cNvSpPr>
          <p:nvPr/>
        </p:nvSpPr>
        <p:spPr bwMode="auto">
          <a:xfrm>
            <a:off x="2667000" y="1371600"/>
            <a:ext cx="527050" cy="914400"/>
          </a:xfrm>
          <a:prstGeom prst="rect">
            <a:avLst/>
          </a:prstGeom>
          <a:noFill/>
          <a:ln w="9525">
            <a:noFill/>
            <a:miter lim="800000"/>
            <a:headEnd/>
            <a:tailEnd/>
          </a:ln>
        </p:spPr>
        <p:txBody>
          <a:bodyPr wrap="none">
            <a:spAutoFit/>
          </a:bodyPr>
          <a:lstStyle/>
          <a:p>
            <a:r>
              <a:rPr lang="en-US" altLang="ja-JP" sz="5400"/>
              <a:t>n</a:t>
            </a:r>
          </a:p>
        </p:txBody>
      </p:sp>
      <p:sp>
        <p:nvSpPr>
          <p:cNvPr id="55305" name="Rectangle 8"/>
          <p:cNvSpPr>
            <a:spLocks noChangeArrowheads="1"/>
          </p:cNvSpPr>
          <p:nvPr/>
        </p:nvSpPr>
        <p:spPr bwMode="auto">
          <a:xfrm>
            <a:off x="4572000" y="15240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06" name="Text Box 9"/>
          <p:cNvSpPr txBox="1">
            <a:spLocks noChangeArrowheads="1"/>
          </p:cNvSpPr>
          <p:nvPr/>
        </p:nvSpPr>
        <p:spPr bwMode="auto">
          <a:xfrm>
            <a:off x="3810000" y="1295400"/>
            <a:ext cx="717550" cy="914400"/>
          </a:xfrm>
          <a:prstGeom prst="rect">
            <a:avLst/>
          </a:prstGeom>
          <a:noFill/>
          <a:ln w="9525">
            <a:noFill/>
            <a:miter lim="800000"/>
            <a:headEnd/>
            <a:tailEnd/>
          </a:ln>
        </p:spPr>
        <p:txBody>
          <a:bodyPr wrap="none">
            <a:spAutoFit/>
          </a:bodyPr>
          <a:lstStyle/>
          <a:p>
            <a:r>
              <a:rPr lang="en-US" altLang="ja-JP" sz="5400"/>
              <a:t>m</a:t>
            </a:r>
          </a:p>
        </p:txBody>
      </p:sp>
      <p:sp>
        <p:nvSpPr>
          <p:cNvPr id="55307" name="Text Box 10"/>
          <p:cNvSpPr txBox="1">
            <a:spLocks noChangeArrowheads="1"/>
          </p:cNvSpPr>
          <p:nvPr/>
        </p:nvSpPr>
        <p:spPr bwMode="auto">
          <a:xfrm>
            <a:off x="5334000" y="1371600"/>
            <a:ext cx="717550" cy="914400"/>
          </a:xfrm>
          <a:prstGeom prst="rect">
            <a:avLst/>
          </a:prstGeom>
          <a:noFill/>
          <a:ln w="9525">
            <a:noFill/>
            <a:miter lim="800000"/>
            <a:headEnd/>
            <a:tailEnd/>
          </a:ln>
        </p:spPr>
        <p:txBody>
          <a:bodyPr wrap="none">
            <a:spAutoFit/>
          </a:bodyPr>
          <a:lstStyle/>
          <a:p>
            <a:r>
              <a:rPr lang="en-US" altLang="ja-JP" sz="5400"/>
              <a:t>in</a:t>
            </a:r>
          </a:p>
        </p:txBody>
      </p:sp>
      <p:sp>
        <p:nvSpPr>
          <p:cNvPr id="55308" name="Rectangle 11"/>
          <p:cNvSpPr>
            <a:spLocks noChangeArrowheads="1"/>
          </p:cNvSpPr>
          <p:nvPr/>
        </p:nvSpPr>
        <p:spPr bwMode="auto">
          <a:xfrm>
            <a:off x="7391400" y="15240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09" name="Text Box 12"/>
          <p:cNvSpPr txBox="1">
            <a:spLocks noChangeArrowheads="1"/>
          </p:cNvSpPr>
          <p:nvPr/>
        </p:nvSpPr>
        <p:spPr bwMode="auto">
          <a:xfrm>
            <a:off x="6629400" y="1295400"/>
            <a:ext cx="717550" cy="914400"/>
          </a:xfrm>
          <a:prstGeom prst="rect">
            <a:avLst/>
          </a:prstGeom>
          <a:noFill/>
          <a:ln w="9525">
            <a:noFill/>
            <a:miter lim="800000"/>
            <a:headEnd/>
            <a:tailEnd/>
          </a:ln>
        </p:spPr>
        <p:txBody>
          <a:bodyPr wrap="none">
            <a:spAutoFit/>
          </a:bodyPr>
          <a:lstStyle/>
          <a:p>
            <a:r>
              <a:rPr lang="en-US" altLang="ja-JP" sz="5400"/>
              <a:t>m</a:t>
            </a:r>
          </a:p>
        </p:txBody>
      </p:sp>
      <p:sp>
        <p:nvSpPr>
          <p:cNvPr id="55310" name="Text Box 13"/>
          <p:cNvSpPr txBox="1">
            <a:spLocks noChangeArrowheads="1"/>
          </p:cNvSpPr>
          <p:nvPr/>
        </p:nvSpPr>
        <p:spPr bwMode="auto">
          <a:xfrm>
            <a:off x="8229600" y="1371600"/>
            <a:ext cx="565150" cy="914400"/>
          </a:xfrm>
          <a:prstGeom prst="rect">
            <a:avLst/>
          </a:prstGeom>
          <a:noFill/>
          <a:ln w="9525">
            <a:noFill/>
            <a:miter lim="800000"/>
            <a:headEnd/>
            <a:tailEnd/>
          </a:ln>
        </p:spPr>
        <p:txBody>
          <a:bodyPr wrap="none">
            <a:spAutoFit/>
          </a:bodyPr>
          <a:lstStyle/>
          <a:p>
            <a:r>
              <a:rPr lang="en-US" altLang="ja-JP" sz="5400"/>
              <a:t>il</a:t>
            </a:r>
          </a:p>
        </p:txBody>
      </p:sp>
      <p:sp>
        <p:nvSpPr>
          <p:cNvPr id="55311" name="Text Box 14"/>
          <p:cNvSpPr txBox="1">
            <a:spLocks noChangeArrowheads="1"/>
          </p:cNvSpPr>
          <p:nvPr/>
        </p:nvSpPr>
        <p:spPr bwMode="auto">
          <a:xfrm>
            <a:off x="457200" y="2971800"/>
            <a:ext cx="539750" cy="457200"/>
          </a:xfrm>
          <a:prstGeom prst="rect">
            <a:avLst/>
          </a:prstGeom>
          <a:noFill/>
          <a:ln w="9525">
            <a:noFill/>
            <a:miter lim="800000"/>
            <a:headEnd/>
            <a:tailEnd/>
          </a:ln>
        </p:spPr>
        <p:txBody>
          <a:bodyPr wrap="none">
            <a:spAutoFit/>
          </a:bodyPr>
          <a:lstStyle/>
          <a:p>
            <a:r>
              <a:rPr lang="en-US" altLang="ja-JP"/>
              <a:t>(2)</a:t>
            </a:r>
          </a:p>
        </p:txBody>
      </p:sp>
      <p:sp>
        <p:nvSpPr>
          <p:cNvPr id="55312" name="Rectangle 15"/>
          <p:cNvSpPr>
            <a:spLocks noChangeArrowheads="1"/>
          </p:cNvSpPr>
          <p:nvPr/>
        </p:nvSpPr>
        <p:spPr bwMode="auto">
          <a:xfrm>
            <a:off x="1524000" y="32004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13" name="Text Box 16"/>
          <p:cNvSpPr txBox="1">
            <a:spLocks noChangeArrowheads="1"/>
          </p:cNvSpPr>
          <p:nvPr/>
        </p:nvSpPr>
        <p:spPr bwMode="auto">
          <a:xfrm>
            <a:off x="1066800" y="3124200"/>
            <a:ext cx="374650" cy="914400"/>
          </a:xfrm>
          <a:prstGeom prst="rect">
            <a:avLst/>
          </a:prstGeom>
          <a:noFill/>
          <a:ln w="9525">
            <a:noFill/>
            <a:miter lim="800000"/>
            <a:headEnd/>
            <a:tailEnd/>
          </a:ln>
        </p:spPr>
        <p:txBody>
          <a:bodyPr wrap="none">
            <a:spAutoFit/>
          </a:bodyPr>
          <a:lstStyle/>
          <a:p>
            <a:r>
              <a:rPr lang="en-US" altLang="ja-JP" sz="5400"/>
              <a:t>t</a:t>
            </a:r>
          </a:p>
        </p:txBody>
      </p:sp>
      <p:sp>
        <p:nvSpPr>
          <p:cNvPr id="55314" name="Text Box 17"/>
          <p:cNvSpPr txBox="1">
            <a:spLocks noChangeArrowheads="1"/>
          </p:cNvSpPr>
          <p:nvPr/>
        </p:nvSpPr>
        <p:spPr bwMode="auto">
          <a:xfrm>
            <a:off x="2362200" y="3048000"/>
            <a:ext cx="488950" cy="914400"/>
          </a:xfrm>
          <a:prstGeom prst="rect">
            <a:avLst/>
          </a:prstGeom>
          <a:noFill/>
          <a:ln w="9525">
            <a:noFill/>
            <a:miter lim="800000"/>
            <a:headEnd/>
            <a:tailEnd/>
          </a:ln>
        </p:spPr>
        <p:txBody>
          <a:bodyPr wrap="none">
            <a:spAutoFit/>
          </a:bodyPr>
          <a:lstStyle/>
          <a:p>
            <a:r>
              <a:rPr lang="en-US" altLang="ja-JP" sz="5400"/>
              <a:t>e</a:t>
            </a:r>
          </a:p>
        </p:txBody>
      </p:sp>
      <p:sp>
        <p:nvSpPr>
          <p:cNvPr id="55315" name="Rectangle 18"/>
          <p:cNvSpPr>
            <a:spLocks noChangeArrowheads="1"/>
          </p:cNvSpPr>
          <p:nvPr/>
        </p:nvSpPr>
        <p:spPr bwMode="auto">
          <a:xfrm>
            <a:off x="3962400" y="32766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16" name="Text Box 19"/>
          <p:cNvSpPr txBox="1">
            <a:spLocks noChangeArrowheads="1"/>
          </p:cNvSpPr>
          <p:nvPr/>
        </p:nvSpPr>
        <p:spPr bwMode="auto">
          <a:xfrm>
            <a:off x="3505200" y="3200400"/>
            <a:ext cx="374650" cy="914400"/>
          </a:xfrm>
          <a:prstGeom prst="rect">
            <a:avLst/>
          </a:prstGeom>
          <a:noFill/>
          <a:ln w="9525">
            <a:noFill/>
            <a:miter lim="800000"/>
            <a:headEnd/>
            <a:tailEnd/>
          </a:ln>
        </p:spPr>
        <p:txBody>
          <a:bodyPr wrap="none">
            <a:spAutoFit/>
          </a:bodyPr>
          <a:lstStyle/>
          <a:p>
            <a:r>
              <a:rPr lang="en-US" altLang="ja-JP" sz="5400"/>
              <a:t>t</a:t>
            </a:r>
          </a:p>
        </p:txBody>
      </p:sp>
      <p:sp>
        <p:nvSpPr>
          <p:cNvPr id="55317" name="Text Box 20"/>
          <p:cNvSpPr txBox="1">
            <a:spLocks noChangeArrowheads="1"/>
          </p:cNvSpPr>
          <p:nvPr/>
        </p:nvSpPr>
        <p:spPr bwMode="auto">
          <a:xfrm>
            <a:off x="4800600" y="3124200"/>
            <a:ext cx="641350" cy="914400"/>
          </a:xfrm>
          <a:prstGeom prst="rect">
            <a:avLst/>
          </a:prstGeom>
          <a:noFill/>
          <a:ln w="9525">
            <a:noFill/>
            <a:miter lim="800000"/>
            <a:headEnd/>
            <a:tailEnd/>
          </a:ln>
        </p:spPr>
        <p:txBody>
          <a:bodyPr wrap="none">
            <a:spAutoFit/>
          </a:bodyPr>
          <a:lstStyle/>
          <a:p>
            <a:r>
              <a:rPr lang="en-US" altLang="ja-JP" sz="5400"/>
              <a:t>is</a:t>
            </a:r>
          </a:p>
        </p:txBody>
      </p:sp>
      <p:sp>
        <p:nvSpPr>
          <p:cNvPr id="55318" name="Rectangle 21"/>
          <p:cNvSpPr>
            <a:spLocks noChangeArrowheads="1"/>
          </p:cNvSpPr>
          <p:nvPr/>
        </p:nvSpPr>
        <p:spPr bwMode="auto">
          <a:xfrm>
            <a:off x="7162800" y="33528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19" name="Text Box 22"/>
          <p:cNvSpPr txBox="1">
            <a:spLocks noChangeArrowheads="1"/>
          </p:cNvSpPr>
          <p:nvPr/>
        </p:nvSpPr>
        <p:spPr bwMode="auto">
          <a:xfrm>
            <a:off x="6705600" y="3276600"/>
            <a:ext cx="374650" cy="914400"/>
          </a:xfrm>
          <a:prstGeom prst="rect">
            <a:avLst/>
          </a:prstGeom>
          <a:noFill/>
          <a:ln w="9525">
            <a:noFill/>
            <a:miter lim="800000"/>
            <a:headEnd/>
            <a:tailEnd/>
          </a:ln>
        </p:spPr>
        <p:txBody>
          <a:bodyPr wrap="none">
            <a:spAutoFit/>
          </a:bodyPr>
          <a:lstStyle/>
          <a:p>
            <a:r>
              <a:rPr lang="en-US" altLang="ja-JP" sz="5400"/>
              <a:t>t</a:t>
            </a:r>
          </a:p>
        </p:txBody>
      </p:sp>
      <p:sp>
        <p:nvSpPr>
          <p:cNvPr id="55320" name="Text Box 23"/>
          <p:cNvSpPr txBox="1">
            <a:spLocks noChangeArrowheads="1"/>
          </p:cNvSpPr>
          <p:nvPr/>
        </p:nvSpPr>
        <p:spPr bwMode="auto">
          <a:xfrm>
            <a:off x="8001000" y="3200400"/>
            <a:ext cx="679450" cy="914400"/>
          </a:xfrm>
          <a:prstGeom prst="rect">
            <a:avLst/>
          </a:prstGeom>
          <a:noFill/>
          <a:ln w="9525">
            <a:noFill/>
            <a:miter lim="800000"/>
            <a:headEnd/>
            <a:tailEnd/>
          </a:ln>
        </p:spPr>
        <p:txBody>
          <a:bodyPr wrap="none">
            <a:spAutoFit/>
          </a:bodyPr>
          <a:lstStyle/>
          <a:p>
            <a:r>
              <a:rPr lang="en-US" altLang="ja-JP" sz="5400"/>
              <a:t>at</a:t>
            </a:r>
          </a:p>
        </p:txBody>
      </p:sp>
      <p:sp>
        <p:nvSpPr>
          <p:cNvPr id="55321" name="Text Box 24"/>
          <p:cNvSpPr txBox="1">
            <a:spLocks noChangeArrowheads="1"/>
          </p:cNvSpPr>
          <p:nvPr/>
        </p:nvSpPr>
        <p:spPr bwMode="auto">
          <a:xfrm>
            <a:off x="387350" y="4648200"/>
            <a:ext cx="539750" cy="457200"/>
          </a:xfrm>
          <a:prstGeom prst="rect">
            <a:avLst/>
          </a:prstGeom>
          <a:noFill/>
          <a:ln w="9525">
            <a:noFill/>
            <a:miter lim="800000"/>
            <a:headEnd/>
            <a:tailEnd/>
          </a:ln>
        </p:spPr>
        <p:txBody>
          <a:bodyPr wrap="none">
            <a:spAutoFit/>
          </a:bodyPr>
          <a:lstStyle/>
          <a:p>
            <a:r>
              <a:rPr lang="en-US" altLang="ja-JP"/>
              <a:t>(3)</a:t>
            </a:r>
          </a:p>
        </p:txBody>
      </p:sp>
      <p:sp>
        <p:nvSpPr>
          <p:cNvPr id="55322" name="Rectangle 25"/>
          <p:cNvSpPr>
            <a:spLocks noChangeArrowheads="1"/>
          </p:cNvSpPr>
          <p:nvPr/>
        </p:nvSpPr>
        <p:spPr bwMode="auto">
          <a:xfrm>
            <a:off x="2362200" y="51816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23" name="Text Box 27"/>
          <p:cNvSpPr txBox="1">
            <a:spLocks noChangeArrowheads="1"/>
          </p:cNvSpPr>
          <p:nvPr/>
        </p:nvSpPr>
        <p:spPr bwMode="auto">
          <a:xfrm>
            <a:off x="381000" y="5029200"/>
            <a:ext cx="2051050" cy="914400"/>
          </a:xfrm>
          <a:prstGeom prst="rect">
            <a:avLst/>
          </a:prstGeom>
          <a:noFill/>
          <a:ln w="9525">
            <a:noFill/>
            <a:miter lim="800000"/>
            <a:headEnd/>
            <a:tailEnd/>
          </a:ln>
        </p:spPr>
        <p:txBody>
          <a:bodyPr wrap="none">
            <a:spAutoFit/>
          </a:bodyPr>
          <a:lstStyle/>
          <a:p>
            <a:r>
              <a:rPr lang="en-US" altLang="ja-JP" sz="5400"/>
              <a:t>speake</a:t>
            </a:r>
          </a:p>
        </p:txBody>
      </p:sp>
      <p:sp>
        <p:nvSpPr>
          <p:cNvPr id="55324" name="Rectangle 28"/>
          <p:cNvSpPr>
            <a:spLocks noChangeArrowheads="1"/>
          </p:cNvSpPr>
          <p:nvPr/>
        </p:nvSpPr>
        <p:spPr bwMode="auto">
          <a:xfrm>
            <a:off x="5410200" y="5181600"/>
            <a:ext cx="685800" cy="685800"/>
          </a:xfrm>
          <a:prstGeom prst="rect">
            <a:avLst/>
          </a:prstGeom>
          <a:noFill/>
          <a:ln w="9525">
            <a:solidFill>
              <a:schemeClr val="tx1"/>
            </a:solidFill>
            <a:miter lim="800000"/>
            <a:headEnd/>
            <a:tailEnd/>
          </a:ln>
        </p:spPr>
        <p:txBody>
          <a:bodyPr wrap="none" anchor="ctr"/>
          <a:lstStyle/>
          <a:p>
            <a:endParaRPr lang="ja-JP" altLang="en-US"/>
          </a:p>
        </p:txBody>
      </p:sp>
      <p:sp>
        <p:nvSpPr>
          <p:cNvPr id="55325" name="Text Box 29"/>
          <p:cNvSpPr txBox="1">
            <a:spLocks noChangeArrowheads="1"/>
          </p:cNvSpPr>
          <p:nvPr/>
        </p:nvSpPr>
        <p:spPr bwMode="auto">
          <a:xfrm>
            <a:off x="3581400" y="5105400"/>
            <a:ext cx="1936750" cy="914400"/>
          </a:xfrm>
          <a:prstGeom prst="rect">
            <a:avLst/>
          </a:prstGeom>
          <a:noFill/>
          <a:ln w="9525">
            <a:noFill/>
            <a:miter lim="800000"/>
            <a:headEnd/>
            <a:tailEnd/>
          </a:ln>
        </p:spPr>
        <p:txBody>
          <a:bodyPr wrap="none">
            <a:spAutoFit/>
          </a:bodyPr>
          <a:lstStyle/>
          <a:p>
            <a:r>
              <a:rPr lang="en-US" altLang="ja-JP" sz="5400"/>
              <a:t>teache</a:t>
            </a:r>
          </a:p>
        </p:txBody>
      </p:sp>
      <p:sp>
        <p:nvSpPr>
          <p:cNvPr id="55326" name="Text Box 32"/>
          <p:cNvSpPr txBox="1">
            <a:spLocks noChangeArrowheads="1"/>
          </p:cNvSpPr>
          <p:nvPr/>
        </p:nvSpPr>
        <p:spPr bwMode="auto">
          <a:xfrm>
            <a:off x="6477000" y="5029200"/>
            <a:ext cx="2012950" cy="914400"/>
          </a:xfrm>
          <a:prstGeom prst="rect">
            <a:avLst/>
          </a:prstGeom>
          <a:noFill/>
          <a:ln w="9525">
            <a:noFill/>
            <a:miter lim="800000"/>
            <a:headEnd/>
            <a:tailEnd/>
          </a:ln>
        </p:spPr>
        <p:txBody>
          <a:bodyPr wrap="none">
            <a:spAutoFit/>
          </a:bodyPr>
          <a:lstStyle/>
          <a:p>
            <a:r>
              <a:rPr lang="en-US" altLang="ja-JP" sz="5400"/>
              <a:t>manne</a:t>
            </a:r>
          </a:p>
        </p:txBody>
      </p:sp>
      <p:sp>
        <p:nvSpPr>
          <p:cNvPr id="55327" name="Rectangle 34"/>
          <p:cNvSpPr>
            <a:spLocks noChangeArrowheads="1"/>
          </p:cNvSpPr>
          <p:nvPr/>
        </p:nvSpPr>
        <p:spPr bwMode="auto">
          <a:xfrm>
            <a:off x="8382000" y="5181600"/>
            <a:ext cx="685800" cy="685800"/>
          </a:xfrm>
          <a:prstGeom prst="rect">
            <a:avLst/>
          </a:prstGeom>
          <a:noFill/>
          <a:ln w="9525">
            <a:solidFill>
              <a:schemeClr val="tx1"/>
            </a:solidFill>
            <a:miter lim="800000"/>
            <a:headEnd/>
            <a:tailEnd/>
          </a:ln>
        </p:spPr>
        <p:txBody>
          <a:bodyPr wrap="none" anchor="ctr"/>
          <a:lstStyle/>
          <a:p>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タイトル 1"/>
          <p:cNvSpPr>
            <a:spLocks noGrp="1"/>
          </p:cNvSpPr>
          <p:nvPr>
            <p:ph type="title"/>
          </p:nvPr>
        </p:nvSpPr>
        <p:spPr>
          <a:xfrm>
            <a:off x="1643063" y="3071813"/>
            <a:ext cx="3786187" cy="642937"/>
          </a:xfrm>
        </p:spPr>
        <p:txBody>
          <a:bodyPr/>
          <a:lstStyle/>
          <a:p>
            <a:pPr eaLnBrk="1" hangingPunct="1"/>
            <a:r>
              <a:rPr lang="ja-JP" altLang="en-US" smtClean="0"/>
              <a:t>マルコフ情報源</a:t>
            </a:r>
          </a:p>
        </p:txBody>
      </p:sp>
      <p:sp>
        <p:nvSpPr>
          <p:cNvPr id="56323" name="スライド番号プレースホルダ 2"/>
          <p:cNvSpPr>
            <a:spLocks noGrp="1"/>
          </p:cNvSpPr>
          <p:nvPr>
            <p:ph type="sldNum" sz="quarter" idx="12"/>
          </p:nvPr>
        </p:nvSpPr>
        <p:spPr>
          <a:noFill/>
        </p:spPr>
        <p:txBody>
          <a:bodyPr/>
          <a:lstStyle/>
          <a:p>
            <a:fld id="{AEC94240-688A-421F-B5CC-11CBF7299C87}" type="slidenum">
              <a:rPr lang="en-US" altLang="ja-JP" smtClean="0"/>
              <a:pPr/>
              <a:t>12</a:t>
            </a:fld>
            <a:endParaRPr lang="en-US" altLang="ja-JP"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2" name="スライド番号プレースホルダ 4"/>
          <p:cNvSpPr>
            <a:spLocks noGrp="1"/>
          </p:cNvSpPr>
          <p:nvPr>
            <p:ph type="sldNum" sz="quarter" idx="12"/>
          </p:nvPr>
        </p:nvSpPr>
        <p:spPr>
          <a:noFill/>
        </p:spPr>
        <p:txBody>
          <a:bodyPr/>
          <a:lstStyle/>
          <a:p>
            <a:fld id="{0FED39FF-B903-422C-9B8A-35D11F46108E}" type="slidenum">
              <a:rPr lang="en-US" altLang="ja-JP" smtClean="0"/>
              <a:pPr/>
              <a:t>13</a:t>
            </a:fld>
            <a:endParaRPr lang="en-US" altLang="ja-JP" smtClean="0"/>
          </a:p>
        </p:txBody>
      </p:sp>
      <p:sp>
        <p:nvSpPr>
          <p:cNvPr id="9223" name="AutoShape 15"/>
          <p:cNvSpPr>
            <a:spLocks noChangeArrowheads="1"/>
          </p:cNvSpPr>
          <p:nvPr/>
        </p:nvSpPr>
        <p:spPr bwMode="auto">
          <a:xfrm>
            <a:off x="304800" y="914400"/>
            <a:ext cx="8534400" cy="37338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9224" name="Rectangle 2"/>
          <p:cNvSpPr>
            <a:spLocks noGrp="1" noChangeArrowheads="1"/>
          </p:cNvSpPr>
          <p:nvPr>
            <p:ph type="title"/>
          </p:nvPr>
        </p:nvSpPr>
        <p:spPr>
          <a:xfrm>
            <a:off x="0" y="0"/>
            <a:ext cx="8153400" cy="609600"/>
          </a:xfrm>
        </p:spPr>
        <p:txBody>
          <a:bodyPr/>
          <a:lstStyle/>
          <a:p>
            <a:pPr eaLnBrk="1" hangingPunct="1"/>
            <a:r>
              <a:rPr lang="ja-JP" altLang="en-US" smtClean="0"/>
              <a:t>マルコフ情報源</a:t>
            </a:r>
          </a:p>
        </p:txBody>
      </p:sp>
      <p:sp>
        <p:nvSpPr>
          <p:cNvPr id="9225" name="Text Box 3"/>
          <p:cNvSpPr txBox="1">
            <a:spLocks noChangeArrowheads="1"/>
          </p:cNvSpPr>
          <p:nvPr/>
        </p:nvSpPr>
        <p:spPr bwMode="auto">
          <a:xfrm>
            <a:off x="762000" y="1295400"/>
            <a:ext cx="7696200" cy="1570038"/>
          </a:xfrm>
          <a:prstGeom prst="rect">
            <a:avLst/>
          </a:prstGeom>
          <a:noFill/>
          <a:ln w="9525">
            <a:noFill/>
            <a:miter lim="800000"/>
            <a:headEnd/>
            <a:tailEnd/>
          </a:ln>
        </p:spPr>
        <p:txBody>
          <a:bodyPr>
            <a:spAutoFit/>
          </a:bodyPr>
          <a:lstStyle/>
          <a:p>
            <a:r>
              <a:rPr lang="ja-JP" altLang="en-US" dirty="0"/>
              <a:t>直前</a:t>
            </a:r>
            <a:r>
              <a:rPr lang="ja-JP" altLang="en-US" dirty="0" smtClean="0"/>
              <a:t>の</a:t>
            </a:r>
            <a:r>
              <a:rPr lang="ja-JP" altLang="en-US" dirty="0" smtClean="0"/>
              <a:t>　</a:t>
            </a:r>
            <a:r>
              <a:rPr lang="ja-JP" altLang="en-US" dirty="0" smtClean="0"/>
              <a:t>　　</a:t>
            </a:r>
            <a:r>
              <a:rPr lang="ja-JP" altLang="en-US" dirty="0" smtClean="0"/>
              <a:t>個</a:t>
            </a:r>
            <a:r>
              <a:rPr lang="ja-JP" altLang="en-US" dirty="0"/>
              <a:t>の記号よって、次記号の発生確率が変化する情報源を</a:t>
            </a:r>
            <a:r>
              <a:rPr lang="en-US" altLang="ja-JP" dirty="0" smtClean="0">
                <a:solidFill>
                  <a:srgbClr val="FF0000"/>
                </a:solidFill>
              </a:rPr>
              <a:t>(</a:t>
            </a:r>
            <a:r>
              <a:rPr lang="ja-JP" altLang="en-US" dirty="0" smtClean="0">
                <a:solidFill>
                  <a:srgbClr val="FF0000"/>
                </a:solidFill>
              </a:rPr>
              <a:t>　　　重</a:t>
            </a:r>
            <a:r>
              <a:rPr lang="en-US" altLang="ja-JP" dirty="0">
                <a:solidFill>
                  <a:srgbClr val="FF0000"/>
                </a:solidFill>
              </a:rPr>
              <a:t>)</a:t>
            </a:r>
            <a:r>
              <a:rPr lang="ja-JP" altLang="en-US" dirty="0">
                <a:solidFill>
                  <a:srgbClr val="FF0000"/>
                </a:solidFill>
              </a:rPr>
              <a:t>マルコフ情報源</a:t>
            </a:r>
            <a:r>
              <a:rPr lang="ja-JP" altLang="en-US" dirty="0"/>
              <a:t>という。</a:t>
            </a:r>
          </a:p>
          <a:p>
            <a:r>
              <a:rPr lang="ja-JP" altLang="en-US" dirty="0"/>
              <a:t>　発生した記号を条件とする条件付確率で定式化される。すなわち、次の条件付き確率で定められる情報源である。</a:t>
            </a:r>
          </a:p>
        </p:txBody>
      </p:sp>
      <p:graphicFrame>
        <p:nvGraphicFramePr>
          <p:cNvPr id="9218" name="Object 4"/>
          <p:cNvGraphicFramePr>
            <a:graphicFrameLocks noChangeAspect="1"/>
          </p:cNvGraphicFramePr>
          <p:nvPr/>
        </p:nvGraphicFramePr>
        <p:xfrm>
          <a:off x="1142976" y="2786058"/>
          <a:ext cx="4286250" cy="723900"/>
        </p:xfrm>
        <a:graphic>
          <a:graphicData uri="http://schemas.openxmlformats.org/presentationml/2006/ole">
            <p:oleObj spid="_x0000_s9218" name="Equation" r:id="rId3" imgW="1206360" imgH="203040" progId="Equation.DSMT4">
              <p:embed/>
            </p:oleObj>
          </a:graphicData>
        </a:graphic>
      </p:graphicFrame>
      <p:graphicFrame>
        <p:nvGraphicFramePr>
          <p:cNvPr id="9219" name="Object 6"/>
          <p:cNvGraphicFramePr>
            <a:graphicFrameLocks noChangeAspect="1"/>
          </p:cNvGraphicFramePr>
          <p:nvPr/>
        </p:nvGraphicFramePr>
        <p:xfrm>
          <a:off x="1500166" y="3571876"/>
          <a:ext cx="4541841" cy="742950"/>
        </p:xfrm>
        <a:graphic>
          <a:graphicData uri="http://schemas.openxmlformats.org/presentationml/2006/ole">
            <p:oleObj spid="_x0000_s9219" name="Equation" r:id="rId4" imgW="1104840" imgH="203040" progId="Equation.DSMT4">
              <p:embed/>
            </p:oleObj>
          </a:graphicData>
        </a:graphic>
      </p:graphicFrame>
      <p:sp>
        <p:nvSpPr>
          <p:cNvPr id="9226" name="AutoShape 9"/>
          <p:cNvSpPr>
            <a:spLocks noChangeArrowheads="1"/>
          </p:cNvSpPr>
          <p:nvPr/>
        </p:nvSpPr>
        <p:spPr bwMode="auto">
          <a:xfrm>
            <a:off x="3500438" y="4714875"/>
            <a:ext cx="3857625" cy="1500188"/>
          </a:xfrm>
          <a:prstGeom prst="wedgeRoundRectCallout">
            <a:avLst>
              <a:gd name="adj1" fmla="val -29120"/>
              <a:gd name="adj2" fmla="val -8117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27" name="AutoShape 10"/>
          <p:cNvSpPr>
            <a:spLocks noChangeArrowheads="1"/>
          </p:cNvSpPr>
          <p:nvPr/>
        </p:nvSpPr>
        <p:spPr bwMode="auto">
          <a:xfrm>
            <a:off x="357188" y="4857750"/>
            <a:ext cx="2357437" cy="1000125"/>
          </a:xfrm>
          <a:prstGeom prst="wedgeRoundRectCallout">
            <a:avLst>
              <a:gd name="adj1" fmla="val 37731"/>
              <a:gd name="adj2" fmla="val -10577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9228" name="Text Box 12"/>
          <p:cNvSpPr txBox="1">
            <a:spLocks noChangeArrowheads="1"/>
          </p:cNvSpPr>
          <p:nvPr/>
        </p:nvSpPr>
        <p:spPr bwMode="auto">
          <a:xfrm>
            <a:off x="3643313" y="4857750"/>
            <a:ext cx="3571875" cy="1200150"/>
          </a:xfrm>
          <a:prstGeom prst="rect">
            <a:avLst/>
          </a:prstGeom>
          <a:noFill/>
          <a:ln w="9525">
            <a:noFill/>
            <a:miter lim="800000"/>
            <a:headEnd/>
            <a:tailEnd/>
          </a:ln>
        </p:spPr>
        <p:txBody>
          <a:bodyPr>
            <a:spAutoFit/>
          </a:bodyPr>
          <a:lstStyle/>
          <a:p>
            <a:r>
              <a:rPr lang="ja-JP" altLang="en-US" dirty="0"/>
              <a:t>　　　　　　　　　　　　　は直前</a:t>
            </a:r>
            <a:r>
              <a:rPr lang="ja-JP" altLang="en-US" dirty="0" smtClean="0"/>
              <a:t>の</a:t>
            </a:r>
            <a:r>
              <a:rPr lang="ja-JP" altLang="en-US" dirty="0"/>
              <a:t>　</a:t>
            </a:r>
            <a:r>
              <a:rPr lang="ja-JP" altLang="en-US" dirty="0" smtClean="0"/>
              <a:t>　　</a:t>
            </a:r>
            <a:r>
              <a:rPr lang="ja-JP" altLang="en-US" dirty="0" smtClean="0"/>
              <a:t>個</a:t>
            </a:r>
            <a:r>
              <a:rPr lang="ja-JP" altLang="en-US" dirty="0"/>
              <a:t>の記号列。</a:t>
            </a:r>
            <a:endParaRPr lang="en-US" altLang="ja-JP" dirty="0"/>
          </a:p>
          <a:p>
            <a:r>
              <a:rPr lang="ja-JP" altLang="en-US" dirty="0"/>
              <a:t>カンマは</a:t>
            </a:r>
            <a:r>
              <a:rPr lang="en-US" altLang="ja-JP" dirty="0"/>
              <a:t>AND</a:t>
            </a:r>
            <a:r>
              <a:rPr lang="ja-JP" altLang="en-US" dirty="0"/>
              <a:t>の意味。　</a:t>
            </a:r>
          </a:p>
        </p:txBody>
      </p:sp>
      <p:sp>
        <p:nvSpPr>
          <p:cNvPr id="9229" name="Text Box 13"/>
          <p:cNvSpPr txBox="1">
            <a:spLocks noChangeArrowheads="1"/>
          </p:cNvSpPr>
          <p:nvPr/>
        </p:nvSpPr>
        <p:spPr bwMode="auto">
          <a:xfrm>
            <a:off x="428625" y="4929188"/>
            <a:ext cx="2286000" cy="830262"/>
          </a:xfrm>
          <a:prstGeom prst="rect">
            <a:avLst/>
          </a:prstGeom>
          <a:noFill/>
          <a:ln w="9525">
            <a:noFill/>
            <a:miter lim="800000"/>
            <a:headEnd/>
            <a:tailEnd/>
          </a:ln>
        </p:spPr>
        <p:txBody>
          <a:bodyPr>
            <a:spAutoFit/>
          </a:bodyPr>
          <a:lstStyle/>
          <a:p>
            <a:r>
              <a:rPr lang="ja-JP" altLang="en-US"/>
              <a:t>　　　は今度発生する記号</a:t>
            </a:r>
          </a:p>
        </p:txBody>
      </p:sp>
      <p:graphicFrame>
        <p:nvGraphicFramePr>
          <p:cNvPr id="9220" name="Object 14"/>
          <p:cNvGraphicFramePr>
            <a:graphicFrameLocks noChangeAspect="1"/>
          </p:cNvGraphicFramePr>
          <p:nvPr/>
        </p:nvGraphicFramePr>
        <p:xfrm>
          <a:off x="571500" y="4929188"/>
          <a:ext cx="501650" cy="465137"/>
        </p:xfrm>
        <a:graphic>
          <a:graphicData uri="http://schemas.openxmlformats.org/presentationml/2006/ole">
            <p:oleObj spid="_x0000_s9220" name="Equation" r:id="rId5" imgW="114120" imgH="126720" progId="Equation.DSMT4">
              <p:embed/>
            </p:oleObj>
          </a:graphicData>
        </a:graphic>
      </p:graphicFrame>
      <p:sp>
        <p:nvSpPr>
          <p:cNvPr id="16" name="テキスト ボックス 15"/>
          <p:cNvSpPr txBox="1"/>
          <p:nvPr/>
        </p:nvSpPr>
        <p:spPr>
          <a:xfrm>
            <a:off x="1214438" y="714375"/>
            <a:ext cx="2955925" cy="461963"/>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定義：マルコフ情報源</a:t>
            </a:r>
          </a:p>
        </p:txBody>
      </p:sp>
      <p:graphicFrame>
        <p:nvGraphicFramePr>
          <p:cNvPr id="9221" name="Object 17"/>
          <p:cNvGraphicFramePr>
            <a:graphicFrameLocks noChangeAspect="1"/>
          </p:cNvGraphicFramePr>
          <p:nvPr/>
        </p:nvGraphicFramePr>
        <p:xfrm>
          <a:off x="3786188" y="4786313"/>
          <a:ext cx="2527300" cy="587375"/>
        </p:xfrm>
        <a:graphic>
          <a:graphicData uri="http://schemas.openxmlformats.org/presentationml/2006/ole">
            <p:oleObj spid="_x0000_s9221" name="Equation" r:id="rId6" imgW="711000" imgH="164880" progId="Equation.DSMT4">
              <p:embed/>
            </p:oleObj>
          </a:graphicData>
        </a:graphic>
      </p:graphicFrame>
      <p:graphicFrame>
        <p:nvGraphicFramePr>
          <p:cNvPr id="2" name="Object 14"/>
          <p:cNvGraphicFramePr>
            <a:graphicFrameLocks noChangeAspect="1"/>
          </p:cNvGraphicFramePr>
          <p:nvPr/>
        </p:nvGraphicFramePr>
        <p:xfrm>
          <a:off x="1714480" y="1357298"/>
          <a:ext cx="642942" cy="382891"/>
        </p:xfrm>
        <a:graphic>
          <a:graphicData uri="http://schemas.openxmlformats.org/presentationml/2006/ole">
            <p:oleObj spid="_x0000_s9222" name="Equation" r:id="rId7" imgW="177480" imgH="126720" progId="Equation.DSMT4">
              <p:embed/>
            </p:oleObj>
          </a:graphicData>
        </a:graphic>
      </p:graphicFrame>
      <p:graphicFrame>
        <p:nvGraphicFramePr>
          <p:cNvPr id="3" name="Object 14"/>
          <p:cNvGraphicFramePr>
            <a:graphicFrameLocks noChangeAspect="1"/>
          </p:cNvGraphicFramePr>
          <p:nvPr/>
        </p:nvGraphicFramePr>
        <p:xfrm>
          <a:off x="2428860" y="1714488"/>
          <a:ext cx="642938" cy="382587"/>
        </p:xfrm>
        <a:graphic>
          <a:graphicData uri="http://schemas.openxmlformats.org/presentationml/2006/ole">
            <p:oleObj spid="_x0000_s9223" name="Equation" r:id="rId8" imgW="177480" imgH="126720" progId="Equation.DSMT4">
              <p:embed/>
            </p:oleObj>
          </a:graphicData>
        </a:graphic>
      </p:graphicFrame>
      <p:graphicFrame>
        <p:nvGraphicFramePr>
          <p:cNvPr id="4" name="Object 14"/>
          <p:cNvGraphicFramePr>
            <a:graphicFrameLocks noChangeAspect="1"/>
          </p:cNvGraphicFramePr>
          <p:nvPr/>
        </p:nvGraphicFramePr>
        <p:xfrm>
          <a:off x="4357686" y="5214950"/>
          <a:ext cx="720310" cy="428628"/>
        </p:xfrm>
        <a:graphic>
          <a:graphicData uri="http://schemas.openxmlformats.org/presentationml/2006/ole">
            <p:oleObj spid="_x0000_s9224" name="Equation" r:id="rId9" imgW="177480" imgH="12672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6" name="スライド番号プレースホルダ 4"/>
          <p:cNvSpPr>
            <a:spLocks noGrp="1"/>
          </p:cNvSpPr>
          <p:nvPr>
            <p:ph type="sldNum" sz="quarter" idx="12"/>
          </p:nvPr>
        </p:nvSpPr>
        <p:spPr>
          <a:noFill/>
        </p:spPr>
        <p:txBody>
          <a:bodyPr/>
          <a:lstStyle/>
          <a:p>
            <a:fld id="{F41575D0-5302-473B-A65D-A2358B814BD8}" type="slidenum">
              <a:rPr lang="en-US" altLang="ja-JP" smtClean="0"/>
              <a:pPr/>
              <a:t>14</a:t>
            </a:fld>
            <a:endParaRPr lang="en-US" altLang="ja-JP" smtClean="0"/>
          </a:p>
        </p:txBody>
      </p:sp>
      <p:sp>
        <p:nvSpPr>
          <p:cNvPr id="10247" name="AutoShape 15"/>
          <p:cNvSpPr>
            <a:spLocks noChangeArrowheads="1"/>
          </p:cNvSpPr>
          <p:nvPr/>
        </p:nvSpPr>
        <p:spPr bwMode="auto">
          <a:xfrm>
            <a:off x="304800" y="914400"/>
            <a:ext cx="8534400" cy="37338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10248" name="Rectangle 2"/>
          <p:cNvSpPr>
            <a:spLocks noGrp="1" noChangeArrowheads="1"/>
          </p:cNvSpPr>
          <p:nvPr>
            <p:ph type="title"/>
          </p:nvPr>
        </p:nvSpPr>
        <p:spPr>
          <a:xfrm>
            <a:off x="0" y="0"/>
            <a:ext cx="8153400" cy="609600"/>
          </a:xfrm>
        </p:spPr>
        <p:txBody>
          <a:bodyPr/>
          <a:lstStyle/>
          <a:p>
            <a:pPr eaLnBrk="1" hangingPunct="1"/>
            <a:r>
              <a:rPr lang="ja-JP" altLang="en-US" smtClean="0"/>
              <a:t>（単純）マルコフ情報源</a:t>
            </a:r>
          </a:p>
        </p:txBody>
      </p:sp>
      <p:sp>
        <p:nvSpPr>
          <p:cNvPr id="10249" name="Text Box 3"/>
          <p:cNvSpPr txBox="1">
            <a:spLocks noChangeArrowheads="1"/>
          </p:cNvSpPr>
          <p:nvPr/>
        </p:nvSpPr>
        <p:spPr bwMode="auto">
          <a:xfrm>
            <a:off x="762000" y="1295400"/>
            <a:ext cx="7696200" cy="1552575"/>
          </a:xfrm>
          <a:prstGeom prst="rect">
            <a:avLst/>
          </a:prstGeom>
          <a:noFill/>
          <a:ln w="9525">
            <a:noFill/>
            <a:miter lim="800000"/>
            <a:headEnd/>
            <a:tailEnd/>
          </a:ln>
        </p:spPr>
        <p:txBody>
          <a:bodyPr>
            <a:spAutoFit/>
          </a:bodyPr>
          <a:lstStyle/>
          <a:p>
            <a:r>
              <a:rPr lang="ja-JP" altLang="en-US"/>
              <a:t>直前の生成された記号よって、次記号の発生確率が変化する情報源を</a:t>
            </a:r>
            <a:r>
              <a:rPr lang="ja-JP" altLang="en-US">
                <a:solidFill>
                  <a:srgbClr val="FF0000"/>
                </a:solidFill>
              </a:rPr>
              <a:t>単純マルコフ情報源</a:t>
            </a:r>
            <a:r>
              <a:rPr lang="ja-JP" altLang="en-US"/>
              <a:t>という。</a:t>
            </a:r>
          </a:p>
          <a:p>
            <a:r>
              <a:rPr lang="ja-JP" altLang="en-US"/>
              <a:t>　発生した記号を条件とする条件付確率で定式化される。すなわち、</a:t>
            </a:r>
          </a:p>
        </p:txBody>
      </p:sp>
      <p:graphicFrame>
        <p:nvGraphicFramePr>
          <p:cNvPr id="10242" name="Object 4"/>
          <p:cNvGraphicFramePr>
            <a:graphicFrameLocks noChangeAspect="1"/>
          </p:cNvGraphicFramePr>
          <p:nvPr/>
        </p:nvGraphicFramePr>
        <p:xfrm>
          <a:off x="1752600" y="2743200"/>
          <a:ext cx="2368550" cy="744538"/>
        </p:xfrm>
        <a:graphic>
          <a:graphicData uri="http://schemas.openxmlformats.org/presentationml/2006/ole">
            <p:oleObj spid="_x0000_s10242" name="Equation" r:id="rId3" imgW="647640" imgH="203040" progId="Equation.DSMT4">
              <p:embed/>
            </p:oleObj>
          </a:graphicData>
        </a:graphic>
      </p:graphicFrame>
      <p:sp>
        <p:nvSpPr>
          <p:cNvPr id="10250" name="Text Box 5"/>
          <p:cNvSpPr txBox="1">
            <a:spLocks noChangeArrowheads="1"/>
          </p:cNvSpPr>
          <p:nvPr/>
        </p:nvSpPr>
        <p:spPr bwMode="auto">
          <a:xfrm>
            <a:off x="4202113" y="2789238"/>
            <a:ext cx="2808287" cy="457200"/>
          </a:xfrm>
          <a:prstGeom prst="rect">
            <a:avLst/>
          </a:prstGeom>
          <a:noFill/>
          <a:ln w="9525">
            <a:noFill/>
            <a:miter lim="800000"/>
            <a:headEnd/>
            <a:tailEnd/>
          </a:ln>
        </p:spPr>
        <p:txBody>
          <a:bodyPr wrap="none">
            <a:spAutoFit/>
          </a:bodyPr>
          <a:lstStyle/>
          <a:p>
            <a:r>
              <a:rPr lang="ja-JP" altLang="en-US"/>
              <a:t>に対して</a:t>
            </a:r>
            <a:r>
              <a:rPr lang="ja-JP" altLang="en-US">
                <a:solidFill>
                  <a:srgbClr val="FF0000"/>
                </a:solidFill>
              </a:rPr>
              <a:t>条件付確率</a:t>
            </a:r>
          </a:p>
        </p:txBody>
      </p:sp>
      <p:graphicFrame>
        <p:nvGraphicFramePr>
          <p:cNvPr id="10243" name="Object 6"/>
          <p:cNvGraphicFramePr>
            <a:graphicFrameLocks noChangeAspect="1"/>
          </p:cNvGraphicFramePr>
          <p:nvPr/>
        </p:nvGraphicFramePr>
        <p:xfrm>
          <a:off x="2743200" y="3276600"/>
          <a:ext cx="1997075" cy="742950"/>
        </p:xfrm>
        <a:graphic>
          <a:graphicData uri="http://schemas.openxmlformats.org/presentationml/2006/ole">
            <p:oleObj spid="_x0000_s10243" name="Equation" r:id="rId4" imgW="545760" imgH="203040" progId="Equation.DSMT4">
              <p:embed/>
            </p:oleObj>
          </a:graphicData>
        </a:graphic>
      </p:graphicFrame>
      <p:sp>
        <p:nvSpPr>
          <p:cNvPr id="10251" name="Text Box 8"/>
          <p:cNvSpPr txBox="1">
            <a:spLocks noChangeArrowheads="1"/>
          </p:cNvSpPr>
          <p:nvPr/>
        </p:nvSpPr>
        <p:spPr bwMode="auto">
          <a:xfrm>
            <a:off x="838200" y="3886200"/>
            <a:ext cx="3819525" cy="457200"/>
          </a:xfrm>
          <a:prstGeom prst="rect">
            <a:avLst/>
          </a:prstGeom>
          <a:noFill/>
          <a:ln w="9525">
            <a:noFill/>
            <a:miter lim="800000"/>
            <a:headEnd/>
            <a:tailEnd/>
          </a:ln>
        </p:spPr>
        <p:txBody>
          <a:bodyPr wrap="none">
            <a:spAutoFit/>
          </a:bodyPr>
          <a:lstStyle/>
          <a:p>
            <a:r>
              <a:rPr lang="ja-JP" altLang="en-US"/>
              <a:t>で定められる情報源である。</a:t>
            </a:r>
          </a:p>
        </p:txBody>
      </p:sp>
      <p:sp>
        <p:nvSpPr>
          <p:cNvPr id="10252" name="AutoShape 9"/>
          <p:cNvSpPr>
            <a:spLocks noChangeArrowheads="1"/>
          </p:cNvSpPr>
          <p:nvPr/>
        </p:nvSpPr>
        <p:spPr bwMode="auto">
          <a:xfrm>
            <a:off x="5410200" y="5029200"/>
            <a:ext cx="2971800" cy="1143000"/>
          </a:xfrm>
          <a:prstGeom prst="wedgeRoundRectCallout">
            <a:avLst>
              <a:gd name="adj1" fmla="val -72755"/>
              <a:gd name="adj2" fmla="val -10125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253" name="AutoShape 10"/>
          <p:cNvSpPr>
            <a:spLocks noChangeArrowheads="1"/>
          </p:cNvSpPr>
          <p:nvPr/>
        </p:nvSpPr>
        <p:spPr bwMode="auto">
          <a:xfrm>
            <a:off x="304800" y="5181600"/>
            <a:ext cx="3886200" cy="1143000"/>
          </a:xfrm>
          <a:prstGeom prst="wedgeRoundRectCallout">
            <a:avLst>
              <a:gd name="adj1" fmla="val 25611"/>
              <a:gd name="adj2" fmla="val -122917"/>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10244" name="Object 11"/>
          <p:cNvGraphicFramePr>
            <a:graphicFrameLocks noChangeAspect="1"/>
          </p:cNvGraphicFramePr>
          <p:nvPr/>
        </p:nvGraphicFramePr>
        <p:xfrm>
          <a:off x="785813" y="5500688"/>
          <a:ext cx="419100" cy="465137"/>
        </p:xfrm>
        <a:graphic>
          <a:graphicData uri="http://schemas.openxmlformats.org/presentationml/2006/ole">
            <p:oleObj spid="_x0000_s10244" name="Equation" r:id="rId5" imgW="114120" imgH="126720" progId="Equation.DSMT4">
              <p:embed/>
            </p:oleObj>
          </a:graphicData>
        </a:graphic>
      </p:graphicFrame>
      <p:sp>
        <p:nvSpPr>
          <p:cNvPr id="10254" name="Text Box 12"/>
          <p:cNvSpPr txBox="1">
            <a:spLocks noChangeArrowheads="1"/>
          </p:cNvSpPr>
          <p:nvPr/>
        </p:nvSpPr>
        <p:spPr bwMode="auto">
          <a:xfrm>
            <a:off x="5584825" y="5286375"/>
            <a:ext cx="2201863" cy="830263"/>
          </a:xfrm>
          <a:prstGeom prst="rect">
            <a:avLst/>
          </a:prstGeom>
          <a:noFill/>
          <a:ln w="9525">
            <a:noFill/>
            <a:miter lim="800000"/>
            <a:headEnd/>
            <a:tailEnd/>
          </a:ln>
        </p:spPr>
        <p:txBody>
          <a:bodyPr>
            <a:spAutoFit/>
          </a:bodyPr>
          <a:lstStyle/>
          <a:p>
            <a:r>
              <a:rPr lang="ja-JP" altLang="en-US"/>
              <a:t>　　は直前に発生した記号</a:t>
            </a:r>
          </a:p>
        </p:txBody>
      </p:sp>
      <p:sp>
        <p:nvSpPr>
          <p:cNvPr id="10255" name="Text Box 13"/>
          <p:cNvSpPr txBox="1">
            <a:spLocks noChangeArrowheads="1"/>
          </p:cNvSpPr>
          <p:nvPr/>
        </p:nvSpPr>
        <p:spPr bwMode="auto">
          <a:xfrm>
            <a:off x="1066800" y="5486400"/>
            <a:ext cx="2874963" cy="457200"/>
          </a:xfrm>
          <a:prstGeom prst="rect">
            <a:avLst/>
          </a:prstGeom>
          <a:noFill/>
          <a:ln w="9525">
            <a:noFill/>
            <a:miter lim="800000"/>
            <a:headEnd/>
            <a:tailEnd/>
          </a:ln>
        </p:spPr>
        <p:txBody>
          <a:bodyPr wrap="none">
            <a:spAutoFit/>
          </a:bodyPr>
          <a:lstStyle/>
          <a:p>
            <a:r>
              <a:rPr lang="ja-JP" altLang="en-US"/>
              <a:t>は今度発生する記号</a:t>
            </a:r>
          </a:p>
        </p:txBody>
      </p:sp>
      <p:graphicFrame>
        <p:nvGraphicFramePr>
          <p:cNvPr id="10245" name="Object 14"/>
          <p:cNvGraphicFramePr>
            <a:graphicFrameLocks noChangeAspect="1"/>
          </p:cNvGraphicFramePr>
          <p:nvPr/>
        </p:nvGraphicFramePr>
        <p:xfrm>
          <a:off x="5500688" y="5143500"/>
          <a:ext cx="558800" cy="603250"/>
        </p:xfrm>
        <a:graphic>
          <a:graphicData uri="http://schemas.openxmlformats.org/presentationml/2006/ole">
            <p:oleObj spid="_x0000_s10245" name="Equation" r:id="rId6" imgW="152280" imgH="164880" progId="Equation.DSMT4">
              <p:embed/>
            </p:oleObj>
          </a:graphicData>
        </a:graphic>
      </p:graphicFrame>
      <p:sp>
        <p:nvSpPr>
          <p:cNvPr id="16" name="テキスト ボックス 15"/>
          <p:cNvSpPr txBox="1"/>
          <p:nvPr/>
        </p:nvSpPr>
        <p:spPr>
          <a:xfrm>
            <a:off x="1214438" y="714375"/>
            <a:ext cx="2955925" cy="461963"/>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定義：マルコフ情報源</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82" name="スライド番号プレースホルダ 4"/>
          <p:cNvSpPr>
            <a:spLocks noGrp="1"/>
          </p:cNvSpPr>
          <p:nvPr>
            <p:ph type="sldNum" sz="quarter" idx="12"/>
          </p:nvPr>
        </p:nvSpPr>
        <p:spPr>
          <a:noFill/>
        </p:spPr>
        <p:txBody>
          <a:bodyPr/>
          <a:lstStyle/>
          <a:p>
            <a:fld id="{8F605DB1-7D88-4260-868F-3D18C0F8F6C5}" type="slidenum">
              <a:rPr lang="en-US" altLang="ja-JP" smtClean="0"/>
              <a:pPr/>
              <a:t>15</a:t>
            </a:fld>
            <a:endParaRPr lang="en-US" altLang="ja-JP" smtClean="0"/>
          </a:p>
        </p:txBody>
      </p:sp>
      <p:sp>
        <p:nvSpPr>
          <p:cNvPr id="11283" name="Rectangle 2"/>
          <p:cNvSpPr>
            <a:spLocks noGrp="1" noChangeArrowheads="1"/>
          </p:cNvSpPr>
          <p:nvPr>
            <p:ph type="title"/>
          </p:nvPr>
        </p:nvSpPr>
        <p:spPr>
          <a:xfrm>
            <a:off x="0" y="0"/>
            <a:ext cx="7315200" cy="609600"/>
          </a:xfrm>
        </p:spPr>
        <p:txBody>
          <a:bodyPr/>
          <a:lstStyle/>
          <a:p>
            <a:pPr eaLnBrk="1" hangingPunct="1"/>
            <a:r>
              <a:rPr lang="ja-JP" altLang="en-US" smtClean="0"/>
              <a:t>マルコフ情報源における状態の遷移</a:t>
            </a:r>
          </a:p>
        </p:txBody>
      </p:sp>
      <p:graphicFrame>
        <p:nvGraphicFramePr>
          <p:cNvPr id="11266" name="Object 3"/>
          <p:cNvGraphicFramePr>
            <a:graphicFrameLocks noChangeAspect="1"/>
          </p:cNvGraphicFramePr>
          <p:nvPr/>
        </p:nvGraphicFramePr>
        <p:xfrm>
          <a:off x="3622675" y="457200"/>
          <a:ext cx="2732088" cy="647700"/>
        </p:xfrm>
        <a:graphic>
          <a:graphicData uri="http://schemas.openxmlformats.org/presentationml/2006/ole">
            <p:oleObj spid="_x0000_s11266" name="Equation" r:id="rId3" imgW="965160" imgH="228600" progId="Equation.DSMT4">
              <p:embed/>
            </p:oleObj>
          </a:graphicData>
        </a:graphic>
      </p:graphicFrame>
      <p:graphicFrame>
        <p:nvGraphicFramePr>
          <p:cNvPr id="11267" name="Object 4"/>
          <p:cNvGraphicFramePr>
            <a:graphicFrameLocks noChangeAspect="1"/>
          </p:cNvGraphicFramePr>
          <p:nvPr/>
        </p:nvGraphicFramePr>
        <p:xfrm>
          <a:off x="2039938" y="2003425"/>
          <a:ext cx="393700" cy="466725"/>
        </p:xfrm>
        <a:graphic>
          <a:graphicData uri="http://schemas.openxmlformats.org/presentationml/2006/ole">
            <p:oleObj spid="_x0000_s11267" name="Equation" r:id="rId4" imgW="139680" imgH="164880" progId="Equation.DSMT4">
              <p:embed/>
            </p:oleObj>
          </a:graphicData>
        </a:graphic>
      </p:graphicFrame>
      <p:graphicFrame>
        <p:nvGraphicFramePr>
          <p:cNvPr id="11268" name="Object 5"/>
          <p:cNvGraphicFramePr>
            <a:graphicFrameLocks noChangeAspect="1"/>
          </p:cNvGraphicFramePr>
          <p:nvPr/>
        </p:nvGraphicFramePr>
        <p:xfrm>
          <a:off x="1927225" y="3886200"/>
          <a:ext cx="431800" cy="466725"/>
        </p:xfrm>
        <a:graphic>
          <a:graphicData uri="http://schemas.openxmlformats.org/presentationml/2006/ole">
            <p:oleObj spid="_x0000_s11268" name="Equation" r:id="rId5" imgW="152280" imgH="164880" progId="Equation.DSMT4">
              <p:embed/>
            </p:oleObj>
          </a:graphicData>
        </a:graphic>
      </p:graphicFrame>
      <p:graphicFrame>
        <p:nvGraphicFramePr>
          <p:cNvPr id="11269" name="Object 6"/>
          <p:cNvGraphicFramePr>
            <a:graphicFrameLocks noChangeAspect="1"/>
          </p:cNvGraphicFramePr>
          <p:nvPr/>
        </p:nvGraphicFramePr>
        <p:xfrm>
          <a:off x="2003425" y="5661025"/>
          <a:ext cx="430213" cy="466725"/>
        </p:xfrm>
        <a:graphic>
          <a:graphicData uri="http://schemas.openxmlformats.org/presentationml/2006/ole">
            <p:oleObj spid="_x0000_s11269" name="Equation" r:id="rId6" imgW="152280" imgH="164880" progId="Equation.DSMT4">
              <p:embed/>
            </p:oleObj>
          </a:graphicData>
        </a:graphic>
      </p:graphicFrame>
      <p:graphicFrame>
        <p:nvGraphicFramePr>
          <p:cNvPr id="11270" name="Object 7"/>
          <p:cNvGraphicFramePr>
            <a:graphicFrameLocks noChangeAspect="1"/>
          </p:cNvGraphicFramePr>
          <p:nvPr/>
        </p:nvGraphicFramePr>
        <p:xfrm>
          <a:off x="4783138" y="1317625"/>
          <a:ext cx="395287" cy="466725"/>
        </p:xfrm>
        <a:graphic>
          <a:graphicData uri="http://schemas.openxmlformats.org/presentationml/2006/ole">
            <p:oleObj spid="_x0000_s11270" name="Equation" r:id="rId7" imgW="139680" imgH="164880" progId="Equation.DSMT4">
              <p:embed/>
            </p:oleObj>
          </a:graphicData>
        </a:graphic>
      </p:graphicFrame>
      <p:graphicFrame>
        <p:nvGraphicFramePr>
          <p:cNvPr id="11271" name="Object 8"/>
          <p:cNvGraphicFramePr>
            <a:graphicFrameLocks noChangeAspect="1"/>
          </p:cNvGraphicFramePr>
          <p:nvPr/>
        </p:nvGraphicFramePr>
        <p:xfrm>
          <a:off x="4746625" y="1752600"/>
          <a:ext cx="431800" cy="466725"/>
        </p:xfrm>
        <a:graphic>
          <a:graphicData uri="http://schemas.openxmlformats.org/presentationml/2006/ole">
            <p:oleObj spid="_x0000_s11271" name="Equation" r:id="rId8" imgW="152280" imgH="164880" progId="Equation.DSMT4">
              <p:embed/>
            </p:oleObj>
          </a:graphicData>
        </a:graphic>
      </p:graphicFrame>
      <p:graphicFrame>
        <p:nvGraphicFramePr>
          <p:cNvPr id="11272" name="Object 9"/>
          <p:cNvGraphicFramePr>
            <a:graphicFrameLocks noChangeAspect="1"/>
          </p:cNvGraphicFramePr>
          <p:nvPr/>
        </p:nvGraphicFramePr>
        <p:xfrm>
          <a:off x="4746625" y="2713038"/>
          <a:ext cx="430213" cy="465137"/>
        </p:xfrm>
        <a:graphic>
          <a:graphicData uri="http://schemas.openxmlformats.org/presentationml/2006/ole">
            <p:oleObj spid="_x0000_s11272" name="Equation" r:id="rId9" imgW="152280" imgH="164880" progId="Equation.DSMT4">
              <p:embed/>
            </p:oleObj>
          </a:graphicData>
        </a:graphic>
      </p:graphicFrame>
      <p:sp>
        <p:nvSpPr>
          <p:cNvPr id="11284" name="Line 10"/>
          <p:cNvSpPr>
            <a:spLocks noChangeShapeType="1"/>
          </p:cNvSpPr>
          <p:nvPr/>
        </p:nvSpPr>
        <p:spPr bwMode="auto">
          <a:xfrm>
            <a:off x="4953000" y="2209800"/>
            <a:ext cx="0" cy="381000"/>
          </a:xfrm>
          <a:prstGeom prst="line">
            <a:avLst/>
          </a:prstGeom>
          <a:noFill/>
          <a:ln w="38100" cap="rnd">
            <a:solidFill>
              <a:schemeClr val="tx1"/>
            </a:solidFill>
            <a:prstDash val="sysDot"/>
            <a:round/>
            <a:headEnd/>
            <a:tailEnd/>
          </a:ln>
        </p:spPr>
        <p:txBody>
          <a:bodyPr/>
          <a:lstStyle/>
          <a:p>
            <a:endParaRPr lang="ja-JP" altLang="en-US"/>
          </a:p>
        </p:txBody>
      </p:sp>
      <p:graphicFrame>
        <p:nvGraphicFramePr>
          <p:cNvPr id="11273" name="Object 11"/>
          <p:cNvGraphicFramePr>
            <a:graphicFrameLocks noChangeAspect="1"/>
          </p:cNvGraphicFramePr>
          <p:nvPr/>
        </p:nvGraphicFramePr>
        <p:xfrm>
          <a:off x="4859338" y="3681413"/>
          <a:ext cx="395287" cy="465137"/>
        </p:xfrm>
        <a:graphic>
          <a:graphicData uri="http://schemas.openxmlformats.org/presentationml/2006/ole">
            <p:oleObj spid="_x0000_s11273" name="Equation" r:id="rId10" imgW="139680" imgH="164880" progId="Equation.DSMT4">
              <p:embed/>
            </p:oleObj>
          </a:graphicData>
        </a:graphic>
      </p:graphicFrame>
      <p:graphicFrame>
        <p:nvGraphicFramePr>
          <p:cNvPr id="11274" name="Object 12"/>
          <p:cNvGraphicFramePr>
            <a:graphicFrameLocks noChangeAspect="1"/>
          </p:cNvGraphicFramePr>
          <p:nvPr/>
        </p:nvGraphicFramePr>
        <p:xfrm>
          <a:off x="4822825" y="4114800"/>
          <a:ext cx="431800" cy="466725"/>
        </p:xfrm>
        <a:graphic>
          <a:graphicData uri="http://schemas.openxmlformats.org/presentationml/2006/ole">
            <p:oleObj spid="_x0000_s11274" name="Equation" r:id="rId11" imgW="152280" imgH="164880" progId="Equation.DSMT4">
              <p:embed/>
            </p:oleObj>
          </a:graphicData>
        </a:graphic>
      </p:graphicFrame>
      <p:graphicFrame>
        <p:nvGraphicFramePr>
          <p:cNvPr id="11275" name="Object 13"/>
          <p:cNvGraphicFramePr>
            <a:graphicFrameLocks noChangeAspect="1"/>
          </p:cNvGraphicFramePr>
          <p:nvPr/>
        </p:nvGraphicFramePr>
        <p:xfrm>
          <a:off x="4822825" y="5149850"/>
          <a:ext cx="430213" cy="466725"/>
        </p:xfrm>
        <a:graphic>
          <a:graphicData uri="http://schemas.openxmlformats.org/presentationml/2006/ole">
            <p:oleObj spid="_x0000_s11275" name="Equation" r:id="rId12" imgW="152280" imgH="164880" progId="Equation.DSMT4">
              <p:embed/>
            </p:oleObj>
          </a:graphicData>
        </a:graphic>
      </p:graphicFrame>
      <p:sp>
        <p:nvSpPr>
          <p:cNvPr id="11285" name="Line 14"/>
          <p:cNvSpPr>
            <a:spLocks noChangeShapeType="1"/>
          </p:cNvSpPr>
          <p:nvPr/>
        </p:nvSpPr>
        <p:spPr bwMode="auto">
          <a:xfrm>
            <a:off x="5029200" y="4572000"/>
            <a:ext cx="0" cy="381000"/>
          </a:xfrm>
          <a:prstGeom prst="line">
            <a:avLst/>
          </a:prstGeom>
          <a:noFill/>
          <a:ln w="38100" cap="rnd">
            <a:solidFill>
              <a:schemeClr val="tx1"/>
            </a:solidFill>
            <a:prstDash val="sysDot"/>
            <a:round/>
            <a:headEnd/>
            <a:tailEnd/>
          </a:ln>
        </p:spPr>
        <p:txBody>
          <a:bodyPr/>
          <a:lstStyle/>
          <a:p>
            <a:endParaRPr lang="ja-JP" altLang="en-US"/>
          </a:p>
        </p:txBody>
      </p:sp>
      <p:sp>
        <p:nvSpPr>
          <p:cNvPr id="11286" name="Line 15"/>
          <p:cNvSpPr>
            <a:spLocks noChangeShapeType="1"/>
          </p:cNvSpPr>
          <p:nvPr/>
        </p:nvSpPr>
        <p:spPr bwMode="auto">
          <a:xfrm>
            <a:off x="2133600" y="4953000"/>
            <a:ext cx="0" cy="381000"/>
          </a:xfrm>
          <a:prstGeom prst="line">
            <a:avLst/>
          </a:prstGeom>
          <a:noFill/>
          <a:ln w="38100">
            <a:solidFill>
              <a:schemeClr val="tx1"/>
            </a:solidFill>
            <a:prstDash val="dash"/>
            <a:round/>
            <a:headEnd/>
            <a:tailEnd/>
          </a:ln>
        </p:spPr>
        <p:txBody>
          <a:bodyPr/>
          <a:lstStyle/>
          <a:p>
            <a:endParaRPr lang="ja-JP" altLang="en-US"/>
          </a:p>
        </p:txBody>
      </p:sp>
      <p:sp>
        <p:nvSpPr>
          <p:cNvPr id="11287" name="Line 16"/>
          <p:cNvSpPr>
            <a:spLocks noChangeShapeType="1"/>
          </p:cNvSpPr>
          <p:nvPr/>
        </p:nvSpPr>
        <p:spPr bwMode="auto">
          <a:xfrm flipV="1">
            <a:off x="2438400" y="1524000"/>
            <a:ext cx="2286000" cy="609600"/>
          </a:xfrm>
          <a:prstGeom prst="line">
            <a:avLst/>
          </a:prstGeom>
          <a:noFill/>
          <a:ln w="9525">
            <a:solidFill>
              <a:schemeClr val="tx1"/>
            </a:solidFill>
            <a:round/>
            <a:headEnd/>
            <a:tailEnd type="triangle" w="med" len="med"/>
          </a:ln>
        </p:spPr>
        <p:txBody>
          <a:bodyPr/>
          <a:lstStyle/>
          <a:p>
            <a:endParaRPr lang="ja-JP" altLang="en-US"/>
          </a:p>
        </p:txBody>
      </p:sp>
      <p:sp>
        <p:nvSpPr>
          <p:cNvPr id="11288" name="Line 17"/>
          <p:cNvSpPr>
            <a:spLocks noChangeShapeType="1"/>
          </p:cNvSpPr>
          <p:nvPr/>
        </p:nvSpPr>
        <p:spPr bwMode="auto">
          <a:xfrm flipV="1">
            <a:off x="2438400" y="1981200"/>
            <a:ext cx="2362200" cy="228600"/>
          </a:xfrm>
          <a:prstGeom prst="line">
            <a:avLst/>
          </a:prstGeom>
          <a:noFill/>
          <a:ln w="9525">
            <a:solidFill>
              <a:schemeClr val="tx1"/>
            </a:solidFill>
            <a:round/>
            <a:headEnd/>
            <a:tailEnd type="triangle" w="med" len="med"/>
          </a:ln>
        </p:spPr>
        <p:txBody>
          <a:bodyPr/>
          <a:lstStyle/>
          <a:p>
            <a:endParaRPr lang="ja-JP" altLang="en-US"/>
          </a:p>
        </p:txBody>
      </p:sp>
      <p:sp>
        <p:nvSpPr>
          <p:cNvPr id="11289" name="Line 18"/>
          <p:cNvSpPr>
            <a:spLocks noChangeShapeType="1"/>
          </p:cNvSpPr>
          <p:nvPr/>
        </p:nvSpPr>
        <p:spPr bwMode="auto">
          <a:xfrm>
            <a:off x="2438400" y="2362200"/>
            <a:ext cx="2362200" cy="479425"/>
          </a:xfrm>
          <a:prstGeom prst="line">
            <a:avLst/>
          </a:prstGeom>
          <a:noFill/>
          <a:ln w="9525">
            <a:solidFill>
              <a:schemeClr val="tx1"/>
            </a:solidFill>
            <a:round/>
            <a:headEnd/>
            <a:tailEnd type="triangle" w="med" len="med"/>
          </a:ln>
        </p:spPr>
        <p:txBody>
          <a:bodyPr/>
          <a:lstStyle/>
          <a:p>
            <a:endParaRPr lang="ja-JP" altLang="en-US"/>
          </a:p>
        </p:txBody>
      </p:sp>
      <p:sp>
        <p:nvSpPr>
          <p:cNvPr id="11290" name="Line 19"/>
          <p:cNvSpPr>
            <a:spLocks noChangeShapeType="1"/>
          </p:cNvSpPr>
          <p:nvPr/>
        </p:nvSpPr>
        <p:spPr bwMode="auto">
          <a:xfrm flipV="1">
            <a:off x="2514600" y="3886200"/>
            <a:ext cx="2057400" cy="152400"/>
          </a:xfrm>
          <a:prstGeom prst="line">
            <a:avLst/>
          </a:prstGeom>
          <a:noFill/>
          <a:ln w="9525">
            <a:solidFill>
              <a:schemeClr val="tx1"/>
            </a:solidFill>
            <a:round/>
            <a:headEnd/>
            <a:tailEnd type="triangle" w="med" len="med"/>
          </a:ln>
        </p:spPr>
        <p:txBody>
          <a:bodyPr/>
          <a:lstStyle/>
          <a:p>
            <a:endParaRPr lang="ja-JP" altLang="en-US"/>
          </a:p>
        </p:txBody>
      </p:sp>
      <p:sp>
        <p:nvSpPr>
          <p:cNvPr id="11291" name="Line 20"/>
          <p:cNvSpPr>
            <a:spLocks noChangeShapeType="1"/>
          </p:cNvSpPr>
          <p:nvPr/>
        </p:nvSpPr>
        <p:spPr bwMode="auto">
          <a:xfrm>
            <a:off x="2438400" y="4114800"/>
            <a:ext cx="2286000" cy="152400"/>
          </a:xfrm>
          <a:prstGeom prst="line">
            <a:avLst/>
          </a:prstGeom>
          <a:noFill/>
          <a:ln w="9525">
            <a:solidFill>
              <a:schemeClr val="tx1"/>
            </a:solidFill>
            <a:round/>
            <a:headEnd/>
            <a:tailEnd type="triangle" w="med" len="med"/>
          </a:ln>
        </p:spPr>
        <p:txBody>
          <a:bodyPr/>
          <a:lstStyle/>
          <a:p>
            <a:endParaRPr lang="ja-JP" altLang="en-US"/>
          </a:p>
        </p:txBody>
      </p:sp>
      <p:sp>
        <p:nvSpPr>
          <p:cNvPr id="11292" name="Line 21"/>
          <p:cNvSpPr>
            <a:spLocks noChangeShapeType="1"/>
          </p:cNvSpPr>
          <p:nvPr/>
        </p:nvSpPr>
        <p:spPr bwMode="auto">
          <a:xfrm>
            <a:off x="2438400" y="4267200"/>
            <a:ext cx="2362200" cy="990600"/>
          </a:xfrm>
          <a:prstGeom prst="line">
            <a:avLst/>
          </a:prstGeom>
          <a:noFill/>
          <a:ln w="9525">
            <a:solidFill>
              <a:schemeClr val="tx1"/>
            </a:solidFill>
            <a:round/>
            <a:headEnd/>
            <a:tailEnd type="triangle" w="med" len="med"/>
          </a:ln>
        </p:spPr>
        <p:txBody>
          <a:bodyPr/>
          <a:lstStyle/>
          <a:p>
            <a:endParaRPr lang="ja-JP" altLang="en-US"/>
          </a:p>
        </p:txBody>
      </p:sp>
      <p:sp>
        <p:nvSpPr>
          <p:cNvPr id="11293" name="Line 22"/>
          <p:cNvSpPr>
            <a:spLocks noChangeShapeType="1"/>
          </p:cNvSpPr>
          <p:nvPr/>
        </p:nvSpPr>
        <p:spPr bwMode="auto">
          <a:xfrm flipV="1">
            <a:off x="2514600" y="5867400"/>
            <a:ext cx="1143000" cy="0"/>
          </a:xfrm>
          <a:prstGeom prst="line">
            <a:avLst/>
          </a:prstGeom>
          <a:noFill/>
          <a:ln w="9525">
            <a:solidFill>
              <a:schemeClr val="tx1"/>
            </a:solidFill>
            <a:prstDash val="dash"/>
            <a:round/>
            <a:headEnd/>
            <a:tailEnd type="triangle" w="med" len="med"/>
          </a:ln>
        </p:spPr>
        <p:txBody>
          <a:bodyPr/>
          <a:lstStyle/>
          <a:p>
            <a:endParaRPr lang="ja-JP" altLang="en-US"/>
          </a:p>
        </p:txBody>
      </p:sp>
      <p:sp>
        <p:nvSpPr>
          <p:cNvPr id="11294" name="Line 23"/>
          <p:cNvSpPr>
            <a:spLocks noChangeShapeType="1"/>
          </p:cNvSpPr>
          <p:nvPr/>
        </p:nvSpPr>
        <p:spPr bwMode="auto">
          <a:xfrm>
            <a:off x="2438400" y="5943600"/>
            <a:ext cx="1219200" cy="381000"/>
          </a:xfrm>
          <a:prstGeom prst="line">
            <a:avLst/>
          </a:prstGeom>
          <a:noFill/>
          <a:ln w="9525">
            <a:solidFill>
              <a:schemeClr val="tx1"/>
            </a:solidFill>
            <a:prstDash val="dash"/>
            <a:round/>
            <a:headEnd/>
            <a:tailEnd type="triangle" w="med" len="med"/>
          </a:ln>
        </p:spPr>
        <p:txBody>
          <a:bodyPr/>
          <a:lstStyle/>
          <a:p>
            <a:endParaRPr lang="ja-JP" altLang="en-US"/>
          </a:p>
        </p:txBody>
      </p:sp>
      <p:sp>
        <p:nvSpPr>
          <p:cNvPr id="11295" name="Line 24"/>
          <p:cNvSpPr>
            <a:spLocks noChangeShapeType="1"/>
          </p:cNvSpPr>
          <p:nvPr/>
        </p:nvSpPr>
        <p:spPr bwMode="auto">
          <a:xfrm>
            <a:off x="2438400" y="6019800"/>
            <a:ext cx="1066800" cy="609600"/>
          </a:xfrm>
          <a:prstGeom prst="line">
            <a:avLst/>
          </a:prstGeom>
          <a:noFill/>
          <a:ln w="9525">
            <a:solidFill>
              <a:schemeClr val="tx1"/>
            </a:solidFill>
            <a:prstDash val="dash"/>
            <a:round/>
            <a:headEnd/>
            <a:tailEnd type="triangle" w="med" len="med"/>
          </a:ln>
        </p:spPr>
        <p:txBody>
          <a:bodyPr/>
          <a:lstStyle/>
          <a:p>
            <a:endParaRPr lang="ja-JP" altLang="en-US"/>
          </a:p>
        </p:txBody>
      </p:sp>
      <p:graphicFrame>
        <p:nvGraphicFramePr>
          <p:cNvPr id="11276" name="Object 25"/>
          <p:cNvGraphicFramePr>
            <a:graphicFrameLocks noChangeAspect="1"/>
          </p:cNvGraphicFramePr>
          <p:nvPr/>
        </p:nvGraphicFramePr>
        <p:xfrm>
          <a:off x="2654300" y="1219200"/>
          <a:ext cx="1225550" cy="425450"/>
        </p:xfrm>
        <a:graphic>
          <a:graphicData uri="http://schemas.openxmlformats.org/presentationml/2006/ole">
            <p:oleObj spid="_x0000_s11276" name="Equation" r:id="rId13" imgW="583920" imgH="203040" progId="Equation.DSMT4">
              <p:embed/>
            </p:oleObj>
          </a:graphicData>
        </a:graphic>
      </p:graphicFrame>
      <p:graphicFrame>
        <p:nvGraphicFramePr>
          <p:cNvPr id="11277" name="Object 26"/>
          <p:cNvGraphicFramePr>
            <a:graphicFrameLocks noChangeAspect="1"/>
          </p:cNvGraphicFramePr>
          <p:nvPr/>
        </p:nvGraphicFramePr>
        <p:xfrm>
          <a:off x="3429000" y="2133600"/>
          <a:ext cx="1195388" cy="406400"/>
        </p:xfrm>
        <a:graphic>
          <a:graphicData uri="http://schemas.openxmlformats.org/presentationml/2006/ole">
            <p:oleObj spid="_x0000_s11277" name="Equation" r:id="rId14" imgW="596880" imgH="203040" progId="Equation.DSMT4">
              <p:embed/>
            </p:oleObj>
          </a:graphicData>
        </a:graphic>
      </p:graphicFrame>
      <p:graphicFrame>
        <p:nvGraphicFramePr>
          <p:cNvPr id="11278" name="Object 27"/>
          <p:cNvGraphicFramePr>
            <a:graphicFrameLocks noChangeAspect="1"/>
          </p:cNvGraphicFramePr>
          <p:nvPr/>
        </p:nvGraphicFramePr>
        <p:xfrm>
          <a:off x="2667000" y="2590800"/>
          <a:ext cx="1195388" cy="406400"/>
        </p:xfrm>
        <a:graphic>
          <a:graphicData uri="http://schemas.openxmlformats.org/presentationml/2006/ole">
            <p:oleObj spid="_x0000_s11278" name="Equation" r:id="rId15" imgW="596880" imgH="203040" progId="Equation.DSMT4">
              <p:embed/>
            </p:oleObj>
          </a:graphicData>
        </a:graphic>
      </p:graphicFrame>
      <p:graphicFrame>
        <p:nvGraphicFramePr>
          <p:cNvPr id="11279" name="Object 28"/>
          <p:cNvGraphicFramePr>
            <a:graphicFrameLocks noChangeAspect="1"/>
          </p:cNvGraphicFramePr>
          <p:nvPr/>
        </p:nvGraphicFramePr>
        <p:xfrm>
          <a:off x="2711450" y="3429000"/>
          <a:ext cx="1252538" cy="427038"/>
        </p:xfrm>
        <a:graphic>
          <a:graphicData uri="http://schemas.openxmlformats.org/presentationml/2006/ole">
            <p:oleObj spid="_x0000_s11279" name="Equation" r:id="rId16" imgW="596880" imgH="203040" progId="Equation.DSMT4">
              <p:embed/>
            </p:oleObj>
          </a:graphicData>
        </a:graphic>
      </p:graphicFrame>
      <p:graphicFrame>
        <p:nvGraphicFramePr>
          <p:cNvPr id="11280" name="Object 29"/>
          <p:cNvGraphicFramePr>
            <a:graphicFrameLocks noChangeAspect="1"/>
          </p:cNvGraphicFramePr>
          <p:nvPr/>
        </p:nvGraphicFramePr>
        <p:xfrm>
          <a:off x="3081338" y="4267200"/>
          <a:ext cx="1195387" cy="406400"/>
        </p:xfrm>
        <a:graphic>
          <a:graphicData uri="http://schemas.openxmlformats.org/presentationml/2006/ole">
            <p:oleObj spid="_x0000_s11280" name="Equation" r:id="rId17" imgW="596880" imgH="203040" progId="Equation.DSMT4">
              <p:embed/>
            </p:oleObj>
          </a:graphicData>
        </a:graphic>
      </p:graphicFrame>
      <p:graphicFrame>
        <p:nvGraphicFramePr>
          <p:cNvPr id="11281" name="Object 30"/>
          <p:cNvGraphicFramePr>
            <a:graphicFrameLocks noChangeAspect="1"/>
          </p:cNvGraphicFramePr>
          <p:nvPr/>
        </p:nvGraphicFramePr>
        <p:xfrm>
          <a:off x="2743200" y="4953000"/>
          <a:ext cx="1219200" cy="406400"/>
        </p:xfrm>
        <a:graphic>
          <a:graphicData uri="http://schemas.openxmlformats.org/presentationml/2006/ole">
            <p:oleObj spid="_x0000_s11281" name="Equation" r:id="rId18" imgW="609480" imgH="20304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スライド番号プレースホルダ 4"/>
          <p:cNvSpPr>
            <a:spLocks noGrp="1"/>
          </p:cNvSpPr>
          <p:nvPr>
            <p:ph type="sldNum" sz="quarter" idx="12"/>
          </p:nvPr>
        </p:nvSpPr>
        <p:spPr>
          <a:noFill/>
        </p:spPr>
        <p:txBody>
          <a:bodyPr/>
          <a:lstStyle/>
          <a:p>
            <a:fld id="{B87C02F6-2CF8-454B-BE32-39884349A71B}" type="slidenum">
              <a:rPr lang="en-US" altLang="ja-JP" smtClean="0"/>
              <a:pPr/>
              <a:t>16</a:t>
            </a:fld>
            <a:endParaRPr lang="en-US" altLang="ja-JP" smtClean="0"/>
          </a:p>
        </p:txBody>
      </p:sp>
      <p:sp>
        <p:nvSpPr>
          <p:cNvPr id="12294" name="Rectangle 2"/>
          <p:cNvSpPr>
            <a:spLocks noGrp="1" noChangeArrowheads="1"/>
          </p:cNvSpPr>
          <p:nvPr>
            <p:ph type="title"/>
          </p:nvPr>
        </p:nvSpPr>
        <p:spPr/>
        <p:txBody>
          <a:bodyPr/>
          <a:lstStyle/>
          <a:p>
            <a:pPr eaLnBrk="1" hangingPunct="1"/>
            <a:r>
              <a:rPr lang="ja-JP" altLang="en-US" smtClean="0"/>
              <a:t>状態遷移（確率）行列</a:t>
            </a:r>
          </a:p>
        </p:txBody>
      </p:sp>
      <p:graphicFrame>
        <p:nvGraphicFramePr>
          <p:cNvPr id="12290" name="Object 3"/>
          <p:cNvGraphicFramePr>
            <a:graphicFrameLocks noChangeAspect="1"/>
          </p:cNvGraphicFramePr>
          <p:nvPr/>
        </p:nvGraphicFramePr>
        <p:xfrm>
          <a:off x="365125" y="744538"/>
          <a:ext cx="8274050" cy="2635250"/>
        </p:xfrm>
        <a:graphic>
          <a:graphicData uri="http://schemas.openxmlformats.org/presentationml/2006/ole">
            <p:oleObj spid="_x0000_s12290" name="Equation" r:id="rId3" imgW="3111480" imgH="990360" progId="Equation.DSMT4">
              <p:embed/>
            </p:oleObj>
          </a:graphicData>
        </a:graphic>
      </p:graphicFrame>
      <p:sp>
        <p:nvSpPr>
          <p:cNvPr id="12295" name="AutoShape 5"/>
          <p:cNvSpPr>
            <a:spLocks noChangeArrowheads="1"/>
          </p:cNvSpPr>
          <p:nvPr/>
        </p:nvSpPr>
        <p:spPr bwMode="auto">
          <a:xfrm>
            <a:off x="304800" y="3657600"/>
            <a:ext cx="7772400" cy="3200400"/>
          </a:xfrm>
          <a:prstGeom prst="wedgeRoundRectCallout">
            <a:avLst>
              <a:gd name="adj1" fmla="val 49264"/>
              <a:gd name="adj2" fmla="val -6061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2296" name="Text Box 6"/>
          <p:cNvSpPr txBox="1">
            <a:spLocks noChangeArrowheads="1"/>
          </p:cNvSpPr>
          <p:nvPr/>
        </p:nvSpPr>
        <p:spPr bwMode="auto">
          <a:xfrm>
            <a:off x="457200" y="3810000"/>
            <a:ext cx="7467600" cy="1187450"/>
          </a:xfrm>
          <a:prstGeom prst="rect">
            <a:avLst/>
          </a:prstGeom>
          <a:noFill/>
          <a:ln w="9525">
            <a:noFill/>
            <a:miter lim="800000"/>
            <a:headEnd/>
            <a:tailEnd/>
          </a:ln>
        </p:spPr>
        <p:txBody>
          <a:bodyPr>
            <a:spAutoFit/>
          </a:bodyPr>
          <a:lstStyle/>
          <a:p>
            <a:r>
              <a:rPr lang="ja-JP" altLang="en-US"/>
              <a:t>行ベクトルはすべて、</a:t>
            </a:r>
            <a:r>
              <a:rPr lang="ja-JP" altLang="en-US">
                <a:solidFill>
                  <a:srgbClr val="FF0000"/>
                </a:solidFill>
              </a:rPr>
              <a:t>確率ベクトル</a:t>
            </a:r>
            <a:r>
              <a:rPr lang="ja-JP" altLang="en-US"/>
              <a:t>（要素は全て０から１の値を持ち、要素の総和が１）。すなわち、確率ベクトル</a:t>
            </a:r>
          </a:p>
          <a:p>
            <a:r>
              <a:rPr lang="ja-JP" altLang="en-US"/>
              <a:t>　　　　　　　　　　　　　　　　　　　に対して次式が成り立つ。</a:t>
            </a:r>
          </a:p>
        </p:txBody>
      </p:sp>
      <p:graphicFrame>
        <p:nvGraphicFramePr>
          <p:cNvPr id="12291" name="Object 7"/>
          <p:cNvGraphicFramePr>
            <a:graphicFrameLocks noChangeAspect="1"/>
          </p:cNvGraphicFramePr>
          <p:nvPr/>
        </p:nvGraphicFramePr>
        <p:xfrm>
          <a:off x="2133600" y="5026025"/>
          <a:ext cx="4191000" cy="1831975"/>
        </p:xfrm>
        <a:graphic>
          <a:graphicData uri="http://schemas.openxmlformats.org/presentationml/2006/ole">
            <p:oleObj spid="_x0000_s12291" name="Equation" r:id="rId4" imgW="1511280" imgH="660240" progId="Equation.DSMT4">
              <p:embed/>
            </p:oleObj>
          </a:graphicData>
        </a:graphic>
      </p:graphicFrame>
      <p:graphicFrame>
        <p:nvGraphicFramePr>
          <p:cNvPr id="12292" name="Object 8"/>
          <p:cNvGraphicFramePr>
            <a:graphicFrameLocks noChangeAspect="1"/>
          </p:cNvGraphicFramePr>
          <p:nvPr/>
        </p:nvGraphicFramePr>
        <p:xfrm>
          <a:off x="533400" y="4419600"/>
          <a:ext cx="3733800" cy="649288"/>
        </p:xfrm>
        <a:graphic>
          <a:graphicData uri="http://schemas.openxmlformats.org/presentationml/2006/ole">
            <p:oleObj spid="_x0000_s12292" name="Equation" r:id="rId5" imgW="1168200" imgH="203040" progId="Equation.DSMT4">
              <p:embed/>
            </p:oleObj>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9" name="スライド番号プレースホルダ 4"/>
          <p:cNvSpPr>
            <a:spLocks noGrp="1"/>
          </p:cNvSpPr>
          <p:nvPr>
            <p:ph type="sldNum" sz="quarter" idx="12"/>
          </p:nvPr>
        </p:nvSpPr>
        <p:spPr>
          <a:noFill/>
        </p:spPr>
        <p:txBody>
          <a:bodyPr/>
          <a:lstStyle/>
          <a:p>
            <a:fld id="{871397FA-E7A2-461D-B691-CEF9A88A3672}" type="slidenum">
              <a:rPr lang="en-US" altLang="ja-JP" smtClean="0"/>
              <a:pPr/>
              <a:t>17</a:t>
            </a:fld>
            <a:endParaRPr lang="en-US" altLang="ja-JP" smtClean="0"/>
          </a:p>
        </p:txBody>
      </p:sp>
      <p:sp>
        <p:nvSpPr>
          <p:cNvPr id="13320" name="Rectangle 16"/>
          <p:cNvSpPr>
            <a:spLocks noChangeArrowheads="1"/>
          </p:cNvSpPr>
          <p:nvPr/>
        </p:nvSpPr>
        <p:spPr bwMode="auto">
          <a:xfrm>
            <a:off x="2438400" y="1214422"/>
            <a:ext cx="4114800" cy="4114800"/>
          </a:xfrm>
          <a:prstGeom prst="rect">
            <a:avLst/>
          </a:prstGeom>
          <a:solidFill>
            <a:srgbClr val="99FF99"/>
          </a:solidFill>
          <a:ln w="9525">
            <a:solidFill>
              <a:schemeClr val="tx1"/>
            </a:solidFill>
            <a:miter lim="800000"/>
            <a:headEnd/>
            <a:tailEnd/>
          </a:ln>
        </p:spPr>
        <p:txBody>
          <a:bodyPr wrap="none" anchor="ctr"/>
          <a:lstStyle/>
          <a:p>
            <a:endParaRPr lang="ja-JP" altLang="en-US"/>
          </a:p>
        </p:txBody>
      </p:sp>
      <p:sp>
        <p:nvSpPr>
          <p:cNvPr id="13321" name="Rectangle 2"/>
          <p:cNvSpPr>
            <a:spLocks noGrp="1" noChangeArrowheads="1"/>
          </p:cNvSpPr>
          <p:nvPr>
            <p:ph type="title"/>
          </p:nvPr>
        </p:nvSpPr>
        <p:spPr>
          <a:xfrm>
            <a:off x="0" y="0"/>
            <a:ext cx="8686800" cy="609600"/>
          </a:xfrm>
        </p:spPr>
        <p:txBody>
          <a:bodyPr/>
          <a:lstStyle/>
          <a:p>
            <a:pPr eaLnBrk="1" hangingPunct="1"/>
            <a:r>
              <a:rPr lang="ja-JP" altLang="en-US" smtClean="0"/>
              <a:t>状態遷移確率行列のイメージ</a:t>
            </a:r>
          </a:p>
        </p:txBody>
      </p:sp>
      <p:graphicFrame>
        <p:nvGraphicFramePr>
          <p:cNvPr id="13314" name="Object 8"/>
          <p:cNvGraphicFramePr>
            <a:graphicFrameLocks noChangeAspect="1"/>
          </p:cNvGraphicFramePr>
          <p:nvPr/>
        </p:nvGraphicFramePr>
        <p:xfrm>
          <a:off x="5715000" y="1500174"/>
          <a:ext cx="838200" cy="838200"/>
        </p:xfrm>
        <a:graphic>
          <a:graphicData uri="http://schemas.openxmlformats.org/presentationml/2006/ole">
            <p:oleObj spid="_x0000_s13314" name="Equation" r:id="rId3" imgW="164880" imgH="164880" progId="Equation.DSMT4">
              <p:embed/>
            </p:oleObj>
          </a:graphicData>
        </a:graphic>
      </p:graphicFrame>
      <p:graphicFrame>
        <p:nvGraphicFramePr>
          <p:cNvPr id="13315" name="Object 10"/>
          <p:cNvGraphicFramePr>
            <a:graphicFrameLocks noChangeAspect="1"/>
          </p:cNvGraphicFramePr>
          <p:nvPr/>
        </p:nvGraphicFramePr>
        <p:xfrm>
          <a:off x="1600200" y="2871774"/>
          <a:ext cx="709613" cy="838200"/>
        </p:xfrm>
        <a:graphic>
          <a:graphicData uri="http://schemas.openxmlformats.org/presentationml/2006/ole">
            <p:oleObj spid="_x0000_s13315" name="Equation" r:id="rId4" imgW="139680" imgH="164880" progId="Equation.DSMT4">
              <p:embed/>
            </p:oleObj>
          </a:graphicData>
        </a:graphic>
      </p:graphicFrame>
      <p:graphicFrame>
        <p:nvGraphicFramePr>
          <p:cNvPr id="13316" name="Object 11"/>
          <p:cNvGraphicFramePr>
            <a:graphicFrameLocks noChangeAspect="1"/>
          </p:cNvGraphicFramePr>
          <p:nvPr/>
        </p:nvGraphicFramePr>
        <p:xfrm>
          <a:off x="4071934" y="461948"/>
          <a:ext cx="774700" cy="966788"/>
        </p:xfrm>
        <a:graphic>
          <a:graphicData uri="http://schemas.openxmlformats.org/presentationml/2006/ole">
            <p:oleObj spid="_x0000_s13316" name="Equation" r:id="rId5" imgW="152280" imgH="190440" progId="Equation.DSMT4">
              <p:embed/>
            </p:oleObj>
          </a:graphicData>
        </a:graphic>
      </p:graphicFrame>
      <p:graphicFrame>
        <p:nvGraphicFramePr>
          <p:cNvPr id="13317" name="Object 12"/>
          <p:cNvGraphicFramePr>
            <a:graphicFrameLocks noChangeAspect="1"/>
          </p:cNvGraphicFramePr>
          <p:nvPr/>
        </p:nvGraphicFramePr>
        <p:xfrm>
          <a:off x="4114800" y="3100374"/>
          <a:ext cx="2819400" cy="685800"/>
        </p:xfrm>
        <a:graphic>
          <a:graphicData uri="http://schemas.openxmlformats.org/presentationml/2006/ole">
            <p:oleObj spid="_x0000_s13317" name="Equation" r:id="rId6" imgW="939600" imgH="228600" progId="Equation.DSMT4">
              <p:embed/>
            </p:oleObj>
          </a:graphicData>
        </a:graphic>
      </p:graphicFrame>
      <p:sp>
        <p:nvSpPr>
          <p:cNvPr id="13322" name="AutoShape 13"/>
          <p:cNvSpPr>
            <a:spLocks noChangeArrowheads="1"/>
          </p:cNvSpPr>
          <p:nvPr/>
        </p:nvSpPr>
        <p:spPr bwMode="auto">
          <a:xfrm>
            <a:off x="2590800" y="3176574"/>
            <a:ext cx="1447800" cy="381000"/>
          </a:xfrm>
          <a:prstGeom prst="rightArrow">
            <a:avLst>
              <a:gd name="adj1" fmla="val 50000"/>
              <a:gd name="adj2" fmla="val 95000"/>
            </a:avLst>
          </a:prstGeom>
          <a:solidFill>
            <a:srgbClr val="000066"/>
          </a:solidFill>
          <a:ln w="9525">
            <a:solidFill>
              <a:schemeClr val="tx1"/>
            </a:solidFill>
            <a:miter lim="800000"/>
            <a:headEnd/>
            <a:tailEnd/>
          </a:ln>
        </p:spPr>
        <p:txBody>
          <a:bodyPr wrap="none" anchor="ctr"/>
          <a:lstStyle/>
          <a:p>
            <a:endParaRPr lang="ja-JP" altLang="en-US"/>
          </a:p>
        </p:txBody>
      </p:sp>
      <p:sp>
        <p:nvSpPr>
          <p:cNvPr id="13323" name="AutoShape 15"/>
          <p:cNvSpPr>
            <a:spLocks noChangeArrowheads="1"/>
          </p:cNvSpPr>
          <p:nvPr/>
        </p:nvSpPr>
        <p:spPr bwMode="auto">
          <a:xfrm>
            <a:off x="4191000" y="1576374"/>
            <a:ext cx="457200" cy="1600200"/>
          </a:xfrm>
          <a:prstGeom prst="upArrow">
            <a:avLst>
              <a:gd name="adj1" fmla="val 50000"/>
              <a:gd name="adj2" fmla="val 87500"/>
            </a:avLst>
          </a:prstGeom>
          <a:solidFill>
            <a:srgbClr val="000066"/>
          </a:solidFill>
          <a:ln w="9525">
            <a:solidFill>
              <a:schemeClr val="tx1"/>
            </a:solidFill>
            <a:miter lim="800000"/>
            <a:headEnd/>
            <a:tailEnd/>
          </a:ln>
        </p:spPr>
        <p:txBody>
          <a:bodyPr vert="eaVert" wrap="none" anchor="ctr"/>
          <a:lstStyle/>
          <a:p>
            <a:endParaRPr lang="ja-JP" altLang="en-US"/>
          </a:p>
        </p:txBody>
      </p:sp>
      <p:sp>
        <p:nvSpPr>
          <p:cNvPr id="13324" name="AutoShape 17"/>
          <p:cNvSpPr>
            <a:spLocks noChangeArrowheads="1"/>
          </p:cNvSpPr>
          <p:nvPr/>
        </p:nvSpPr>
        <p:spPr bwMode="auto">
          <a:xfrm>
            <a:off x="357158" y="1600200"/>
            <a:ext cx="1643074" cy="1114420"/>
          </a:xfrm>
          <a:prstGeom prst="wedgeRoundRectCallout">
            <a:avLst>
              <a:gd name="adj1" fmla="val 31898"/>
              <a:gd name="adj2" fmla="val 6941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25" name="Text Box 18"/>
          <p:cNvSpPr txBox="1">
            <a:spLocks noChangeArrowheads="1"/>
          </p:cNvSpPr>
          <p:nvPr/>
        </p:nvSpPr>
        <p:spPr bwMode="auto">
          <a:xfrm>
            <a:off x="381000" y="1752600"/>
            <a:ext cx="1415772" cy="830997"/>
          </a:xfrm>
          <a:prstGeom prst="rect">
            <a:avLst/>
          </a:prstGeom>
          <a:noFill/>
          <a:ln w="9525">
            <a:noFill/>
            <a:miter lim="800000"/>
            <a:headEnd/>
            <a:tailEnd/>
          </a:ln>
        </p:spPr>
        <p:txBody>
          <a:bodyPr wrap="none">
            <a:spAutoFit/>
          </a:bodyPr>
          <a:lstStyle/>
          <a:p>
            <a:r>
              <a:rPr lang="ja-JP" altLang="en-US" dirty="0"/>
              <a:t>前の</a:t>
            </a:r>
            <a:r>
              <a:rPr lang="ja-JP" altLang="en-US" dirty="0" smtClean="0"/>
              <a:t>記号</a:t>
            </a:r>
            <a:endParaRPr lang="en-US" altLang="ja-JP" dirty="0" smtClean="0"/>
          </a:p>
          <a:p>
            <a:r>
              <a:rPr lang="ja-JP" altLang="en-US" dirty="0" smtClean="0"/>
              <a:t>（行）</a:t>
            </a:r>
            <a:endParaRPr lang="ja-JP" altLang="en-US" dirty="0"/>
          </a:p>
        </p:txBody>
      </p:sp>
      <p:sp>
        <p:nvSpPr>
          <p:cNvPr id="13326" name="AutoShape 19"/>
          <p:cNvSpPr>
            <a:spLocks noChangeArrowheads="1"/>
          </p:cNvSpPr>
          <p:nvPr/>
        </p:nvSpPr>
        <p:spPr bwMode="auto">
          <a:xfrm>
            <a:off x="6705600" y="152400"/>
            <a:ext cx="1795490" cy="990584"/>
          </a:xfrm>
          <a:prstGeom prst="wedgeRoundRectCallout">
            <a:avLst>
              <a:gd name="adj1" fmla="val -161664"/>
              <a:gd name="adj2" fmla="val 1552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27" name="Text Box 20"/>
          <p:cNvSpPr txBox="1">
            <a:spLocks noChangeArrowheads="1"/>
          </p:cNvSpPr>
          <p:nvPr/>
        </p:nvSpPr>
        <p:spPr bwMode="auto">
          <a:xfrm>
            <a:off x="6705600" y="304800"/>
            <a:ext cx="1415772" cy="830997"/>
          </a:xfrm>
          <a:prstGeom prst="rect">
            <a:avLst/>
          </a:prstGeom>
          <a:noFill/>
          <a:ln w="9525">
            <a:noFill/>
            <a:miter lim="800000"/>
            <a:headEnd/>
            <a:tailEnd/>
          </a:ln>
        </p:spPr>
        <p:txBody>
          <a:bodyPr wrap="none">
            <a:spAutoFit/>
          </a:bodyPr>
          <a:lstStyle/>
          <a:p>
            <a:r>
              <a:rPr lang="ja-JP" altLang="en-US" dirty="0"/>
              <a:t>次の</a:t>
            </a:r>
            <a:r>
              <a:rPr lang="ja-JP" altLang="en-US" dirty="0" smtClean="0"/>
              <a:t>記号</a:t>
            </a:r>
            <a:endParaRPr lang="en-US" altLang="ja-JP" dirty="0" smtClean="0"/>
          </a:p>
          <a:p>
            <a:r>
              <a:rPr lang="ja-JP" altLang="en-US" dirty="0" smtClean="0"/>
              <a:t>（列）</a:t>
            </a:r>
            <a:endParaRPr lang="ja-JP" altLang="en-US" dirty="0"/>
          </a:p>
        </p:txBody>
      </p:sp>
      <p:sp>
        <p:nvSpPr>
          <p:cNvPr id="13328" name="AutoShape 21"/>
          <p:cNvSpPr>
            <a:spLocks noChangeArrowheads="1"/>
          </p:cNvSpPr>
          <p:nvPr/>
        </p:nvSpPr>
        <p:spPr bwMode="auto">
          <a:xfrm>
            <a:off x="6705600" y="1447800"/>
            <a:ext cx="2438400" cy="1695450"/>
          </a:xfrm>
          <a:prstGeom prst="wedgeRoundRectCallout">
            <a:avLst>
              <a:gd name="adj1" fmla="val -70759"/>
              <a:gd name="adj2" fmla="val 46046"/>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29" name="Text Box 22"/>
          <p:cNvSpPr txBox="1">
            <a:spLocks noChangeArrowheads="1"/>
          </p:cNvSpPr>
          <p:nvPr/>
        </p:nvSpPr>
        <p:spPr bwMode="auto">
          <a:xfrm>
            <a:off x="6781800" y="1676400"/>
            <a:ext cx="1862138" cy="1200150"/>
          </a:xfrm>
          <a:prstGeom prst="rect">
            <a:avLst/>
          </a:prstGeom>
          <a:noFill/>
          <a:ln w="9525">
            <a:noFill/>
            <a:miter lim="800000"/>
            <a:headEnd/>
            <a:tailEnd/>
          </a:ln>
        </p:spPr>
        <p:txBody>
          <a:bodyPr>
            <a:spAutoFit/>
          </a:bodyPr>
          <a:lstStyle/>
          <a:p>
            <a:r>
              <a:rPr lang="ja-JP" altLang="en-US"/>
              <a:t>条件付確率</a:t>
            </a:r>
            <a:endParaRPr lang="en-US" altLang="ja-JP"/>
          </a:p>
          <a:p>
            <a:r>
              <a:rPr lang="ja-JP" altLang="en-US"/>
              <a:t>添え字の順序に注意</a:t>
            </a:r>
          </a:p>
        </p:txBody>
      </p:sp>
      <p:sp>
        <p:nvSpPr>
          <p:cNvPr id="13330" name="AutoShape 23"/>
          <p:cNvSpPr>
            <a:spLocks noChangeArrowheads="1"/>
          </p:cNvSpPr>
          <p:nvPr/>
        </p:nvSpPr>
        <p:spPr bwMode="auto">
          <a:xfrm>
            <a:off x="2209800" y="4243374"/>
            <a:ext cx="4648200" cy="685800"/>
          </a:xfrm>
          <a:prstGeom prst="roundRect">
            <a:avLst>
              <a:gd name="adj" fmla="val 16667"/>
            </a:avLst>
          </a:prstGeom>
          <a:noFill/>
          <a:ln w="9525">
            <a:solidFill>
              <a:schemeClr val="tx1"/>
            </a:solidFill>
            <a:round/>
            <a:headEnd/>
            <a:tailEnd/>
          </a:ln>
        </p:spPr>
        <p:txBody>
          <a:bodyPr wrap="none" anchor="ctr"/>
          <a:lstStyle/>
          <a:p>
            <a:endParaRPr lang="ja-JP" altLang="en-US"/>
          </a:p>
        </p:txBody>
      </p:sp>
      <p:sp>
        <p:nvSpPr>
          <p:cNvPr id="13331" name="AutoShape 24"/>
          <p:cNvSpPr>
            <a:spLocks noChangeArrowheads="1"/>
          </p:cNvSpPr>
          <p:nvPr/>
        </p:nvSpPr>
        <p:spPr bwMode="auto">
          <a:xfrm>
            <a:off x="6629400" y="5029200"/>
            <a:ext cx="2438400" cy="685800"/>
          </a:xfrm>
          <a:prstGeom prst="wedgeRoundRectCallout">
            <a:avLst>
              <a:gd name="adj1" fmla="val -40301"/>
              <a:gd name="adj2" fmla="val -11319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32" name="Text Box 25"/>
          <p:cNvSpPr txBox="1">
            <a:spLocks noChangeArrowheads="1"/>
          </p:cNvSpPr>
          <p:nvPr/>
        </p:nvSpPr>
        <p:spPr bwMode="auto">
          <a:xfrm>
            <a:off x="6765925" y="5126038"/>
            <a:ext cx="2190750" cy="457200"/>
          </a:xfrm>
          <a:prstGeom prst="rect">
            <a:avLst/>
          </a:prstGeom>
          <a:noFill/>
          <a:ln w="9525">
            <a:noFill/>
            <a:miter lim="800000"/>
            <a:headEnd/>
            <a:tailEnd/>
          </a:ln>
        </p:spPr>
        <p:txBody>
          <a:bodyPr wrap="none">
            <a:spAutoFit/>
          </a:bodyPr>
          <a:lstStyle/>
          <a:p>
            <a:r>
              <a:rPr lang="ja-JP" altLang="en-US"/>
              <a:t>各行で総和は１</a:t>
            </a:r>
          </a:p>
        </p:txBody>
      </p:sp>
      <p:sp>
        <p:nvSpPr>
          <p:cNvPr id="13333" name="AutoShape 26"/>
          <p:cNvSpPr>
            <a:spLocks noChangeArrowheads="1"/>
          </p:cNvSpPr>
          <p:nvPr/>
        </p:nvSpPr>
        <p:spPr bwMode="auto">
          <a:xfrm>
            <a:off x="280958" y="5643586"/>
            <a:ext cx="4114800" cy="1143000"/>
          </a:xfrm>
          <a:prstGeom prst="wedgeRoundRectCallout">
            <a:avLst>
              <a:gd name="adj1" fmla="val -1468"/>
              <a:gd name="adj2" fmla="val -770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3334" name="Text Box 27"/>
          <p:cNvSpPr txBox="1">
            <a:spLocks noChangeArrowheads="1"/>
          </p:cNvSpPr>
          <p:nvPr/>
        </p:nvSpPr>
        <p:spPr bwMode="auto">
          <a:xfrm>
            <a:off x="509558" y="6329386"/>
            <a:ext cx="2257425" cy="457200"/>
          </a:xfrm>
          <a:prstGeom prst="rect">
            <a:avLst/>
          </a:prstGeom>
          <a:noFill/>
          <a:ln w="9525">
            <a:noFill/>
            <a:miter lim="800000"/>
            <a:headEnd/>
            <a:tailEnd/>
          </a:ln>
        </p:spPr>
        <p:txBody>
          <a:bodyPr wrap="none">
            <a:spAutoFit/>
          </a:bodyPr>
          <a:lstStyle/>
          <a:p>
            <a:r>
              <a:rPr lang="ja-JP" altLang="en-US"/>
              <a:t>なので正方行列</a:t>
            </a:r>
          </a:p>
        </p:txBody>
      </p:sp>
      <p:graphicFrame>
        <p:nvGraphicFramePr>
          <p:cNvPr id="13318" name="Object 28"/>
          <p:cNvGraphicFramePr>
            <a:graphicFrameLocks noChangeAspect="1"/>
          </p:cNvGraphicFramePr>
          <p:nvPr/>
        </p:nvGraphicFramePr>
        <p:xfrm>
          <a:off x="357158" y="5643586"/>
          <a:ext cx="3989388" cy="684213"/>
        </p:xfrm>
        <a:graphic>
          <a:graphicData uri="http://schemas.openxmlformats.org/presentationml/2006/ole">
            <p:oleObj spid="_x0000_s13318" name="Equation" r:id="rId7" imgW="1409400" imgH="241200" progId="Equation.DSMT4">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2" name="スライド番号プレースホルダ 4"/>
          <p:cNvSpPr>
            <a:spLocks noGrp="1"/>
          </p:cNvSpPr>
          <p:nvPr>
            <p:ph type="sldNum" sz="quarter" idx="12"/>
          </p:nvPr>
        </p:nvSpPr>
        <p:spPr>
          <a:noFill/>
        </p:spPr>
        <p:txBody>
          <a:bodyPr/>
          <a:lstStyle/>
          <a:p>
            <a:fld id="{E59A2C4C-4B6B-41C5-ABE0-69086F65A52B}" type="slidenum">
              <a:rPr lang="en-US" altLang="ja-JP" smtClean="0"/>
              <a:pPr/>
              <a:t>18</a:t>
            </a:fld>
            <a:endParaRPr lang="en-US" altLang="ja-JP" smtClean="0"/>
          </a:p>
        </p:txBody>
      </p:sp>
      <p:sp>
        <p:nvSpPr>
          <p:cNvPr id="14353" name="Rectangle 2"/>
          <p:cNvSpPr>
            <a:spLocks noGrp="1" noChangeArrowheads="1"/>
          </p:cNvSpPr>
          <p:nvPr>
            <p:ph type="title"/>
          </p:nvPr>
        </p:nvSpPr>
        <p:spPr/>
        <p:txBody>
          <a:bodyPr/>
          <a:lstStyle/>
          <a:p>
            <a:pPr eaLnBrk="1" hangingPunct="1"/>
            <a:r>
              <a:rPr lang="ja-JP" altLang="en-US" smtClean="0"/>
              <a:t>シャノン線図（状態遷移図）</a:t>
            </a:r>
          </a:p>
        </p:txBody>
      </p:sp>
      <p:sp>
        <p:nvSpPr>
          <p:cNvPr id="14354" name="Oval 4"/>
          <p:cNvSpPr>
            <a:spLocks noChangeArrowheads="1"/>
          </p:cNvSpPr>
          <p:nvPr/>
        </p:nvSpPr>
        <p:spPr bwMode="auto">
          <a:xfrm>
            <a:off x="2667000" y="1752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4355" name="Oval 5"/>
          <p:cNvSpPr>
            <a:spLocks noChangeArrowheads="1"/>
          </p:cNvSpPr>
          <p:nvPr/>
        </p:nvSpPr>
        <p:spPr bwMode="auto">
          <a:xfrm>
            <a:off x="1371600" y="41910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4356" name="Oval 6"/>
          <p:cNvSpPr>
            <a:spLocks noChangeArrowheads="1"/>
          </p:cNvSpPr>
          <p:nvPr/>
        </p:nvSpPr>
        <p:spPr bwMode="auto">
          <a:xfrm>
            <a:off x="3429000" y="35814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4357" name="Oval 7"/>
          <p:cNvSpPr>
            <a:spLocks noChangeArrowheads="1"/>
          </p:cNvSpPr>
          <p:nvPr/>
        </p:nvSpPr>
        <p:spPr bwMode="auto">
          <a:xfrm>
            <a:off x="5867400" y="4038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4358" name="Oval 8"/>
          <p:cNvSpPr>
            <a:spLocks noChangeArrowheads="1"/>
          </p:cNvSpPr>
          <p:nvPr/>
        </p:nvSpPr>
        <p:spPr bwMode="auto">
          <a:xfrm>
            <a:off x="3657600" y="5562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4359" name="Oval 9"/>
          <p:cNvSpPr>
            <a:spLocks noChangeArrowheads="1"/>
          </p:cNvSpPr>
          <p:nvPr/>
        </p:nvSpPr>
        <p:spPr bwMode="auto">
          <a:xfrm>
            <a:off x="5486400" y="18288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14338" name="Object 10"/>
          <p:cNvGraphicFramePr>
            <a:graphicFrameLocks noChangeAspect="1"/>
          </p:cNvGraphicFramePr>
          <p:nvPr/>
        </p:nvGraphicFramePr>
        <p:xfrm>
          <a:off x="2819400" y="1905000"/>
          <a:ext cx="495300" cy="609600"/>
        </p:xfrm>
        <a:graphic>
          <a:graphicData uri="http://schemas.openxmlformats.org/presentationml/2006/ole">
            <p:oleObj spid="_x0000_s14338" name="Equation" r:id="rId3" imgW="164880" imgH="203040" progId="Equation.DSMT4">
              <p:embed/>
            </p:oleObj>
          </a:graphicData>
        </a:graphic>
      </p:graphicFrame>
      <p:graphicFrame>
        <p:nvGraphicFramePr>
          <p:cNvPr id="14339" name="Object 11"/>
          <p:cNvGraphicFramePr>
            <a:graphicFrameLocks noChangeAspect="1"/>
          </p:cNvGraphicFramePr>
          <p:nvPr/>
        </p:nvGraphicFramePr>
        <p:xfrm>
          <a:off x="381000" y="609600"/>
          <a:ext cx="2732088" cy="647700"/>
        </p:xfrm>
        <a:graphic>
          <a:graphicData uri="http://schemas.openxmlformats.org/presentationml/2006/ole">
            <p:oleObj spid="_x0000_s14339" name="Equation" r:id="rId4" imgW="965160" imgH="228600" progId="Equation.DSMT4">
              <p:embed/>
            </p:oleObj>
          </a:graphicData>
        </a:graphic>
      </p:graphicFrame>
      <p:graphicFrame>
        <p:nvGraphicFramePr>
          <p:cNvPr id="14340" name="Object 12"/>
          <p:cNvGraphicFramePr>
            <a:graphicFrameLocks noChangeAspect="1"/>
          </p:cNvGraphicFramePr>
          <p:nvPr/>
        </p:nvGraphicFramePr>
        <p:xfrm>
          <a:off x="1504950" y="4419600"/>
          <a:ext cx="533400" cy="609600"/>
        </p:xfrm>
        <a:graphic>
          <a:graphicData uri="http://schemas.openxmlformats.org/presentationml/2006/ole">
            <p:oleObj spid="_x0000_s14340" name="Equation" r:id="rId5" imgW="177480" imgH="203040" progId="Equation.DSMT4">
              <p:embed/>
            </p:oleObj>
          </a:graphicData>
        </a:graphic>
      </p:graphicFrame>
      <p:graphicFrame>
        <p:nvGraphicFramePr>
          <p:cNvPr id="14341" name="Object 13"/>
          <p:cNvGraphicFramePr>
            <a:graphicFrameLocks noChangeAspect="1"/>
          </p:cNvGraphicFramePr>
          <p:nvPr/>
        </p:nvGraphicFramePr>
        <p:xfrm>
          <a:off x="3733800" y="5715000"/>
          <a:ext cx="533400" cy="609600"/>
        </p:xfrm>
        <a:graphic>
          <a:graphicData uri="http://schemas.openxmlformats.org/presentationml/2006/ole">
            <p:oleObj spid="_x0000_s14341" name="Equation" r:id="rId6" imgW="177480" imgH="203040" progId="Equation.DSMT4">
              <p:embed/>
            </p:oleObj>
          </a:graphicData>
        </a:graphic>
      </p:graphicFrame>
      <p:graphicFrame>
        <p:nvGraphicFramePr>
          <p:cNvPr id="14342" name="Object 14"/>
          <p:cNvGraphicFramePr>
            <a:graphicFrameLocks noChangeAspect="1"/>
          </p:cNvGraphicFramePr>
          <p:nvPr/>
        </p:nvGraphicFramePr>
        <p:xfrm>
          <a:off x="5715000" y="1981200"/>
          <a:ext cx="571500" cy="609600"/>
        </p:xfrm>
        <a:graphic>
          <a:graphicData uri="http://schemas.openxmlformats.org/presentationml/2006/ole">
            <p:oleObj spid="_x0000_s14342" name="Equation" r:id="rId7" imgW="190440" imgH="203040" progId="Equation.DSMT4">
              <p:embed/>
            </p:oleObj>
          </a:graphicData>
        </a:graphic>
      </p:graphicFrame>
      <p:graphicFrame>
        <p:nvGraphicFramePr>
          <p:cNvPr id="14343" name="Object 15"/>
          <p:cNvGraphicFramePr>
            <a:graphicFrameLocks noChangeAspect="1"/>
          </p:cNvGraphicFramePr>
          <p:nvPr/>
        </p:nvGraphicFramePr>
        <p:xfrm>
          <a:off x="3733800" y="3810000"/>
          <a:ext cx="495300" cy="609600"/>
        </p:xfrm>
        <a:graphic>
          <a:graphicData uri="http://schemas.openxmlformats.org/presentationml/2006/ole">
            <p:oleObj spid="_x0000_s14343" name="Equation" r:id="rId8" imgW="164880" imgH="203040" progId="Equation.DSMT4">
              <p:embed/>
            </p:oleObj>
          </a:graphicData>
        </a:graphic>
      </p:graphicFrame>
      <p:sp>
        <p:nvSpPr>
          <p:cNvPr id="14360" name="AutoShape 16"/>
          <p:cNvSpPr>
            <a:spLocks noChangeArrowheads="1"/>
          </p:cNvSpPr>
          <p:nvPr/>
        </p:nvSpPr>
        <p:spPr bwMode="auto">
          <a:xfrm>
            <a:off x="2971800" y="14478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4361" name="AutoShape 17"/>
          <p:cNvSpPr>
            <a:spLocks noChangeArrowheads="1"/>
          </p:cNvSpPr>
          <p:nvPr/>
        </p:nvSpPr>
        <p:spPr bwMode="auto">
          <a:xfrm rot="-7138552">
            <a:off x="1066800" y="44958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4362" name="AutoShape 18"/>
          <p:cNvSpPr>
            <a:spLocks noChangeArrowheads="1"/>
          </p:cNvSpPr>
          <p:nvPr/>
        </p:nvSpPr>
        <p:spPr bwMode="auto">
          <a:xfrm>
            <a:off x="5715000" y="16002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4363" name="AutoShape 20"/>
          <p:cNvSpPr>
            <a:spLocks noChangeArrowheads="1"/>
          </p:cNvSpPr>
          <p:nvPr/>
        </p:nvSpPr>
        <p:spPr bwMode="auto">
          <a:xfrm rot="6842411">
            <a:off x="4267200" y="60960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4364" name="Line 21"/>
          <p:cNvSpPr>
            <a:spLocks noChangeShapeType="1"/>
          </p:cNvSpPr>
          <p:nvPr/>
        </p:nvSpPr>
        <p:spPr bwMode="auto">
          <a:xfrm flipH="1">
            <a:off x="1600200" y="2514600"/>
            <a:ext cx="1143000" cy="1524000"/>
          </a:xfrm>
          <a:prstGeom prst="line">
            <a:avLst/>
          </a:prstGeom>
          <a:noFill/>
          <a:ln w="76200">
            <a:solidFill>
              <a:srgbClr val="000066"/>
            </a:solidFill>
            <a:round/>
            <a:headEnd/>
            <a:tailEnd type="triangle" w="med" len="med"/>
          </a:ln>
        </p:spPr>
        <p:txBody>
          <a:bodyPr/>
          <a:lstStyle/>
          <a:p>
            <a:endParaRPr lang="ja-JP" altLang="en-US"/>
          </a:p>
        </p:txBody>
      </p:sp>
      <p:sp>
        <p:nvSpPr>
          <p:cNvPr id="14365" name="Line 22"/>
          <p:cNvSpPr>
            <a:spLocks noChangeShapeType="1"/>
          </p:cNvSpPr>
          <p:nvPr/>
        </p:nvSpPr>
        <p:spPr bwMode="auto">
          <a:xfrm>
            <a:off x="3276600" y="2743200"/>
            <a:ext cx="381000" cy="838200"/>
          </a:xfrm>
          <a:prstGeom prst="line">
            <a:avLst/>
          </a:prstGeom>
          <a:noFill/>
          <a:ln w="76200">
            <a:solidFill>
              <a:srgbClr val="000066"/>
            </a:solidFill>
            <a:round/>
            <a:headEnd/>
            <a:tailEnd type="triangle" w="med" len="med"/>
          </a:ln>
        </p:spPr>
        <p:txBody>
          <a:bodyPr/>
          <a:lstStyle/>
          <a:p>
            <a:endParaRPr lang="ja-JP" altLang="en-US"/>
          </a:p>
        </p:txBody>
      </p:sp>
      <p:sp>
        <p:nvSpPr>
          <p:cNvPr id="14366" name="Line 23"/>
          <p:cNvSpPr>
            <a:spLocks noChangeShapeType="1"/>
          </p:cNvSpPr>
          <p:nvPr/>
        </p:nvSpPr>
        <p:spPr bwMode="auto">
          <a:xfrm flipV="1">
            <a:off x="3657600" y="2362200"/>
            <a:ext cx="1676400" cy="0"/>
          </a:xfrm>
          <a:prstGeom prst="line">
            <a:avLst/>
          </a:prstGeom>
          <a:noFill/>
          <a:ln w="76200">
            <a:solidFill>
              <a:srgbClr val="000066"/>
            </a:solidFill>
            <a:round/>
            <a:headEnd/>
            <a:tailEnd type="triangle" w="med" len="med"/>
          </a:ln>
        </p:spPr>
        <p:txBody>
          <a:bodyPr/>
          <a:lstStyle/>
          <a:p>
            <a:endParaRPr lang="ja-JP" altLang="en-US"/>
          </a:p>
        </p:txBody>
      </p:sp>
      <p:sp>
        <p:nvSpPr>
          <p:cNvPr id="14367" name="Line 24"/>
          <p:cNvSpPr>
            <a:spLocks noChangeShapeType="1"/>
          </p:cNvSpPr>
          <p:nvPr/>
        </p:nvSpPr>
        <p:spPr bwMode="auto">
          <a:xfrm>
            <a:off x="4038600" y="4572000"/>
            <a:ext cx="0" cy="914400"/>
          </a:xfrm>
          <a:prstGeom prst="line">
            <a:avLst/>
          </a:prstGeom>
          <a:noFill/>
          <a:ln w="76200">
            <a:solidFill>
              <a:srgbClr val="000066"/>
            </a:solidFill>
            <a:round/>
            <a:headEnd/>
            <a:tailEnd type="triangle" w="med" len="med"/>
          </a:ln>
        </p:spPr>
        <p:txBody>
          <a:bodyPr/>
          <a:lstStyle/>
          <a:p>
            <a:endParaRPr lang="ja-JP" altLang="en-US"/>
          </a:p>
        </p:txBody>
      </p:sp>
      <p:sp>
        <p:nvSpPr>
          <p:cNvPr id="14368" name="Line 25"/>
          <p:cNvSpPr>
            <a:spLocks noChangeShapeType="1"/>
          </p:cNvSpPr>
          <p:nvPr/>
        </p:nvSpPr>
        <p:spPr bwMode="auto">
          <a:xfrm>
            <a:off x="4419600" y="4191000"/>
            <a:ext cx="1447800" cy="152400"/>
          </a:xfrm>
          <a:prstGeom prst="line">
            <a:avLst/>
          </a:prstGeom>
          <a:noFill/>
          <a:ln w="76200">
            <a:solidFill>
              <a:srgbClr val="000066"/>
            </a:solidFill>
            <a:round/>
            <a:headEnd/>
            <a:tailEnd type="triangle" w="med" len="med"/>
          </a:ln>
        </p:spPr>
        <p:txBody>
          <a:bodyPr/>
          <a:lstStyle/>
          <a:p>
            <a:endParaRPr lang="ja-JP" altLang="en-US"/>
          </a:p>
        </p:txBody>
      </p:sp>
      <p:sp>
        <p:nvSpPr>
          <p:cNvPr id="14369" name="Line 26"/>
          <p:cNvSpPr>
            <a:spLocks noChangeShapeType="1"/>
          </p:cNvSpPr>
          <p:nvPr/>
        </p:nvSpPr>
        <p:spPr bwMode="auto">
          <a:xfrm flipH="1">
            <a:off x="4495800" y="4876800"/>
            <a:ext cx="1524000" cy="838200"/>
          </a:xfrm>
          <a:prstGeom prst="line">
            <a:avLst/>
          </a:prstGeom>
          <a:noFill/>
          <a:ln w="76200">
            <a:solidFill>
              <a:srgbClr val="000066"/>
            </a:solidFill>
            <a:round/>
            <a:headEnd/>
            <a:tailEnd type="triangle" w="med" len="med"/>
          </a:ln>
        </p:spPr>
        <p:txBody>
          <a:bodyPr/>
          <a:lstStyle/>
          <a:p>
            <a:endParaRPr lang="ja-JP" altLang="en-US"/>
          </a:p>
        </p:txBody>
      </p:sp>
      <p:sp>
        <p:nvSpPr>
          <p:cNvPr id="14370" name="Line 27"/>
          <p:cNvSpPr>
            <a:spLocks noChangeShapeType="1"/>
          </p:cNvSpPr>
          <p:nvPr/>
        </p:nvSpPr>
        <p:spPr bwMode="auto">
          <a:xfrm>
            <a:off x="2286000" y="5029200"/>
            <a:ext cx="1447800" cy="762000"/>
          </a:xfrm>
          <a:prstGeom prst="line">
            <a:avLst/>
          </a:prstGeom>
          <a:noFill/>
          <a:ln w="76200">
            <a:solidFill>
              <a:srgbClr val="000066"/>
            </a:solidFill>
            <a:round/>
            <a:headEnd/>
            <a:tailEnd type="triangle" w="med" len="med"/>
          </a:ln>
        </p:spPr>
        <p:txBody>
          <a:bodyPr/>
          <a:lstStyle/>
          <a:p>
            <a:endParaRPr lang="ja-JP" altLang="en-US"/>
          </a:p>
        </p:txBody>
      </p:sp>
      <p:sp>
        <p:nvSpPr>
          <p:cNvPr id="14371" name="Line 28"/>
          <p:cNvSpPr>
            <a:spLocks noChangeShapeType="1"/>
          </p:cNvSpPr>
          <p:nvPr/>
        </p:nvSpPr>
        <p:spPr bwMode="auto">
          <a:xfrm flipH="1" flipV="1">
            <a:off x="2133600" y="5257800"/>
            <a:ext cx="1219200" cy="685800"/>
          </a:xfrm>
          <a:prstGeom prst="line">
            <a:avLst/>
          </a:prstGeom>
          <a:noFill/>
          <a:ln w="76200">
            <a:solidFill>
              <a:srgbClr val="000066"/>
            </a:solidFill>
            <a:round/>
            <a:headEnd/>
            <a:tailEnd type="triangle" w="med" len="med"/>
          </a:ln>
        </p:spPr>
        <p:txBody>
          <a:bodyPr/>
          <a:lstStyle/>
          <a:p>
            <a:endParaRPr lang="ja-JP" altLang="en-US"/>
          </a:p>
        </p:txBody>
      </p:sp>
      <p:sp>
        <p:nvSpPr>
          <p:cNvPr id="14372" name="Line 29"/>
          <p:cNvSpPr>
            <a:spLocks noChangeShapeType="1"/>
          </p:cNvSpPr>
          <p:nvPr/>
        </p:nvSpPr>
        <p:spPr bwMode="auto">
          <a:xfrm>
            <a:off x="6096000" y="2743200"/>
            <a:ext cx="152400" cy="1295400"/>
          </a:xfrm>
          <a:prstGeom prst="line">
            <a:avLst/>
          </a:prstGeom>
          <a:noFill/>
          <a:ln w="76200">
            <a:solidFill>
              <a:srgbClr val="000066"/>
            </a:solidFill>
            <a:round/>
            <a:headEnd/>
            <a:tailEnd type="triangle" w="med" len="med"/>
          </a:ln>
        </p:spPr>
        <p:txBody>
          <a:bodyPr/>
          <a:lstStyle/>
          <a:p>
            <a:endParaRPr lang="ja-JP" altLang="en-US"/>
          </a:p>
        </p:txBody>
      </p:sp>
      <p:sp>
        <p:nvSpPr>
          <p:cNvPr id="14373" name="Line 30"/>
          <p:cNvSpPr>
            <a:spLocks noChangeShapeType="1"/>
          </p:cNvSpPr>
          <p:nvPr/>
        </p:nvSpPr>
        <p:spPr bwMode="auto">
          <a:xfrm flipH="1" flipV="1">
            <a:off x="3581400" y="2667000"/>
            <a:ext cx="533400" cy="99060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14344" name="Object 31"/>
          <p:cNvGraphicFramePr>
            <a:graphicFrameLocks noChangeAspect="1"/>
          </p:cNvGraphicFramePr>
          <p:nvPr/>
        </p:nvGraphicFramePr>
        <p:xfrm>
          <a:off x="3276600" y="1066800"/>
          <a:ext cx="1524000" cy="530225"/>
        </p:xfrm>
        <a:graphic>
          <a:graphicData uri="http://schemas.openxmlformats.org/presentationml/2006/ole">
            <p:oleObj spid="_x0000_s14344" name="Equation" r:id="rId9" imgW="583920" imgH="203040" progId="Equation.DSMT4">
              <p:embed/>
            </p:oleObj>
          </a:graphicData>
        </a:graphic>
      </p:graphicFrame>
      <p:graphicFrame>
        <p:nvGraphicFramePr>
          <p:cNvPr id="14345" name="Object 32"/>
          <p:cNvGraphicFramePr>
            <a:graphicFrameLocks noChangeAspect="1"/>
          </p:cNvGraphicFramePr>
          <p:nvPr/>
        </p:nvGraphicFramePr>
        <p:xfrm>
          <a:off x="3717925" y="1828800"/>
          <a:ext cx="1557338" cy="530225"/>
        </p:xfrm>
        <a:graphic>
          <a:graphicData uri="http://schemas.openxmlformats.org/presentationml/2006/ole">
            <p:oleObj spid="_x0000_s14345" name="Equation" r:id="rId10" imgW="596880" imgH="203040" progId="Equation.DSMT4">
              <p:embed/>
            </p:oleObj>
          </a:graphicData>
        </a:graphic>
      </p:graphicFrame>
      <p:graphicFrame>
        <p:nvGraphicFramePr>
          <p:cNvPr id="14346" name="Object 33"/>
          <p:cNvGraphicFramePr>
            <a:graphicFrameLocks noChangeAspect="1"/>
          </p:cNvGraphicFramePr>
          <p:nvPr/>
        </p:nvGraphicFramePr>
        <p:xfrm>
          <a:off x="838200" y="2743200"/>
          <a:ext cx="1557338" cy="530225"/>
        </p:xfrm>
        <a:graphic>
          <a:graphicData uri="http://schemas.openxmlformats.org/presentationml/2006/ole">
            <p:oleObj spid="_x0000_s14346" name="Equation" r:id="rId11" imgW="596880" imgH="203040" progId="Equation.DSMT4">
              <p:embed/>
            </p:oleObj>
          </a:graphicData>
        </a:graphic>
      </p:graphicFrame>
      <p:graphicFrame>
        <p:nvGraphicFramePr>
          <p:cNvPr id="14347" name="Object 34"/>
          <p:cNvGraphicFramePr>
            <a:graphicFrameLocks noChangeAspect="1"/>
          </p:cNvGraphicFramePr>
          <p:nvPr/>
        </p:nvGraphicFramePr>
        <p:xfrm>
          <a:off x="0" y="5029200"/>
          <a:ext cx="1557338" cy="530225"/>
        </p:xfrm>
        <a:graphic>
          <a:graphicData uri="http://schemas.openxmlformats.org/presentationml/2006/ole">
            <p:oleObj spid="_x0000_s14347" name="Equation" r:id="rId12" imgW="596880" imgH="203040" progId="Equation.DSMT4">
              <p:embed/>
            </p:oleObj>
          </a:graphicData>
        </a:graphic>
      </p:graphicFrame>
      <p:graphicFrame>
        <p:nvGraphicFramePr>
          <p:cNvPr id="14348" name="Object 35"/>
          <p:cNvGraphicFramePr>
            <a:graphicFrameLocks noChangeAspect="1"/>
          </p:cNvGraphicFramePr>
          <p:nvPr/>
        </p:nvGraphicFramePr>
        <p:xfrm>
          <a:off x="6215063" y="1066800"/>
          <a:ext cx="1624012" cy="530225"/>
        </p:xfrm>
        <a:graphic>
          <a:graphicData uri="http://schemas.openxmlformats.org/presentationml/2006/ole">
            <p:oleObj spid="_x0000_s14348" name="Equation" r:id="rId13" imgW="622080" imgH="203040" progId="Equation.DSMT4">
              <p:embed/>
            </p:oleObj>
          </a:graphicData>
        </a:graphic>
      </p:graphicFrame>
      <p:graphicFrame>
        <p:nvGraphicFramePr>
          <p:cNvPr id="14349" name="Object 36"/>
          <p:cNvGraphicFramePr>
            <a:graphicFrameLocks noChangeAspect="1"/>
          </p:cNvGraphicFramePr>
          <p:nvPr/>
        </p:nvGraphicFramePr>
        <p:xfrm>
          <a:off x="3978275" y="2895600"/>
          <a:ext cx="1524000" cy="530225"/>
        </p:xfrm>
        <a:graphic>
          <a:graphicData uri="http://schemas.openxmlformats.org/presentationml/2006/ole">
            <p:oleObj spid="_x0000_s14349" name="Equation" r:id="rId14" imgW="583920" imgH="203040" progId="Equation.DSMT4">
              <p:embed/>
            </p:oleObj>
          </a:graphicData>
        </a:graphic>
      </p:graphicFrame>
      <p:graphicFrame>
        <p:nvGraphicFramePr>
          <p:cNvPr id="14350" name="Object 37"/>
          <p:cNvGraphicFramePr>
            <a:graphicFrameLocks noChangeAspect="1"/>
          </p:cNvGraphicFramePr>
          <p:nvPr/>
        </p:nvGraphicFramePr>
        <p:xfrm>
          <a:off x="2057400" y="3429000"/>
          <a:ext cx="1524000" cy="530225"/>
        </p:xfrm>
        <a:graphic>
          <a:graphicData uri="http://schemas.openxmlformats.org/presentationml/2006/ole">
            <p:oleObj spid="_x0000_s14350" name="Equation" r:id="rId15" imgW="583920" imgH="203040" progId="Equation.DSMT4">
              <p:embed/>
            </p:oleObj>
          </a:graphicData>
        </a:graphic>
      </p:graphicFrame>
      <p:graphicFrame>
        <p:nvGraphicFramePr>
          <p:cNvPr id="14351" name="Object 38"/>
          <p:cNvGraphicFramePr>
            <a:graphicFrameLocks noChangeAspect="1"/>
          </p:cNvGraphicFramePr>
          <p:nvPr/>
        </p:nvGraphicFramePr>
        <p:xfrm>
          <a:off x="5029200" y="6096000"/>
          <a:ext cx="1557338" cy="530225"/>
        </p:xfrm>
        <a:graphic>
          <a:graphicData uri="http://schemas.openxmlformats.org/presentationml/2006/ole">
            <p:oleObj spid="_x0000_s14351" name="Equation" r:id="rId16" imgW="596880" imgH="203040" progId="Equation.DSMT4">
              <p:embed/>
            </p:oleObj>
          </a:graphicData>
        </a:graphic>
      </p:graphicFrame>
      <p:sp>
        <p:nvSpPr>
          <p:cNvPr id="14374" name="AutoShape 39"/>
          <p:cNvSpPr>
            <a:spLocks noChangeArrowheads="1"/>
          </p:cNvSpPr>
          <p:nvPr/>
        </p:nvSpPr>
        <p:spPr bwMode="auto">
          <a:xfrm>
            <a:off x="7010400" y="2133600"/>
            <a:ext cx="2133600" cy="2514600"/>
          </a:xfrm>
          <a:prstGeom prst="wedgeRoundRectCallout">
            <a:avLst>
              <a:gd name="adj1" fmla="val -82889"/>
              <a:gd name="adj2" fmla="val -189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4375" name="Text Box 40"/>
          <p:cNvSpPr txBox="1">
            <a:spLocks noChangeArrowheads="1"/>
          </p:cNvSpPr>
          <p:nvPr/>
        </p:nvSpPr>
        <p:spPr bwMode="auto">
          <a:xfrm>
            <a:off x="7086600" y="2362200"/>
            <a:ext cx="1905000" cy="1917700"/>
          </a:xfrm>
          <a:prstGeom prst="rect">
            <a:avLst/>
          </a:prstGeom>
          <a:noFill/>
          <a:ln w="9525">
            <a:noFill/>
            <a:miter lim="800000"/>
            <a:headEnd/>
            <a:tailEnd/>
          </a:ln>
        </p:spPr>
        <p:txBody>
          <a:bodyPr>
            <a:spAutoFit/>
          </a:bodyPr>
          <a:lstStyle/>
          <a:p>
            <a:r>
              <a:rPr lang="ja-JP" altLang="en-US"/>
              <a:t>記号を状態とみなし、条件付確率を矢印で表したもの。</a:t>
            </a:r>
          </a:p>
        </p:txBody>
      </p:sp>
      <p:sp>
        <p:nvSpPr>
          <p:cNvPr id="14376" name="Line 41"/>
          <p:cNvSpPr>
            <a:spLocks noChangeShapeType="1"/>
          </p:cNvSpPr>
          <p:nvPr/>
        </p:nvSpPr>
        <p:spPr bwMode="auto">
          <a:xfrm flipV="1">
            <a:off x="2362200" y="4267200"/>
            <a:ext cx="1066800" cy="381000"/>
          </a:xfrm>
          <a:prstGeom prst="line">
            <a:avLst/>
          </a:prstGeom>
          <a:noFill/>
          <a:ln w="76200">
            <a:solidFill>
              <a:srgbClr val="000066"/>
            </a:solidFill>
            <a:round/>
            <a:headEnd/>
            <a:tailEnd type="triangle" w="med" len="med"/>
          </a:ln>
        </p:spPr>
        <p:txBody>
          <a:bodyPr/>
          <a:lstStyle/>
          <a:p>
            <a:endParaRPr lang="ja-JP"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80" name="スライド番号プレースホルダ 4"/>
          <p:cNvSpPr>
            <a:spLocks noGrp="1"/>
          </p:cNvSpPr>
          <p:nvPr>
            <p:ph type="sldNum" sz="quarter" idx="12"/>
          </p:nvPr>
        </p:nvSpPr>
        <p:spPr>
          <a:noFill/>
        </p:spPr>
        <p:txBody>
          <a:bodyPr/>
          <a:lstStyle/>
          <a:p>
            <a:fld id="{0053DAAB-0F74-4877-8767-F392734CB8F0}" type="slidenum">
              <a:rPr lang="en-US" altLang="ja-JP" smtClean="0"/>
              <a:pPr/>
              <a:t>19</a:t>
            </a:fld>
            <a:endParaRPr lang="en-US" altLang="ja-JP" smtClean="0"/>
          </a:p>
        </p:txBody>
      </p:sp>
      <p:sp>
        <p:nvSpPr>
          <p:cNvPr id="15381" name="Rectangle 2"/>
          <p:cNvSpPr>
            <a:spLocks noGrp="1" noChangeArrowheads="1"/>
          </p:cNvSpPr>
          <p:nvPr>
            <p:ph type="title"/>
          </p:nvPr>
        </p:nvSpPr>
        <p:spPr>
          <a:xfrm>
            <a:off x="0" y="0"/>
            <a:ext cx="7315200" cy="609600"/>
          </a:xfrm>
        </p:spPr>
        <p:txBody>
          <a:bodyPr/>
          <a:lstStyle/>
          <a:p>
            <a:pPr eaLnBrk="1" hangingPunct="1"/>
            <a:r>
              <a:rPr lang="ja-JP" altLang="en-US" smtClean="0"/>
              <a:t>マルコフ情報源例（アルファベット）</a:t>
            </a:r>
          </a:p>
        </p:txBody>
      </p:sp>
      <p:graphicFrame>
        <p:nvGraphicFramePr>
          <p:cNvPr id="15362" name="Object 4"/>
          <p:cNvGraphicFramePr>
            <a:graphicFrameLocks noChangeAspect="1"/>
          </p:cNvGraphicFramePr>
          <p:nvPr/>
        </p:nvGraphicFramePr>
        <p:xfrm>
          <a:off x="571500" y="838200"/>
          <a:ext cx="3271838" cy="647700"/>
        </p:xfrm>
        <a:graphic>
          <a:graphicData uri="http://schemas.openxmlformats.org/presentationml/2006/ole">
            <p:oleObj spid="_x0000_s15362" name="Equation" r:id="rId3" imgW="1155600" imgH="228600" progId="Equation.DSMT4">
              <p:embed/>
            </p:oleObj>
          </a:graphicData>
        </a:graphic>
      </p:graphicFrame>
      <p:graphicFrame>
        <p:nvGraphicFramePr>
          <p:cNvPr id="15363" name="Object 6"/>
          <p:cNvGraphicFramePr>
            <a:graphicFrameLocks noChangeAspect="1"/>
          </p:cNvGraphicFramePr>
          <p:nvPr/>
        </p:nvGraphicFramePr>
        <p:xfrm>
          <a:off x="647700" y="2286000"/>
          <a:ext cx="358775" cy="358775"/>
        </p:xfrm>
        <a:graphic>
          <a:graphicData uri="http://schemas.openxmlformats.org/presentationml/2006/ole">
            <p:oleObj spid="_x0000_s15363" name="Equation" r:id="rId4" imgW="126720" imgH="126720" progId="Equation.DSMT4">
              <p:embed/>
            </p:oleObj>
          </a:graphicData>
        </a:graphic>
      </p:graphicFrame>
      <p:graphicFrame>
        <p:nvGraphicFramePr>
          <p:cNvPr id="15364" name="Object 7"/>
          <p:cNvGraphicFramePr>
            <a:graphicFrameLocks noChangeAspect="1"/>
          </p:cNvGraphicFramePr>
          <p:nvPr/>
        </p:nvGraphicFramePr>
        <p:xfrm>
          <a:off x="571500" y="4114800"/>
          <a:ext cx="323850" cy="466725"/>
        </p:xfrm>
        <a:graphic>
          <a:graphicData uri="http://schemas.openxmlformats.org/presentationml/2006/ole">
            <p:oleObj spid="_x0000_s15364" name="Equation" r:id="rId5" imgW="114120" imgH="164880" progId="Equation.DSMT4">
              <p:embed/>
            </p:oleObj>
          </a:graphicData>
        </a:graphic>
      </p:graphicFrame>
      <p:graphicFrame>
        <p:nvGraphicFramePr>
          <p:cNvPr id="15365" name="Object 8"/>
          <p:cNvGraphicFramePr>
            <a:graphicFrameLocks noChangeAspect="1"/>
          </p:cNvGraphicFramePr>
          <p:nvPr/>
        </p:nvGraphicFramePr>
        <p:xfrm>
          <a:off x="647700" y="5943600"/>
          <a:ext cx="322263" cy="358775"/>
        </p:xfrm>
        <a:graphic>
          <a:graphicData uri="http://schemas.openxmlformats.org/presentationml/2006/ole">
            <p:oleObj spid="_x0000_s15365" name="Equation" r:id="rId6" imgW="114120" imgH="126720" progId="Equation.DSMT4">
              <p:embed/>
            </p:oleObj>
          </a:graphicData>
        </a:graphic>
      </p:graphicFrame>
      <p:graphicFrame>
        <p:nvGraphicFramePr>
          <p:cNvPr id="15366" name="Object 9"/>
          <p:cNvGraphicFramePr>
            <a:graphicFrameLocks noChangeAspect="1"/>
          </p:cNvGraphicFramePr>
          <p:nvPr/>
        </p:nvGraphicFramePr>
        <p:xfrm>
          <a:off x="3390900" y="1600200"/>
          <a:ext cx="358775" cy="358775"/>
        </p:xfrm>
        <a:graphic>
          <a:graphicData uri="http://schemas.openxmlformats.org/presentationml/2006/ole">
            <p:oleObj spid="_x0000_s15366" name="Equation" r:id="rId7" imgW="126720" imgH="126720" progId="Equation.DSMT4">
              <p:embed/>
            </p:oleObj>
          </a:graphicData>
        </a:graphic>
      </p:graphicFrame>
      <p:graphicFrame>
        <p:nvGraphicFramePr>
          <p:cNvPr id="15367" name="Object 10"/>
          <p:cNvGraphicFramePr>
            <a:graphicFrameLocks noChangeAspect="1"/>
          </p:cNvGraphicFramePr>
          <p:nvPr/>
        </p:nvGraphicFramePr>
        <p:xfrm>
          <a:off x="3390900" y="1981200"/>
          <a:ext cx="323850" cy="466725"/>
        </p:xfrm>
        <a:graphic>
          <a:graphicData uri="http://schemas.openxmlformats.org/presentationml/2006/ole">
            <p:oleObj spid="_x0000_s15367" name="Equation" r:id="rId8" imgW="114120" imgH="164880" progId="Equation.DSMT4">
              <p:embed/>
            </p:oleObj>
          </a:graphicData>
        </a:graphic>
      </p:graphicFrame>
      <p:graphicFrame>
        <p:nvGraphicFramePr>
          <p:cNvPr id="15368" name="Object 11"/>
          <p:cNvGraphicFramePr>
            <a:graphicFrameLocks noChangeAspect="1"/>
          </p:cNvGraphicFramePr>
          <p:nvPr/>
        </p:nvGraphicFramePr>
        <p:xfrm>
          <a:off x="3390900" y="2994025"/>
          <a:ext cx="322263" cy="358775"/>
        </p:xfrm>
        <a:graphic>
          <a:graphicData uri="http://schemas.openxmlformats.org/presentationml/2006/ole">
            <p:oleObj spid="_x0000_s15368" name="Equation" r:id="rId9" imgW="114120" imgH="126720" progId="Equation.DSMT4">
              <p:embed/>
            </p:oleObj>
          </a:graphicData>
        </a:graphic>
      </p:graphicFrame>
      <p:sp>
        <p:nvSpPr>
          <p:cNvPr id="15382" name="Line 13"/>
          <p:cNvSpPr>
            <a:spLocks noChangeShapeType="1"/>
          </p:cNvSpPr>
          <p:nvPr/>
        </p:nvSpPr>
        <p:spPr bwMode="auto">
          <a:xfrm>
            <a:off x="3543300" y="2438400"/>
            <a:ext cx="0" cy="381000"/>
          </a:xfrm>
          <a:prstGeom prst="line">
            <a:avLst/>
          </a:prstGeom>
          <a:noFill/>
          <a:ln w="38100" cap="rnd">
            <a:solidFill>
              <a:schemeClr val="tx1"/>
            </a:solidFill>
            <a:prstDash val="sysDot"/>
            <a:round/>
            <a:headEnd/>
            <a:tailEnd/>
          </a:ln>
        </p:spPr>
        <p:txBody>
          <a:bodyPr/>
          <a:lstStyle/>
          <a:p>
            <a:endParaRPr lang="ja-JP" altLang="en-US"/>
          </a:p>
        </p:txBody>
      </p:sp>
      <p:graphicFrame>
        <p:nvGraphicFramePr>
          <p:cNvPr id="15369" name="Object 14"/>
          <p:cNvGraphicFramePr>
            <a:graphicFrameLocks noChangeAspect="1"/>
          </p:cNvGraphicFramePr>
          <p:nvPr/>
        </p:nvGraphicFramePr>
        <p:xfrm>
          <a:off x="3467100" y="3962400"/>
          <a:ext cx="358775" cy="358775"/>
        </p:xfrm>
        <a:graphic>
          <a:graphicData uri="http://schemas.openxmlformats.org/presentationml/2006/ole">
            <p:oleObj spid="_x0000_s15369" name="Equation" r:id="rId10" imgW="126720" imgH="126720" progId="Equation.DSMT4">
              <p:embed/>
            </p:oleObj>
          </a:graphicData>
        </a:graphic>
      </p:graphicFrame>
      <p:graphicFrame>
        <p:nvGraphicFramePr>
          <p:cNvPr id="15370" name="Object 15"/>
          <p:cNvGraphicFramePr>
            <a:graphicFrameLocks noChangeAspect="1"/>
          </p:cNvGraphicFramePr>
          <p:nvPr/>
        </p:nvGraphicFramePr>
        <p:xfrm>
          <a:off x="3467100" y="4343400"/>
          <a:ext cx="323850" cy="466725"/>
        </p:xfrm>
        <a:graphic>
          <a:graphicData uri="http://schemas.openxmlformats.org/presentationml/2006/ole">
            <p:oleObj spid="_x0000_s15370" name="Equation" r:id="rId11" imgW="114120" imgH="164880" progId="Equation.DSMT4">
              <p:embed/>
            </p:oleObj>
          </a:graphicData>
        </a:graphic>
      </p:graphicFrame>
      <p:graphicFrame>
        <p:nvGraphicFramePr>
          <p:cNvPr id="15371" name="Object 16"/>
          <p:cNvGraphicFramePr>
            <a:graphicFrameLocks noChangeAspect="1"/>
          </p:cNvGraphicFramePr>
          <p:nvPr/>
        </p:nvGraphicFramePr>
        <p:xfrm>
          <a:off x="3467100" y="5432425"/>
          <a:ext cx="322263" cy="358775"/>
        </p:xfrm>
        <a:graphic>
          <a:graphicData uri="http://schemas.openxmlformats.org/presentationml/2006/ole">
            <p:oleObj spid="_x0000_s15371" name="Equation" r:id="rId12" imgW="114120" imgH="126720" progId="Equation.DSMT4">
              <p:embed/>
            </p:oleObj>
          </a:graphicData>
        </a:graphic>
      </p:graphicFrame>
      <p:sp>
        <p:nvSpPr>
          <p:cNvPr id="15383" name="Line 17"/>
          <p:cNvSpPr>
            <a:spLocks noChangeShapeType="1"/>
          </p:cNvSpPr>
          <p:nvPr/>
        </p:nvSpPr>
        <p:spPr bwMode="auto">
          <a:xfrm>
            <a:off x="3619500" y="4800600"/>
            <a:ext cx="0" cy="381000"/>
          </a:xfrm>
          <a:prstGeom prst="line">
            <a:avLst/>
          </a:prstGeom>
          <a:noFill/>
          <a:ln w="38100" cap="rnd">
            <a:solidFill>
              <a:schemeClr val="tx1"/>
            </a:solidFill>
            <a:prstDash val="sysDot"/>
            <a:round/>
            <a:headEnd/>
            <a:tailEnd/>
          </a:ln>
        </p:spPr>
        <p:txBody>
          <a:bodyPr/>
          <a:lstStyle/>
          <a:p>
            <a:endParaRPr lang="ja-JP" altLang="en-US"/>
          </a:p>
        </p:txBody>
      </p:sp>
      <p:sp>
        <p:nvSpPr>
          <p:cNvPr id="15384" name="Line 18"/>
          <p:cNvSpPr>
            <a:spLocks noChangeShapeType="1"/>
          </p:cNvSpPr>
          <p:nvPr/>
        </p:nvSpPr>
        <p:spPr bwMode="auto">
          <a:xfrm>
            <a:off x="723900" y="5181600"/>
            <a:ext cx="0" cy="381000"/>
          </a:xfrm>
          <a:prstGeom prst="line">
            <a:avLst/>
          </a:prstGeom>
          <a:noFill/>
          <a:ln w="38100">
            <a:solidFill>
              <a:schemeClr val="tx1"/>
            </a:solidFill>
            <a:prstDash val="dash"/>
            <a:round/>
            <a:headEnd/>
            <a:tailEnd/>
          </a:ln>
        </p:spPr>
        <p:txBody>
          <a:bodyPr/>
          <a:lstStyle/>
          <a:p>
            <a:endParaRPr lang="ja-JP" altLang="en-US"/>
          </a:p>
        </p:txBody>
      </p:sp>
      <p:sp>
        <p:nvSpPr>
          <p:cNvPr id="15385" name="Line 19"/>
          <p:cNvSpPr>
            <a:spLocks noChangeShapeType="1"/>
          </p:cNvSpPr>
          <p:nvPr/>
        </p:nvSpPr>
        <p:spPr bwMode="auto">
          <a:xfrm flipV="1">
            <a:off x="1181100" y="1905000"/>
            <a:ext cx="2057400" cy="533400"/>
          </a:xfrm>
          <a:prstGeom prst="line">
            <a:avLst/>
          </a:prstGeom>
          <a:noFill/>
          <a:ln w="9525">
            <a:solidFill>
              <a:schemeClr val="tx1"/>
            </a:solidFill>
            <a:round/>
            <a:headEnd/>
            <a:tailEnd type="triangle" w="med" len="med"/>
          </a:ln>
        </p:spPr>
        <p:txBody>
          <a:bodyPr/>
          <a:lstStyle/>
          <a:p>
            <a:endParaRPr lang="ja-JP" altLang="en-US"/>
          </a:p>
        </p:txBody>
      </p:sp>
      <p:sp>
        <p:nvSpPr>
          <p:cNvPr id="15386" name="Line 20"/>
          <p:cNvSpPr>
            <a:spLocks noChangeShapeType="1"/>
          </p:cNvSpPr>
          <p:nvPr/>
        </p:nvSpPr>
        <p:spPr bwMode="auto">
          <a:xfrm flipV="1">
            <a:off x="1104900" y="2209800"/>
            <a:ext cx="2286000" cy="304800"/>
          </a:xfrm>
          <a:prstGeom prst="line">
            <a:avLst/>
          </a:prstGeom>
          <a:noFill/>
          <a:ln w="9525">
            <a:solidFill>
              <a:schemeClr val="tx1"/>
            </a:solidFill>
            <a:round/>
            <a:headEnd/>
            <a:tailEnd type="triangle" w="med" len="med"/>
          </a:ln>
        </p:spPr>
        <p:txBody>
          <a:bodyPr/>
          <a:lstStyle/>
          <a:p>
            <a:endParaRPr lang="ja-JP" altLang="en-US"/>
          </a:p>
        </p:txBody>
      </p:sp>
      <p:sp>
        <p:nvSpPr>
          <p:cNvPr id="15387" name="Line 21"/>
          <p:cNvSpPr>
            <a:spLocks noChangeShapeType="1"/>
          </p:cNvSpPr>
          <p:nvPr/>
        </p:nvSpPr>
        <p:spPr bwMode="auto">
          <a:xfrm>
            <a:off x="1104900" y="2590800"/>
            <a:ext cx="2286000" cy="479425"/>
          </a:xfrm>
          <a:prstGeom prst="line">
            <a:avLst/>
          </a:prstGeom>
          <a:noFill/>
          <a:ln w="9525">
            <a:solidFill>
              <a:schemeClr val="tx1"/>
            </a:solidFill>
            <a:round/>
            <a:headEnd/>
            <a:tailEnd type="triangle" w="med" len="med"/>
          </a:ln>
        </p:spPr>
        <p:txBody>
          <a:bodyPr/>
          <a:lstStyle/>
          <a:p>
            <a:endParaRPr lang="ja-JP" altLang="en-US"/>
          </a:p>
        </p:txBody>
      </p:sp>
      <p:sp>
        <p:nvSpPr>
          <p:cNvPr id="15388" name="Line 22"/>
          <p:cNvSpPr>
            <a:spLocks noChangeShapeType="1"/>
          </p:cNvSpPr>
          <p:nvPr/>
        </p:nvSpPr>
        <p:spPr bwMode="auto">
          <a:xfrm flipV="1">
            <a:off x="1104900" y="4114800"/>
            <a:ext cx="2057400" cy="152400"/>
          </a:xfrm>
          <a:prstGeom prst="line">
            <a:avLst/>
          </a:prstGeom>
          <a:noFill/>
          <a:ln w="9525">
            <a:solidFill>
              <a:schemeClr val="tx1"/>
            </a:solidFill>
            <a:round/>
            <a:headEnd/>
            <a:tailEnd type="triangle" w="med" len="med"/>
          </a:ln>
        </p:spPr>
        <p:txBody>
          <a:bodyPr/>
          <a:lstStyle/>
          <a:p>
            <a:endParaRPr lang="ja-JP" altLang="en-US"/>
          </a:p>
        </p:txBody>
      </p:sp>
      <p:sp>
        <p:nvSpPr>
          <p:cNvPr id="15389" name="Line 23"/>
          <p:cNvSpPr>
            <a:spLocks noChangeShapeType="1"/>
          </p:cNvSpPr>
          <p:nvPr/>
        </p:nvSpPr>
        <p:spPr bwMode="auto">
          <a:xfrm>
            <a:off x="1028700" y="4343400"/>
            <a:ext cx="2286000" cy="152400"/>
          </a:xfrm>
          <a:prstGeom prst="line">
            <a:avLst/>
          </a:prstGeom>
          <a:noFill/>
          <a:ln w="9525">
            <a:solidFill>
              <a:schemeClr val="tx1"/>
            </a:solidFill>
            <a:round/>
            <a:headEnd/>
            <a:tailEnd type="triangle" w="med" len="med"/>
          </a:ln>
        </p:spPr>
        <p:txBody>
          <a:bodyPr/>
          <a:lstStyle/>
          <a:p>
            <a:endParaRPr lang="ja-JP" altLang="en-US"/>
          </a:p>
        </p:txBody>
      </p:sp>
      <p:sp>
        <p:nvSpPr>
          <p:cNvPr id="15390" name="Line 24"/>
          <p:cNvSpPr>
            <a:spLocks noChangeShapeType="1"/>
          </p:cNvSpPr>
          <p:nvPr/>
        </p:nvSpPr>
        <p:spPr bwMode="auto">
          <a:xfrm>
            <a:off x="1028700" y="4419600"/>
            <a:ext cx="2362200" cy="1066800"/>
          </a:xfrm>
          <a:prstGeom prst="line">
            <a:avLst/>
          </a:prstGeom>
          <a:noFill/>
          <a:ln w="9525">
            <a:solidFill>
              <a:schemeClr val="tx1"/>
            </a:solidFill>
            <a:round/>
            <a:headEnd/>
            <a:tailEnd type="triangle" w="med" len="med"/>
          </a:ln>
        </p:spPr>
        <p:txBody>
          <a:bodyPr/>
          <a:lstStyle/>
          <a:p>
            <a:endParaRPr lang="ja-JP" altLang="en-US"/>
          </a:p>
        </p:txBody>
      </p:sp>
      <p:sp>
        <p:nvSpPr>
          <p:cNvPr id="15391" name="Line 25"/>
          <p:cNvSpPr>
            <a:spLocks noChangeShapeType="1"/>
          </p:cNvSpPr>
          <p:nvPr/>
        </p:nvSpPr>
        <p:spPr bwMode="auto">
          <a:xfrm flipV="1">
            <a:off x="1104900" y="6096000"/>
            <a:ext cx="1143000" cy="0"/>
          </a:xfrm>
          <a:prstGeom prst="line">
            <a:avLst/>
          </a:prstGeom>
          <a:noFill/>
          <a:ln w="9525">
            <a:solidFill>
              <a:schemeClr val="tx1"/>
            </a:solidFill>
            <a:prstDash val="dash"/>
            <a:round/>
            <a:headEnd/>
            <a:tailEnd type="triangle" w="med" len="med"/>
          </a:ln>
        </p:spPr>
        <p:txBody>
          <a:bodyPr/>
          <a:lstStyle/>
          <a:p>
            <a:endParaRPr lang="ja-JP" altLang="en-US"/>
          </a:p>
        </p:txBody>
      </p:sp>
      <p:sp>
        <p:nvSpPr>
          <p:cNvPr id="15392" name="Line 26"/>
          <p:cNvSpPr>
            <a:spLocks noChangeShapeType="1"/>
          </p:cNvSpPr>
          <p:nvPr/>
        </p:nvSpPr>
        <p:spPr bwMode="auto">
          <a:xfrm>
            <a:off x="1028700" y="6172200"/>
            <a:ext cx="1219200" cy="381000"/>
          </a:xfrm>
          <a:prstGeom prst="line">
            <a:avLst/>
          </a:prstGeom>
          <a:noFill/>
          <a:ln w="9525">
            <a:solidFill>
              <a:schemeClr val="tx1"/>
            </a:solidFill>
            <a:prstDash val="dash"/>
            <a:round/>
            <a:headEnd/>
            <a:tailEnd type="triangle" w="med" len="med"/>
          </a:ln>
        </p:spPr>
        <p:txBody>
          <a:bodyPr/>
          <a:lstStyle/>
          <a:p>
            <a:endParaRPr lang="ja-JP" altLang="en-US"/>
          </a:p>
        </p:txBody>
      </p:sp>
      <p:sp>
        <p:nvSpPr>
          <p:cNvPr id="15393" name="Line 27"/>
          <p:cNvSpPr>
            <a:spLocks noChangeShapeType="1"/>
          </p:cNvSpPr>
          <p:nvPr/>
        </p:nvSpPr>
        <p:spPr bwMode="auto">
          <a:xfrm>
            <a:off x="1028700" y="6248400"/>
            <a:ext cx="1066800" cy="609600"/>
          </a:xfrm>
          <a:prstGeom prst="line">
            <a:avLst/>
          </a:prstGeom>
          <a:noFill/>
          <a:ln w="9525">
            <a:solidFill>
              <a:schemeClr val="tx1"/>
            </a:solidFill>
            <a:prstDash val="dash"/>
            <a:round/>
            <a:headEnd/>
            <a:tailEnd type="triangle" w="med" len="med"/>
          </a:ln>
        </p:spPr>
        <p:txBody>
          <a:bodyPr/>
          <a:lstStyle/>
          <a:p>
            <a:endParaRPr lang="ja-JP" altLang="en-US"/>
          </a:p>
        </p:txBody>
      </p:sp>
      <p:graphicFrame>
        <p:nvGraphicFramePr>
          <p:cNvPr id="15372" name="Object 28"/>
          <p:cNvGraphicFramePr>
            <a:graphicFrameLocks noChangeAspect="1"/>
          </p:cNvGraphicFramePr>
          <p:nvPr/>
        </p:nvGraphicFramePr>
        <p:xfrm>
          <a:off x="1104900" y="1600200"/>
          <a:ext cx="1146175" cy="447675"/>
        </p:xfrm>
        <a:graphic>
          <a:graphicData uri="http://schemas.openxmlformats.org/presentationml/2006/ole">
            <p:oleObj spid="_x0000_s15372" name="Equation" r:id="rId13" imgW="520560" imgH="203040" progId="Equation.DSMT4">
              <p:embed/>
            </p:oleObj>
          </a:graphicData>
        </a:graphic>
      </p:graphicFrame>
      <p:graphicFrame>
        <p:nvGraphicFramePr>
          <p:cNvPr id="15373" name="Object 29"/>
          <p:cNvGraphicFramePr>
            <a:graphicFrameLocks noChangeAspect="1"/>
          </p:cNvGraphicFramePr>
          <p:nvPr/>
        </p:nvGraphicFramePr>
        <p:xfrm>
          <a:off x="1943100" y="2362200"/>
          <a:ext cx="1066800" cy="425450"/>
        </p:xfrm>
        <a:graphic>
          <a:graphicData uri="http://schemas.openxmlformats.org/presentationml/2006/ole">
            <p:oleObj spid="_x0000_s15373" name="Equation" r:id="rId14" imgW="507960" imgH="203040" progId="Equation.DSMT4">
              <p:embed/>
            </p:oleObj>
          </a:graphicData>
        </a:graphic>
      </p:graphicFrame>
      <p:graphicFrame>
        <p:nvGraphicFramePr>
          <p:cNvPr id="15374" name="Object 30"/>
          <p:cNvGraphicFramePr>
            <a:graphicFrameLocks noChangeAspect="1"/>
          </p:cNvGraphicFramePr>
          <p:nvPr/>
        </p:nvGraphicFramePr>
        <p:xfrm>
          <a:off x="1485900" y="2971800"/>
          <a:ext cx="1093788" cy="425450"/>
        </p:xfrm>
        <a:graphic>
          <a:graphicData uri="http://schemas.openxmlformats.org/presentationml/2006/ole">
            <p:oleObj spid="_x0000_s15374" name="Equation" r:id="rId15" imgW="520560" imgH="203040" progId="Equation.DSMT4">
              <p:embed/>
            </p:oleObj>
          </a:graphicData>
        </a:graphic>
      </p:graphicFrame>
      <p:graphicFrame>
        <p:nvGraphicFramePr>
          <p:cNvPr id="15375" name="Object 31"/>
          <p:cNvGraphicFramePr>
            <a:graphicFrameLocks noChangeAspect="1"/>
          </p:cNvGraphicFramePr>
          <p:nvPr/>
        </p:nvGraphicFramePr>
        <p:xfrm>
          <a:off x="1409700" y="3657600"/>
          <a:ext cx="1117600" cy="447675"/>
        </p:xfrm>
        <a:graphic>
          <a:graphicData uri="http://schemas.openxmlformats.org/presentationml/2006/ole">
            <p:oleObj spid="_x0000_s15375" name="Equation" r:id="rId16" imgW="507960" imgH="203040" progId="Equation.DSMT4">
              <p:embed/>
            </p:oleObj>
          </a:graphicData>
        </a:graphic>
      </p:graphicFrame>
      <p:graphicFrame>
        <p:nvGraphicFramePr>
          <p:cNvPr id="15376" name="Object 32"/>
          <p:cNvGraphicFramePr>
            <a:graphicFrameLocks noChangeAspect="1"/>
          </p:cNvGraphicFramePr>
          <p:nvPr/>
        </p:nvGraphicFramePr>
        <p:xfrm>
          <a:off x="1808163" y="4495800"/>
          <a:ext cx="1039812" cy="427038"/>
        </p:xfrm>
        <a:graphic>
          <a:graphicData uri="http://schemas.openxmlformats.org/presentationml/2006/ole">
            <p:oleObj spid="_x0000_s15376" name="Equation" r:id="rId17" imgW="495000" imgH="203040" progId="Equation.DSMT4">
              <p:embed/>
            </p:oleObj>
          </a:graphicData>
        </a:graphic>
      </p:graphicFrame>
      <p:graphicFrame>
        <p:nvGraphicFramePr>
          <p:cNvPr id="15377" name="Object 33"/>
          <p:cNvGraphicFramePr>
            <a:graphicFrameLocks noChangeAspect="1"/>
          </p:cNvGraphicFramePr>
          <p:nvPr/>
        </p:nvGraphicFramePr>
        <p:xfrm>
          <a:off x="1409700" y="5105400"/>
          <a:ext cx="1066800" cy="425450"/>
        </p:xfrm>
        <a:graphic>
          <a:graphicData uri="http://schemas.openxmlformats.org/presentationml/2006/ole">
            <p:oleObj spid="_x0000_s15377" name="Equation" r:id="rId18" imgW="507960" imgH="203040" progId="Equation.DSMT4">
              <p:embed/>
            </p:oleObj>
          </a:graphicData>
        </a:graphic>
      </p:graphicFrame>
      <p:sp>
        <p:nvSpPr>
          <p:cNvPr id="15394" name="AutoShape 39"/>
          <p:cNvSpPr>
            <a:spLocks noChangeArrowheads="1"/>
          </p:cNvSpPr>
          <p:nvPr/>
        </p:nvSpPr>
        <p:spPr bwMode="auto">
          <a:xfrm>
            <a:off x="4572000" y="1928812"/>
            <a:ext cx="4071938" cy="2857509"/>
          </a:xfrm>
          <a:prstGeom prst="wedgeRoundRectCallout">
            <a:avLst>
              <a:gd name="adj1" fmla="val -67365"/>
              <a:gd name="adj2" fmla="val -17713"/>
              <a:gd name="adj3" fmla="val 16667"/>
            </a:avLst>
          </a:prstGeom>
          <a:solidFill>
            <a:schemeClr val="hlink"/>
          </a:solidFill>
          <a:ln w="9525">
            <a:solidFill>
              <a:schemeClr val="tx1"/>
            </a:solidFill>
            <a:miter lim="800000"/>
            <a:headEnd/>
            <a:tailEnd/>
          </a:ln>
        </p:spPr>
        <p:txBody>
          <a:bodyPr/>
          <a:lstStyle/>
          <a:p>
            <a:r>
              <a:rPr lang="ja-JP" altLang="en-US"/>
              <a:t>英単語において、</a:t>
            </a:r>
            <a:endParaRPr lang="en-US" altLang="ja-JP"/>
          </a:p>
          <a:p>
            <a:r>
              <a:rPr lang="en-US" altLang="ja-JP"/>
              <a:t>th</a:t>
            </a:r>
            <a:r>
              <a:rPr lang="ja-JP" altLang="en-US"/>
              <a:t>や</a:t>
            </a:r>
            <a:r>
              <a:rPr lang="en-US" altLang="ja-JP"/>
              <a:t>er</a:t>
            </a:r>
          </a:p>
          <a:p>
            <a:r>
              <a:rPr lang="ja-JP" altLang="en-US"/>
              <a:t>が多いことから、</a:t>
            </a:r>
            <a:endParaRPr lang="en-US" altLang="ja-JP"/>
          </a:p>
          <a:p>
            <a:r>
              <a:rPr lang="ja-JP" altLang="en-US"/>
              <a:t>　　　　　　や　　　　　　　</a:t>
            </a:r>
            <a:endParaRPr lang="en-US" altLang="ja-JP"/>
          </a:p>
          <a:p>
            <a:r>
              <a:rPr lang="ja-JP" altLang="en-US"/>
              <a:t>が大きいと考えられる。</a:t>
            </a:r>
            <a:endParaRPr lang="en-US" altLang="ja-JP"/>
          </a:p>
          <a:p>
            <a:endParaRPr lang="ja-JP" altLang="ja-JP"/>
          </a:p>
        </p:txBody>
      </p:sp>
      <p:graphicFrame>
        <p:nvGraphicFramePr>
          <p:cNvPr id="15378" name="Object 34"/>
          <p:cNvGraphicFramePr>
            <a:graphicFrameLocks noChangeAspect="1"/>
          </p:cNvGraphicFramePr>
          <p:nvPr/>
        </p:nvGraphicFramePr>
        <p:xfrm>
          <a:off x="4714875" y="3214688"/>
          <a:ext cx="1119188" cy="428625"/>
        </p:xfrm>
        <a:graphic>
          <a:graphicData uri="http://schemas.openxmlformats.org/presentationml/2006/ole">
            <p:oleObj spid="_x0000_s15378" name="Equation" r:id="rId19" imgW="507960" imgH="203040" progId="Equation.DSMT4">
              <p:embed/>
            </p:oleObj>
          </a:graphicData>
        </a:graphic>
      </p:graphicFrame>
      <p:graphicFrame>
        <p:nvGraphicFramePr>
          <p:cNvPr id="15379" name="Object 35"/>
          <p:cNvGraphicFramePr>
            <a:graphicFrameLocks noChangeAspect="1"/>
          </p:cNvGraphicFramePr>
          <p:nvPr/>
        </p:nvGraphicFramePr>
        <p:xfrm>
          <a:off x="6357938" y="3214688"/>
          <a:ext cx="1119187" cy="427037"/>
        </p:xfrm>
        <a:graphic>
          <a:graphicData uri="http://schemas.openxmlformats.org/presentationml/2006/ole">
            <p:oleObj spid="_x0000_s15379" name="Equation" r:id="rId20" imgW="507960" imgH="203040" progId="Equation.DSMT4">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番号プレースホルダ 4"/>
          <p:cNvSpPr>
            <a:spLocks noGrp="1"/>
          </p:cNvSpPr>
          <p:nvPr>
            <p:ph type="sldNum" sz="quarter" idx="12"/>
          </p:nvPr>
        </p:nvSpPr>
        <p:spPr>
          <a:noFill/>
        </p:spPr>
        <p:txBody>
          <a:bodyPr/>
          <a:lstStyle/>
          <a:p>
            <a:fld id="{DEADE507-ED0B-4475-B99F-95131FF2570D}" type="slidenum">
              <a:rPr lang="en-US" altLang="ja-JP" smtClean="0"/>
              <a:pPr/>
              <a:t>2</a:t>
            </a:fld>
            <a:endParaRPr lang="en-US" altLang="ja-JP" smtClean="0"/>
          </a:p>
        </p:txBody>
      </p:sp>
      <p:sp>
        <p:nvSpPr>
          <p:cNvPr id="54275" name="Rectangle 2"/>
          <p:cNvSpPr>
            <a:spLocks noGrp="1" noChangeArrowheads="1"/>
          </p:cNvSpPr>
          <p:nvPr>
            <p:ph type="title"/>
          </p:nvPr>
        </p:nvSpPr>
        <p:spPr/>
        <p:txBody>
          <a:bodyPr/>
          <a:lstStyle/>
          <a:p>
            <a:pPr eaLnBrk="1" hangingPunct="1"/>
            <a:r>
              <a:rPr lang="ja-JP" altLang="en-US" smtClean="0"/>
              <a:t>情報源の役割</a:t>
            </a:r>
          </a:p>
        </p:txBody>
      </p:sp>
      <p:sp>
        <p:nvSpPr>
          <p:cNvPr id="54276" name="Rectangle 3"/>
          <p:cNvSpPr>
            <a:spLocks noChangeArrowheads="1"/>
          </p:cNvSpPr>
          <p:nvPr/>
        </p:nvSpPr>
        <p:spPr bwMode="auto">
          <a:xfrm>
            <a:off x="4572000" y="1981200"/>
            <a:ext cx="2133600" cy="1524000"/>
          </a:xfrm>
          <a:prstGeom prst="rect">
            <a:avLst/>
          </a:prstGeom>
          <a:solidFill>
            <a:schemeClr val="accent1"/>
          </a:solidFill>
          <a:ln w="9525">
            <a:solidFill>
              <a:schemeClr val="tx1"/>
            </a:solidFill>
            <a:miter lim="800000"/>
            <a:headEnd/>
            <a:tailEnd/>
          </a:ln>
        </p:spPr>
        <p:txBody>
          <a:bodyPr wrap="none" anchor="ctr"/>
          <a:lstStyle/>
          <a:p>
            <a:endParaRPr lang="ja-JP" altLang="en-US"/>
          </a:p>
        </p:txBody>
      </p:sp>
      <p:sp>
        <p:nvSpPr>
          <p:cNvPr id="54277" name="Oval 4"/>
          <p:cNvSpPr>
            <a:spLocks noChangeArrowheads="1"/>
          </p:cNvSpPr>
          <p:nvPr/>
        </p:nvSpPr>
        <p:spPr bwMode="auto">
          <a:xfrm>
            <a:off x="457200" y="685800"/>
            <a:ext cx="3276600" cy="3276600"/>
          </a:xfrm>
          <a:prstGeom prst="ellipse">
            <a:avLst/>
          </a:prstGeom>
          <a:solidFill>
            <a:srgbClr val="FF9966"/>
          </a:solidFill>
          <a:ln w="9525">
            <a:solidFill>
              <a:schemeClr val="tx1"/>
            </a:solidFill>
            <a:round/>
            <a:headEnd/>
            <a:tailEnd/>
          </a:ln>
        </p:spPr>
        <p:txBody>
          <a:bodyPr wrap="none" anchor="ctr"/>
          <a:lstStyle/>
          <a:p>
            <a:endParaRPr lang="ja-JP" altLang="en-US"/>
          </a:p>
        </p:txBody>
      </p:sp>
      <p:sp>
        <p:nvSpPr>
          <p:cNvPr id="54278" name="Oval 5"/>
          <p:cNvSpPr>
            <a:spLocks noChangeArrowheads="1"/>
          </p:cNvSpPr>
          <p:nvPr/>
        </p:nvSpPr>
        <p:spPr bwMode="auto">
          <a:xfrm>
            <a:off x="7848600" y="2057400"/>
            <a:ext cx="1044575" cy="1219200"/>
          </a:xfrm>
          <a:prstGeom prst="ellipse">
            <a:avLst/>
          </a:prstGeom>
          <a:solidFill>
            <a:srgbClr val="FF0066"/>
          </a:solidFill>
          <a:ln w="9525">
            <a:solidFill>
              <a:schemeClr val="tx1"/>
            </a:solidFill>
            <a:round/>
            <a:headEnd/>
            <a:tailEnd/>
          </a:ln>
        </p:spPr>
        <p:txBody>
          <a:bodyPr wrap="none" anchor="ctr"/>
          <a:lstStyle/>
          <a:p>
            <a:endParaRPr lang="ja-JP" altLang="en-US"/>
          </a:p>
        </p:txBody>
      </p:sp>
      <p:sp>
        <p:nvSpPr>
          <p:cNvPr id="54279" name="Text Box 6"/>
          <p:cNvSpPr txBox="1">
            <a:spLocks noChangeArrowheads="1"/>
          </p:cNvSpPr>
          <p:nvPr/>
        </p:nvSpPr>
        <p:spPr bwMode="auto">
          <a:xfrm>
            <a:off x="1295400" y="1828800"/>
            <a:ext cx="1098550" cy="457200"/>
          </a:xfrm>
          <a:prstGeom prst="rect">
            <a:avLst/>
          </a:prstGeom>
          <a:noFill/>
          <a:ln w="9525">
            <a:noFill/>
            <a:miter lim="800000"/>
            <a:headEnd/>
            <a:tailEnd/>
          </a:ln>
        </p:spPr>
        <p:txBody>
          <a:bodyPr wrap="none">
            <a:spAutoFit/>
          </a:bodyPr>
          <a:lstStyle/>
          <a:p>
            <a:r>
              <a:rPr lang="ja-JP" altLang="en-US"/>
              <a:t>情報源</a:t>
            </a:r>
          </a:p>
        </p:txBody>
      </p:sp>
      <p:sp>
        <p:nvSpPr>
          <p:cNvPr id="54280" name="Text Box 7"/>
          <p:cNvSpPr txBox="1">
            <a:spLocks noChangeArrowheads="1"/>
          </p:cNvSpPr>
          <p:nvPr/>
        </p:nvSpPr>
        <p:spPr bwMode="auto">
          <a:xfrm>
            <a:off x="7848600" y="2514600"/>
            <a:ext cx="1098550" cy="457200"/>
          </a:xfrm>
          <a:prstGeom prst="rect">
            <a:avLst/>
          </a:prstGeom>
          <a:noFill/>
          <a:ln w="9525">
            <a:noFill/>
            <a:miter lim="800000"/>
            <a:headEnd/>
            <a:tailEnd/>
          </a:ln>
        </p:spPr>
        <p:txBody>
          <a:bodyPr wrap="none">
            <a:spAutoFit/>
          </a:bodyPr>
          <a:lstStyle/>
          <a:p>
            <a:r>
              <a:rPr lang="ja-JP" altLang="en-US"/>
              <a:t>受信者</a:t>
            </a:r>
          </a:p>
        </p:txBody>
      </p:sp>
      <p:sp>
        <p:nvSpPr>
          <p:cNvPr id="54281" name="Text Box 8"/>
          <p:cNvSpPr txBox="1">
            <a:spLocks noChangeArrowheads="1"/>
          </p:cNvSpPr>
          <p:nvPr/>
        </p:nvSpPr>
        <p:spPr bwMode="auto">
          <a:xfrm>
            <a:off x="4953000" y="2286000"/>
            <a:ext cx="1547813" cy="946150"/>
          </a:xfrm>
          <a:prstGeom prst="rect">
            <a:avLst/>
          </a:prstGeom>
          <a:noFill/>
          <a:ln w="9525">
            <a:noFill/>
            <a:miter lim="800000"/>
            <a:headEnd/>
            <a:tailEnd/>
          </a:ln>
        </p:spPr>
        <p:txBody>
          <a:bodyPr wrap="none">
            <a:spAutoFit/>
          </a:bodyPr>
          <a:lstStyle/>
          <a:p>
            <a:r>
              <a:rPr lang="ja-JP" altLang="en-US" sz="2800"/>
              <a:t>伝送路</a:t>
            </a:r>
          </a:p>
          <a:p>
            <a:r>
              <a:rPr lang="en-US" altLang="ja-JP" sz="2800"/>
              <a:t>(</a:t>
            </a:r>
            <a:r>
              <a:rPr lang="ja-JP" altLang="en-US" sz="2800"/>
              <a:t>通信路）</a:t>
            </a:r>
          </a:p>
        </p:txBody>
      </p:sp>
      <p:sp>
        <p:nvSpPr>
          <p:cNvPr id="54282" name="AutoShape 9"/>
          <p:cNvSpPr>
            <a:spLocks noChangeArrowheads="1"/>
          </p:cNvSpPr>
          <p:nvPr/>
        </p:nvSpPr>
        <p:spPr bwMode="auto">
          <a:xfrm>
            <a:off x="3962400" y="2209800"/>
            <a:ext cx="609600" cy="6096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4283" name="AutoShape 10"/>
          <p:cNvSpPr>
            <a:spLocks noChangeArrowheads="1"/>
          </p:cNvSpPr>
          <p:nvPr/>
        </p:nvSpPr>
        <p:spPr bwMode="auto">
          <a:xfrm>
            <a:off x="7010400" y="2362200"/>
            <a:ext cx="609600" cy="609600"/>
          </a:xfrm>
          <a:prstGeom prst="rightArrow">
            <a:avLst>
              <a:gd name="adj1" fmla="val 50000"/>
              <a:gd name="adj2" fmla="val 25000"/>
            </a:avLst>
          </a:prstGeom>
          <a:solidFill>
            <a:srgbClr val="FFFF00"/>
          </a:solidFill>
          <a:ln w="9525">
            <a:solidFill>
              <a:schemeClr val="tx1"/>
            </a:solidFill>
            <a:miter lim="800000"/>
            <a:headEnd/>
            <a:tailEnd/>
          </a:ln>
        </p:spPr>
        <p:txBody>
          <a:bodyPr wrap="none" anchor="ctr"/>
          <a:lstStyle/>
          <a:p>
            <a:endParaRPr lang="ja-JP" altLang="en-US"/>
          </a:p>
        </p:txBody>
      </p:sp>
      <p:sp>
        <p:nvSpPr>
          <p:cNvPr id="54284" name="AutoShape 11"/>
          <p:cNvSpPr>
            <a:spLocks noChangeArrowheads="1"/>
          </p:cNvSpPr>
          <p:nvPr/>
        </p:nvSpPr>
        <p:spPr bwMode="auto">
          <a:xfrm>
            <a:off x="4114800" y="1524000"/>
            <a:ext cx="3429000" cy="228600"/>
          </a:xfrm>
          <a:prstGeom prst="rightArrow">
            <a:avLst>
              <a:gd name="adj1" fmla="val 50000"/>
              <a:gd name="adj2" fmla="val 375000"/>
            </a:avLst>
          </a:prstGeom>
          <a:solidFill>
            <a:srgbClr val="003300"/>
          </a:solidFill>
          <a:ln w="9525">
            <a:solidFill>
              <a:schemeClr val="tx1"/>
            </a:solidFill>
            <a:miter lim="800000"/>
            <a:headEnd/>
            <a:tailEnd/>
          </a:ln>
        </p:spPr>
        <p:txBody>
          <a:bodyPr wrap="none" anchor="ctr"/>
          <a:lstStyle/>
          <a:p>
            <a:endParaRPr lang="ja-JP" altLang="en-US"/>
          </a:p>
        </p:txBody>
      </p:sp>
      <p:sp>
        <p:nvSpPr>
          <p:cNvPr id="121868" name="AutoShape 12"/>
          <p:cNvSpPr>
            <a:spLocks noChangeArrowheads="1"/>
          </p:cNvSpPr>
          <p:nvPr/>
        </p:nvSpPr>
        <p:spPr bwMode="auto">
          <a:xfrm>
            <a:off x="4572000" y="838200"/>
            <a:ext cx="1828800" cy="762000"/>
          </a:xfrm>
          <a:prstGeom prst="cloudCallout">
            <a:avLst>
              <a:gd name="adj1" fmla="val -21093"/>
              <a:gd name="adj2" fmla="val 23333"/>
            </a:avLst>
          </a:prstGeom>
          <a:solidFill>
            <a:schemeClr val="accent5"/>
          </a:solidFill>
          <a:ln w="9525">
            <a:solidFill>
              <a:schemeClr val="tx1"/>
            </a:solidFill>
            <a:round/>
            <a:headEnd/>
            <a:tailEnd/>
          </a:ln>
          <a:effectLst/>
        </p:spPr>
        <p:txBody>
          <a:bodyPr/>
          <a:lstStyle/>
          <a:p>
            <a:pPr algn="ctr">
              <a:defRPr/>
            </a:pPr>
            <a:r>
              <a:rPr lang="ja-JP" altLang="en-US"/>
              <a:t>情報</a:t>
            </a:r>
          </a:p>
        </p:txBody>
      </p:sp>
      <p:sp>
        <p:nvSpPr>
          <p:cNvPr id="54286" name="AutoShape 13"/>
          <p:cNvSpPr>
            <a:spLocks noChangeArrowheads="1"/>
          </p:cNvSpPr>
          <p:nvPr/>
        </p:nvSpPr>
        <p:spPr bwMode="auto">
          <a:xfrm>
            <a:off x="228600" y="3505200"/>
            <a:ext cx="4495800" cy="3124200"/>
          </a:xfrm>
          <a:prstGeom prst="wedgeRoundRectCallout">
            <a:avLst>
              <a:gd name="adj1" fmla="val -12537"/>
              <a:gd name="adj2" fmla="val -7998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4287" name="Text Box 17"/>
          <p:cNvSpPr txBox="1">
            <a:spLocks noChangeArrowheads="1"/>
          </p:cNvSpPr>
          <p:nvPr/>
        </p:nvSpPr>
        <p:spPr bwMode="auto">
          <a:xfrm>
            <a:off x="304800" y="3733800"/>
            <a:ext cx="4267200" cy="2647950"/>
          </a:xfrm>
          <a:prstGeom prst="rect">
            <a:avLst/>
          </a:prstGeom>
          <a:noFill/>
          <a:ln w="9525">
            <a:noFill/>
            <a:miter lim="800000"/>
            <a:headEnd/>
            <a:tailEnd/>
          </a:ln>
        </p:spPr>
        <p:txBody>
          <a:bodyPr>
            <a:spAutoFit/>
          </a:bodyPr>
          <a:lstStyle/>
          <a:p>
            <a:r>
              <a:rPr lang="ja-JP" altLang="en-US"/>
              <a:t>今回扱う。</a:t>
            </a:r>
          </a:p>
          <a:p>
            <a:r>
              <a:rPr lang="ja-JP" altLang="en-US"/>
              <a:t>☆無記憶情報源</a:t>
            </a:r>
          </a:p>
          <a:p>
            <a:r>
              <a:rPr lang="ja-JP" altLang="en-US"/>
              <a:t>　（前の記号に依存しない情報源。サイコロのような情報源）</a:t>
            </a:r>
          </a:p>
          <a:p>
            <a:r>
              <a:rPr lang="ja-JP" altLang="en-US"/>
              <a:t>☆マルコフ情報源</a:t>
            </a:r>
          </a:p>
          <a:p>
            <a:r>
              <a:rPr lang="ja-JP" altLang="en-US"/>
              <a:t>　（前の結果に依存する情報源。英文等は、こっちの方）</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2" name="スライド番号プレースホルダ 4"/>
          <p:cNvSpPr>
            <a:spLocks noGrp="1"/>
          </p:cNvSpPr>
          <p:nvPr>
            <p:ph type="sldNum" sz="quarter" idx="12"/>
          </p:nvPr>
        </p:nvSpPr>
        <p:spPr>
          <a:noFill/>
        </p:spPr>
        <p:txBody>
          <a:bodyPr/>
          <a:lstStyle/>
          <a:p>
            <a:fld id="{20DB7C73-7C8F-477A-B32E-A32C7C0E6D0F}" type="slidenum">
              <a:rPr lang="en-US" altLang="ja-JP" smtClean="0"/>
              <a:pPr/>
              <a:t>20</a:t>
            </a:fld>
            <a:endParaRPr lang="en-US" altLang="ja-JP" smtClean="0"/>
          </a:p>
        </p:txBody>
      </p:sp>
      <p:sp>
        <p:nvSpPr>
          <p:cNvPr id="16393" name="Rectangle 2"/>
          <p:cNvSpPr>
            <a:spLocks noGrp="1" noChangeArrowheads="1"/>
          </p:cNvSpPr>
          <p:nvPr>
            <p:ph type="title"/>
          </p:nvPr>
        </p:nvSpPr>
        <p:spPr/>
        <p:txBody>
          <a:bodyPr/>
          <a:lstStyle/>
          <a:p>
            <a:pPr eaLnBrk="1" hangingPunct="1"/>
            <a:r>
              <a:rPr lang="ja-JP" altLang="en-US" smtClean="0"/>
              <a:t>状態遷移行列</a:t>
            </a:r>
          </a:p>
        </p:txBody>
      </p:sp>
      <p:graphicFrame>
        <p:nvGraphicFramePr>
          <p:cNvPr id="16386" name="Object 0"/>
          <p:cNvGraphicFramePr>
            <a:graphicFrameLocks noChangeAspect="1"/>
          </p:cNvGraphicFramePr>
          <p:nvPr/>
        </p:nvGraphicFramePr>
        <p:xfrm>
          <a:off x="762000" y="533400"/>
          <a:ext cx="7086600" cy="3384550"/>
        </p:xfrm>
        <a:graphic>
          <a:graphicData uri="http://schemas.openxmlformats.org/presentationml/2006/ole">
            <p:oleObj spid="_x0000_s16386" name="Equation" r:id="rId3" imgW="2819160" imgH="1091880" progId="Equation.DSMT4">
              <p:embed/>
            </p:oleObj>
          </a:graphicData>
        </a:graphic>
      </p:graphicFrame>
      <p:sp>
        <p:nvSpPr>
          <p:cNvPr id="16394" name="Rectangle 7"/>
          <p:cNvSpPr>
            <a:spLocks noChangeArrowheads="1"/>
          </p:cNvSpPr>
          <p:nvPr/>
        </p:nvSpPr>
        <p:spPr bwMode="auto">
          <a:xfrm>
            <a:off x="457200" y="5562600"/>
            <a:ext cx="1371600" cy="990600"/>
          </a:xfrm>
          <a:prstGeom prst="rect">
            <a:avLst/>
          </a:prstGeom>
          <a:solidFill>
            <a:srgbClr val="993300"/>
          </a:solidFill>
          <a:ln w="9525">
            <a:miter lim="800000"/>
            <a:headEnd/>
            <a:tailEnd/>
          </a:ln>
          <a:scene3d>
            <a:camera prst="legacyObliqueTopRight">
              <a:rot lat="16199995" lon="0" rev="0"/>
            </a:camera>
            <a:lightRig rig="legacyFlat3" dir="b"/>
          </a:scene3d>
          <a:sp3d prstMaterial="legacyMatte">
            <a:bevelT w="13500" h="13500" prst="angle"/>
            <a:bevelB w="13500" h="13500" prst="angle"/>
            <a:extrusionClr>
              <a:srgbClr val="993300"/>
            </a:extrusionClr>
          </a:sp3d>
        </p:spPr>
        <p:txBody>
          <a:bodyPr wrap="none" anchor="ctr">
            <a:flatTx/>
          </a:bodyPr>
          <a:lstStyle/>
          <a:p>
            <a:endParaRPr lang="ja-JP" altLang="en-US"/>
          </a:p>
        </p:txBody>
      </p:sp>
      <p:sp>
        <p:nvSpPr>
          <p:cNvPr id="16395" name="Oval 8"/>
          <p:cNvSpPr>
            <a:spLocks noChangeArrowheads="1"/>
          </p:cNvSpPr>
          <p:nvPr/>
        </p:nvSpPr>
        <p:spPr bwMode="auto">
          <a:xfrm>
            <a:off x="228600" y="5105400"/>
            <a:ext cx="152400" cy="1219200"/>
          </a:xfrm>
          <a:prstGeom prst="ellipse">
            <a:avLst/>
          </a:prstGeom>
          <a:solidFill>
            <a:srgbClr val="993300">
              <a:alpha val="50195"/>
            </a:srgbClr>
          </a:solidFill>
          <a:ln w="9525">
            <a:round/>
            <a:headEnd/>
            <a:tailEnd/>
          </a:ln>
          <a:scene3d>
            <a:camera prst="legacyObliqueTopRight"/>
            <a:lightRig rig="legacyFlat3" dir="b"/>
          </a:scene3d>
          <a:sp3d extrusionH="887400" prstMaterial="legacyMatte">
            <a:bevelT w="13500" h="13500" prst="angle"/>
            <a:bevelB w="13500" h="13500" prst="angle"/>
            <a:extrusionClr>
              <a:srgbClr val="993300"/>
            </a:extrusionClr>
          </a:sp3d>
        </p:spPr>
        <p:txBody>
          <a:bodyPr wrap="none" anchor="ctr">
            <a:flatTx/>
          </a:bodyPr>
          <a:lstStyle/>
          <a:p>
            <a:pPr algn="ctr"/>
            <a:endParaRPr lang="ja-JP" altLang="ja-JP"/>
          </a:p>
        </p:txBody>
      </p:sp>
      <p:sp>
        <p:nvSpPr>
          <p:cNvPr id="16396" name="Rectangle 9"/>
          <p:cNvSpPr>
            <a:spLocks noChangeArrowheads="1"/>
          </p:cNvSpPr>
          <p:nvPr/>
        </p:nvSpPr>
        <p:spPr bwMode="auto">
          <a:xfrm>
            <a:off x="533400" y="4572000"/>
            <a:ext cx="1295400" cy="1066800"/>
          </a:xfrm>
          <a:prstGeom prst="rect">
            <a:avLst/>
          </a:prstGeom>
          <a:solidFill>
            <a:srgbClr val="CCFFCC"/>
          </a:solidFill>
          <a:ln w="9525">
            <a:miter lim="800000"/>
            <a:headEnd/>
            <a:tailEnd/>
          </a:ln>
          <a:scene3d>
            <a:camera prst="legacyObliqueTopRight">
              <a:rot lat="16199995" lon="0" rev="0"/>
            </a:camera>
            <a:lightRig rig="legacyFlat3" dir="b"/>
          </a:scene3d>
          <a:sp3d extrusionH="887400" prstMaterial="legacyMatte">
            <a:bevelT w="13500" h="13500" prst="angle"/>
            <a:bevelB w="13500" h="13500" prst="angle"/>
            <a:extrusionClr>
              <a:srgbClr val="CCFFCC"/>
            </a:extrusionClr>
          </a:sp3d>
        </p:spPr>
        <p:txBody>
          <a:bodyPr wrap="none" anchor="ctr">
            <a:flatTx/>
          </a:bodyPr>
          <a:lstStyle/>
          <a:p>
            <a:pPr algn="ctr"/>
            <a:endParaRPr lang="ja-JP" altLang="ja-JP"/>
          </a:p>
        </p:txBody>
      </p:sp>
      <p:sp>
        <p:nvSpPr>
          <p:cNvPr id="16397" name="Rectangle 10"/>
          <p:cNvSpPr>
            <a:spLocks noChangeArrowheads="1"/>
          </p:cNvSpPr>
          <p:nvPr/>
        </p:nvSpPr>
        <p:spPr bwMode="auto">
          <a:xfrm>
            <a:off x="457200" y="4343400"/>
            <a:ext cx="1371600" cy="1371600"/>
          </a:xfrm>
          <a:prstGeom prst="rect">
            <a:avLst/>
          </a:prstGeom>
          <a:solidFill>
            <a:srgbClr val="993300"/>
          </a:solidFill>
          <a:ln w="9525">
            <a:miter lim="800000"/>
            <a:headEnd/>
            <a:tailEnd/>
          </a:ln>
          <a:scene3d>
            <a:camera prst="legacyObliqueTopRight">
              <a:rot lat="16199995" lon="0" rev="0"/>
            </a:camera>
            <a:lightRig rig="legacyFlat3" dir="b"/>
          </a:scene3d>
          <a:sp3d prstMaterial="legacyMatte">
            <a:bevelT w="13500" h="13500" prst="angle"/>
            <a:bevelB w="13500" h="13500" prst="angle"/>
            <a:extrusionClr>
              <a:srgbClr val="993300"/>
            </a:extrusionClr>
          </a:sp3d>
        </p:spPr>
        <p:txBody>
          <a:bodyPr wrap="none" anchor="ctr">
            <a:flatTx/>
          </a:bodyPr>
          <a:lstStyle/>
          <a:p>
            <a:endParaRPr lang="ja-JP" altLang="en-US"/>
          </a:p>
        </p:txBody>
      </p:sp>
      <p:sp>
        <p:nvSpPr>
          <p:cNvPr id="16398" name="Text Box 11"/>
          <p:cNvSpPr txBox="1">
            <a:spLocks noChangeArrowheads="1"/>
          </p:cNvSpPr>
          <p:nvPr/>
        </p:nvSpPr>
        <p:spPr bwMode="auto">
          <a:xfrm>
            <a:off x="685800" y="4267200"/>
            <a:ext cx="793750" cy="457200"/>
          </a:xfrm>
          <a:prstGeom prst="rect">
            <a:avLst/>
          </a:prstGeom>
          <a:noFill/>
          <a:ln w="9525">
            <a:noFill/>
            <a:miter lim="800000"/>
            <a:headEnd/>
            <a:tailEnd/>
          </a:ln>
        </p:spPr>
        <p:txBody>
          <a:bodyPr wrap="none">
            <a:spAutoFit/>
          </a:bodyPr>
          <a:lstStyle/>
          <a:p>
            <a:r>
              <a:rPr lang="ja-JP" altLang="en-US"/>
              <a:t>辞書</a:t>
            </a:r>
          </a:p>
        </p:txBody>
      </p:sp>
      <p:sp>
        <p:nvSpPr>
          <p:cNvPr id="16399" name="AutoShape 12"/>
          <p:cNvSpPr>
            <a:spLocks noChangeArrowheads="1"/>
          </p:cNvSpPr>
          <p:nvPr/>
        </p:nvSpPr>
        <p:spPr bwMode="auto">
          <a:xfrm rot="16200000" flipH="1">
            <a:off x="1600200" y="5791200"/>
            <a:ext cx="381000" cy="76200"/>
          </a:xfrm>
          <a:prstGeom prst="parallelogram">
            <a:avLst>
              <a:gd name="adj" fmla="val 123935"/>
            </a:avLst>
          </a:prstGeom>
          <a:solidFill>
            <a:schemeClr val="tx1"/>
          </a:solidFill>
          <a:ln w="9525">
            <a:solidFill>
              <a:schemeClr val="tx1"/>
            </a:solidFill>
            <a:miter lim="800000"/>
            <a:headEnd/>
            <a:tailEnd/>
          </a:ln>
        </p:spPr>
        <p:txBody>
          <a:bodyPr wrap="none" anchor="ctr"/>
          <a:lstStyle/>
          <a:p>
            <a:endParaRPr lang="ja-JP" altLang="en-US"/>
          </a:p>
        </p:txBody>
      </p:sp>
      <p:sp>
        <p:nvSpPr>
          <p:cNvPr id="16400" name="AutoShape 13"/>
          <p:cNvSpPr>
            <a:spLocks noChangeArrowheads="1"/>
          </p:cNvSpPr>
          <p:nvPr/>
        </p:nvSpPr>
        <p:spPr bwMode="auto">
          <a:xfrm rot="16200000" flipH="1">
            <a:off x="1752600" y="5486400"/>
            <a:ext cx="228600" cy="76200"/>
          </a:xfrm>
          <a:prstGeom prst="parallelogram">
            <a:avLst>
              <a:gd name="adj" fmla="val 74361"/>
            </a:avLst>
          </a:prstGeom>
          <a:solidFill>
            <a:schemeClr val="tx1"/>
          </a:solidFill>
          <a:ln w="9525">
            <a:solidFill>
              <a:schemeClr val="tx1"/>
            </a:solidFill>
            <a:miter lim="800000"/>
            <a:headEnd/>
            <a:tailEnd/>
          </a:ln>
        </p:spPr>
        <p:txBody>
          <a:bodyPr wrap="none" anchor="ctr"/>
          <a:lstStyle/>
          <a:p>
            <a:endParaRPr lang="ja-JP" altLang="en-US"/>
          </a:p>
        </p:txBody>
      </p:sp>
      <p:sp>
        <p:nvSpPr>
          <p:cNvPr id="16401" name="AutoShape 14"/>
          <p:cNvSpPr>
            <a:spLocks noChangeArrowheads="1"/>
          </p:cNvSpPr>
          <p:nvPr/>
        </p:nvSpPr>
        <p:spPr bwMode="auto">
          <a:xfrm rot="16200000" flipH="1">
            <a:off x="1676400" y="5105400"/>
            <a:ext cx="533400" cy="76200"/>
          </a:xfrm>
          <a:prstGeom prst="parallelogram">
            <a:avLst>
              <a:gd name="adj" fmla="val 173509"/>
            </a:avLst>
          </a:prstGeom>
          <a:solidFill>
            <a:schemeClr val="tx1"/>
          </a:solidFill>
          <a:ln w="9525">
            <a:solidFill>
              <a:schemeClr val="tx1"/>
            </a:solidFill>
            <a:miter lim="800000"/>
            <a:headEnd/>
            <a:tailEnd/>
          </a:ln>
        </p:spPr>
        <p:txBody>
          <a:bodyPr wrap="none" anchor="ctr"/>
          <a:lstStyle/>
          <a:p>
            <a:endParaRPr lang="ja-JP" altLang="en-US"/>
          </a:p>
        </p:txBody>
      </p:sp>
      <p:sp>
        <p:nvSpPr>
          <p:cNvPr id="16402" name="AutoShape 15"/>
          <p:cNvSpPr>
            <a:spLocks noChangeArrowheads="1"/>
          </p:cNvSpPr>
          <p:nvPr/>
        </p:nvSpPr>
        <p:spPr bwMode="auto">
          <a:xfrm rot="16200000" flipH="1">
            <a:off x="1638300" y="6057900"/>
            <a:ext cx="152400" cy="76200"/>
          </a:xfrm>
          <a:prstGeom prst="parallelogram">
            <a:avLst>
              <a:gd name="adj" fmla="val 49574"/>
            </a:avLst>
          </a:prstGeom>
          <a:solidFill>
            <a:schemeClr val="tx1"/>
          </a:solidFill>
          <a:ln w="9525">
            <a:solidFill>
              <a:schemeClr val="tx1"/>
            </a:solidFill>
            <a:miter lim="800000"/>
            <a:headEnd/>
            <a:tailEnd/>
          </a:ln>
        </p:spPr>
        <p:txBody>
          <a:bodyPr wrap="none" anchor="ctr"/>
          <a:lstStyle/>
          <a:p>
            <a:endParaRPr lang="ja-JP" altLang="en-US"/>
          </a:p>
        </p:txBody>
      </p:sp>
      <p:sp>
        <p:nvSpPr>
          <p:cNvPr id="16403" name="Line 16"/>
          <p:cNvSpPr>
            <a:spLocks noChangeShapeType="1"/>
          </p:cNvSpPr>
          <p:nvPr/>
        </p:nvSpPr>
        <p:spPr bwMode="auto">
          <a:xfrm flipV="1">
            <a:off x="2133600" y="4267200"/>
            <a:ext cx="1524000" cy="609600"/>
          </a:xfrm>
          <a:prstGeom prst="line">
            <a:avLst/>
          </a:prstGeom>
          <a:noFill/>
          <a:ln w="9525">
            <a:solidFill>
              <a:schemeClr val="tx1"/>
            </a:solidFill>
            <a:round/>
            <a:headEnd/>
            <a:tailEnd/>
          </a:ln>
        </p:spPr>
        <p:txBody>
          <a:bodyPr/>
          <a:lstStyle/>
          <a:p>
            <a:endParaRPr lang="ja-JP" altLang="en-US"/>
          </a:p>
        </p:txBody>
      </p:sp>
      <p:sp>
        <p:nvSpPr>
          <p:cNvPr id="16404" name="Rectangle 19"/>
          <p:cNvSpPr>
            <a:spLocks noChangeArrowheads="1"/>
          </p:cNvSpPr>
          <p:nvPr/>
        </p:nvSpPr>
        <p:spPr bwMode="auto">
          <a:xfrm>
            <a:off x="3505200" y="3810000"/>
            <a:ext cx="1219200" cy="1295400"/>
          </a:xfrm>
          <a:prstGeom prst="rect">
            <a:avLst/>
          </a:prstGeom>
          <a:solidFill>
            <a:srgbClr val="CCFFCC"/>
          </a:solidFill>
          <a:ln w="9525">
            <a:miter lim="800000"/>
            <a:headEnd/>
            <a:tailEnd/>
          </a:ln>
          <a:scene3d>
            <a:camera prst="legacyObliqueTopRight">
              <a:rot lat="16199995" lon="0" rev="0"/>
            </a:camera>
            <a:lightRig rig="legacyFlat3" dir="b"/>
          </a:scene3d>
          <a:sp3d extrusionH="1801800" prstMaterial="legacyMatte">
            <a:bevelT w="13500" h="13500" prst="angle"/>
            <a:bevelB w="13500" h="13500" prst="angle"/>
            <a:extrusionClr>
              <a:srgbClr val="CCFFCC"/>
            </a:extrusionClr>
          </a:sp3d>
        </p:spPr>
        <p:txBody>
          <a:bodyPr wrap="none" anchor="ctr">
            <a:flatTx/>
          </a:bodyPr>
          <a:lstStyle/>
          <a:p>
            <a:pPr algn="ctr"/>
            <a:endParaRPr lang="ja-JP" altLang="ja-JP"/>
          </a:p>
        </p:txBody>
      </p:sp>
      <p:sp>
        <p:nvSpPr>
          <p:cNvPr id="16405" name="AutoShape 18"/>
          <p:cNvSpPr>
            <a:spLocks noChangeArrowheads="1"/>
          </p:cNvSpPr>
          <p:nvPr/>
        </p:nvSpPr>
        <p:spPr bwMode="auto">
          <a:xfrm rot="16200000" flipH="1">
            <a:off x="4152900" y="4838700"/>
            <a:ext cx="1371600" cy="228600"/>
          </a:xfrm>
          <a:prstGeom prst="parallelogram">
            <a:avLst>
              <a:gd name="adj" fmla="val 102750"/>
            </a:avLst>
          </a:prstGeom>
          <a:solidFill>
            <a:schemeClr val="tx1"/>
          </a:solidFill>
          <a:ln w="9525">
            <a:solidFill>
              <a:schemeClr val="tx1"/>
            </a:solidFill>
            <a:miter lim="800000"/>
            <a:headEnd/>
            <a:tailEnd/>
          </a:ln>
        </p:spPr>
        <p:txBody>
          <a:bodyPr wrap="none" anchor="ctr"/>
          <a:lstStyle/>
          <a:p>
            <a:endParaRPr lang="ja-JP" altLang="en-US"/>
          </a:p>
        </p:txBody>
      </p:sp>
      <p:sp>
        <p:nvSpPr>
          <p:cNvPr id="16406" name="AutoShape 20"/>
          <p:cNvSpPr>
            <a:spLocks noChangeArrowheads="1"/>
          </p:cNvSpPr>
          <p:nvPr/>
        </p:nvSpPr>
        <p:spPr bwMode="auto">
          <a:xfrm rot="16200000" flipH="1">
            <a:off x="4343400" y="5943600"/>
            <a:ext cx="685800" cy="76200"/>
          </a:xfrm>
          <a:prstGeom prst="parallelogram">
            <a:avLst>
              <a:gd name="adj" fmla="val 206208"/>
            </a:avLst>
          </a:prstGeom>
          <a:solidFill>
            <a:schemeClr val="tx1"/>
          </a:solidFill>
          <a:ln w="9525">
            <a:solidFill>
              <a:schemeClr val="tx1"/>
            </a:solidFill>
            <a:miter lim="800000"/>
            <a:headEnd/>
            <a:tailEnd/>
          </a:ln>
        </p:spPr>
        <p:txBody>
          <a:bodyPr wrap="none" anchor="ctr"/>
          <a:lstStyle/>
          <a:p>
            <a:endParaRPr lang="ja-JP" altLang="en-US"/>
          </a:p>
        </p:txBody>
      </p:sp>
      <p:sp>
        <p:nvSpPr>
          <p:cNvPr id="16407" name="Line 17"/>
          <p:cNvSpPr>
            <a:spLocks noChangeShapeType="1"/>
          </p:cNvSpPr>
          <p:nvPr/>
        </p:nvSpPr>
        <p:spPr bwMode="auto">
          <a:xfrm>
            <a:off x="1981200" y="5638800"/>
            <a:ext cx="1219200" cy="838200"/>
          </a:xfrm>
          <a:prstGeom prst="line">
            <a:avLst/>
          </a:prstGeom>
          <a:noFill/>
          <a:ln w="9525">
            <a:solidFill>
              <a:schemeClr val="tx1"/>
            </a:solidFill>
            <a:round/>
            <a:headEnd/>
            <a:tailEnd/>
          </a:ln>
        </p:spPr>
        <p:txBody>
          <a:bodyPr/>
          <a:lstStyle/>
          <a:p>
            <a:endParaRPr lang="ja-JP" altLang="en-US"/>
          </a:p>
        </p:txBody>
      </p:sp>
      <p:sp>
        <p:nvSpPr>
          <p:cNvPr id="16408" name="Line 21"/>
          <p:cNvSpPr>
            <a:spLocks noChangeShapeType="1"/>
          </p:cNvSpPr>
          <p:nvPr/>
        </p:nvSpPr>
        <p:spPr bwMode="auto">
          <a:xfrm>
            <a:off x="5181600" y="4267200"/>
            <a:ext cx="914400" cy="0"/>
          </a:xfrm>
          <a:prstGeom prst="line">
            <a:avLst/>
          </a:prstGeom>
          <a:noFill/>
          <a:ln w="9525">
            <a:solidFill>
              <a:schemeClr val="tx1"/>
            </a:solidFill>
            <a:round/>
            <a:headEnd/>
            <a:tailEnd/>
          </a:ln>
        </p:spPr>
        <p:txBody>
          <a:bodyPr/>
          <a:lstStyle/>
          <a:p>
            <a:endParaRPr lang="ja-JP" altLang="en-US"/>
          </a:p>
        </p:txBody>
      </p:sp>
      <p:sp>
        <p:nvSpPr>
          <p:cNvPr id="16409" name="Line 22"/>
          <p:cNvSpPr>
            <a:spLocks noChangeShapeType="1"/>
          </p:cNvSpPr>
          <p:nvPr/>
        </p:nvSpPr>
        <p:spPr bwMode="auto">
          <a:xfrm>
            <a:off x="5181600" y="4419600"/>
            <a:ext cx="914400" cy="0"/>
          </a:xfrm>
          <a:prstGeom prst="line">
            <a:avLst/>
          </a:prstGeom>
          <a:noFill/>
          <a:ln w="9525">
            <a:solidFill>
              <a:schemeClr val="tx1"/>
            </a:solidFill>
            <a:round/>
            <a:headEnd/>
            <a:tailEnd/>
          </a:ln>
        </p:spPr>
        <p:txBody>
          <a:bodyPr/>
          <a:lstStyle/>
          <a:p>
            <a:endParaRPr lang="ja-JP" altLang="en-US"/>
          </a:p>
        </p:txBody>
      </p:sp>
      <p:sp>
        <p:nvSpPr>
          <p:cNvPr id="16410" name="Line 23"/>
          <p:cNvSpPr>
            <a:spLocks noChangeShapeType="1"/>
          </p:cNvSpPr>
          <p:nvPr/>
        </p:nvSpPr>
        <p:spPr bwMode="auto">
          <a:xfrm>
            <a:off x="5181600" y="4724400"/>
            <a:ext cx="914400" cy="0"/>
          </a:xfrm>
          <a:prstGeom prst="line">
            <a:avLst/>
          </a:prstGeom>
          <a:noFill/>
          <a:ln w="9525">
            <a:solidFill>
              <a:schemeClr val="tx1"/>
            </a:solidFill>
            <a:round/>
            <a:headEnd/>
            <a:tailEnd/>
          </a:ln>
        </p:spPr>
        <p:txBody>
          <a:bodyPr/>
          <a:lstStyle/>
          <a:p>
            <a:endParaRPr lang="ja-JP" altLang="en-US"/>
          </a:p>
        </p:txBody>
      </p:sp>
      <p:sp>
        <p:nvSpPr>
          <p:cNvPr id="16411" name="Line 24"/>
          <p:cNvSpPr>
            <a:spLocks noChangeShapeType="1"/>
          </p:cNvSpPr>
          <p:nvPr/>
        </p:nvSpPr>
        <p:spPr bwMode="auto">
          <a:xfrm>
            <a:off x="5181600" y="5029200"/>
            <a:ext cx="914400" cy="0"/>
          </a:xfrm>
          <a:prstGeom prst="line">
            <a:avLst/>
          </a:prstGeom>
          <a:noFill/>
          <a:ln w="9525">
            <a:solidFill>
              <a:schemeClr val="tx1"/>
            </a:solidFill>
            <a:round/>
            <a:headEnd/>
            <a:tailEnd/>
          </a:ln>
        </p:spPr>
        <p:txBody>
          <a:bodyPr/>
          <a:lstStyle/>
          <a:p>
            <a:endParaRPr lang="ja-JP" altLang="en-US"/>
          </a:p>
        </p:txBody>
      </p:sp>
      <p:sp>
        <p:nvSpPr>
          <p:cNvPr id="16412" name="Line 25"/>
          <p:cNvSpPr>
            <a:spLocks noChangeShapeType="1"/>
          </p:cNvSpPr>
          <p:nvPr/>
        </p:nvSpPr>
        <p:spPr bwMode="auto">
          <a:xfrm>
            <a:off x="5181600" y="5257800"/>
            <a:ext cx="914400" cy="0"/>
          </a:xfrm>
          <a:prstGeom prst="line">
            <a:avLst/>
          </a:prstGeom>
          <a:noFill/>
          <a:ln w="9525">
            <a:solidFill>
              <a:schemeClr val="tx1"/>
            </a:solidFill>
            <a:round/>
            <a:headEnd/>
            <a:tailEnd/>
          </a:ln>
        </p:spPr>
        <p:txBody>
          <a:bodyPr/>
          <a:lstStyle/>
          <a:p>
            <a:endParaRPr lang="ja-JP" altLang="en-US"/>
          </a:p>
        </p:txBody>
      </p:sp>
      <p:graphicFrame>
        <p:nvGraphicFramePr>
          <p:cNvPr id="16387" name="Object 1"/>
          <p:cNvGraphicFramePr>
            <a:graphicFrameLocks noChangeAspect="1"/>
          </p:cNvGraphicFramePr>
          <p:nvPr/>
        </p:nvGraphicFramePr>
        <p:xfrm>
          <a:off x="4495800" y="4038600"/>
          <a:ext cx="381000" cy="381000"/>
        </p:xfrm>
        <a:graphic>
          <a:graphicData uri="http://schemas.openxmlformats.org/presentationml/2006/ole">
            <p:oleObj spid="_x0000_s16387" name="Equation" r:id="rId4" imgW="126720" imgH="126720" progId="Equation.DSMT4">
              <p:embed/>
            </p:oleObj>
          </a:graphicData>
        </a:graphic>
      </p:graphicFrame>
      <p:graphicFrame>
        <p:nvGraphicFramePr>
          <p:cNvPr id="16388" name="Object 2"/>
          <p:cNvGraphicFramePr>
            <a:graphicFrameLocks noChangeAspect="1"/>
          </p:cNvGraphicFramePr>
          <p:nvPr/>
        </p:nvGraphicFramePr>
        <p:xfrm>
          <a:off x="4419600" y="5219700"/>
          <a:ext cx="342900" cy="495300"/>
        </p:xfrm>
        <a:graphic>
          <a:graphicData uri="http://schemas.openxmlformats.org/presentationml/2006/ole">
            <p:oleObj spid="_x0000_s16388" name="Equation" r:id="rId5" imgW="114120" imgH="164880" progId="Equation.DSMT4">
              <p:embed/>
            </p:oleObj>
          </a:graphicData>
        </a:graphic>
      </p:graphicFrame>
      <p:graphicFrame>
        <p:nvGraphicFramePr>
          <p:cNvPr id="16389" name="Object 3"/>
          <p:cNvGraphicFramePr>
            <a:graphicFrameLocks noChangeAspect="1"/>
          </p:cNvGraphicFramePr>
          <p:nvPr/>
        </p:nvGraphicFramePr>
        <p:xfrm>
          <a:off x="6172200" y="4038600"/>
          <a:ext cx="609600" cy="381000"/>
        </p:xfrm>
        <a:graphic>
          <a:graphicData uri="http://schemas.openxmlformats.org/presentationml/2006/ole">
            <p:oleObj spid="_x0000_s16389" name="Equation" r:id="rId6" imgW="203040" imgH="126720" progId="Equation.DSMT4">
              <p:embed/>
            </p:oleObj>
          </a:graphicData>
        </a:graphic>
      </p:graphicFrame>
      <p:graphicFrame>
        <p:nvGraphicFramePr>
          <p:cNvPr id="16390" name="Object 4"/>
          <p:cNvGraphicFramePr>
            <a:graphicFrameLocks noChangeAspect="1"/>
          </p:cNvGraphicFramePr>
          <p:nvPr/>
        </p:nvGraphicFramePr>
        <p:xfrm>
          <a:off x="6191250" y="4210050"/>
          <a:ext cx="571500" cy="495300"/>
        </p:xfrm>
        <a:graphic>
          <a:graphicData uri="http://schemas.openxmlformats.org/presentationml/2006/ole">
            <p:oleObj spid="_x0000_s16390" name="Equation" r:id="rId7" imgW="190440" imgH="164880" progId="Equation.DSMT4">
              <p:embed/>
            </p:oleObj>
          </a:graphicData>
        </a:graphic>
      </p:graphicFrame>
      <p:graphicFrame>
        <p:nvGraphicFramePr>
          <p:cNvPr id="16391" name="Object 5"/>
          <p:cNvGraphicFramePr>
            <a:graphicFrameLocks noChangeAspect="1"/>
          </p:cNvGraphicFramePr>
          <p:nvPr/>
        </p:nvGraphicFramePr>
        <p:xfrm>
          <a:off x="6248400" y="5105400"/>
          <a:ext cx="571500" cy="381000"/>
        </p:xfrm>
        <a:graphic>
          <a:graphicData uri="http://schemas.openxmlformats.org/presentationml/2006/ole">
            <p:oleObj spid="_x0000_s16391" name="Equation" r:id="rId8" imgW="190440" imgH="126720" progId="Equation.DSMT4">
              <p:embed/>
            </p:oleObj>
          </a:graphicData>
        </a:graphic>
      </p:graphicFrame>
      <p:sp>
        <p:nvSpPr>
          <p:cNvPr id="16413" name="Line 31"/>
          <p:cNvSpPr>
            <a:spLocks noChangeShapeType="1"/>
          </p:cNvSpPr>
          <p:nvPr/>
        </p:nvSpPr>
        <p:spPr bwMode="auto">
          <a:xfrm>
            <a:off x="6477000" y="4724400"/>
            <a:ext cx="0" cy="457200"/>
          </a:xfrm>
          <a:prstGeom prst="line">
            <a:avLst/>
          </a:prstGeom>
          <a:noFill/>
          <a:ln w="38100">
            <a:solidFill>
              <a:schemeClr val="tx1"/>
            </a:solidFill>
            <a:prstDash val="dash"/>
            <a:round/>
            <a:headEnd/>
            <a:tailEnd/>
          </a:ln>
        </p:spPr>
        <p:txBody>
          <a:bodyPr/>
          <a:lstStyle/>
          <a:p>
            <a:endParaRPr lang="ja-JP"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9" name="スライド番号プレースホルダ 4"/>
          <p:cNvSpPr>
            <a:spLocks noGrp="1"/>
          </p:cNvSpPr>
          <p:nvPr>
            <p:ph type="sldNum" sz="quarter" idx="12"/>
          </p:nvPr>
        </p:nvSpPr>
        <p:spPr>
          <a:noFill/>
        </p:spPr>
        <p:txBody>
          <a:bodyPr/>
          <a:lstStyle/>
          <a:p>
            <a:fld id="{2A5535DF-B611-4933-BA37-81CEEA5BEBE7}" type="slidenum">
              <a:rPr lang="en-US" altLang="ja-JP" smtClean="0"/>
              <a:pPr/>
              <a:t>21</a:t>
            </a:fld>
            <a:endParaRPr lang="en-US" altLang="ja-JP" smtClean="0"/>
          </a:p>
        </p:txBody>
      </p:sp>
      <p:sp>
        <p:nvSpPr>
          <p:cNvPr id="17420" name="Oval 44"/>
          <p:cNvSpPr>
            <a:spLocks noChangeArrowheads="1"/>
          </p:cNvSpPr>
          <p:nvPr/>
        </p:nvSpPr>
        <p:spPr bwMode="auto">
          <a:xfrm>
            <a:off x="2209800" y="1752600"/>
            <a:ext cx="3962400" cy="3962400"/>
          </a:xfrm>
          <a:prstGeom prst="ellipse">
            <a:avLst/>
          </a:prstGeom>
          <a:noFill/>
          <a:ln w="9525">
            <a:solidFill>
              <a:schemeClr val="tx1"/>
            </a:solidFill>
            <a:round/>
            <a:headEnd/>
            <a:tailEnd/>
          </a:ln>
        </p:spPr>
        <p:txBody>
          <a:bodyPr wrap="none" anchor="ctr"/>
          <a:lstStyle/>
          <a:p>
            <a:endParaRPr lang="ja-JP" altLang="en-US"/>
          </a:p>
        </p:txBody>
      </p:sp>
      <p:sp>
        <p:nvSpPr>
          <p:cNvPr id="17421" name="Rectangle 2"/>
          <p:cNvSpPr>
            <a:spLocks noGrp="1" noChangeArrowheads="1"/>
          </p:cNvSpPr>
          <p:nvPr>
            <p:ph type="title"/>
          </p:nvPr>
        </p:nvSpPr>
        <p:spPr/>
        <p:txBody>
          <a:bodyPr/>
          <a:lstStyle/>
          <a:p>
            <a:pPr eaLnBrk="1" hangingPunct="1"/>
            <a:r>
              <a:rPr lang="ja-JP" altLang="en-US" smtClean="0"/>
              <a:t>シャノン線図（アルファベット）</a:t>
            </a:r>
          </a:p>
        </p:txBody>
      </p:sp>
      <p:sp>
        <p:nvSpPr>
          <p:cNvPr id="17422" name="Oval 41"/>
          <p:cNvSpPr>
            <a:spLocks noChangeArrowheads="1"/>
          </p:cNvSpPr>
          <p:nvPr/>
        </p:nvSpPr>
        <p:spPr bwMode="auto">
          <a:xfrm>
            <a:off x="3200400" y="1752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7423" name="Oval 42"/>
          <p:cNvSpPr>
            <a:spLocks noChangeArrowheads="1"/>
          </p:cNvSpPr>
          <p:nvPr/>
        </p:nvSpPr>
        <p:spPr bwMode="auto">
          <a:xfrm>
            <a:off x="2743200" y="5029200"/>
            <a:ext cx="1371600" cy="990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7424" name="Oval 43"/>
          <p:cNvSpPr>
            <a:spLocks noChangeArrowheads="1"/>
          </p:cNvSpPr>
          <p:nvPr/>
        </p:nvSpPr>
        <p:spPr bwMode="auto">
          <a:xfrm>
            <a:off x="4114800" y="16002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7425" name="Oval 45"/>
          <p:cNvSpPr>
            <a:spLocks noChangeArrowheads="1"/>
          </p:cNvSpPr>
          <p:nvPr/>
        </p:nvSpPr>
        <p:spPr bwMode="auto">
          <a:xfrm>
            <a:off x="4876800" y="1828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7426" name="Oval 46"/>
          <p:cNvSpPr>
            <a:spLocks noChangeArrowheads="1"/>
          </p:cNvSpPr>
          <p:nvPr/>
        </p:nvSpPr>
        <p:spPr bwMode="auto">
          <a:xfrm>
            <a:off x="5562600" y="24384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17427" name="AutoShape 47"/>
          <p:cNvSpPr>
            <a:spLocks noChangeArrowheads="1"/>
          </p:cNvSpPr>
          <p:nvPr/>
        </p:nvSpPr>
        <p:spPr bwMode="auto">
          <a:xfrm rot="-2022989">
            <a:off x="4267200" y="12192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7428" name="AutoShape 48"/>
          <p:cNvSpPr>
            <a:spLocks noChangeArrowheads="1"/>
          </p:cNvSpPr>
          <p:nvPr/>
        </p:nvSpPr>
        <p:spPr bwMode="auto">
          <a:xfrm>
            <a:off x="5105400" y="15240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7429" name="AutoShape 49"/>
          <p:cNvSpPr>
            <a:spLocks noChangeArrowheads="1"/>
          </p:cNvSpPr>
          <p:nvPr/>
        </p:nvSpPr>
        <p:spPr bwMode="auto">
          <a:xfrm rot="477665">
            <a:off x="5867400" y="21336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7430" name="Line 50"/>
          <p:cNvSpPr>
            <a:spLocks noChangeShapeType="1"/>
          </p:cNvSpPr>
          <p:nvPr/>
        </p:nvSpPr>
        <p:spPr bwMode="auto">
          <a:xfrm flipH="1">
            <a:off x="3810000" y="19050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1" name="Line 51"/>
          <p:cNvSpPr>
            <a:spLocks noChangeShapeType="1"/>
          </p:cNvSpPr>
          <p:nvPr/>
        </p:nvSpPr>
        <p:spPr bwMode="auto">
          <a:xfrm flipH="1">
            <a:off x="3962400" y="1981200"/>
            <a:ext cx="3048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2" name="Line 52"/>
          <p:cNvSpPr>
            <a:spLocks noChangeShapeType="1"/>
          </p:cNvSpPr>
          <p:nvPr/>
        </p:nvSpPr>
        <p:spPr bwMode="auto">
          <a:xfrm flipH="1">
            <a:off x="4267200" y="1981200"/>
            <a:ext cx="762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3" name="Line 53"/>
          <p:cNvSpPr>
            <a:spLocks noChangeShapeType="1"/>
          </p:cNvSpPr>
          <p:nvPr/>
        </p:nvSpPr>
        <p:spPr bwMode="auto">
          <a:xfrm flipH="1">
            <a:off x="4572000" y="2133600"/>
            <a:ext cx="3048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4" name="Line 54"/>
          <p:cNvSpPr>
            <a:spLocks noChangeShapeType="1"/>
          </p:cNvSpPr>
          <p:nvPr/>
        </p:nvSpPr>
        <p:spPr bwMode="auto">
          <a:xfrm flipH="1">
            <a:off x="4876800" y="22098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5" name="Line 55"/>
          <p:cNvSpPr>
            <a:spLocks noChangeShapeType="1"/>
          </p:cNvSpPr>
          <p:nvPr/>
        </p:nvSpPr>
        <p:spPr bwMode="auto">
          <a:xfrm>
            <a:off x="5105400" y="22860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6" name="Line 56"/>
          <p:cNvSpPr>
            <a:spLocks noChangeShapeType="1"/>
          </p:cNvSpPr>
          <p:nvPr/>
        </p:nvSpPr>
        <p:spPr bwMode="auto">
          <a:xfrm flipH="1">
            <a:off x="5257800" y="2743200"/>
            <a:ext cx="3048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7" name="Line 57"/>
          <p:cNvSpPr>
            <a:spLocks noChangeShapeType="1"/>
          </p:cNvSpPr>
          <p:nvPr/>
        </p:nvSpPr>
        <p:spPr bwMode="auto">
          <a:xfrm flipH="1">
            <a:off x="5562600" y="28194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8" name="Line 58"/>
          <p:cNvSpPr>
            <a:spLocks noChangeShapeType="1"/>
          </p:cNvSpPr>
          <p:nvPr/>
        </p:nvSpPr>
        <p:spPr bwMode="auto">
          <a:xfrm>
            <a:off x="5791200" y="28956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39" name="AutoShape 59"/>
          <p:cNvSpPr>
            <a:spLocks noChangeArrowheads="1"/>
          </p:cNvSpPr>
          <p:nvPr/>
        </p:nvSpPr>
        <p:spPr bwMode="auto">
          <a:xfrm rot="-2685852">
            <a:off x="3200400" y="12954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7440" name="Line 60"/>
          <p:cNvSpPr>
            <a:spLocks noChangeShapeType="1"/>
          </p:cNvSpPr>
          <p:nvPr/>
        </p:nvSpPr>
        <p:spPr bwMode="auto">
          <a:xfrm rot="10800000" flipH="1">
            <a:off x="4114800" y="5105400"/>
            <a:ext cx="533400" cy="228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41" name="Line 61"/>
          <p:cNvSpPr>
            <a:spLocks noChangeShapeType="1"/>
          </p:cNvSpPr>
          <p:nvPr/>
        </p:nvSpPr>
        <p:spPr bwMode="auto">
          <a:xfrm rot="10800000" flipH="1">
            <a:off x="3810000" y="4343400"/>
            <a:ext cx="381000" cy="6858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42" name="Line 62"/>
          <p:cNvSpPr>
            <a:spLocks noChangeShapeType="1"/>
          </p:cNvSpPr>
          <p:nvPr/>
        </p:nvSpPr>
        <p:spPr bwMode="auto">
          <a:xfrm rot="10800000">
            <a:off x="3352800" y="44958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43" name="AutoShape 63"/>
          <p:cNvSpPr>
            <a:spLocks noChangeArrowheads="1"/>
          </p:cNvSpPr>
          <p:nvPr/>
        </p:nvSpPr>
        <p:spPr bwMode="auto">
          <a:xfrm rot="10068503">
            <a:off x="2590800" y="59436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17444" name="Line 64"/>
          <p:cNvSpPr>
            <a:spLocks noChangeShapeType="1"/>
          </p:cNvSpPr>
          <p:nvPr/>
        </p:nvSpPr>
        <p:spPr bwMode="auto">
          <a:xfrm>
            <a:off x="6096000" y="2895600"/>
            <a:ext cx="228600" cy="685800"/>
          </a:xfrm>
          <a:prstGeom prst="line">
            <a:avLst/>
          </a:prstGeom>
          <a:noFill/>
          <a:ln w="76200">
            <a:solidFill>
              <a:schemeClr val="tx1"/>
            </a:solidFill>
            <a:prstDash val="sysDot"/>
            <a:round/>
            <a:headEnd/>
            <a:tailEnd/>
          </a:ln>
        </p:spPr>
        <p:txBody>
          <a:bodyPr/>
          <a:lstStyle/>
          <a:p>
            <a:endParaRPr lang="ja-JP" altLang="en-US"/>
          </a:p>
        </p:txBody>
      </p:sp>
      <p:sp>
        <p:nvSpPr>
          <p:cNvPr id="17445" name="Line 65"/>
          <p:cNvSpPr>
            <a:spLocks noChangeShapeType="1"/>
          </p:cNvSpPr>
          <p:nvPr/>
        </p:nvSpPr>
        <p:spPr bwMode="auto">
          <a:xfrm flipV="1">
            <a:off x="4038600" y="5791200"/>
            <a:ext cx="685800" cy="76200"/>
          </a:xfrm>
          <a:prstGeom prst="line">
            <a:avLst/>
          </a:prstGeom>
          <a:noFill/>
          <a:ln w="76200">
            <a:solidFill>
              <a:schemeClr val="tx1"/>
            </a:solidFill>
            <a:prstDash val="sysDot"/>
            <a:round/>
            <a:headEnd/>
            <a:tailEnd/>
          </a:ln>
        </p:spPr>
        <p:txBody>
          <a:bodyPr/>
          <a:lstStyle/>
          <a:p>
            <a:endParaRPr lang="ja-JP" altLang="en-US"/>
          </a:p>
        </p:txBody>
      </p:sp>
      <p:sp>
        <p:nvSpPr>
          <p:cNvPr id="17446" name="Line 66"/>
          <p:cNvSpPr>
            <a:spLocks noChangeShapeType="1"/>
          </p:cNvSpPr>
          <p:nvPr/>
        </p:nvSpPr>
        <p:spPr bwMode="auto">
          <a:xfrm>
            <a:off x="2362200" y="4876800"/>
            <a:ext cx="609600" cy="457200"/>
          </a:xfrm>
          <a:prstGeom prst="line">
            <a:avLst/>
          </a:prstGeom>
          <a:noFill/>
          <a:ln w="76200">
            <a:solidFill>
              <a:schemeClr val="tx1"/>
            </a:solidFill>
            <a:prstDash val="sysDot"/>
            <a:round/>
            <a:headEnd/>
            <a:tailEnd/>
          </a:ln>
        </p:spPr>
        <p:txBody>
          <a:bodyPr/>
          <a:lstStyle/>
          <a:p>
            <a:endParaRPr lang="ja-JP" altLang="en-US"/>
          </a:p>
        </p:txBody>
      </p:sp>
      <p:sp>
        <p:nvSpPr>
          <p:cNvPr id="17447" name="Line 67"/>
          <p:cNvSpPr>
            <a:spLocks noChangeShapeType="1"/>
          </p:cNvSpPr>
          <p:nvPr/>
        </p:nvSpPr>
        <p:spPr bwMode="auto">
          <a:xfrm flipV="1">
            <a:off x="2514600" y="1981200"/>
            <a:ext cx="609600" cy="304800"/>
          </a:xfrm>
          <a:prstGeom prst="line">
            <a:avLst/>
          </a:prstGeom>
          <a:noFill/>
          <a:ln w="76200">
            <a:solidFill>
              <a:schemeClr val="tx1"/>
            </a:solidFill>
            <a:prstDash val="sysDot"/>
            <a:round/>
            <a:headEnd/>
            <a:tailEnd/>
          </a:ln>
        </p:spPr>
        <p:txBody>
          <a:bodyPr/>
          <a:lstStyle/>
          <a:p>
            <a:endParaRPr lang="ja-JP" altLang="en-US"/>
          </a:p>
        </p:txBody>
      </p:sp>
      <p:sp>
        <p:nvSpPr>
          <p:cNvPr id="17448" name="Line 68"/>
          <p:cNvSpPr>
            <a:spLocks noChangeShapeType="1"/>
          </p:cNvSpPr>
          <p:nvPr/>
        </p:nvSpPr>
        <p:spPr bwMode="auto">
          <a:xfrm flipH="1">
            <a:off x="2971800" y="21336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49" name="Line 69"/>
          <p:cNvSpPr>
            <a:spLocks noChangeShapeType="1"/>
          </p:cNvSpPr>
          <p:nvPr/>
        </p:nvSpPr>
        <p:spPr bwMode="auto">
          <a:xfrm>
            <a:off x="3352800" y="2209800"/>
            <a:ext cx="762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17450" name="Line 70"/>
          <p:cNvSpPr>
            <a:spLocks noChangeShapeType="1"/>
          </p:cNvSpPr>
          <p:nvPr/>
        </p:nvSpPr>
        <p:spPr bwMode="auto">
          <a:xfrm>
            <a:off x="3505200" y="21336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graphicFrame>
        <p:nvGraphicFramePr>
          <p:cNvPr id="17410" name="Object 71"/>
          <p:cNvGraphicFramePr>
            <a:graphicFrameLocks noChangeAspect="1"/>
          </p:cNvGraphicFramePr>
          <p:nvPr/>
        </p:nvGraphicFramePr>
        <p:xfrm>
          <a:off x="4114800" y="1600200"/>
          <a:ext cx="381000" cy="381000"/>
        </p:xfrm>
        <a:graphic>
          <a:graphicData uri="http://schemas.openxmlformats.org/presentationml/2006/ole">
            <p:oleObj spid="_x0000_s17410" name="Equation" r:id="rId3" imgW="126720" imgH="126720" progId="Equation.DSMT4">
              <p:embed/>
            </p:oleObj>
          </a:graphicData>
        </a:graphic>
      </p:graphicFrame>
      <p:graphicFrame>
        <p:nvGraphicFramePr>
          <p:cNvPr id="17411" name="Object 72"/>
          <p:cNvGraphicFramePr>
            <a:graphicFrameLocks noChangeAspect="1"/>
          </p:cNvGraphicFramePr>
          <p:nvPr/>
        </p:nvGraphicFramePr>
        <p:xfrm>
          <a:off x="4876800" y="1752600"/>
          <a:ext cx="342900" cy="495300"/>
        </p:xfrm>
        <a:graphic>
          <a:graphicData uri="http://schemas.openxmlformats.org/presentationml/2006/ole">
            <p:oleObj spid="_x0000_s17411" name="Equation" r:id="rId4" imgW="114120" imgH="164880" progId="Equation.DSMT4">
              <p:embed/>
            </p:oleObj>
          </a:graphicData>
        </a:graphic>
      </p:graphicFrame>
      <p:graphicFrame>
        <p:nvGraphicFramePr>
          <p:cNvPr id="17412" name="Object 73"/>
          <p:cNvGraphicFramePr>
            <a:graphicFrameLocks noChangeAspect="1"/>
          </p:cNvGraphicFramePr>
          <p:nvPr/>
        </p:nvGraphicFramePr>
        <p:xfrm>
          <a:off x="5562600" y="2438400"/>
          <a:ext cx="342900" cy="381000"/>
        </p:xfrm>
        <a:graphic>
          <a:graphicData uri="http://schemas.openxmlformats.org/presentationml/2006/ole">
            <p:oleObj spid="_x0000_s17412" name="Equation" r:id="rId5" imgW="114120" imgH="126720" progId="Equation.DSMT4">
              <p:embed/>
            </p:oleObj>
          </a:graphicData>
        </a:graphic>
      </p:graphicFrame>
      <p:graphicFrame>
        <p:nvGraphicFramePr>
          <p:cNvPr id="17413" name="Object 74"/>
          <p:cNvGraphicFramePr>
            <a:graphicFrameLocks noChangeAspect="1"/>
          </p:cNvGraphicFramePr>
          <p:nvPr/>
        </p:nvGraphicFramePr>
        <p:xfrm>
          <a:off x="3219450" y="1752600"/>
          <a:ext cx="342900" cy="381000"/>
        </p:xfrm>
        <a:graphic>
          <a:graphicData uri="http://schemas.openxmlformats.org/presentationml/2006/ole">
            <p:oleObj spid="_x0000_s17413" name="Equation" r:id="rId6" imgW="114120" imgH="126720" progId="Equation.DSMT4">
              <p:embed/>
            </p:oleObj>
          </a:graphicData>
        </a:graphic>
      </p:graphicFrame>
      <p:graphicFrame>
        <p:nvGraphicFramePr>
          <p:cNvPr id="17414" name="Object 76"/>
          <p:cNvGraphicFramePr>
            <a:graphicFrameLocks noChangeAspect="1"/>
          </p:cNvGraphicFramePr>
          <p:nvPr/>
        </p:nvGraphicFramePr>
        <p:xfrm>
          <a:off x="5410200" y="685800"/>
          <a:ext cx="3271838" cy="647700"/>
        </p:xfrm>
        <a:graphic>
          <a:graphicData uri="http://schemas.openxmlformats.org/presentationml/2006/ole">
            <p:oleObj spid="_x0000_s17414" name="Equation" r:id="rId7" imgW="1155600" imgH="228600" progId="Equation.DSMT4">
              <p:embed/>
            </p:oleObj>
          </a:graphicData>
        </a:graphic>
      </p:graphicFrame>
      <p:graphicFrame>
        <p:nvGraphicFramePr>
          <p:cNvPr id="17415" name="Object 77"/>
          <p:cNvGraphicFramePr>
            <a:graphicFrameLocks noChangeAspect="1"/>
          </p:cNvGraphicFramePr>
          <p:nvPr/>
        </p:nvGraphicFramePr>
        <p:xfrm>
          <a:off x="2743200" y="5257800"/>
          <a:ext cx="1330325" cy="503238"/>
        </p:xfrm>
        <a:graphic>
          <a:graphicData uri="http://schemas.openxmlformats.org/presentationml/2006/ole">
            <p:oleObj spid="_x0000_s17415" name="Equation" r:id="rId8" imgW="469800" imgH="177480" progId="Equation.DSMT4">
              <p:embed/>
            </p:oleObj>
          </a:graphicData>
        </a:graphic>
      </p:graphicFrame>
      <p:graphicFrame>
        <p:nvGraphicFramePr>
          <p:cNvPr id="17416" name="Object 78"/>
          <p:cNvGraphicFramePr>
            <a:graphicFrameLocks noChangeAspect="1"/>
          </p:cNvGraphicFramePr>
          <p:nvPr/>
        </p:nvGraphicFramePr>
        <p:xfrm>
          <a:off x="4114800" y="4343400"/>
          <a:ext cx="1582738" cy="574675"/>
        </p:xfrm>
        <a:graphic>
          <a:graphicData uri="http://schemas.openxmlformats.org/presentationml/2006/ole">
            <p:oleObj spid="_x0000_s17416" name="Equation" r:id="rId9" imgW="558720" imgH="203040" progId="Equation.DSMT4">
              <p:embed/>
            </p:oleObj>
          </a:graphicData>
        </a:graphic>
      </p:graphicFrame>
      <p:graphicFrame>
        <p:nvGraphicFramePr>
          <p:cNvPr id="17417" name="Object 79"/>
          <p:cNvGraphicFramePr>
            <a:graphicFrameLocks noChangeAspect="1"/>
          </p:cNvGraphicFramePr>
          <p:nvPr/>
        </p:nvGraphicFramePr>
        <p:xfrm>
          <a:off x="4267200" y="3810000"/>
          <a:ext cx="1143000" cy="493713"/>
        </p:xfrm>
        <a:graphic>
          <a:graphicData uri="http://schemas.openxmlformats.org/presentationml/2006/ole">
            <p:oleObj spid="_x0000_s17417" name="Equation" r:id="rId10" imgW="469800" imgH="203040" progId="Equation.DSMT4">
              <p:embed/>
            </p:oleObj>
          </a:graphicData>
        </a:graphic>
      </p:graphicFrame>
      <p:graphicFrame>
        <p:nvGraphicFramePr>
          <p:cNvPr id="17418" name="Object 80"/>
          <p:cNvGraphicFramePr>
            <a:graphicFrameLocks noChangeAspect="1"/>
          </p:cNvGraphicFramePr>
          <p:nvPr/>
        </p:nvGraphicFramePr>
        <p:xfrm>
          <a:off x="914400" y="5943600"/>
          <a:ext cx="1582738" cy="574675"/>
        </p:xfrm>
        <a:graphic>
          <a:graphicData uri="http://schemas.openxmlformats.org/presentationml/2006/ole">
            <p:oleObj spid="_x0000_s17418" name="Equation" r:id="rId11" imgW="558720" imgH="203040" progId="Equation.DSMT4">
              <p:embed/>
            </p:oleObj>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46" name="スライド番号プレースホルダ 4"/>
          <p:cNvSpPr>
            <a:spLocks noGrp="1"/>
          </p:cNvSpPr>
          <p:nvPr>
            <p:ph type="sldNum" sz="quarter" idx="12"/>
          </p:nvPr>
        </p:nvSpPr>
        <p:spPr>
          <a:noFill/>
        </p:spPr>
        <p:txBody>
          <a:bodyPr/>
          <a:lstStyle/>
          <a:p>
            <a:fld id="{3CFD5E33-78F7-4940-B97E-236F2FB4E413}" type="slidenum">
              <a:rPr lang="en-US" altLang="ja-JP" smtClean="0"/>
              <a:pPr/>
              <a:t>22</a:t>
            </a:fld>
            <a:endParaRPr lang="en-US" altLang="ja-JP" smtClean="0"/>
          </a:p>
        </p:txBody>
      </p:sp>
      <p:sp>
        <p:nvSpPr>
          <p:cNvPr id="18447" name="Rectangle 2"/>
          <p:cNvSpPr>
            <a:spLocks noGrp="1" noChangeArrowheads="1"/>
          </p:cNvSpPr>
          <p:nvPr>
            <p:ph type="title"/>
          </p:nvPr>
        </p:nvSpPr>
        <p:spPr>
          <a:xfrm>
            <a:off x="0" y="0"/>
            <a:ext cx="8839200" cy="609600"/>
          </a:xfrm>
        </p:spPr>
        <p:txBody>
          <a:bodyPr/>
          <a:lstStyle/>
          <a:p>
            <a:pPr eaLnBrk="1" hangingPunct="1"/>
            <a:r>
              <a:rPr lang="ja-JP" altLang="en-US" smtClean="0"/>
              <a:t>マルコフ情報源例（２元単純マルコフ情報源）</a:t>
            </a:r>
          </a:p>
        </p:txBody>
      </p:sp>
      <p:graphicFrame>
        <p:nvGraphicFramePr>
          <p:cNvPr id="18434" name="Object 3"/>
          <p:cNvGraphicFramePr>
            <a:graphicFrameLocks noChangeAspect="1"/>
          </p:cNvGraphicFramePr>
          <p:nvPr/>
        </p:nvGraphicFramePr>
        <p:xfrm>
          <a:off x="457200" y="685800"/>
          <a:ext cx="1941513" cy="647700"/>
        </p:xfrm>
        <a:graphic>
          <a:graphicData uri="http://schemas.openxmlformats.org/presentationml/2006/ole">
            <p:oleObj spid="_x0000_s18434" name="Equation" r:id="rId3" imgW="685800" imgH="228600" progId="Equation.DSMT4">
              <p:embed/>
            </p:oleObj>
          </a:graphicData>
        </a:graphic>
      </p:graphicFrame>
      <p:sp>
        <p:nvSpPr>
          <p:cNvPr id="18448" name="Oval 31"/>
          <p:cNvSpPr>
            <a:spLocks noChangeArrowheads="1"/>
          </p:cNvSpPr>
          <p:nvPr/>
        </p:nvSpPr>
        <p:spPr bwMode="auto">
          <a:xfrm>
            <a:off x="685800" y="2209800"/>
            <a:ext cx="914400" cy="866775"/>
          </a:xfrm>
          <a:prstGeom prst="ellipse">
            <a:avLst/>
          </a:prstGeom>
          <a:noFill/>
          <a:ln w="9525">
            <a:solidFill>
              <a:schemeClr val="tx1"/>
            </a:solidFill>
            <a:round/>
            <a:headEnd/>
            <a:tailEnd/>
          </a:ln>
        </p:spPr>
        <p:txBody>
          <a:bodyPr wrap="none" anchor="ctr"/>
          <a:lstStyle/>
          <a:p>
            <a:endParaRPr lang="ja-JP" altLang="en-US"/>
          </a:p>
        </p:txBody>
      </p:sp>
      <p:sp>
        <p:nvSpPr>
          <p:cNvPr id="18449" name="Oval 32"/>
          <p:cNvSpPr>
            <a:spLocks noChangeArrowheads="1"/>
          </p:cNvSpPr>
          <p:nvPr/>
        </p:nvSpPr>
        <p:spPr bwMode="auto">
          <a:xfrm>
            <a:off x="685800" y="4724400"/>
            <a:ext cx="838200" cy="795338"/>
          </a:xfrm>
          <a:prstGeom prst="ellipse">
            <a:avLst/>
          </a:prstGeom>
          <a:noFill/>
          <a:ln w="9525">
            <a:solidFill>
              <a:schemeClr val="tx1"/>
            </a:solidFill>
            <a:round/>
            <a:headEnd/>
            <a:tailEnd/>
          </a:ln>
        </p:spPr>
        <p:txBody>
          <a:bodyPr wrap="none" anchor="ctr"/>
          <a:lstStyle/>
          <a:p>
            <a:endParaRPr lang="ja-JP" altLang="en-US"/>
          </a:p>
        </p:txBody>
      </p:sp>
      <p:sp>
        <p:nvSpPr>
          <p:cNvPr id="18450" name="Oval 33"/>
          <p:cNvSpPr>
            <a:spLocks noChangeArrowheads="1"/>
          </p:cNvSpPr>
          <p:nvPr/>
        </p:nvSpPr>
        <p:spPr bwMode="auto">
          <a:xfrm>
            <a:off x="3505200" y="1295400"/>
            <a:ext cx="838200" cy="795338"/>
          </a:xfrm>
          <a:prstGeom prst="ellipse">
            <a:avLst/>
          </a:prstGeom>
          <a:noFill/>
          <a:ln w="9525">
            <a:solidFill>
              <a:schemeClr val="tx1"/>
            </a:solidFill>
            <a:round/>
            <a:headEnd/>
            <a:tailEnd/>
          </a:ln>
        </p:spPr>
        <p:txBody>
          <a:bodyPr wrap="none" anchor="ctr"/>
          <a:lstStyle/>
          <a:p>
            <a:endParaRPr lang="ja-JP" altLang="en-US"/>
          </a:p>
        </p:txBody>
      </p:sp>
      <p:sp>
        <p:nvSpPr>
          <p:cNvPr id="18451" name="Oval 34"/>
          <p:cNvSpPr>
            <a:spLocks noChangeArrowheads="1"/>
          </p:cNvSpPr>
          <p:nvPr/>
        </p:nvSpPr>
        <p:spPr bwMode="auto">
          <a:xfrm>
            <a:off x="3505200" y="2743200"/>
            <a:ext cx="838200" cy="795338"/>
          </a:xfrm>
          <a:prstGeom prst="ellipse">
            <a:avLst/>
          </a:prstGeom>
          <a:noFill/>
          <a:ln w="9525">
            <a:solidFill>
              <a:schemeClr val="tx1"/>
            </a:solidFill>
            <a:round/>
            <a:headEnd/>
            <a:tailEnd/>
          </a:ln>
        </p:spPr>
        <p:txBody>
          <a:bodyPr wrap="none" anchor="ctr"/>
          <a:lstStyle/>
          <a:p>
            <a:endParaRPr lang="ja-JP" altLang="en-US"/>
          </a:p>
        </p:txBody>
      </p:sp>
      <p:sp>
        <p:nvSpPr>
          <p:cNvPr id="18452" name="Oval 35"/>
          <p:cNvSpPr>
            <a:spLocks noChangeArrowheads="1"/>
          </p:cNvSpPr>
          <p:nvPr/>
        </p:nvSpPr>
        <p:spPr bwMode="auto">
          <a:xfrm>
            <a:off x="3505200" y="4310063"/>
            <a:ext cx="838200" cy="795337"/>
          </a:xfrm>
          <a:prstGeom prst="ellipse">
            <a:avLst/>
          </a:prstGeom>
          <a:noFill/>
          <a:ln w="9525">
            <a:solidFill>
              <a:schemeClr val="tx1"/>
            </a:solidFill>
            <a:round/>
            <a:headEnd/>
            <a:tailEnd/>
          </a:ln>
        </p:spPr>
        <p:txBody>
          <a:bodyPr wrap="none" anchor="ctr"/>
          <a:lstStyle/>
          <a:p>
            <a:endParaRPr lang="ja-JP" altLang="en-US"/>
          </a:p>
        </p:txBody>
      </p:sp>
      <p:sp>
        <p:nvSpPr>
          <p:cNvPr id="18453" name="Oval 36"/>
          <p:cNvSpPr>
            <a:spLocks noChangeArrowheads="1"/>
          </p:cNvSpPr>
          <p:nvPr/>
        </p:nvSpPr>
        <p:spPr bwMode="auto">
          <a:xfrm>
            <a:off x="3581400" y="5638800"/>
            <a:ext cx="838200" cy="795338"/>
          </a:xfrm>
          <a:prstGeom prst="ellipse">
            <a:avLst/>
          </a:prstGeom>
          <a:noFill/>
          <a:ln w="9525">
            <a:solidFill>
              <a:schemeClr val="tx1"/>
            </a:solidFill>
            <a:round/>
            <a:headEnd/>
            <a:tailEnd/>
          </a:ln>
        </p:spPr>
        <p:txBody>
          <a:bodyPr wrap="none" anchor="ctr"/>
          <a:lstStyle/>
          <a:p>
            <a:endParaRPr lang="ja-JP" altLang="en-US"/>
          </a:p>
        </p:txBody>
      </p:sp>
      <p:graphicFrame>
        <p:nvGraphicFramePr>
          <p:cNvPr id="18435" name="Object 37"/>
          <p:cNvGraphicFramePr>
            <a:graphicFrameLocks noChangeAspect="1"/>
          </p:cNvGraphicFramePr>
          <p:nvPr/>
        </p:nvGraphicFramePr>
        <p:xfrm>
          <a:off x="914400" y="2362200"/>
          <a:ext cx="509588" cy="609600"/>
        </p:xfrm>
        <a:graphic>
          <a:graphicData uri="http://schemas.openxmlformats.org/presentationml/2006/ole">
            <p:oleObj spid="_x0000_s18435" name="Equation" r:id="rId4" imgW="126720" imgH="152280" progId="Equation.DSMT4">
              <p:embed/>
            </p:oleObj>
          </a:graphicData>
        </a:graphic>
      </p:graphicFrame>
      <p:graphicFrame>
        <p:nvGraphicFramePr>
          <p:cNvPr id="18436" name="Object 38"/>
          <p:cNvGraphicFramePr>
            <a:graphicFrameLocks noChangeAspect="1"/>
          </p:cNvGraphicFramePr>
          <p:nvPr/>
        </p:nvGraphicFramePr>
        <p:xfrm>
          <a:off x="3733800" y="1371600"/>
          <a:ext cx="509588" cy="609600"/>
        </p:xfrm>
        <a:graphic>
          <a:graphicData uri="http://schemas.openxmlformats.org/presentationml/2006/ole">
            <p:oleObj spid="_x0000_s18436" name="Equation" r:id="rId5" imgW="126720" imgH="152280" progId="Equation.DSMT4">
              <p:embed/>
            </p:oleObj>
          </a:graphicData>
        </a:graphic>
      </p:graphicFrame>
      <p:graphicFrame>
        <p:nvGraphicFramePr>
          <p:cNvPr id="18437" name="Object 39"/>
          <p:cNvGraphicFramePr>
            <a:graphicFrameLocks noChangeAspect="1"/>
          </p:cNvGraphicFramePr>
          <p:nvPr/>
        </p:nvGraphicFramePr>
        <p:xfrm>
          <a:off x="3784600" y="2870200"/>
          <a:ext cx="407988" cy="660400"/>
        </p:xfrm>
        <a:graphic>
          <a:graphicData uri="http://schemas.openxmlformats.org/presentationml/2006/ole">
            <p:oleObj spid="_x0000_s18437" name="Equation" r:id="rId6" imgW="101520" imgH="164880" progId="Equation.DSMT4">
              <p:embed/>
            </p:oleObj>
          </a:graphicData>
        </a:graphic>
      </p:graphicFrame>
      <p:graphicFrame>
        <p:nvGraphicFramePr>
          <p:cNvPr id="18438" name="Object 40"/>
          <p:cNvGraphicFramePr>
            <a:graphicFrameLocks noChangeAspect="1"/>
          </p:cNvGraphicFramePr>
          <p:nvPr/>
        </p:nvGraphicFramePr>
        <p:xfrm>
          <a:off x="914400" y="4800600"/>
          <a:ext cx="407988" cy="660400"/>
        </p:xfrm>
        <a:graphic>
          <a:graphicData uri="http://schemas.openxmlformats.org/presentationml/2006/ole">
            <p:oleObj spid="_x0000_s18438" name="Equation" r:id="rId7" imgW="101520" imgH="164880" progId="Equation.DSMT4">
              <p:embed/>
            </p:oleObj>
          </a:graphicData>
        </a:graphic>
      </p:graphicFrame>
      <p:graphicFrame>
        <p:nvGraphicFramePr>
          <p:cNvPr id="18439" name="Object 41"/>
          <p:cNvGraphicFramePr>
            <a:graphicFrameLocks noChangeAspect="1"/>
          </p:cNvGraphicFramePr>
          <p:nvPr/>
        </p:nvGraphicFramePr>
        <p:xfrm>
          <a:off x="3810000" y="5715000"/>
          <a:ext cx="407988" cy="660400"/>
        </p:xfrm>
        <a:graphic>
          <a:graphicData uri="http://schemas.openxmlformats.org/presentationml/2006/ole">
            <p:oleObj spid="_x0000_s18439" name="Equation" r:id="rId8" imgW="101520" imgH="164880" progId="Equation.DSMT4">
              <p:embed/>
            </p:oleObj>
          </a:graphicData>
        </a:graphic>
      </p:graphicFrame>
      <p:graphicFrame>
        <p:nvGraphicFramePr>
          <p:cNvPr id="18440" name="Object 42"/>
          <p:cNvGraphicFramePr>
            <a:graphicFrameLocks noChangeAspect="1"/>
          </p:cNvGraphicFramePr>
          <p:nvPr/>
        </p:nvGraphicFramePr>
        <p:xfrm>
          <a:off x="3681413" y="4368800"/>
          <a:ext cx="509587" cy="609600"/>
        </p:xfrm>
        <a:graphic>
          <a:graphicData uri="http://schemas.openxmlformats.org/presentationml/2006/ole">
            <p:oleObj spid="_x0000_s18440" name="Equation" r:id="rId9" imgW="126720" imgH="152280" progId="Equation.DSMT4">
              <p:embed/>
            </p:oleObj>
          </a:graphicData>
        </a:graphic>
      </p:graphicFrame>
      <p:sp>
        <p:nvSpPr>
          <p:cNvPr id="18454" name="Line 43"/>
          <p:cNvSpPr>
            <a:spLocks noChangeShapeType="1"/>
          </p:cNvSpPr>
          <p:nvPr/>
        </p:nvSpPr>
        <p:spPr bwMode="auto">
          <a:xfrm flipV="1">
            <a:off x="1600200" y="1752600"/>
            <a:ext cx="1828800" cy="60960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18441" name="Object 44"/>
          <p:cNvGraphicFramePr>
            <a:graphicFrameLocks noChangeAspect="1"/>
          </p:cNvGraphicFramePr>
          <p:nvPr/>
        </p:nvGraphicFramePr>
        <p:xfrm>
          <a:off x="533400" y="1447800"/>
          <a:ext cx="2514600" cy="527050"/>
        </p:xfrm>
        <a:graphic>
          <a:graphicData uri="http://schemas.openxmlformats.org/presentationml/2006/ole">
            <p:oleObj spid="_x0000_s18441" name="Equation" r:id="rId10" imgW="965160" imgH="203040" progId="Equation.DSMT4">
              <p:embed/>
            </p:oleObj>
          </a:graphicData>
        </a:graphic>
      </p:graphicFrame>
      <p:sp>
        <p:nvSpPr>
          <p:cNvPr id="18455" name="Line 45"/>
          <p:cNvSpPr>
            <a:spLocks noChangeShapeType="1"/>
          </p:cNvSpPr>
          <p:nvPr/>
        </p:nvSpPr>
        <p:spPr bwMode="auto">
          <a:xfrm>
            <a:off x="1600200" y="2514600"/>
            <a:ext cx="1828800" cy="53340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18442" name="Object 46"/>
          <p:cNvGraphicFramePr>
            <a:graphicFrameLocks noChangeAspect="1"/>
          </p:cNvGraphicFramePr>
          <p:nvPr/>
        </p:nvGraphicFramePr>
        <p:xfrm>
          <a:off x="685800" y="3200400"/>
          <a:ext cx="2514600" cy="527050"/>
        </p:xfrm>
        <a:graphic>
          <a:graphicData uri="http://schemas.openxmlformats.org/presentationml/2006/ole">
            <p:oleObj spid="_x0000_s18442" name="Equation" r:id="rId11" imgW="965160" imgH="203040" progId="Equation.DSMT4">
              <p:embed/>
            </p:oleObj>
          </a:graphicData>
        </a:graphic>
      </p:graphicFrame>
      <p:graphicFrame>
        <p:nvGraphicFramePr>
          <p:cNvPr id="18443" name="Object 47"/>
          <p:cNvGraphicFramePr>
            <a:graphicFrameLocks noChangeAspect="1"/>
          </p:cNvGraphicFramePr>
          <p:nvPr/>
        </p:nvGraphicFramePr>
        <p:xfrm>
          <a:off x="4710113" y="2743200"/>
          <a:ext cx="4433887" cy="1981200"/>
        </p:xfrm>
        <a:graphic>
          <a:graphicData uri="http://schemas.openxmlformats.org/presentationml/2006/ole">
            <p:oleObj spid="_x0000_s18443" name="Equation" r:id="rId12" imgW="1244520" imgH="558720" progId="Equation.DSMT4">
              <p:embed/>
            </p:oleObj>
          </a:graphicData>
        </a:graphic>
      </p:graphicFrame>
      <p:sp>
        <p:nvSpPr>
          <p:cNvPr id="18456" name="Line 48"/>
          <p:cNvSpPr>
            <a:spLocks noChangeShapeType="1"/>
          </p:cNvSpPr>
          <p:nvPr/>
        </p:nvSpPr>
        <p:spPr bwMode="auto">
          <a:xfrm>
            <a:off x="1524000" y="5334000"/>
            <a:ext cx="1828800" cy="533400"/>
          </a:xfrm>
          <a:prstGeom prst="line">
            <a:avLst/>
          </a:prstGeom>
          <a:noFill/>
          <a:ln w="38100">
            <a:solidFill>
              <a:schemeClr val="tx1"/>
            </a:solidFill>
            <a:round/>
            <a:headEnd/>
            <a:tailEnd type="triangle" w="med" len="med"/>
          </a:ln>
        </p:spPr>
        <p:txBody>
          <a:bodyPr/>
          <a:lstStyle/>
          <a:p>
            <a:endParaRPr lang="ja-JP" altLang="en-US"/>
          </a:p>
        </p:txBody>
      </p:sp>
      <p:sp>
        <p:nvSpPr>
          <p:cNvPr id="18457" name="Line 49"/>
          <p:cNvSpPr>
            <a:spLocks noChangeShapeType="1"/>
          </p:cNvSpPr>
          <p:nvPr/>
        </p:nvSpPr>
        <p:spPr bwMode="auto">
          <a:xfrm flipV="1">
            <a:off x="1524000" y="4572000"/>
            <a:ext cx="1828800" cy="609600"/>
          </a:xfrm>
          <a:prstGeom prst="line">
            <a:avLst/>
          </a:prstGeom>
          <a:noFill/>
          <a:ln w="38100">
            <a:solidFill>
              <a:schemeClr val="tx1"/>
            </a:solidFill>
            <a:round/>
            <a:headEnd/>
            <a:tailEnd type="triangle" w="med" len="med"/>
          </a:ln>
        </p:spPr>
        <p:txBody>
          <a:bodyPr/>
          <a:lstStyle/>
          <a:p>
            <a:endParaRPr lang="ja-JP" altLang="en-US"/>
          </a:p>
        </p:txBody>
      </p:sp>
      <p:graphicFrame>
        <p:nvGraphicFramePr>
          <p:cNvPr id="18444" name="Object 50"/>
          <p:cNvGraphicFramePr>
            <a:graphicFrameLocks noChangeAspect="1"/>
          </p:cNvGraphicFramePr>
          <p:nvPr/>
        </p:nvGraphicFramePr>
        <p:xfrm>
          <a:off x="457200" y="4114800"/>
          <a:ext cx="2514600" cy="527050"/>
        </p:xfrm>
        <a:graphic>
          <a:graphicData uri="http://schemas.openxmlformats.org/presentationml/2006/ole">
            <p:oleObj spid="_x0000_s18444" name="Equation" r:id="rId13" imgW="965160" imgH="203040" progId="Equation.DSMT4">
              <p:embed/>
            </p:oleObj>
          </a:graphicData>
        </a:graphic>
      </p:graphicFrame>
      <p:graphicFrame>
        <p:nvGraphicFramePr>
          <p:cNvPr id="18445" name="Object 51"/>
          <p:cNvGraphicFramePr>
            <a:graphicFrameLocks noChangeAspect="1"/>
          </p:cNvGraphicFramePr>
          <p:nvPr/>
        </p:nvGraphicFramePr>
        <p:xfrm>
          <a:off x="412750" y="5791200"/>
          <a:ext cx="2447925" cy="527050"/>
        </p:xfrm>
        <a:graphic>
          <a:graphicData uri="http://schemas.openxmlformats.org/presentationml/2006/ole">
            <p:oleObj spid="_x0000_s18445" name="Equation" r:id="rId14" imgW="939600" imgH="203040" progId="Equation.DSMT4">
              <p:embed/>
            </p:oleObj>
          </a:graphicData>
        </a:graphic>
      </p:graphicFrame>
      <p:sp>
        <p:nvSpPr>
          <p:cNvPr id="18458" name="AutoShape 54"/>
          <p:cNvSpPr>
            <a:spLocks noChangeArrowheads="1"/>
          </p:cNvSpPr>
          <p:nvPr/>
        </p:nvSpPr>
        <p:spPr bwMode="auto">
          <a:xfrm>
            <a:off x="4419600" y="1676400"/>
            <a:ext cx="1676400" cy="1066800"/>
          </a:xfrm>
          <a:prstGeom prst="wedgeRoundRectCallout">
            <a:avLst>
              <a:gd name="adj1" fmla="val 60889"/>
              <a:gd name="adj2" fmla="val 895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59" name="AutoShape 56"/>
          <p:cNvSpPr>
            <a:spLocks noChangeArrowheads="1"/>
          </p:cNvSpPr>
          <p:nvPr/>
        </p:nvSpPr>
        <p:spPr bwMode="auto">
          <a:xfrm>
            <a:off x="4724400" y="4800600"/>
            <a:ext cx="1828800" cy="1295400"/>
          </a:xfrm>
          <a:prstGeom prst="wedgeRoundRectCallout">
            <a:avLst>
              <a:gd name="adj1" fmla="val 39671"/>
              <a:gd name="adj2" fmla="val -9901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60" name="AutoShape 57"/>
          <p:cNvSpPr>
            <a:spLocks noChangeArrowheads="1"/>
          </p:cNvSpPr>
          <p:nvPr/>
        </p:nvSpPr>
        <p:spPr bwMode="auto">
          <a:xfrm>
            <a:off x="5486400" y="685800"/>
            <a:ext cx="1981200" cy="914400"/>
          </a:xfrm>
          <a:prstGeom prst="wedgeRoundRectCallout">
            <a:avLst>
              <a:gd name="adj1" fmla="val 9213"/>
              <a:gd name="adj2" fmla="val 17395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61" name="AutoShape 58"/>
          <p:cNvSpPr>
            <a:spLocks noChangeArrowheads="1"/>
          </p:cNvSpPr>
          <p:nvPr/>
        </p:nvSpPr>
        <p:spPr bwMode="auto">
          <a:xfrm>
            <a:off x="7467600" y="762000"/>
            <a:ext cx="1676400" cy="762000"/>
          </a:xfrm>
          <a:prstGeom prst="wedgeRoundRectCallout">
            <a:avLst>
              <a:gd name="adj1" fmla="val 3315"/>
              <a:gd name="adj2" fmla="val 22000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8462" name="Text Box 59"/>
          <p:cNvSpPr txBox="1">
            <a:spLocks noChangeArrowheads="1"/>
          </p:cNvSpPr>
          <p:nvPr/>
        </p:nvSpPr>
        <p:spPr bwMode="auto">
          <a:xfrm>
            <a:off x="4403725" y="1773238"/>
            <a:ext cx="1768475" cy="822325"/>
          </a:xfrm>
          <a:prstGeom prst="rect">
            <a:avLst/>
          </a:prstGeom>
          <a:noFill/>
          <a:ln w="9525">
            <a:noFill/>
            <a:miter lim="800000"/>
            <a:headEnd/>
            <a:tailEnd/>
          </a:ln>
        </p:spPr>
        <p:txBody>
          <a:bodyPr>
            <a:spAutoFit/>
          </a:bodyPr>
          <a:lstStyle/>
          <a:p>
            <a:r>
              <a:rPr lang="ja-JP" altLang="en-US"/>
              <a:t>状態（記号）</a:t>
            </a:r>
          </a:p>
          <a:p>
            <a:r>
              <a:rPr lang="ja-JP" altLang="en-US"/>
              <a:t>が０の行</a:t>
            </a:r>
          </a:p>
        </p:txBody>
      </p:sp>
      <p:sp>
        <p:nvSpPr>
          <p:cNvPr id="18463" name="Text Box 60"/>
          <p:cNvSpPr txBox="1">
            <a:spLocks noChangeArrowheads="1"/>
          </p:cNvSpPr>
          <p:nvPr/>
        </p:nvSpPr>
        <p:spPr bwMode="auto">
          <a:xfrm>
            <a:off x="5562600" y="685800"/>
            <a:ext cx="1708150" cy="822325"/>
          </a:xfrm>
          <a:prstGeom prst="rect">
            <a:avLst/>
          </a:prstGeom>
          <a:noFill/>
          <a:ln w="9525">
            <a:noFill/>
            <a:miter lim="800000"/>
            <a:headEnd/>
            <a:tailEnd/>
          </a:ln>
        </p:spPr>
        <p:txBody>
          <a:bodyPr wrap="none">
            <a:spAutoFit/>
          </a:bodyPr>
          <a:lstStyle/>
          <a:p>
            <a:r>
              <a:rPr lang="ja-JP" altLang="en-US"/>
              <a:t>生成記号が</a:t>
            </a:r>
          </a:p>
          <a:p>
            <a:r>
              <a:rPr lang="ja-JP" altLang="en-US"/>
              <a:t>０の列</a:t>
            </a:r>
          </a:p>
        </p:txBody>
      </p:sp>
      <p:sp>
        <p:nvSpPr>
          <p:cNvPr id="18464" name="Text Box 61"/>
          <p:cNvSpPr txBox="1">
            <a:spLocks noChangeArrowheads="1"/>
          </p:cNvSpPr>
          <p:nvPr/>
        </p:nvSpPr>
        <p:spPr bwMode="auto">
          <a:xfrm>
            <a:off x="4876800" y="5105400"/>
            <a:ext cx="1828800" cy="822325"/>
          </a:xfrm>
          <a:prstGeom prst="rect">
            <a:avLst/>
          </a:prstGeom>
          <a:noFill/>
          <a:ln w="9525">
            <a:noFill/>
            <a:miter lim="800000"/>
            <a:headEnd/>
            <a:tailEnd/>
          </a:ln>
        </p:spPr>
        <p:txBody>
          <a:bodyPr>
            <a:spAutoFit/>
          </a:bodyPr>
          <a:lstStyle/>
          <a:p>
            <a:r>
              <a:rPr lang="ja-JP" altLang="en-US"/>
              <a:t>状態（記号）が１の行</a:t>
            </a:r>
          </a:p>
        </p:txBody>
      </p:sp>
      <p:sp>
        <p:nvSpPr>
          <p:cNvPr id="18465" name="Text Box 62"/>
          <p:cNvSpPr txBox="1">
            <a:spLocks noChangeArrowheads="1"/>
          </p:cNvSpPr>
          <p:nvPr/>
        </p:nvSpPr>
        <p:spPr bwMode="auto">
          <a:xfrm>
            <a:off x="7435850" y="685800"/>
            <a:ext cx="1708150" cy="822325"/>
          </a:xfrm>
          <a:prstGeom prst="rect">
            <a:avLst/>
          </a:prstGeom>
          <a:noFill/>
          <a:ln w="9525">
            <a:noFill/>
            <a:miter lim="800000"/>
            <a:headEnd/>
            <a:tailEnd/>
          </a:ln>
        </p:spPr>
        <p:txBody>
          <a:bodyPr wrap="none">
            <a:spAutoFit/>
          </a:bodyPr>
          <a:lstStyle/>
          <a:p>
            <a:r>
              <a:rPr lang="ja-JP" altLang="en-US"/>
              <a:t>生成記号が</a:t>
            </a:r>
          </a:p>
          <a:p>
            <a:r>
              <a:rPr lang="ja-JP" altLang="en-US"/>
              <a:t>１の列</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4" name="スライド番号プレースホルダ 4"/>
          <p:cNvSpPr>
            <a:spLocks noGrp="1"/>
          </p:cNvSpPr>
          <p:nvPr>
            <p:ph type="sldNum" sz="quarter" idx="12"/>
          </p:nvPr>
        </p:nvSpPr>
        <p:spPr>
          <a:noFill/>
        </p:spPr>
        <p:txBody>
          <a:bodyPr/>
          <a:lstStyle/>
          <a:p>
            <a:fld id="{A17845CB-E3A9-4CB2-8343-89286FBCECDB}" type="slidenum">
              <a:rPr lang="en-US" altLang="ja-JP" smtClean="0"/>
              <a:pPr/>
              <a:t>23</a:t>
            </a:fld>
            <a:endParaRPr lang="en-US" altLang="ja-JP" smtClean="0"/>
          </a:p>
        </p:txBody>
      </p:sp>
      <p:sp>
        <p:nvSpPr>
          <p:cNvPr id="19465" name="Rectangle 2"/>
          <p:cNvSpPr>
            <a:spLocks noGrp="1" noChangeArrowheads="1"/>
          </p:cNvSpPr>
          <p:nvPr>
            <p:ph type="title"/>
          </p:nvPr>
        </p:nvSpPr>
        <p:spPr/>
        <p:txBody>
          <a:bodyPr/>
          <a:lstStyle/>
          <a:p>
            <a:pPr eaLnBrk="1" hangingPunct="1"/>
            <a:r>
              <a:rPr lang="ja-JP" altLang="en-US" smtClean="0"/>
              <a:t>２元単純マルコフ情報源のシャノン線図</a:t>
            </a:r>
          </a:p>
        </p:txBody>
      </p:sp>
      <p:sp>
        <p:nvSpPr>
          <p:cNvPr id="19466" name="Oval 3"/>
          <p:cNvSpPr>
            <a:spLocks noChangeArrowheads="1"/>
          </p:cNvSpPr>
          <p:nvPr/>
        </p:nvSpPr>
        <p:spPr bwMode="auto">
          <a:xfrm>
            <a:off x="1828800" y="2514600"/>
            <a:ext cx="1981200" cy="1879600"/>
          </a:xfrm>
          <a:prstGeom prst="ellipse">
            <a:avLst/>
          </a:prstGeom>
          <a:noFill/>
          <a:ln w="9525">
            <a:solidFill>
              <a:schemeClr val="tx1"/>
            </a:solidFill>
            <a:round/>
            <a:headEnd/>
            <a:tailEnd/>
          </a:ln>
        </p:spPr>
        <p:txBody>
          <a:bodyPr wrap="none" anchor="ctr"/>
          <a:lstStyle/>
          <a:p>
            <a:endParaRPr lang="ja-JP" altLang="en-US"/>
          </a:p>
        </p:txBody>
      </p:sp>
      <p:graphicFrame>
        <p:nvGraphicFramePr>
          <p:cNvPr id="19458" name="Object 4"/>
          <p:cNvGraphicFramePr>
            <a:graphicFrameLocks noChangeAspect="1"/>
          </p:cNvGraphicFramePr>
          <p:nvPr/>
        </p:nvGraphicFramePr>
        <p:xfrm>
          <a:off x="2514600" y="2895600"/>
          <a:ext cx="892175" cy="1066800"/>
        </p:xfrm>
        <a:graphic>
          <a:graphicData uri="http://schemas.openxmlformats.org/presentationml/2006/ole">
            <p:oleObj spid="_x0000_s19458" name="Equation" r:id="rId3" imgW="126720" imgH="152280" progId="Equation.DSMT4">
              <p:embed/>
            </p:oleObj>
          </a:graphicData>
        </a:graphic>
      </p:graphicFrame>
      <p:sp>
        <p:nvSpPr>
          <p:cNvPr id="19467" name="Oval 5"/>
          <p:cNvSpPr>
            <a:spLocks noChangeArrowheads="1"/>
          </p:cNvSpPr>
          <p:nvPr/>
        </p:nvSpPr>
        <p:spPr bwMode="auto">
          <a:xfrm>
            <a:off x="5181600" y="2438400"/>
            <a:ext cx="1981200" cy="1879600"/>
          </a:xfrm>
          <a:prstGeom prst="ellipse">
            <a:avLst/>
          </a:prstGeom>
          <a:noFill/>
          <a:ln w="9525">
            <a:solidFill>
              <a:schemeClr val="tx1"/>
            </a:solidFill>
            <a:round/>
            <a:headEnd/>
            <a:tailEnd/>
          </a:ln>
        </p:spPr>
        <p:txBody>
          <a:bodyPr wrap="none" anchor="ctr"/>
          <a:lstStyle/>
          <a:p>
            <a:endParaRPr lang="ja-JP" altLang="en-US"/>
          </a:p>
        </p:txBody>
      </p:sp>
      <p:graphicFrame>
        <p:nvGraphicFramePr>
          <p:cNvPr id="19459" name="Object 6"/>
          <p:cNvGraphicFramePr>
            <a:graphicFrameLocks noChangeAspect="1"/>
          </p:cNvGraphicFramePr>
          <p:nvPr/>
        </p:nvGraphicFramePr>
        <p:xfrm>
          <a:off x="5956300" y="2774950"/>
          <a:ext cx="712788" cy="1155700"/>
        </p:xfrm>
        <a:graphic>
          <a:graphicData uri="http://schemas.openxmlformats.org/presentationml/2006/ole">
            <p:oleObj spid="_x0000_s19459" name="Equation" r:id="rId4" imgW="101520" imgH="164880" progId="Equation.DSMT4">
              <p:embed/>
            </p:oleObj>
          </a:graphicData>
        </a:graphic>
      </p:graphicFrame>
      <p:sp>
        <p:nvSpPr>
          <p:cNvPr id="19468" name="AutoShape 8"/>
          <p:cNvSpPr>
            <a:spLocks noChangeArrowheads="1"/>
          </p:cNvSpPr>
          <p:nvPr/>
        </p:nvSpPr>
        <p:spPr bwMode="auto">
          <a:xfrm>
            <a:off x="3124200" y="2133600"/>
            <a:ext cx="2895600" cy="381000"/>
          </a:xfrm>
          <a:prstGeom prst="curvedDownArrow">
            <a:avLst>
              <a:gd name="adj1" fmla="val 44580"/>
              <a:gd name="adj2" fmla="val 192076"/>
              <a:gd name="adj3" fmla="val 33333"/>
            </a:avLst>
          </a:prstGeom>
          <a:solidFill>
            <a:schemeClr val="tx1"/>
          </a:solidFill>
          <a:ln w="9525">
            <a:solidFill>
              <a:schemeClr val="tx1"/>
            </a:solidFill>
            <a:miter lim="800000"/>
            <a:headEnd/>
            <a:tailEnd/>
          </a:ln>
        </p:spPr>
        <p:txBody>
          <a:bodyPr wrap="none" anchor="ctr"/>
          <a:lstStyle/>
          <a:p>
            <a:endParaRPr lang="ja-JP" altLang="en-US"/>
          </a:p>
        </p:txBody>
      </p:sp>
      <p:sp>
        <p:nvSpPr>
          <p:cNvPr id="19469" name="AutoShape 9"/>
          <p:cNvSpPr>
            <a:spLocks noChangeArrowheads="1"/>
          </p:cNvSpPr>
          <p:nvPr/>
        </p:nvSpPr>
        <p:spPr bwMode="auto">
          <a:xfrm rot="10800000">
            <a:off x="2971800" y="4343400"/>
            <a:ext cx="2895600" cy="381000"/>
          </a:xfrm>
          <a:prstGeom prst="curvedDownArrow">
            <a:avLst>
              <a:gd name="adj1" fmla="val 44193"/>
              <a:gd name="adj2" fmla="val 191689"/>
              <a:gd name="adj3" fmla="val 28750"/>
            </a:avLst>
          </a:prstGeom>
          <a:solidFill>
            <a:schemeClr val="tx1"/>
          </a:solidFill>
          <a:ln w="9525">
            <a:solidFill>
              <a:schemeClr val="tx1"/>
            </a:solidFill>
            <a:miter lim="800000"/>
            <a:headEnd/>
            <a:tailEnd/>
          </a:ln>
        </p:spPr>
        <p:txBody>
          <a:bodyPr wrap="none" anchor="ctr"/>
          <a:lstStyle/>
          <a:p>
            <a:endParaRPr lang="ja-JP" altLang="en-US"/>
          </a:p>
        </p:txBody>
      </p:sp>
      <p:sp>
        <p:nvSpPr>
          <p:cNvPr id="19470" name="AutoShape 10"/>
          <p:cNvSpPr>
            <a:spLocks noChangeArrowheads="1"/>
          </p:cNvSpPr>
          <p:nvPr/>
        </p:nvSpPr>
        <p:spPr bwMode="auto">
          <a:xfrm rot="7017943">
            <a:off x="6934200" y="2590800"/>
            <a:ext cx="1219200" cy="1219200"/>
          </a:xfrm>
          <a:custGeom>
            <a:avLst/>
            <a:gdLst>
              <a:gd name="T0" fmla="*/ 11896456 w 21600"/>
              <a:gd name="T1" fmla="*/ 8382283 h 21600"/>
              <a:gd name="T2" fmla="*/ 28737500 w 21600"/>
              <a:gd name="T3" fmla="*/ 66851336 h 21600"/>
              <a:gd name="T4" fmla="*/ 13823920 w 21600"/>
              <a:gd name="T5" fmla="*/ 10612458 h 21600"/>
              <a:gd name="T6" fmla="*/ 77400066 w 21600"/>
              <a:gd name="T7" fmla="*/ 33181941 h 21600"/>
              <a:gd name="T8" fmla="*/ 67615933 w 21600"/>
              <a:gd name="T9" fmla="*/ 43539549 h 21600"/>
              <a:gd name="T10" fmla="*/ 57258367 w 21600"/>
              <a:gd name="T11" fmla="*/ 3375541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671" y="10519"/>
                </a:moveTo>
                <a:cubicBezTo>
                  <a:pt x="20518" y="5176"/>
                  <a:pt x="16144" y="925"/>
                  <a:pt x="10800" y="925"/>
                </a:cubicBezTo>
                <a:cubicBezTo>
                  <a:pt x="5346" y="925"/>
                  <a:pt x="925" y="5346"/>
                  <a:pt x="925" y="10800"/>
                </a:cubicBezTo>
                <a:cubicBezTo>
                  <a:pt x="924" y="15597"/>
                  <a:pt x="4373" y="19701"/>
                  <a:pt x="9099" y="20527"/>
                </a:cubicBezTo>
                <a:lnTo>
                  <a:pt x="8940" y="21438"/>
                </a:lnTo>
                <a:cubicBezTo>
                  <a:pt x="3771" y="20535"/>
                  <a:pt x="0" y="16047"/>
                  <a:pt x="0" y="10800"/>
                </a:cubicBezTo>
                <a:cubicBezTo>
                  <a:pt x="0" y="4835"/>
                  <a:pt x="4835" y="0"/>
                  <a:pt x="10800" y="0"/>
                </a:cubicBezTo>
                <a:cubicBezTo>
                  <a:pt x="16645" y="-1"/>
                  <a:pt x="21429" y="4650"/>
                  <a:pt x="21595" y="10492"/>
                </a:cubicBezTo>
                <a:lnTo>
                  <a:pt x="24294" y="10415"/>
                </a:lnTo>
                <a:lnTo>
                  <a:pt x="21223" y="13666"/>
                </a:lnTo>
                <a:lnTo>
                  <a:pt x="17972" y="10595"/>
                </a:lnTo>
                <a:lnTo>
                  <a:pt x="20671" y="10519"/>
                </a:lnTo>
                <a:close/>
              </a:path>
            </a:pathLst>
          </a:custGeom>
          <a:solidFill>
            <a:schemeClr val="tx1"/>
          </a:solidFill>
          <a:ln w="9525">
            <a:solidFill>
              <a:schemeClr val="tx1"/>
            </a:solidFill>
            <a:miter lim="800000"/>
            <a:headEnd/>
            <a:tailEnd/>
          </a:ln>
        </p:spPr>
        <p:txBody>
          <a:bodyPr wrap="none" anchor="ctr"/>
          <a:lstStyle/>
          <a:p>
            <a:endParaRPr lang="ja-JP" altLang="en-US"/>
          </a:p>
        </p:txBody>
      </p:sp>
      <p:sp>
        <p:nvSpPr>
          <p:cNvPr id="19471" name="AutoShape 11"/>
          <p:cNvSpPr>
            <a:spLocks noChangeArrowheads="1"/>
          </p:cNvSpPr>
          <p:nvPr/>
        </p:nvSpPr>
        <p:spPr bwMode="auto">
          <a:xfrm rot="-3769996">
            <a:off x="838200" y="2895600"/>
            <a:ext cx="1219200" cy="1219200"/>
          </a:xfrm>
          <a:custGeom>
            <a:avLst/>
            <a:gdLst>
              <a:gd name="T0" fmla="*/ 11896456 w 21600"/>
              <a:gd name="T1" fmla="*/ 8382283 h 21600"/>
              <a:gd name="T2" fmla="*/ 28737500 w 21600"/>
              <a:gd name="T3" fmla="*/ 66851336 h 21600"/>
              <a:gd name="T4" fmla="*/ 13823920 w 21600"/>
              <a:gd name="T5" fmla="*/ 10612458 h 21600"/>
              <a:gd name="T6" fmla="*/ 77400066 w 21600"/>
              <a:gd name="T7" fmla="*/ 33181941 h 21600"/>
              <a:gd name="T8" fmla="*/ 67615933 w 21600"/>
              <a:gd name="T9" fmla="*/ 43539549 h 21600"/>
              <a:gd name="T10" fmla="*/ 57258367 w 21600"/>
              <a:gd name="T11" fmla="*/ 3375541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671" y="10519"/>
                </a:moveTo>
                <a:cubicBezTo>
                  <a:pt x="20518" y="5176"/>
                  <a:pt x="16144" y="925"/>
                  <a:pt x="10800" y="925"/>
                </a:cubicBezTo>
                <a:cubicBezTo>
                  <a:pt x="5346" y="925"/>
                  <a:pt x="925" y="5346"/>
                  <a:pt x="925" y="10800"/>
                </a:cubicBezTo>
                <a:cubicBezTo>
                  <a:pt x="924" y="15597"/>
                  <a:pt x="4373" y="19701"/>
                  <a:pt x="9099" y="20527"/>
                </a:cubicBezTo>
                <a:lnTo>
                  <a:pt x="8940" y="21438"/>
                </a:lnTo>
                <a:cubicBezTo>
                  <a:pt x="3771" y="20535"/>
                  <a:pt x="0" y="16047"/>
                  <a:pt x="0" y="10800"/>
                </a:cubicBezTo>
                <a:cubicBezTo>
                  <a:pt x="0" y="4835"/>
                  <a:pt x="4835" y="0"/>
                  <a:pt x="10800" y="0"/>
                </a:cubicBezTo>
                <a:cubicBezTo>
                  <a:pt x="16645" y="-1"/>
                  <a:pt x="21429" y="4650"/>
                  <a:pt x="21595" y="10492"/>
                </a:cubicBezTo>
                <a:lnTo>
                  <a:pt x="24294" y="10415"/>
                </a:lnTo>
                <a:lnTo>
                  <a:pt x="21223" y="13666"/>
                </a:lnTo>
                <a:lnTo>
                  <a:pt x="17972" y="10595"/>
                </a:lnTo>
                <a:lnTo>
                  <a:pt x="20671" y="10519"/>
                </a:lnTo>
                <a:close/>
              </a:path>
            </a:pathLst>
          </a:custGeom>
          <a:solidFill>
            <a:schemeClr val="tx1"/>
          </a:solidFill>
          <a:ln w="9525">
            <a:solidFill>
              <a:schemeClr val="tx1"/>
            </a:solidFill>
            <a:miter lim="800000"/>
            <a:headEnd/>
            <a:tailEnd/>
          </a:ln>
        </p:spPr>
        <p:txBody>
          <a:bodyPr wrap="none" anchor="ctr"/>
          <a:lstStyle/>
          <a:p>
            <a:endParaRPr lang="ja-JP" altLang="en-US"/>
          </a:p>
        </p:txBody>
      </p:sp>
      <p:graphicFrame>
        <p:nvGraphicFramePr>
          <p:cNvPr id="19460" name="Object 12"/>
          <p:cNvGraphicFramePr>
            <a:graphicFrameLocks noChangeAspect="1"/>
          </p:cNvGraphicFramePr>
          <p:nvPr/>
        </p:nvGraphicFramePr>
        <p:xfrm>
          <a:off x="304800" y="2895600"/>
          <a:ext cx="542925" cy="1350963"/>
        </p:xfrm>
        <a:graphic>
          <a:graphicData uri="http://schemas.openxmlformats.org/presentationml/2006/ole">
            <p:oleObj spid="_x0000_s19460" name="Equation" r:id="rId5" imgW="152280" imgH="380880" progId="Equation.DSMT4">
              <p:embed/>
            </p:oleObj>
          </a:graphicData>
        </a:graphic>
      </p:graphicFrame>
      <p:graphicFrame>
        <p:nvGraphicFramePr>
          <p:cNvPr id="19461" name="Object 13"/>
          <p:cNvGraphicFramePr>
            <a:graphicFrameLocks noChangeAspect="1"/>
          </p:cNvGraphicFramePr>
          <p:nvPr/>
        </p:nvGraphicFramePr>
        <p:xfrm>
          <a:off x="4343400" y="685800"/>
          <a:ext cx="542925" cy="1350963"/>
        </p:xfrm>
        <a:graphic>
          <a:graphicData uri="http://schemas.openxmlformats.org/presentationml/2006/ole">
            <p:oleObj spid="_x0000_s19461" name="Equation" r:id="rId6" imgW="152280" imgH="380880" progId="Equation.DSMT4">
              <p:embed/>
            </p:oleObj>
          </a:graphicData>
        </a:graphic>
      </p:graphicFrame>
      <p:graphicFrame>
        <p:nvGraphicFramePr>
          <p:cNvPr id="19462" name="Object 14"/>
          <p:cNvGraphicFramePr>
            <a:graphicFrameLocks noChangeAspect="1"/>
          </p:cNvGraphicFramePr>
          <p:nvPr/>
        </p:nvGraphicFramePr>
        <p:xfrm>
          <a:off x="4213225" y="4800600"/>
          <a:ext cx="498475" cy="1350963"/>
        </p:xfrm>
        <a:graphic>
          <a:graphicData uri="http://schemas.openxmlformats.org/presentationml/2006/ole">
            <p:oleObj spid="_x0000_s19462" name="Equation" r:id="rId7" imgW="139680" imgH="380880" progId="Equation.DSMT4">
              <p:embed/>
            </p:oleObj>
          </a:graphicData>
        </a:graphic>
      </p:graphicFrame>
      <p:graphicFrame>
        <p:nvGraphicFramePr>
          <p:cNvPr id="19463" name="Object 15"/>
          <p:cNvGraphicFramePr>
            <a:graphicFrameLocks noChangeAspect="1"/>
          </p:cNvGraphicFramePr>
          <p:nvPr/>
        </p:nvGraphicFramePr>
        <p:xfrm>
          <a:off x="8229600" y="2438400"/>
          <a:ext cx="498475" cy="1350963"/>
        </p:xfrm>
        <a:graphic>
          <a:graphicData uri="http://schemas.openxmlformats.org/presentationml/2006/ole">
            <p:oleObj spid="_x0000_s19463" name="Equation" r:id="rId8" imgW="139680" imgH="380880" progId="Equation.DSMT4">
              <p:embed/>
            </p:oleObj>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スライド番号プレースホルダ 4"/>
          <p:cNvSpPr>
            <a:spLocks noGrp="1"/>
          </p:cNvSpPr>
          <p:nvPr>
            <p:ph type="sldNum" sz="quarter" idx="12"/>
          </p:nvPr>
        </p:nvSpPr>
        <p:spPr>
          <a:noFill/>
        </p:spPr>
        <p:txBody>
          <a:bodyPr/>
          <a:lstStyle/>
          <a:p>
            <a:fld id="{47CB1B00-5A9C-47F0-92A7-384EB0F414E7}" type="slidenum">
              <a:rPr lang="en-US" altLang="ja-JP" smtClean="0"/>
              <a:pPr/>
              <a:t>24</a:t>
            </a:fld>
            <a:endParaRPr lang="en-US" altLang="ja-JP" smtClean="0"/>
          </a:p>
        </p:txBody>
      </p:sp>
      <p:sp>
        <p:nvSpPr>
          <p:cNvPr id="20484" name="Rectangle 2"/>
          <p:cNvSpPr>
            <a:spLocks noGrp="1" noChangeArrowheads="1"/>
          </p:cNvSpPr>
          <p:nvPr>
            <p:ph type="title"/>
          </p:nvPr>
        </p:nvSpPr>
        <p:spPr/>
        <p:txBody>
          <a:bodyPr/>
          <a:lstStyle/>
          <a:p>
            <a:pPr eaLnBrk="1" hangingPunct="1"/>
            <a:r>
              <a:rPr lang="ja-JP" altLang="en-US" smtClean="0"/>
              <a:t>練習１</a:t>
            </a:r>
          </a:p>
        </p:txBody>
      </p:sp>
      <p:sp>
        <p:nvSpPr>
          <p:cNvPr id="20485" name="Text Box 3"/>
          <p:cNvSpPr txBox="1">
            <a:spLocks noChangeArrowheads="1"/>
          </p:cNvSpPr>
          <p:nvPr/>
        </p:nvSpPr>
        <p:spPr bwMode="auto">
          <a:xfrm>
            <a:off x="914400" y="609600"/>
            <a:ext cx="7772400" cy="822325"/>
          </a:xfrm>
          <a:prstGeom prst="rect">
            <a:avLst/>
          </a:prstGeom>
          <a:noFill/>
          <a:ln w="9525">
            <a:noFill/>
            <a:miter lim="800000"/>
            <a:headEnd/>
            <a:tailEnd/>
          </a:ln>
        </p:spPr>
        <p:txBody>
          <a:bodyPr>
            <a:spAutoFit/>
          </a:bodyPr>
          <a:lstStyle/>
          <a:p>
            <a:r>
              <a:rPr lang="ja-JP" altLang="en-US"/>
              <a:t>次の状態遷移確率行列で表されるマルコフ情報源を、シャノン線図で表せ。</a:t>
            </a:r>
          </a:p>
        </p:txBody>
      </p:sp>
      <p:graphicFrame>
        <p:nvGraphicFramePr>
          <p:cNvPr id="20482" name="Object 4"/>
          <p:cNvGraphicFramePr>
            <a:graphicFrameLocks noChangeAspect="1"/>
          </p:cNvGraphicFramePr>
          <p:nvPr/>
        </p:nvGraphicFramePr>
        <p:xfrm>
          <a:off x="533400" y="1833563"/>
          <a:ext cx="7512050" cy="4600575"/>
        </p:xfrm>
        <a:graphic>
          <a:graphicData uri="http://schemas.openxmlformats.org/presentationml/2006/ole">
            <p:oleObj spid="_x0000_s20482" name="Equation" r:id="rId3" imgW="2654280" imgH="1625400" progId="Equation.DSMT4">
              <p:embed/>
            </p:oleObj>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27" name="スライド番号プレースホルダ 4"/>
          <p:cNvSpPr>
            <a:spLocks noGrp="1"/>
          </p:cNvSpPr>
          <p:nvPr>
            <p:ph type="sldNum" sz="quarter" idx="12"/>
          </p:nvPr>
        </p:nvSpPr>
        <p:spPr>
          <a:noFill/>
        </p:spPr>
        <p:txBody>
          <a:bodyPr/>
          <a:lstStyle/>
          <a:p>
            <a:fld id="{F47A589A-21D9-4092-859E-26AF4D2CBF2F}" type="slidenum">
              <a:rPr lang="en-US" altLang="ja-JP" smtClean="0"/>
              <a:pPr/>
              <a:t>25</a:t>
            </a:fld>
            <a:endParaRPr lang="en-US" altLang="ja-JP" smtClean="0"/>
          </a:p>
        </p:txBody>
      </p:sp>
      <p:sp>
        <p:nvSpPr>
          <p:cNvPr id="21528" name="Rectangle 2"/>
          <p:cNvSpPr>
            <a:spLocks noGrp="1" noChangeArrowheads="1"/>
          </p:cNvSpPr>
          <p:nvPr>
            <p:ph type="title"/>
          </p:nvPr>
        </p:nvSpPr>
        <p:spPr/>
        <p:txBody>
          <a:bodyPr/>
          <a:lstStyle/>
          <a:p>
            <a:pPr eaLnBrk="1" hangingPunct="1"/>
            <a:r>
              <a:rPr lang="ja-JP" altLang="en-US" smtClean="0"/>
              <a:t>練習２</a:t>
            </a:r>
          </a:p>
        </p:txBody>
      </p:sp>
      <p:sp>
        <p:nvSpPr>
          <p:cNvPr id="21529" name="Text Box 3"/>
          <p:cNvSpPr txBox="1">
            <a:spLocks noChangeArrowheads="1"/>
          </p:cNvSpPr>
          <p:nvPr/>
        </p:nvSpPr>
        <p:spPr bwMode="auto">
          <a:xfrm>
            <a:off x="1752600" y="304800"/>
            <a:ext cx="6781800" cy="822325"/>
          </a:xfrm>
          <a:prstGeom prst="rect">
            <a:avLst/>
          </a:prstGeom>
          <a:noFill/>
          <a:ln w="9525">
            <a:noFill/>
            <a:miter lim="800000"/>
            <a:headEnd/>
            <a:tailEnd/>
          </a:ln>
        </p:spPr>
        <p:txBody>
          <a:bodyPr>
            <a:spAutoFit/>
          </a:bodyPr>
          <a:lstStyle/>
          <a:p>
            <a:r>
              <a:rPr lang="ja-JP" altLang="en-US"/>
              <a:t>次のシャノン線図で表されるマルコフ情報源の状態遷移確率行列を求めよ。</a:t>
            </a:r>
          </a:p>
        </p:txBody>
      </p:sp>
      <p:sp>
        <p:nvSpPr>
          <p:cNvPr id="21530" name="Oval 6"/>
          <p:cNvSpPr>
            <a:spLocks noChangeArrowheads="1"/>
          </p:cNvSpPr>
          <p:nvPr/>
        </p:nvSpPr>
        <p:spPr bwMode="auto">
          <a:xfrm>
            <a:off x="2667000" y="1752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31" name="Oval 7"/>
          <p:cNvSpPr>
            <a:spLocks noChangeArrowheads="1"/>
          </p:cNvSpPr>
          <p:nvPr/>
        </p:nvSpPr>
        <p:spPr bwMode="auto">
          <a:xfrm>
            <a:off x="1371600" y="41910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32" name="Oval 8"/>
          <p:cNvSpPr>
            <a:spLocks noChangeArrowheads="1"/>
          </p:cNvSpPr>
          <p:nvPr/>
        </p:nvSpPr>
        <p:spPr bwMode="auto">
          <a:xfrm>
            <a:off x="3429000" y="35814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33" name="Oval 9"/>
          <p:cNvSpPr>
            <a:spLocks noChangeArrowheads="1"/>
          </p:cNvSpPr>
          <p:nvPr/>
        </p:nvSpPr>
        <p:spPr bwMode="auto">
          <a:xfrm>
            <a:off x="5867400" y="4038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34" name="Oval 10"/>
          <p:cNvSpPr>
            <a:spLocks noChangeArrowheads="1"/>
          </p:cNvSpPr>
          <p:nvPr/>
        </p:nvSpPr>
        <p:spPr bwMode="auto">
          <a:xfrm>
            <a:off x="3657600" y="55626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1535" name="Oval 11"/>
          <p:cNvSpPr>
            <a:spLocks noChangeArrowheads="1"/>
          </p:cNvSpPr>
          <p:nvPr/>
        </p:nvSpPr>
        <p:spPr bwMode="auto">
          <a:xfrm>
            <a:off x="5486400" y="1828800"/>
            <a:ext cx="914400" cy="914400"/>
          </a:xfrm>
          <a:prstGeom prst="ellipse">
            <a:avLst/>
          </a:prstGeom>
          <a:solidFill>
            <a:schemeClr val="accent1"/>
          </a:solidFill>
          <a:ln w="9525">
            <a:solidFill>
              <a:schemeClr val="tx1"/>
            </a:solidFill>
            <a:round/>
            <a:headEnd/>
            <a:tailEnd/>
          </a:ln>
        </p:spPr>
        <p:txBody>
          <a:bodyPr wrap="none" anchor="ctr"/>
          <a:lstStyle/>
          <a:p>
            <a:endParaRPr lang="ja-JP" altLang="en-US"/>
          </a:p>
        </p:txBody>
      </p:sp>
      <p:graphicFrame>
        <p:nvGraphicFramePr>
          <p:cNvPr id="21506" name="Object 12"/>
          <p:cNvGraphicFramePr>
            <a:graphicFrameLocks noChangeAspect="1"/>
          </p:cNvGraphicFramePr>
          <p:nvPr/>
        </p:nvGraphicFramePr>
        <p:xfrm>
          <a:off x="2819400" y="1905000"/>
          <a:ext cx="495300" cy="609600"/>
        </p:xfrm>
        <a:graphic>
          <a:graphicData uri="http://schemas.openxmlformats.org/presentationml/2006/ole">
            <p:oleObj spid="_x0000_s21506" name="Equation" r:id="rId3" imgW="164880" imgH="203040" progId="Equation.DSMT4">
              <p:embed/>
            </p:oleObj>
          </a:graphicData>
        </a:graphic>
      </p:graphicFrame>
      <p:graphicFrame>
        <p:nvGraphicFramePr>
          <p:cNvPr id="21507" name="Object 13"/>
          <p:cNvGraphicFramePr>
            <a:graphicFrameLocks noChangeAspect="1"/>
          </p:cNvGraphicFramePr>
          <p:nvPr/>
        </p:nvGraphicFramePr>
        <p:xfrm>
          <a:off x="1504950" y="4419600"/>
          <a:ext cx="533400" cy="609600"/>
        </p:xfrm>
        <a:graphic>
          <a:graphicData uri="http://schemas.openxmlformats.org/presentationml/2006/ole">
            <p:oleObj spid="_x0000_s21507" name="Equation" r:id="rId4" imgW="177480" imgH="203040" progId="Equation.DSMT4">
              <p:embed/>
            </p:oleObj>
          </a:graphicData>
        </a:graphic>
      </p:graphicFrame>
      <p:graphicFrame>
        <p:nvGraphicFramePr>
          <p:cNvPr id="21508" name="Object 14"/>
          <p:cNvGraphicFramePr>
            <a:graphicFrameLocks noChangeAspect="1"/>
          </p:cNvGraphicFramePr>
          <p:nvPr/>
        </p:nvGraphicFramePr>
        <p:xfrm>
          <a:off x="3733800" y="5715000"/>
          <a:ext cx="533400" cy="609600"/>
        </p:xfrm>
        <a:graphic>
          <a:graphicData uri="http://schemas.openxmlformats.org/presentationml/2006/ole">
            <p:oleObj spid="_x0000_s21508" name="Equation" r:id="rId5" imgW="177480" imgH="203040" progId="Equation.DSMT4">
              <p:embed/>
            </p:oleObj>
          </a:graphicData>
        </a:graphic>
      </p:graphicFrame>
      <p:graphicFrame>
        <p:nvGraphicFramePr>
          <p:cNvPr id="21509" name="Object 15"/>
          <p:cNvGraphicFramePr>
            <a:graphicFrameLocks noChangeAspect="1"/>
          </p:cNvGraphicFramePr>
          <p:nvPr/>
        </p:nvGraphicFramePr>
        <p:xfrm>
          <a:off x="5734050" y="1981200"/>
          <a:ext cx="533400" cy="609600"/>
        </p:xfrm>
        <a:graphic>
          <a:graphicData uri="http://schemas.openxmlformats.org/presentationml/2006/ole">
            <p:oleObj spid="_x0000_s21509" name="Equation" r:id="rId6" imgW="177480" imgH="203040" progId="Equation.DSMT4">
              <p:embed/>
            </p:oleObj>
          </a:graphicData>
        </a:graphic>
      </p:graphicFrame>
      <p:graphicFrame>
        <p:nvGraphicFramePr>
          <p:cNvPr id="21510" name="Object 16"/>
          <p:cNvGraphicFramePr>
            <a:graphicFrameLocks noChangeAspect="1"/>
          </p:cNvGraphicFramePr>
          <p:nvPr/>
        </p:nvGraphicFramePr>
        <p:xfrm>
          <a:off x="3714750" y="3810000"/>
          <a:ext cx="533400" cy="609600"/>
        </p:xfrm>
        <a:graphic>
          <a:graphicData uri="http://schemas.openxmlformats.org/presentationml/2006/ole">
            <p:oleObj spid="_x0000_s21510" name="Equation" r:id="rId7" imgW="177480" imgH="203040" progId="Equation.DSMT4">
              <p:embed/>
            </p:oleObj>
          </a:graphicData>
        </a:graphic>
      </p:graphicFrame>
      <p:sp>
        <p:nvSpPr>
          <p:cNvPr id="21536" name="AutoShape 17"/>
          <p:cNvSpPr>
            <a:spLocks noChangeArrowheads="1"/>
          </p:cNvSpPr>
          <p:nvPr/>
        </p:nvSpPr>
        <p:spPr bwMode="auto">
          <a:xfrm>
            <a:off x="2971800" y="14478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1537" name="AutoShape 18"/>
          <p:cNvSpPr>
            <a:spLocks noChangeArrowheads="1"/>
          </p:cNvSpPr>
          <p:nvPr/>
        </p:nvSpPr>
        <p:spPr bwMode="auto">
          <a:xfrm rot="-7138552">
            <a:off x="1066800" y="44958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1538" name="AutoShape 19"/>
          <p:cNvSpPr>
            <a:spLocks noChangeArrowheads="1"/>
          </p:cNvSpPr>
          <p:nvPr/>
        </p:nvSpPr>
        <p:spPr bwMode="auto">
          <a:xfrm>
            <a:off x="5715000" y="16002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1539" name="Line 20"/>
          <p:cNvSpPr>
            <a:spLocks noChangeShapeType="1"/>
          </p:cNvSpPr>
          <p:nvPr/>
        </p:nvSpPr>
        <p:spPr bwMode="auto">
          <a:xfrm flipH="1">
            <a:off x="1600200" y="2514600"/>
            <a:ext cx="1143000" cy="1524000"/>
          </a:xfrm>
          <a:prstGeom prst="line">
            <a:avLst/>
          </a:prstGeom>
          <a:noFill/>
          <a:ln w="76200">
            <a:solidFill>
              <a:srgbClr val="000066"/>
            </a:solidFill>
            <a:round/>
            <a:headEnd/>
            <a:tailEnd type="triangle" w="med" len="med"/>
          </a:ln>
        </p:spPr>
        <p:txBody>
          <a:bodyPr/>
          <a:lstStyle/>
          <a:p>
            <a:endParaRPr lang="ja-JP" altLang="en-US"/>
          </a:p>
        </p:txBody>
      </p:sp>
      <p:sp>
        <p:nvSpPr>
          <p:cNvPr id="21540" name="Line 21"/>
          <p:cNvSpPr>
            <a:spLocks noChangeShapeType="1"/>
          </p:cNvSpPr>
          <p:nvPr/>
        </p:nvSpPr>
        <p:spPr bwMode="auto">
          <a:xfrm>
            <a:off x="3276600" y="2743200"/>
            <a:ext cx="381000" cy="838200"/>
          </a:xfrm>
          <a:prstGeom prst="line">
            <a:avLst/>
          </a:prstGeom>
          <a:noFill/>
          <a:ln w="76200">
            <a:solidFill>
              <a:srgbClr val="000066"/>
            </a:solidFill>
            <a:round/>
            <a:headEnd/>
            <a:tailEnd type="triangle" w="med" len="med"/>
          </a:ln>
        </p:spPr>
        <p:txBody>
          <a:bodyPr/>
          <a:lstStyle/>
          <a:p>
            <a:endParaRPr lang="ja-JP" altLang="en-US"/>
          </a:p>
        </p:txBody>
      </p:sp>
      <p:sp>
        <p:nvSpPr>
          <p:cNvPr id="21541" name="Line 22"/>
          <p:cNvSpPr>
            <a:spLocks noChangeShapeType="1"/>
          </p:cNvSpPr>
          <p:nvPr/>
        </p:nvSpPr>
        <p:spPr bwMode="auto">
          <a:xfrm flipV="1">
            <a:off x="3657600" y="2362200"/>
            <a:ext cx="1676400" cy="0"/>
          </a:xfrm>
          <a:prstGeom prst="line">
            <a:avLst/>
          </a:prstGeom>
          <a:noFill/>
          <a:ln w="76200">
            <a:solidFill>
              <a:srgbClr val="000066"/>
            </a:solidFill>
            <a:round/>
            <a:headEnd/>
            <a:tailEnd type="triangle" w="med" len="med"/>
          </a:ln>
        </p:spPr>
        <p:txBody>
          <a:bodyPr/>
          <a:lstStyle/>
          <a:p>
            <a:endParaRPr lang="ja-JP" altLang="en-US"/>
          </a:p>
        </p:txBody>
      </p:sp>
      <p:sp>
        <p:nvSpPr>
          <p:cNvPr id="21542" name="Line 23"/>
          <p:cNvSpPr>
            <a:spLocks noChangeShapeType="1"/>
          </p:cNvSpPr>
          <p:nvPr/>
        </p:nvSpPr>
        <p:spPr bwMode="auto">
          <a:xfrm>
            <a:off x="4038600" y="4572000"/>
            <a:ext cx="0" cy="914400"/>
          </a:xfrm>
          <a:prstGeom prst="line">
            <a:avLst/>
          </a:prstGeom>
          <a:noFill/>
          <a:ln w="76200">
            <a:solidFill>
              <a:srgbClr val="000066"/>
            </a:solidFill>
            <a:round/>
            <a:headEnd/>
            <a:tailEnd type="triangle" w="med" len="med"/>
          </a:ln>
        </p:spPr>
        <p:txBody>
          <a:bodyPr/>
          <a:lstStyle/>
          <a:p>
            <a:endParaRPr lang="ja-JP" altLang="en-US"/>
          </a:p>
        </p:txBody>
      </p:sp>
      <p:sp>
        <p:nvSpPr>
          <p:cNvPr id="21543" name="Line 24"/>
          <p:cNvSpPr>
            <a:spLocks noChangeShapeType="1"/>
          </p:cNvSpPr>
          <p:nvPr/>
        </p:nvSpPr>
        <p:spPr bwMode="auto">
          <a:xfrm>
            <a:off x="4419600" y="4191000"/>
            <a:ext cx="1447800" cy="152400"/>
          </a:xfrm>
          <a:prstGeom prst="line">
            <a:avLst/>
          </a:prstGeom>
          <a:noFill/>
          <a:ln w="76200">
            <a:solidFill>
              <a:srgbClr val="000066"/>
            </a:solidFill>
            <a:round/>
            <a:headEnd/>
            <a:tailEnd type="triangle" w="med" len="med"/>
          </a:ln>
        </p:spPr>
        <p:txBody>
          <a:bodyPr/>
          <a:lstStyle/>
          <a:p>
            <a:endParaRPr lang="ja-JP" altLang="en-US"/>
          </a:p>
        </p:txBody>
      </p:sp>
      <p:sp>
        <p:nvSpPr>
          <p:cNvPr id="21544" name="Line 25"/>
          <p:cNvSpPr>
            <a:spLocks noChangeShapeType="1"/>
          </p:cNvSpPr>
          <p:nvPr/>
        </p:nvSpPr>
        <p:spPr bwMode="auto">
          <a:xfrm flipH="1">
            <a:off x="4495800" y="4876800"/>
            <a:ext cx="1524000" cy="838200"/>
          </a:xfrm>
          <a:prstGeom prst="line">
            <a:avLst/>
          </a:prstGeom>
          <a:noFill/>
          <a:ln w="76200">
            <a:solidFill>
              <a:srgbClr val="000066"/>
            </a:solidFill>
            <a:round/>
            <a:headEnd/>
            <a:tailEnd type="triangle" w="med" len="med"/>
          </a:ln>
        </p:spPr>
        <p:txBody>
          <a:bodyPr/>
          <a:lstStyle/>
          <a:p>
            <a:endParaRPr lang="ja-JP" altLang="en-US"/>
          </a:p>
        </p:txBody>
      </p:sp>
      <p:sp>
        <p:nvSpPr>
          <p:cNvPr id="21545" name="Line 26"/>
          <p:cNvSpPr>
            <a:spLocks noChangeShapeType="1"/>
          </p:cNvSpPr>
          <p:nvPr/>
        </p:nvSpPr>
        <p:spPr bwMode="auto">
          <a:xfrm>
            <a:off x="2286000" y="5029200"/>
            <a:ext cx="1447800" cy="762000"/>
          </a:xfrm>
          <a:prstGeom prst="line">
            <a:avLst/>
          </a:prstGeom>
          <a:noFill/>
          <a:ln w="76200">
            <a:solidFill>
              <a:srgbClr val="000066"/>
            </a:solidFill>
            <a:round/>
            <a:headEnd/>
            <a:tailEnd type="triangle" w="med" len="med"/>
          </a:ln>
        </p:spPr>
        <p:txBody>
          <a:bodyPr/>
          <a:lstStyle/>
          <a:p>
            <a:endParaRPr lang="ja-JP" altLang="en-US"/>
          </a:p>
        </p:txBody>
      </p:sp>
      <p:sp>
        <p:nvSpPr>
          <p:cNvPr id="21546" name="Line 27"/>
          <p:cNvSpPr>
            <a:spLocks noChangeShapeType="1"/>
          </p:cNvSpPr>
          <p:nvPr/>
        </p:nvSpPr>
        <p:spPr bwMode="auto">
          <a:xfrm flipH="1" flipV="1">
            <a:off x="2133600" y="5257800"/>
            <a:ext cx="1219200" cy="685800"/>
          </a:xfrm>
          <a:prstGeom prst="line">
            <a:avLst/>
          </a:prstGeom>
          <a:noFill/>
          <a:ln w="76200">
            <a:solidFill>
              <a:srgbClr val="000066"/>
            </a:solidFill>
            <a:round/>
            <a:headEnd/>
            <a:tailEnd type="triangle" w="med" len="med"/>
          </a:ln>
        </p:spPr>
        <p:txBody>
          <a:bodyPr/>
          <a:lstStyle/>
          <a:p>
            <a:endParaRPr lang="ja-JP" altLang="en-US"/>
          </a:p>
        </p:txBody>
      </p:sp>
      <p:sp>
        <p:nvSpPr>
          <p:cNvPr id="21547" name="Line 28"/>
          <p:cNvSpPr>
            <a:spLocks noChangeShapeType="1"/>
          </p:cNvSpPr>
          <p:nvPr/>
        </p:nvSpPr>
        <p:spPr bwMode="auto">
          <a:xfrm>
            <a:off x="6096000" y="2743200"/>
            <a:ext cx="152400" cy="1295400"/>
          </a:xfrm>
          <a:prstGeom prst="line">
            <a:avLst/>
          </a:prstGeom>
          <a:noFill/>
          <a:ln w="76200">
            <a:solidFill>
              <a:srgbClr val="000066"/>
            </a:solidFill>
            <a:round/>
            <a:headEnd/>
            <a:tailEnd type="triangle" w="med" len="med"/>
          </a:ln>
        </p:spPr>
        <p:txBody>
          <a:bodyPr/>
          <a:lstStyle/>
          <a:p>
            <a:endParaRPr lang="ja-JP" altLang="en-US"/>
          </a:p>
        </p:txBody>
      </p:sp>
      <p:sp>
        <p:nvSpPr>
          <p:cNvPr id="21548" name="Line 29"/>
          <p:cNvSpPr>
            <a:spLocks noChangeShapeType="1"/>
          </p:cNvSpPr>
          <p:nvPr/>
        </p:nvSpPr>
        <p:spPr bwMode="auto">
          <a:xfrm flipH="1" flipV="1">
            <a:off x="3581400" y="2667000"/>
            <a:ext cx="533400" cy="99060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21511" name="Object 34"/>
          <p:cNvGraphicFramePr>
            <a:graphicFrameLocks noChangeAspect="1"/>
          </p:cNvGraphicFramePr>
          <p:nvPr/>
        </p:nvGraphicFramePr>
        <p:xfrm>
          <a:off x="6019800" y="4267200"/>
          <a:ext cx="533400" cy="609600"/>
        </p:xfrm>
        <a:graphic>
          <a:graphicData uri="http://schemas.openxmlformats.org/presentationml/2006/ole">
            <p:oleObj spid="_x0000_s21511" name="Equation" r:id="rId8" imgW="177480" imgH="203040" progId="Equation.DSMT4">
              <p:embed/>
            </p:oleObj>
          </a:graphicData>
        </a:graphic>
      </p:graphicFrame>
      <p:graphicFrame>
        <p:nvGraphicFramePr>
          <p:cNvPr id="21512" name="Object 35"/>
          <p:cNvGraphicFramePr>
            <a:graphicFrameLocks noChangeAspect="1"/>
          </p:cNvGraphicFramePr>
          <p:nvPr/>
        </p:nvGraphicFramePr>
        <p:xfrm>
          <a:off x="3581400" y="1295400"/>
          <a:ext cx="457200" cy="427038"/>
        </p:xfrm>
        <a:graphic>
          <a:graphicData uri="http://schemas.openxmlformats.org/presentationml/2006/ole">
            <p:oleObj spid="_x0000_s21512" name="Equation" r:id="rId9" imgW="241200" imgH="152280" progId="Equation.DSMT4">
              <p:embed/>
            </p:oleObj>
          </a:graphicData>
        </a:graphic>
      </p:graphicFrame>
      <p:graphicFrame>
        <p:nvGraphicFramePr>
          <p:cNvPr id="21513" name="Object 37"/>
          <p:cNvGraphicFramePr>
            <a:graphicFrameLocks noChangeAspect="1"/>
          </p:cNvGraphicFramePr>
          <p:nvPr/>
        </p:nvGraphicFramePr>
        <p:xfrm>
          <a:off x="2819400" y="2971800"/>
          <a:ext cx="433388" cy="461963"/>
        </p:xfrm>
        <a:graphic>
          <a:graphicData uri="http://schemas.openxmlformats.org/presentationml/2006/ole">
            <p:oleObj spid="_x0000_s21513" name="Equation" r:id="rId10" imgW="228600" imgH="164880" progId="Equation.DSMT4">
              <p:embed/>
            </p:oleObj>
          </a:graphicData>
        </a:graphic>
      </p:graphicFrame>
      <p:graphicFrame>
        <p:nvGraphicFramePr>
          <p:cNvPr id="21514" name="Object 38"/>
          <p:cNvGraphicFramePr>
            <a:graphicFrameLocks noChangeAspect="1"/>
          </p:cNvGraphicFramePr>
          <p:nvPr/>
        </p:nvGraphicFramePr>
        <p:xfrm>
          <a:off x="1739900" y="2667000"/>
          <a:ext cx="458788" cy="461963"/>
        </p:xfrm>
        <a:graphic>
          <a:graphicData uri="http://schemas.openxmlformats.org/presentationml/2006/ole">
            <p:oleObj spid="_x0000_s21514" name="Equation" r:id="rId11" imgW="241200" imgH="164880" progId="Equation.DSMT4">
              <p:embed/>
            </p:oleObj>
          </a:graphicData>
        </a:graphic>
      </p:graphicFrame>
      <p:graphicFrame>
        <p:nvGraphicFramePr>
          <p:cNvPr id="21515" name="Object 39"/>
          <p:cNvGraphicFramePr>
            <a:graphicFrameLocks noChangeAspect="1"/>
          </p:cNvGraphicFramePr>
          <p:nvPr/>
        </p:nvGraphicFramePr>
        <p:xfrm>
          <a:off x="4191000" y="1905000"/>
          <a:ext cx="458788" cy="461963"/>
        </p:xfrm>
        <a:graphic>
          <a:graphicData uri="http://schemas.openxmlformats.org/presentationml/2006/ole">
            <p:oleObj spid="_x0000_s21515" name="Equation" r:id="rId12" imgW="241200" imgH="164880" progId="Equation.DSMT4">
              <p:embed/>
            </p:oleObj>
          </a:graphicData>
        </a:graphic>
      </p:graphicFrame>
      <p:graphicFrame>
        <p:nvGraphicFramePr>
          <p:cNvPr id="21516" name="Object 40"/>
          <p:cNvGraphicFramePr>
            <a:graphicFrameLocks noChangeAspect="1"/>
          </p:cNvGraphicFramePr>
          <p:nvPr/>
        </p:nvGraphicFramePr>
        <p:xfrm>
          <a:off x="4811713" y="3733800"/>
          <a:ext cx="434975" cy="461963"/>
        </p:xfrm>
        <a:graphic>
          <a:graphicData uri="http://schemas.openxmlformats.org/presentationml/2006/ole">
            <p:oleObj spid="_x0000_s21516" name="Equation" r:id="rId13" imgW="228600" imgH="164880" progId="Equation.DSMT4">
              <p:embed/>
            </p:oleObj>
          </a:graphicData>
        </a:graphic>
      </p:graphicFrame>
      <p:graphicFrame>
        <p:nvGraphicFramePr>
          <p:cNvPr id="21517" name="Object 41"/>
          <p:cNvGraphicFramePr>
            <a:graphicFrameLocks noChangeAspect="1"/>
          </p:cNvGraphicFramePr>
          <p:nvPr/>
        </p:nvGraphicFramePr>
        <p:xfrm>
          <a:off x="3962400" y="2971800"/>
          <a:ext cx="458788" cy="461963"/>
        </p:xfrm>
        <a:graphic>
          <a:graphicData uri="http://schemas.openxmlformats.org/presentationml/2006/ole">
            <p:oleObj spid="_x0000_s21517" name="Equation" r:id="rId14" imgW="241200" imgH="164880" progId="Equation.DSMT4">
              <p:embed/>
            </p:oleObj>
          </a:graphicData>
        </a:graphic>
      </p:graphicFrame>
      <p:graphicFrame>
        <p:nvGraphicFramePr>
          <p:cNvPr id="21518" name="Object 42"/>
          <p:cNvGraphicFramePr>
            <a:graphicFrameLocks noChangeAspect="1"/>
          </p:cNvGraphicFramePr>
          <p:nvPr/>
        </p:nvGraphicFramePr>
        <p:xfrm>
          <a:off x="4127500" y="4648200"/>
          <a:ext cx="433388" cy="460375"/>
        </p:xfrm>
        <a:graphic>
          <a:graphicData uri="http://schemas.openxmlformats.org/presentationml/2006/ole">
            <p:oleObj spid="_x0000_s21518" name="Equation" r:id="rId15" imgW="228600" imgH="164880" progId="Equation.DSMT4">
              <p:embed/>
            </p:oleObj>
          </a:graphicData>
        </a:graphic>
      </p:graphicFrame>
      <p:graphicFrame>
        <p:nvGraphicFramePr>
          <p:cNvPr id="21519" name="Object 43"/>
          <p:cNvGraphicFramePr>
            <a:graphicFrameLocks noChangeAspect="1"/>
          </p:cNvGraphicFramePr>
          <p:nvPr/>
        </p:nvGraphicFramePr>
        <p:xfrm>
          <a:off x="6237288" y="1295400"/>
          <a:ext cx="458787" cy="461963"/>
        </p:xfrm>
        <a:graphic>
          <a:graphicData uri="http://schemas.openxmlformats.org/presentationml/2006/ole">
            <p:oleObj spid="_x0000_s21519" name="Equation" r:id="rId16" imgW="241200" imgH="164880" progId="Equation.DSMT4">
              <p:embed/>
            </p:oleObj>
          </a:graphicData>
        </a:graphic>
      </p:graphicFrame>
      <p:graphicFrame>
        <p:nvGraphicFramePr>
          <p:cNvPr id="21520" name="Object 44"/>
          <p:cNvGraphicFramePr>
            <a:graphicFrameLocks noChangeAspect="1"/>
          </p:cNvGraphicFramePr>
          <p:nvPr/>
        </p:nvGraphicFramePr>
        <p:xfrm>
          <a:off x="6324600" y="3048000"/>
          <a:ext cx="458788" cy="461963"/>
        </p:xfrm>
        <a:graphic>
          <a:graphicData uri="http://schemas.openxmlformats.org/presentationml/2006/ole">
            <p:oleObj spid="_x0000_s21520" name="Equation" r:id="rId17" imgW="241200" imgH="164880" progId="Equation.DSMT4">
              <p:embed/>
            </p:oleObj>
          </a:graphicData>
        </a:graphic>
      </p:graphicFrame>
      <p:graphicFrame>
        <p:nvGraphicFramePr>
          <p:cNvPr id="21521" name="Object 45"/>
          <p:cNvGraphicFramePr>
            <a:graphicFrameLocks noChangeAspect="1"/>
          </p:cNvGraphicFramePr>
          <p:nvPr/>
        </p:nvGraphicFramePr>
        <p:xfrm>
          <a:off x="5422900" y="5316538"/>
          <a:ext cx="433388" cy="460375"/>
        </p:xfrm>
        <a:graphic>
          <a:graphicData uri="http://schemas.openxmlformats.org/presentationml/2006/ole">
            <p:oleObj spid="_x0000_s21521" name="Equation" r:id="rId18" imgW="228600" imgH="164880" progId="Equation.DSMT4">
              <p:embed/>
            </p:oleObj>
          </a:graphicData>
        </a:graphic>
      </p:graphicFrame>
      <p:graphicFrame>
        <p:nvGraphicFramePr>
          <p:cNvPr id="21522" name="Object 46"/>
          <p:cNvGraphicFramePr>
            <a:graphicFrameLocks noChangeAspect="1"/>
          </p:cNvGraphicFramePr>
          <p:nvPr/>
        </p:nvGraphicFramePr>
        <p:xfrm>
          <a:off x="2274888" y="5773738"/>
          <a:ext cx="457200" cy="495300"/>
        </p:xfrm>
        <a:graphic>
          <a:graphicData uri="http://schemas.openxmlformats.org/presentationml/2006/ole">
            <p:oleObj spid="_x0000_s21522" name="Equation" r:id="rId19" imgW="241200" imgH="177480" progId="Equation.DSMT4">
              <p:embed/>
            </p:oleObj>
          </a:graphicData>
        </a:graphic>
      </p:graphicFrame>
      <p:graphicFrame>
        <p:nvGraphicFramePr>
          <p:cNvPr id="21523" name="Object 47"/>
          <p:cNvGraphicFramePr>
            <a:graphicFrameLocks noChangeAspect="1"/>
          </p:cNvGraphicFramePr>
          <p:nvPr/>
        </p:nvGraphicFramePr>
        <p:xfrm>
          <a:off x="457200" y="4478338"/>
          <a:ext cx="458788" cy="496887"/>
        </p:xfrm>
        <a:graphic>
          <a:graphicData uri="http://schemas.openxmlformats.org/presentationml/2006/ole">
            <p:oleObj spid="_x0000_s21523" name="Equation" r:id="rId20" imgW="241200" imgH="177480" progId="Equation.DSMT4">
              <p:embed/>
            </p:oleObj>
          </a:graphicData>
        </a:graphic>
      </p:graphicFrame>
      <p:graphicFrame>
        <p:nvGraphicFramePr>
          <p:cNvPr id="21524" name="Object 48"/>
          <p:cNvGraphicFramePr>
            <a:graphicFrameLocks noChangeAspect="1"/>
          </p:cNvGraphicFramePr>
          <p:nvPr/>
        </p:nvGraphicFramePr>
        <p:xfrm>
          <a:off x="2754313" y="4724400"/>
          <a:ext cx="434975" cy="461963"/>
        </p:xfrm>
        <a:graphic>
          <a:graphicData uri="http://schemas.openxmlformats.org/presentationml/2006/ole">
            <p:oleObj spid="_x0000_s21524" name="Equation" r:id="rId21" imgW="228600" imgH="164880" progId="Equation.DSMT4">
              <p:embed/>
            </p:oleObj>
          </a:graphicData>
        </a:graphic>
      </p:graphicFrame>
      <p:sp>
        <p:nvSpPr>
          <p:cNvPr id="21549" name="Line 49"/>
          <p:cNvSpPr>
            <a:spLocks noChangeShapeType="1"/>
          </p:cNvSpPr>
          <p:nvPr/>
        </p:nvSpPr>
        <p:spPr bwMode="auto">
          <a:xfrm flipV="1">
            <a:off x="2362200" y="4191000"/>
            <a:ext cx="1066800" cy="381000"/>
          </a:xfrm>
          <a:prstGeom prst="line">
            <a:avLst/>
          </a:prstGeom>
          <a:noFill/>
          <a:ln w="76200">
            <a:solidFill>
              <a:srgbClr val="000066"/>
            </a:solidFill>
            <a:round/>
            <a:headEnd/>
            <a:tailEnd type="triangle" w="med" len="med"/>
          </a:ln>
        </p:spPr>
        <p:txBody>
          <a:bodyPr/>
          <a:lstStyle/>
          <a:p>
            <a:endParaRPr lang="ja-JP" altLang="en-US"/>
          </a:p>
        </p:txBody>
      </p:sp>
      <p:sp>
        <p:nvSpPr>
          <p:cNvPr id="21550" name="AutoShape 50"/>
          <p:cNvSpPr>
            <a:spLocks noChangeArrowheads="1"/>
          </p:cNvSpPr>
          <p:nvPr/>
        </p:nvSpPr>
        <p:spPr bwMode="auto">
          <a:xfrm rot="6842411">
            <a:off x="4267200" y="6096000"/>
            <a:ext cx="609600" cy="457200"/>
          </a:xfrm>
          <a:custGeom>
            <a:avLst/>
            <a:gdLst>
              <a:gd name="T0" fmla="*/ 10391845 w 21600"/>
              <a:gd name="T1" fmla="*/ 105728 h 21600"/>
              <a:gd name="T2" fmla="*/ 776591 w 21600"/>
              <a:gd name="T3" fmla="*/ 5385286 h 21600"/>
              <a:gd name="T4" fmla="*/ 10093960 w 21600"/>
              <a:gd name="T5" fmla="*/ 894715 h 21600"/>
              <a:gd name="T6" fmla="*/ 17807997 w 21600"/>
              <a:gd name="T7" fmla="*/ 7963238 h 21600"/>
              <a:gd name="T8" fmla="*/ 13871729 w 21600"/>
              <a:gd name="T9" fmla="*/ 8510735 h 21600"/>
              <a:gd name="T10" fmla="*/ 12898429 w 21600"/>
              <a:gd name="T11" fmla="*/ 6296576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505" y="15449"/>
                </a:moveTo>
                <a:cubicBezTo>
                  <a:pt x="19352" y="14046"/>
                  <a:pt x="19800" y="12438"/>
                  <a:pt x="19800" y="10800"/>
                </a:cubicBezTo>
                <a:cubicBezTo>
                  <a:pt x="19800" y="5829"/>
                  <a:pt x="15770" y="1800"/>
                  <a:pt x="10800" y="1800"/>
                </a:cubicBezTo>
                <a:cubicBezTo>
                  <a:pt x="5829" y="1800"/>
                  <a:pt x="1800" y="5829"/>
                  <a:pt x="1800" y="10800"/>
                </a:cubicBezTo>
                <a:cubicBezTo>
                  <a:pt x="1799" y="11170"/>
                  <a:pt x="1822" y="11541"/>
                  <a:pt x="1868" y="11909"/>
                </a:cubicBezTo>
                <a:lnTo>
                  <a:pt x="82" y="12131"/>
                </a:lnTo>
                <a:cubicBezTo>
                  <a:pt x="27" y="11689"/>
                  <a:pt x="0" y="11245"/>
                  <a:pt x="0" y="10800"/>
                </a:cubicBezTo>
                <a:cubicBezTo>
                  <a:pt x="0" y="4835"/>
                  <a:pt x="4835" y="0"/>
                  <a:pt x="10800" y="0"/>
                </a:cubicBezTo>
                <a:cubicBezTo>
                  <a:pt x="16764" y="0"/>
                  <a:pt x="21600" y="4835"/>
                  <a:pt x="21600" y="10800"/>
                </a:cubicBezTo>
                <a:cubicBezTo>
                  <a:pt x="21600" y="12766"/>
                  <a:pt x="21062" y="14695"/>
                  <a:pt x="20046" y="16379"/>
                </a:cubicBezTo>
                <a:lnTo>
                  <a:pt x="22358" y="17774"/>
                </a:lnTo>
                <a:lnTo>
                  <a:pt x="17416" y="18996"/>
                </a:lnTo>
                <a:lnTo>
                  <a:pt x="16194" y="14054"/>
                </a:lnTo>
                <a:lnTo>
                  <a:pt x="18505" y="15449"/>
                </a:lnTo>
                <a:close/>
              </a:path>
            </a:pathLst>
          </a:custGeom>
          <a:solidFill>
            <a:srgbClr val="000066"/>
          </a:solidFill>
          <a:ln w="9525">
            <a:solidFill>
              <a:srgbClr val="000066"/>
            </a:solidFill>
            <a:miter lim="800000"/>
            <a:headEnd/>
            <a:tailEnd/>
          </a:ln>
        </p:spPr>
        <p:txBody>
          <a:bodyPr wrap="none" anchor="ctr"/>
          <a:lstStyle/>
          <a:p>
            <a:endParaRPr lang="ja-JP" altLang="en-US"/>
          </a:p>
        </p:txBody>
      </p:sp>
      <p:graphicFrame>
        <p:nvGraphicFramePr>
          <p:cNvPr id="21525" name="Object 51"/>
          <p:cNvGraphicFramePr>
            <a:graphicFrameLocks noChangeAspect="1"/>
          </p:cNvGraphicFramePr>
          <p:nvPr/>
        </p:nvGraphicFramePr>
        <p:xfrm>
          <a:off x="4789488" y="6096000"/>
          <a:ext cx="457200" cy="460375"/>
        </p:xfrm>
        <a:graphic>
          <a:graphicData uri="http://schemas.openxmlformats.org/presentationml/2006/ole">
            <p:oleObj spid="_x0000_s21525" name="Equation" r:id="rId22" imgW="241200" imgH="164880" progId="Equation.DSMT4">
              <p:embed/>
            </p:oleObj>
          </a:graphicData>
        </a:graphic>
      </p:graphicFrame>
      <p:graphicFrame>
        <p:nvGraphicFramePr>
          <p:cNvPr id="21526" name="Object 52"/>
          <p:cNvGraphicFramePr>
            <a:graphicFrameLocks noChangeAspect="1"/>
          </p:cNvGraphicFramePr>
          <p:nvPr/>
        </p:nvGraphicFramePr>
        <p:xfrm>
          <a:off x="2351088" y="3886200"/>
          <a:ext cx="458787" cy="461963"/>
        </p:xfrm>
        <a:graphic>
          <a:graphicData uri="http://schemas.openxmlformats.org/presentationml/2006/ole">
            <p:oleObj spid="_x0000_s21526" name="Equation" r:id="rId23" imgW="241200" imgH="164880" progId="Equation.DSMT4">
              <p:embed/>
            </p:oleObj>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スライド番号プレースホルダ 4"/>
          <p:cNvSpPr>
            <a:spLocks noGrp="1"/>
          </p:cNvSpPr>
          <p:nvPr>
            <p:ph type="sldNum" sz="quarter" idx="12"/>
          </p:nvPr>
        </p:nvSpPr>
        <p:spPr>
          <a:noFill/>
        </p:spPr>
        <p:txBody>
          <a:bodyPr/>
          <a:lstStyle/>
          <a:p>
            <a:fld id="{62C33335-3933-47F4-BA04-78E4AD8A80E1}" type="slidenum">
              <a:rPr lang="en-US" altLang="ja-JP" smtClean="0"/>
              <a:pPr/>
              <a:t>26</a:t>
            </a:fld>
            <a:endParaRPr lang="en-US" altLang="ja-JP" smtClean="0"/>
          </a:p>
        </p:txBody>
      </p:sp>
      <p:sp>
        <p:nvSpPr>
          <p:cNvPr id="22532" name="Rectangle 2"/>
          <p:cNvSpPr>
            <a:spLocks noGrp="1" noChangeArrowheads="1"/>
          </p:cNvSpPr>
          <p:nvPr>
            <p:ph type="title"/>
          </p:nvPr>
        </p:nvSpPr>
        <p:spPr/>
        <p:txBody>
          <a:bodyPr/>
          <a:lstStyle/>
          <a:p>
            <a:pPr eaLnBrk="1" hangingPunct="1"/>
            <a:r>
              <a:rPr lang="ja-JP" altLang="en-US" smtClean="0"/>
              <a:t>練習３</a:t>
            </a:r>
          </a:p>
        </p:txBody>
      </p:sp>
      <p:sp>
        <p:nvSpPr>
          <p:cNvPr id="22533" name="Text Box 3"/>
          <p:cNvSpPr txBox="1">
            <a:spLocks noChangeArrowheads="1"/>
          </p:cNvSpPr>
          <p:nvPr/>
        </p:nvSpPr>
        <p:spPr bwMode="auto">
          <a:xfrm>
            <a:off x="914400" y="609600"/>
            <a:ext cx="6408738" cy="822325"/>
          </a:xfrm>
          <a:prstGeom prst="rect">
            <a:avLst/>
          </a:prstGeom>
          <a:noFill/>
          <a:ln w="9525">
            <a:noFill/>
            <a:miter lim="800000"/>
            <a:headEnd/>
            <a:tailEnd/>
          </a:ln>
        </p:spPr>
        <p:txBody>
          <a:bodyPr wrap="none">
            <a:spAutoFit/>
          </a:bodyPr>
          <a:lstStyle/>
          <a:p>
            <a:r>
              <a:rPr lang="ja-JP" altLang="en-US"/>
              <a:t>次のようなマルコフ情報源の、</a:t>
            </a:r>
          </a:p>
          <a:p>
            <a:r>
              <a:rPr lang="ja-JP" altLang="en-US"/>
              <a:t>状態遷移確率行列およびシャノン線図を求めよ。</a:t>
            </a:r>
          </a:p>
        </p:txBody>
      </p:sp>
      <p:graphicFrame>
        <p:nvGraphicFramePr>
          <p:cNvPr id="22530" name="Object 5"/>
          <p:cNvGraphicFramePr>
            <a:graphicFrameLocks noChangeAspect="1"/>
          </p:cNvGraphicFramePr>
          <p:nvPr/>
        </p:nvGraphicFramePr>
        <p:xfrm>
          <a:off x="1295400" y="1828800"/>
          <a:ext cx="5319713" cy="719138"/>
        </p:xfrm>
        <a:graphic>
          <a:graphicData uri="http://schemas.openxmlformats.org/presentationml/2006/ole">
            <p:oleObj spid="_x0000_s22530" name="Equation" r:id="rId3" imgW="1879560" imgH="253800" progId="Equation.DSMT4">
              <p:embed/>
            </p:oleObj>
          </a:graphicData>
        </a:graphic>
      </p:graphicFrame>
      <p:sp>
        <p:nvSpPr>
          <p:cNvPr id="22534" name="Text Box 6"/>
          <p:cNvSpPr txBox="1">
            <a:spLocks noChangeArrowheads="1"/>
          </p:cNvSpPr>
          <p:nvPr/>
        </p:nvSpPr>
        <p:spPr bwMode="auto">
          <a:xfrm>
            <a:off x="990600" y="2819400"/>
            <a:ext cx="6453188" cy="1552575"/>
          </a:xfrm>
          <a:prstGeom prst="rect">
            <a:avLst/>
          </a:prstGeom>
          <a:noFill/>
          <a:ln w="9525">
            <a:noFill/>
            <a:miter lim="800000"/>
            <a:headEnd/>
            <a:tailEnd/>
          </a:ln>
        </p:spPr>
        <p:txBody>
          <a:bodyPr wrap="none">
            <a:spAutoFit/>
          </a:bodyPr>
          <a:lstStyle/>
          <a:p>
            <a:r>
              <a:rPr lang="ja-JP" altLang="en-US"/>
              <a:t>自分が出した手の次の手は、</a:t>
            </a:r>
          </a:p>
          <a:p>
            <a:r>
              <a:rPr lang="ja-JP" altLang="en-US"/>
              <a:t>・前の手に勝つような手を出す確率が</a:t>
            </a:r>
            <a:r>
              <a:rPr lang="en-US" altLang="ja-JP"/>
              <a:t>1/2</a:t>
            </a:r>
            <a:r>
              <a:rPr lang="ja-JP" altLang="en-US"/>
              <a:t>である。</a:t>
            </a:r>
          </a:p>
          <a:p>
            <a:r>
              <a:rPr lang="ja-JP" altLang="en-US"/>
              <a:t>・前の手に引き分ける手を出す確率が</a:t>
            </a:r>
            <a:r>
              <a:rPr lang="en-US" altLang="ja-JP"/>
              <a:t>1/3</a:t>
            </a:r>
            <a:r>
              <a:rPr lang="ja-JP" altLang="en-US"/>
              <a:t>である。</a:t>
            </a:r>
          </a:p>
          <a:p>
            <a:r>
              <a:rPr lang="ja-JP" altLang="en-US"/>
              <a:t>・前の手に負ける手を出す確率が</a:t>
            </a:r>
            <a:r>
              <a:rPr lang="en-US" altLang="ja-JP"/>
              <a:t>1/6</a:t>
            </a:r>
            <a:r>
              <a:rPr lang="ja-JP" altLang="en-US"/>
              <a:t>である。</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7" name="スライド番号プレースホルダ 4"/>
          <p:cNvSpPr>
            <a:spLocks noGrp="1"/>
          </p:cNvSpPr>
          <p:nvPr>
            <p:ph type="sldNum" sz="quarter" idx="12"/>
          </p:nvPr>
        </p:nvSpPr>
        <p:spPr>
          <a:noFill/>
        </p:spPr>
        <p:txBody>
          <a:bodyPr/>
          <a:lstStyle/>
          <a:p>
            <a:fld id="{68D9F84D-9730-4120-9AC3-48C198CFBE82}" type="slidenum">
              <a:rPr lang="en-US" altLang="ja-JP" smtClean="0"/>
              <a:pPr/>
              <a:t>27</a:t>
            </a:fld>
            <a:endParaRPr lang="en-US" altLang="ja-JP" smtClean="0"/>
          </a:p>
        </p:txBody>
      </p:sp>
      <p:sp>
        <p:nvSpPr>
          <p:cNvPr id="23558" name="Rectangle 2"/>
          <p:cNvSpPr>
            <a:spLocks noGrp="1" noChangeArrowheads="1"/>
          </p:cNvSpPr>
          <p:nvPr>
            <p:ph type="title"/>
          </p:nvPr>
        </p:nvSpPr>
        <p:spPr>
          <a:xfrm>
            <a:off x="0" y="0"/>
            <a:ext cx="7848600" cy="609600"/>
          </a:xfrm>
        </p:spPr>
        <p:txBody>
          <a:bodyPr/>
          <a:lstStyle/>
          <a:p>
            <a:pPr eaLnBrk="1" hangingPunct="1"/>
            <a:r>
              <a:rPr lang="ja-JP" altLang="en-US" smtClean="0"/>
              <a:t>（参考）無記憶情報源の状態遷移行列</a:t>
            </a:r>
          </a:p>
        </p:txBody>
      </p:sp>
      <p:graphicFrame>
        <p:nvGraphicFramePr>
          <p:cNvPr id="23554" name="Object 4"/>
          <p:cNvGraphicFramePr>
            <a:graphicFrameLocks noChangeAspect="1"/>
          </p:cNvGraphicFramePr>
          <p:nvPr/>
        </p:nvGraphicFramePr>
        <p:xfrm>
          <a:off x="304800" y="2438400"/>
          <a:ext cx="7321550" cy="4006850"/>
        </p:xfrm>
        <a:graphic>
          <a:graphicData uri="http://schemas.openxmlformats.org/presentationml/2006/ole">
            <p:oleObj spid="_x0000_s23554" name="Equation" r:id="rId3" imgW="2971800" imgH="1625400" progId="Equation.DSMT4">
              <p:embed/>
            </p:oleObj>
          </a:graphicData>
        </a:graphic>
      </p:graphicFrame>
      <p:sp>
        <p:nvSpPr>
          <p:cNvPr id="23559" name="Text Box 5"/>
          <p:cNvSpPr txBox="1">
            <a:spLocks noChangeArrowheads="1"/>
          </p:cNvSpPr>
          <p:nvPr/>
        </p:nvSpPr>
        <p:spPr bwMode="auto">
          <a:xfrm>
            <a:off x="746125" y="858838"/>
            <a:ext cx="5846763" cy="457200"/>
          </a:xfrm>
          <a:prstGeom prst="rect">
            <a:avLst/>
          </a:prstGeom>
          <a:noFill/>
          <a:ln w="9525">
            <a:noFill/>
            <a:miter lim="800000"/>
            <a:headEnd/>
            <a:tailEnd/>
          </a:ln>
        </p:spPr>
        <p:txBody>
          <a:bodyPr wrap="none">
            <a:spAutoFit/>
          </a:bodyPr>
          <a:lstStyle/>
          <a:p>
            <a:r>
              <a:rPr lang="ja-JP" altLang="en-US"/>
              <a:t>均等なサイコロを振ったときの状態遷移行列</a:t>
            </a:r>
          </a:p>
        </p:txBody>
      </p:sp>
      <p:graphicFrame>
        <p:nvGraphicFramePr>
          <p:cNvPr id="23555" name="Object 6"/>
          <p:cNvGraphicFramePr>
            <a:graphicFrameLocks noChangeAspect="1"/>
          </p:cNvGraphicFramePr>
          <p:nvPr/>
        </p:nvGraphicFramePr>
        <p:xfrm>
          <a:off x="2057400" y="1828800"/>
          <a:ext cx="5715000" cy="625475"/>
        </p:xfrm>
        <a:graphic>
          <a:graphicData uri="http://schemas.openxmlformats.org/presentationml/2006/ole">
            <p:oleObj spid="_x0000_s23555" name="Equation" r:id="rId4" imgW="1180800" imgH="253800" progId="Equation.DSMT4">
              <p:embed/>
            </p:oleObj>
          </a:graphicData>
        </a:graphic>
      </p:graphicFrame>
      <p:sp>
        <p:nvSpPr>
          <p:cNvPr id="23560" name="AutoShape 7"/>
          <p:cNvSpPr>
            <a:spLocks noChangeArrowheads="1"/>
          </p:cNvSpPr>
          <p:nvPr/>
        </p:nvSpPr>
        <p:spPr bwMode="auto">
          <a:xfrm>
            <a:off x="7467600" y="609600"/>
            <a:ext cx="1676400" cy="762000"/>
          </a:xfrm>
          <a:prstGeom prst="wedgeRoundRectCallout">
            <a:avLst>
              <a:gd name="adj1" fmla="val -49907"/>
              <a:gd name="adj2" fmla="val 12541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3561" name="Text Box 8"/>
          <p:cNvSpPr txBox="1">
            <a:spLocks noChangeArrowheads="1"/>
          </p:cNvSpPr>
          <p:nvPr/>
        </p:nvSpPr>
        <p:spPr bwMode="auto">
          <a:xfrm>
            <a:off x="7477125" y="762000"/>
            <a:ext cx="1565275" cy="457200"/>
          </a:xfrm>
          <a:prstGeom prst="rect">
            <a:avLst/>
          </a:prstGeom>
          <a:noFill/>
          <a:ln w="9525">
            <a:noFill/>
            <a:miter lim="800000"/>
            <a:headEnd/>
            <a:tailEnd/>
          </a:ln>
        </p:spPr>
        <p:txBody>
          <a:bodyPr wrap="none">
            <a:spAutoFit/>
          </a:bodyPr>
          <a:lstStyle/>
          <a:p>
            <a:r>
              <a:rPr lang="ja-JP" altLang="en-US"/>
              <a:t>次　出る目</a:t>
            </a:r>
          </a:p>
        </p:txBody>
      </p:sp>
      <p:sp>
        <p:nvSpPr>
          <p:cNvPr id="23562" name="AutoShape 9"/>
          <p:cNvSpPr>
            <a:spLocks noChangeArrowheads="1"/>
          </p:cNvSpPr>
          <p:nvPr/>
        </p:nvSpPr>
        <p:spPr bwMode="auto">
          <a:xfrm>
            <a:off x="0" y="1371600"/>
            <a:ext cx="1371600" cy="762000"/>
          </a:xfrm>
          <a:prstGeom prst="wedgeRoundRectCallout">
            <a:avLst>
              <a:gd name="adj1" fmla="val 48727"/>
              <a:gd name="adj2" fmla="val 920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3563" name="Text Box 10"/>
          <p:cNvSpPr txBox="1">
            <a:spLocks noChangeArrowheads="1"/>
          </p:cNvSpPr>
          <p:nvPr/>
        </p:nvSpPr>
        <p:spPr bwMode="auto">
          <a:xfrm>
            <a:off x="0" y="1524000"/>
            <a:ext cx="1098550" cy="457200"/>
          </a:xfrm>
          <a:prstGeom prst="rect">
            <a:avLst/>
          </a:prstGeom>
          <a:noFill/>
          <a:ln w="9525">
            <a:noFill/>
            <a:miter lim="800000"/>
            <a:headEnd/>
            <a:tailEnd/>
          </a:ln>
        </p:spPr>
        <p:txBody>
          <a:bodyPr wrap="none">
            <a:spAutoFit/>
          </a:bodyPr>
          <a:lstStyle/>
          <a:p>
            <a:r>
              <a:rPr lang="ja-JP" altLang="en-US"/>
              <a:t>今の目</a:t>
            </a:r>
          </a:p>
        </p:txBody>
      </p:sp>
      <p:graphicFrame>
        <p:nvGraphicFramePr>
          <p:cNvPr id="23556" name="Object 11"/>
          <p:cNvGraphicFramePr>
            <a:graphicFrameLocks noChangeAspect="1"/>
          </p:cNvGraphicFramePr>
          <p:nvPr/>
        </p:nvGraphicFramePr>
        <p:xfrm>
          <a:off x="1371600" y="2438400"/>
          <a:ext cx="350838" cy="4114800"/>
        </p:xfrm>
        <a:graphic>
          <a:graphicData uri="http://schemas.openxmlformats.org/presentationml/2006/ole">
            <p:oleObj spid="_x0000_s23556" name="Equation" r:id="rId5" imgW="126720" imgH="1498320" progId="Equation.DSMT4">
              <p:embed/>
            </p:oleObj>
          </a:graphicData>
        </a:graphic>
      </p:graphicFrame>
      <p:sp>
        <p:nvSpPr>
          <p:cNvPr id="23564" name="AutoShape 12"/>
          <p:cNvSpPr>
            <a:spLocks noChangeArrowheads="1"/>
          </p:cNvSpPr>
          <p:nvPr/>
        </p:nvSpPr>
        <p:spPr bwMode="auto">
          <a:xfrm>
            <a:off x="7696200" y="3505200"/>
            <a:ext cx="1447800" cy="1143000"/>
          </a:xfrm>
          <a:prstGeom prst="wedgeRoundRectCallout">
            <a:avLst>
              <a:gd name="adj1" fmla="val -63818"/>
              <a:gd name="adj2" fmla="val -6138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3565" name="Text Box 13"/>
          <p:cNvSpPr txBox="1">
            <a:spLocks noChangeArrowheads="1"/>
          </p:cNvSpPr>
          <p:nvPr/>
        </p:nvSpPr>
        <p:spPr bwMode="auto">
          <a:xfrm>
            <a:off x="7848600" y="3733800"/>
            <a:ext cx="1295400" cy="822325"/>
          </a:xfrm>
          <a:prstGeom prst="rect">
            <a:avLst/>
          </a:prstGeom>
          <a:noFill/>
          <a:ln w="9525">
            <a:noFill/>
            <a:miter lim="800000"/>
            <a:headEnd/>
            <a:tailEnd/>
          </a:ln>
        </p:spPr>
        <p:txBody>
          <a:bodyPr>
            <a:spAutoFit/>
          </a:bodyPr>
          <a:lstStyle/>
          <a:p>
            <a:r>
              <a:rPr lang="ja-JP" altLang="en-US"/>
              <a:t>条件付確率</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1" name="スライド番号プレースホルダ 4"/>
          <p:cNvSpPr>
            <a:spLocks noGrp="1"/>
          </p:cNvSpPr>
          <p:nvPr>
            <p:ph type="sldNum" sz="quarter" idx="12"/>
          </p:nvPr>
        </p:nvSpPr>
        <p:spPr>
          <a:noFill/>
        </p:spPr>
        <p:txBody>
          <a:bodyPr/>
          <a:lstStyle/>
          <a:p>
            <a:fld id="{D42962A3-4A18-4225-9C14-FAE4DD171761}" type="slidenum">
              <a:rPr lang="en-US" altLang="ja-JP" smtClean="0"/>
              <a:pPr/>
              <a:t>28</a:t>
            </a:fld>
            <a:endParaRPr lang="en-US" altLang="ja-JP" smtClean="0"/>
          </a:p>
        </p:txBody>
      </p:sp>
      <p:graphicFrame>
        <p:nvGraphicFramePr>
          <p:cNvPr id="24578" name="Object 1027"/>
          <p:cNvGraphicFramePr>
            <a:graphicFrameLocks noChangeAspect="1"/>
          </p:cNvGraphicFramePr>
          <p:nvPr/>
        </p:nvGraphicFramePr>
        <p:xfrm>
          <a:off x="325438" y="2133600"/>
          <a:ext cx="7353300" cy="4006850"/>
        </p:xfrm>
        <a:graphic>
          <a:graphicData uri="http://schemas.openxmlformats.org/presentationml/2006/ole">
            <p:oleObj spid="_x0000_s24578" name="Equation" r:id="rId3" imgW="2984400" imgH="1625400" progId="Equation.DSMT4">
              <p:embed/>
            </p:oleObj>
          </a:graphicData>
        </a:graphic>
      </p:graphicFrame>
      <p:sp>
        <p:nvSpPr>
          <p:cNvPr id="24582" name="Text Box 1028"/>
          <p:cNvSpPr txBox="1">
            <a:spLocks noChangeArrowheads="1"/>
          </p:cNvSpPr>
          <p:nvPr/>
        </p:nvSpPr>
        <p:spPr bwMode="auto">
          <a:xfrm>
            <a:off x="457200" y="381000"/>
            <a:ext cx="5486400" cy="457200"/>
          </a:xfrm>
          <a:prstGeom prst="rect">
            <a:avLst/>
          </a:prstGeom>
          <a:noFill/>
          <a:ln w="9525">
            <a:noFill/>
            <a:miter lim="800000"/>
            <a:headEnd/>
            <a:tailEnd/>
          </a:ln>
        </p:spPr>
        <p:txBody>
          <a:bodyPr wrap="none">
            <a:spAutoFit/>
          </a:bodyPr>
          <a:lstStyle/>
          <a:p>
            <a:r>
              <a:rPr lang="ja-JP" altLang="en-US"/>
              <a:t>偶数の出やすいサイコロ（無記憶情報源）</a:t>
            </a:r>
          </a:p>
        </p:txBody>
      </p:sp>
      <p:graphicFrame>
        <p:nvGraphicFramePr>
          <p:cNvPr id="24579" name="Object 1029"/>
          <p:cNvGraphicFramePr>
            <a:graphicFrameLocks noChangeAspect="1"/>
          </p:cNvGraphicFramePr>
          <p:nvPr/>
        </p:nvGraphicFramePr>
        <p:xfrm>
          <a:off x="1676400" y="1524000"/>
          <a:ext cx="5943600" cy="625475"/>
        </p:xfrm>
        <a:graphic>
          <a:graphicData uri="http://schemas.openxmlformats.org/presentationml/2006/ole">
            <p:oleObj spid="_x0000_s24579" name="Equation" r:id="rId4" imgW="1180800" imgH="253800" progId="Equation.DSMT4">
              <p:embed/>
            </p:oleObj>
          </a:graphicData>
        </a:graphic>
      </p:graphicFrame>
      <p:sp>
        <p:nvSpPr>
          <p:cNvPr id="24583" name="AutoShape 1030"/>
          <p:cNvSpPr>
            <a:spLocks noChangeArrowheads="1"/>
          </p:cNvSpPr>
          <p:nvPr/>
        </p:nvSpPr>
        <p:spPr bwMode="auto">
          <a:xfrm>
            <a:off x="6858000" y="285750"/>
            <a:ext cx="1676400" cy="762000"/>
          </a:xfrm>
          <a:prstGeom prst="wedgeRoundRectCallout">
            <a:avLst>
              <a:gd name="adj1" fmla="val -144606"/>
              <a:gd name="adj2" fmla="val 9916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4584" name="Text Box 1031"/>
          <p:cNvSpPr txBox="1">
            <a:spLocks noChangeArrowheads="1"/>
          </p:cNvSpPr>
          <p:nvPr/>
        </p:nvSpPr>
        <p:spPr bwMode="auto">
          <a:xfrm>
            <a:off x="6867525" y="438150"/>
            <a:ext cx="1565275" cy="457200"/>
          </a:xfrm>
          <a:prstGeom prst="rect">
            <a:avLst/>
          </a:prstGeom>
          <a:noFill/>
          <a:ln w="9525">
            <a:noFill/>
            <a:miter lim="800000"/>
            <a:headEnd/>
            <a:tailEnd/>
          </a:ln>
        </p:spPr>
        <p:txBody>
          <a:bodyPr wrap="none">
            <a:spAutoFit/>
          </a:bodyPr>
          <a:lstStyle/>
          <a:p>
            <a:r>
              <a:rPr lang="ja-JP" altLang="en-US"/>
              <a:t>次　出る目</a:t>
            </a:r>
          </a:p>
        </p:txBody>
      </p:sp>
      <p:sp>
        <p:nvSpPr>
          <p:cNvPr id="24585" name="AutoShape 1032"/>
          <p:cNvSpPr>
            <a:spLocks noChangeArrowheads="1"/>
          </p:cNvSpPr>
          <p:nvPr/>
        </p:nvSpPr>
        <p:spPr bwMode="auto">
          <a:xfrm>
            <a:off x="0" y="1066800"/>
            <a:ext cx="1371600" cy="762000"/>
          </a:xfrm>
          <a:prstGeom prst="wedgeRoundRectCallout">
            <a:avLst>
              <a:gd name="adj1" fmla="val 20833"/>
              <a:gd name="adj2" fmla="val 20208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4586" name="Text Box 1033"/>
          <p:cNvSpPr txBox="1">
            <a:spLocks noChangeArrowheads="1"/>
          </p:cNvSpPr>
          <p:nvPr/>
        </p:nvSpPr>
        <p:spPr bwMode="auto">
          <a:xfrm>
            <a:off x="0" y="1219200"/>
            <a:ext cx="1098550" cy="457200"/>
          </a:xfrm>
          <a:prstGeom prst="rect">
            <a:avLst/>
          </a:prstGeom>
          <a:noFill/>
          <a:ln w="9525">
            <a:noFill/>
            <a:miter lim="800000"/>
            <a:headEnd/>
            <a:tailEnd/>
          </a:ln>
        </p:spPr>
        <p:txBody>
          <a:bodyPr wrap="none">
            <a:spAutoFit/>
          </a:bodyPr>
          <a:lstStyle/>
          <a:p>
            <a:r>
              <a:rPr lang="ja-JP" altLang="en-US"/>
              <a:t>今の目</a:t>
            </a:r>
          </a:p>
        </p:txBody>
      </p:sp>
      <p:graphicFrame>
        <p:nvGraphicFramePr>
          <p:cNvPr id="24580" name="Object 1034"/>
          <p:cNvGraphicFramePr>
            <a:graphicFrameLocks noChangeAspect="1"/>
          </p:cNvGraphicFramePr>
          <p:nvPr/>
        </p:nvGraphicFramePr>
        <p:xfrm>
          <a:off x="1066800" y="2133600"/>
          <a:ext cx="350838" cy="4114800"/>
        </p:xfrm>
        <a:graphic>
          <a:graphicData uri="http://schemas.openxmlformats.org/presentationml/2006/ole">
            <p:oleObj spid="_x0000_s24580" name="Equation" r:id="rId5" imgW="126720" imgH="1498320" progId="Equation.DSMT4">
              <p:embed/>
            </p:oleObj>
          </a:graphicData>
        </a:graphic>
      </p:graphicFrame>
      <p:sp>
        <p:nvSpPr>
          <p:cNvPr id="24587" name="AutoShape 1035"/>
          <p:cNvSpPr>
            <a:spLocks noChangeArrowheads="1"/>
          </p:cNvSpPr>
          <p:nvPr/>
        </p:nvSpPr>
        <p:spPr bwMode="auto">
          <a:xfrm>
            <a:off x="7696200" y="3200400"/>
            <a:ext cx="1447800" cy="1143000"/>
          </a:xfrm>
          <a:prstGeom prst="wedgeRoundRectCallout">
            <a:avLst>
              <a:gd name="adj1" fmla="val -103292"/>
              <a:gd name="adj2" fmla="val -2638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4588" name="Text Box 1036"/>
          <p:cNvSpPr txBox="1">
            <a:spLocks noChangeArrowheads="1"/>
          </p:cNvSpPr>
          <p:nvPr/>
        </p:nvSpPr>
        <p:spPr bwMode="auto">
          <a:xfrm>
            <a:off x="7848600" y="3429000"/>
            <a:ext cx="1295400" cy="822325"/>
          </a:xfrm>
          <a:prstGeom prst="rect">
            <a:avLst/>
          </a:prstGeom>
          <a:noFill/>
          <a:ln w="9525">
            <a:noFill/>
            <a:miter lim="800000"/>
            <a:headEnd/>
            <a:tailEnd/>
          </a:ln>
        </p:spPr>
        <p:txBody>
          <a:bodyPr>
            <a:spAutoFit/>
          </a:bodyPr>
          <a:lstStyle/>
          <a:p>
            <a:r>
              <a:rPr lang="ja-JP" altLang="en-US"/>
              <a:t>条件付確率</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スライド番号プレースホルダ 4"/>
          <p:cNvSpPr>
            <a:spLocks noGrp="1"/>
          </p:cNvSpPr>
          <p:nvPr>
            <p:ph type="sldNum" sz="quarter" idx="12"/>
          </p:nvPr>
        </p:nvSpPr>
        <p:spPr>
          <a:noFill/>
        </p:spPr>
        <p:txBody>
          <a:bodyPr/>
          <a:lstStyle/>
          <a:p>
            <a:fld id="{507F2E72-F255-4E26-863B-51363B8CCA0B}" type="slidenum">
              <a:rPr lang="en-US" altLang="ja-JP" smtClean="0"/>
              <a:pPr/>
              <a:t>29</a:t>
            </a:fld>
            <a:endParaRPr lang="en-US" altLang="ja-JP" smtClean="0"/>
          </a:p>
        </p:txBody>
      </p:sp>
      <p:sp>
        <p:nvSpPr>
          <p:cNvPr id="57347" name="Rectangle 2"/>
          <p:cNvSpPr>
            <a:spLocks noGrp="1" noChangeArrowheads="1"/>
          </p:cNvSpPr>
          <p:nvPr>
            <p:ph type="title"/>
          </p:nvPr>
        </p:nvSpPr>
        <p:spPr/>
        <p:txBody>
          <a:bodyPr/>
          <a:lstStyle/>
          <a:p>
            <a:pPr eaLnBrk="1" hangingPunct="1"/>
            <a:r>
              <a:rPr lang="ja-JP" altLang="en-US" smtClean="0"/>
              <a:t>練習</a:t>
            </a:r>
          </a:p>
        </p:txBody>
      </p:sp>
      <p:sp>
        <p:nvSpPr>
          <p:cNvPr id="57348" name="Text Box 6"/>
          <p:cNvSpPr txBox="1">
            <a:spLocks noChangeArrowheads="1"/>
          </p:cNvSpPr>
          <p:nvPr/>
        </p:nvSpPr>
        <p:spPr bwMode="auto">
          <a:xfrm>
            <a:off x="746125" y="858838"/>
            <a:ext cx="6818313" cy="457200"/>
          </a:xfrm>
          <a:prstGeom prst="rect">
            <a:avLst/>
          </a:prstGeom>
          <a:noFill/>
          <a:ln w="9525">
            <a:noFill/>
            <a:miter lim="800000"/>
            <a:headEnd/>
            <a:tailEnd/>
          </a:ln>
        </p:spPr>
        <p:txBody>
          <a:bodyPr wrap="none">
            <a:spAutoFit/>
          </a:bodyPr>
          <a:lstStyle/>
          <a:p>
            <a:r>
              <a:rPr lang="ja-JP" altLang="en-US"/>
              <a:t>（１）コインを振って得られる状態遷移関数を求めよ。</a:t>
            </a:r>
          </a:p>
        </p:txBody>
      </p:sp>
      <p:sp>
        <p:nvSpPr>
          <p:cNvPr id="57349" name="Text Box 7"/>
          <p:cNvSpPr txBox="1">
            <a:spLocks noChangeArrowheads="1"/>
          </p:cNvSpPr>
          <p:nvPr/>
        </p:nvSpPr>
        <p:spPr bwMode="auto">
          <a:xfrm>
            <a:off x="838200" y="2514600"/>
            <a:ext cx="7410450" cy="822325"/>
          </a:xfrm>
          <a:prstGeom prst="rect">
            <a:avLst/>
          </a:prstGeom>
          <a:noFill/>
          <a:ln w="9525">
            <a:noFill/>
            <a:miter lim="800000"/>
            <a:headEnd/>
            <a:tailEnd/>
          </a:ln>
        </p:spPr>
        <p:txBody>
          <a:bodyPr wrap="none">
            <a:spAutoFit/>
          </a:bodyPr>
          <a:lstStyle/>
          <a:p>
            <a:r>
              <a:rPr lang="ja-JP" altLang="en-US"/>
              <a:t>（２）表の出る確率が、裏のでる確率の２倍であるコインを</a:t>
            </a:r>
          </a:p>
          <a:p>
            <a:r>
              <a:rPr lang="ja-JP" altLang="en-US"/>
              <a:t>振って得られる状態遷移関数を求めよ。</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スライド番号プレースホルダ 4"/>
          <p:cNvSpPr>
            <a:spLocks noGrp="1"/>
          </p:cNvSpPr>
          <p:nvPr>
            <p:ph type="sldNum" sz="quarter" idx="12"/>
          </p:nvPr>
        </p:nvSpPr>
        <p:spPr>
          <a:noFill/>
        </p:spPr>
        <p:txBody>
          <a:bodyPr/>
          <a:lstStyle/>
          <a:p>
            <a:fld id="{A9B91694-7DB9-44DE-9C9E-50EE17988937}" type="slidenum">
              <a:rPr lang="en-US" altLang="ja-JP" smtClean="0"/>
              <a:pPr/>
              <a:t>3</a:t>
            </a:fld>
            <a:endParaRPr lang="en-US" altLang="ja-JP" smtClean="0"/>
          </a:p>
        </p:txBody>
      </p:sp>
      <p:sp>
        <p:nvSpPr>
          <p:cNvPr id="1036" name="Rectangle 2"/>
          <p:cNvSpPr>
            <a:spLocks noGrp="1" noChangeArrowheads="1"/>
          </p:cNvSpPr>
          <p:nvPr>
            <p:ph type="title"/>
          </p:nvPr>
        </p:nvSpPr>
        <p:spPr/>
        <p:txBody>
          <a:bodyPr/>
          <a:lstStyle/>
          <a:p>
            <a:pPr eaLnBrk="1" hangingPunct="1"/>
            <a:r>
              <a:rPr lang="ja-JP" altLang="en-US" smtClean="0"/>
              <a:t>情報源モデル</a:t>
            </a:r>
          </a:p>
        </p:txBody>
      </p:sp>
      <p:sp>
        <p:nvSpPr>
          <p:cNvPr id="1037" name="Oval 3"/>
          <p:cNvSpPr>
            <a:spLocks noChangeArrowheads="1"/>
          </p:cNvSpPr>
          <p:nvPr/>
        </p:nvSpPr>
        <p:spPr bwMode="auto">
          <a:xfrm>
            <a:off x="1069975" y="914400"/>
            <a:ext cx="3886200" cy="32766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1038" name="Text Box 4"/>
          <p:cNvSpPr txBox="1">
            <a:spLocks noChangeArrowheads="1"/>
          </p:cNvSpPr>
          <p:nvPr/>
        </p:nvSpPr>
        <p:spPr bwMode="auto">
          <a:xfrm>
            <a:off x="1450975" y="1371600"/>
            <a:ext cx="2895600" cy="2282825"/>
          </a:xfrm>
          <a:prstGeom prst="rect">
            <a:avLst/>
          </a:prstGeom>
          <a:noFill/>
          <a:ln w="9525">
            <a:noFill/>
            <a:miter lim="800000"/>
            <a:headEnd/>
            <a:tailEnd/>
          </a:ln>
        </p:spPr>
        <p:txBody>
          <a:bodyPr>
            <a:spAutoFit/>
          </a:bodyPr>
          <a:lstStyle/>
          <a:p>
            <a:r>
              <a:rPr lang="ja-JP" altLang="en-US"/>
              <a:t>情報源：</a:t>
            </a:r>
          </a:p>
          <a:p>
            <a:r>
              <a:rPr lang="ja-JP" altLang="en-US"/>
              <a:t>離散的な時刻に従い、</a:t>
            </a:r>
          </a:p>
          <a:p>
            <a:r>
              <a:rPr lang="ja-JP" altLang="en-US"/>
              <a:t>ある記号の集合から、</a:t>
            </a:r>
          </a:p>
          <a:p>
            <a:r>
              <a:rPr lang="ja-JP" altLang="en-US"/>
              <a:t>各時刻に一つの記号を（ある確率的性格で）出力する。</a:t>
            </a:r>
          </a:p>
        </p:txBody>
      </p:sp>
      <p:sp>
        <p:nvSpPr>
          <p:cNvPr id="1039" name="Line 5"/>
          <p:cNvSpPr>
            <a:spLocks noChangeShapeType="1"/>
          </p:cNvSpPr>
          <p:nvPr/>
        </p:nvSpPr>
        <p:spPr bwMode="auto">
          <a:xfrm>
            <a:off x="228600" y="5715000"/>
            <a:ext cx="655320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1026" name="Object 6"/>
          <p:cNvGraphicFramePr>
            <a:graphicFrameLocks noChangeAspect="1"/>
          </p:cNvGraphicFramePr>
          <p:nvPr/>
        </p:nvGraphicFramePr>
        <p:xfrm>
          <a:off x="3581400" y="5029200"/>
          <a:ext cx="611188" cy="350838"/>
        </p:xfrm>
        <a:graphic>
          <a:graphicData uri="http://schemas.openxmlformats.org/presentationml/2006/ole">
            <p:oleObj spid="_x0000_s1026" name="Equation" r:id="rId3" imgW="177480" imgH="101520" progId="Equation.DSMT4">
              <p:embed/>
            </p:oleObj>
          </a:graphicData>
        </a:graphic>
      </p:graphicFrame>
      <p:graphicFrame>
        <p:nvGraphicFramePr>
          <p:cNvPr id="1027" name="Object 10"/>
          <p:cNvGraphicFramePr>
            <a:graphicFrameLocks noChangeAspect="1"/>
          </p:cNvGraphicFramePr>
          <p:nvPr/>
        </p:nvGraphicFramePr>
        <p:xfrm>
          <a:off x="5184775" y="1219200"/>
          <a:ext cx="301625" cy="452438"/>
        </p:xfrm>
        <a:graphic>
          <a:graphicData uri="http://schemas.openxmlformats.org/presentationml/2006/ole">
            <p:oleObj spid="_x0000_s1027" name="Equation" r:id="rId4" imgW="101520" imgH="152280" progId="Equation.DSMT4">
              <p:embed/>
            </p:oleObj>
          </a:graphicData>
        </a:graphic>
      </p:graphicFrame>
      <p:sp>
        <p:nvSpPr>
          <p:cNvPr id="1040" name="Text Box 11"/>
          <p:cNvSpPr txBox="1">
            <a:spLocks noChangeArrowheads="1"/>
          </p:cNvSpPr>
          <p:nvPr/>
        </p:nvSpPr>
        <p:spPr bwMode="auto">
          <a:xfrm>
            <a:off x="7239000" y="5486400"/>
            <a:ext cx="1098550" cy="457200"/>
          </a:xfrm>
          <a:prstGeom prst="rect">
            <a:avLst/>
          </a:prstGeom>
          <a:noFill/>
          <a:ln w="9525">
            <a:noFill/>
            <a:miter lim="800000"/>
            <a:headEnd/>
            <a:tailEnd/>
          </a:ln>
        </p:spPr>
        <p:txBody>
          <a:bodyPr wrap="none">
            <a:spAutoFit/>
          </a:bodyPr>
          <a:lstStyle/>
          <a:p>
            <a:r>
              <a:rPr lang="ja-JP" altLang="en-US"/>
              <a:t>時間軸</a:t>
            </a:r>
          </a:p>
        </p:txBody>
      </p:sp>
      <p:sp>
        <p:nvSpPr>
          <p:cNvPr id="1041" name="Rectangle 19"/>
          <p:cNvSpPr>
            <a:spLocks noChangeArrowheads="1"/>
          </p:cNvSpPr>
          <p:nvPr/>
        </p:nvSpPr>
        <p:spPr bwMode="auto">
          <a:xfrm>
            <a:off x="228600" y="4876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1028" name="Object 20"/>
          <p:cNvGraphicFramePr>
            <a:graphicFrameLocks noChangeAspect="1"/>
          </p:cNvGraphicFramePr>
          <p:nvPr/>
        </p:nvGraphicFramePr>
        <p:xfrm>
          <a:off x="304800" y="4953000"/>
          <a:ext cx="568325" cy="655638"/>
        </p:xfrm>
        <a:graphic>
          <a:graphicData uri="http://schemas.openxmlformats.org/presentationml/2006/ole">
            <p:oleObj spid="_x0000_s1028" name="Equation" r:id="rId5" imgW="164880" imgH="190440" progId="Equation.DSMT4">
              <p:embed/>
            </p:oleObj>
          </a:graphicData>
        </a:graphic>
      </p:graphicFrame>
      <p:sp>
        <p:nvSpPr>
          <p:cNvPr id="1042" name="Rectangle 21"/>
          <p:cNvSpPr>
            <a:spLocks noChangeArrowheads="1"/>
          </p:cNvSpPr>
          <p:nvPr/>
        </p:nvSpPr>
        <p:spPr bwMode="auto">
          <a:xfrm>
            <a:off x="1163638" y="4876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1029" name="Object 22"/>
          <p:cNvGraphicFramePr>
            <a:graphicFrameLocks noChangeAspect="1"/>
          </p:cNvGraphicFramePr>
          <p:nvPr/>
        </p:nvGraphicFramePr>
        <p:xfrm>
          <a:off x="1219200" y="4953000"/>
          <a:ext cx="611188" cy="655638"/>
        </p:xfrm>
        <a:graphic>
          <a:graphicData uri="http://schemas.openxmlformats.org/presentationml/2006/ole">
            <p:oleObj spid="_x0000_s1029" name="Equation" r:id="rId6" imgW="177480" imgH="190440" progId="Equation.DSMT4">
              <p:embed/>
            </p:oleObj>
          </a:graphicData>
        </a:graphic>
      </p:graphicFrame>
      <p:sp>
        <p:nvSpPr>
          <p:cNvPr id="1043" name="Rectangle 23"/>
          <p:cNvSpPr>
            <a:spLocks noChangeArrowheads="1"/>
          </p:cNvSpPr>
          <p:nvPr/>
        </p:nvSpPr>
        <p:spPr bwMode="auto">
          <a:xfrm>
            <a:off x="2003425" y="4876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1030" name="Object 24"/>
          <p:cNvGraphicFramePr>
            <a:graphicFrameLocks noChangeAspect="1"/>
          </p:cNvGraphicFramePr>
          <p:nvPr/>
        </p:nvGraphicFramePr>
        <p:xfrm>
          <a:off x="2057400" y="4953000"/>
          <a:ext cx="612775" cy="655638"/>
        </p:xfrm>
        <a:graphic>
          <a:graphicData uri="http://schemas.openxmlformats.org/presentationml/2006/ole">
            <p:oleObj spid="_x0000_s1030" name="Equation" r:id="rId7" imgW="177480" imgH="190440" progId="Equation.DSMT4">
              <p:embed/>
            </p:oleObj>
          </a:graphicData>
        </a:graphic>
      </p:graphicFrame>
      <p:sp>
        <p:nvSpPr>
          <p:cNvPr id="1044" name="Rectangle 25"/>
          <p:cNvSpPr>
            <a:spLocks noChangeArrowheads="1"/>
          </p:cNvSpPr>
          <p:nvPr/>
        </p:nvSpPr>
        <p:spPr bwMode="auto">
          <a:xfrm>
            <a:off x="2840038" y="4876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1031" name="Object 26"/>
          <p:cNvGraphicFramePr>
            <a:graphicFrameLocks noChangeAspect="1"/>
          </p:cNvGraphicFramePr>
          <p:nvPr/>
        </p:nvGraphicFramePr>
        <p:xfrm>
          <a:off x="2895600" y="4953000"/>
          <a:ext cx="611188" cy="655638"/>
        </p:xfrm>
        <a:graphic>
          <a:graphicData uri="http://schemas.openxmlformats.org/presentationml/2006/ole">
            <p:oleObj spid="_x0000_s1031" name="Equation" r:id="rId8" imgW="177480" imgH="190440" progId="Equation.DSMT4">
              <p:embed/>
            </p:oleObj>
          </a:graphicData>
        </a:graphic>
      </p:graphicFrame>
      <p:sp>
        <p:nvSpPr>
          <p:cNvPr id="1045" name="AutoShape 27"/>
          <p:cNvSpPr>
            <a:spLocks noChangeArrowheads="1"/>
          </p:cNvSpPr>
          <p:nvPr/>
        </p:nvSpPr>
        <p:spPr bwMode="auto">
          <a:xfrm>
            <a:off x="4800600" y="0"/>
            <a:ext cx="3962400" cy="2438400"/>
          </a:xfrm>
          <a:prstGeom prst="wedgeRoundRectCallout">
            <a:avLst>
              <a:gd name="adj1" fmla="val -75000"/>
              <a:gd name="adj2" fmla="val 2285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1046" name="Text Box 28"/>
          <p:cNvSpPr txBox="1">
            <a:spLocks noChangeArrowheads="1"/>
          </p:cNvSpPr>
          <p:nvPr/>
        </p:nvSpPr>
        <p:spPr bwMode="auto">
          <a:xfrm>
            <a:off x="5334000" y="228600"/>
            <a:ext cx="2867025" cy="457200"/>
          </a:xfrm>
          <a:prstGeom prst="rect">
            <a:avLst/>
          </a:prstGeom>
          <a:noFill/>
          <a:ln w="9525">
            <a:noFill/>
            <a:miter lim="800000"/>
            <a:headEnd/>
            <a:tailEnd/>
          </a:ln>
        </p:spPr>
        <p:txBody>
          <a:bodyPr wrap="none">
            <a:spAutoFit/>
          </a:bodyPr>
          <a:lstStyle/>
          <a:p>
            <a:r>
              <a:rPr lang="ja-JP" altLang="en-US">
                <a:solidFill>
                  <a:srgbClr val="000066"/>
                </a:solidFill>
              </a:rPr>
              <a:t>情報源アルファベット</a:t>
            </a:r>
          </a:p>
        </p:txBody>
      </p:sp>
      <p:sp>
        <p:nvSpPr>
          <p:cNvPr id="1047" name="AutoShape 29"/>
          <p:cNvSpPr>
            <a:spLocks noChangeArrowheads="1"/>
          </p:cNvSpPr>
          <p:nvPr/>
        </p:nvSpPr>
        <p:spPr bwMode="auto">
          <a:xfrm>
            <a:off x="4876800" y="2667000"/>
            <a:ext cx="4191000" cy="2590800"/>
          </a:xfrm>
          <a:prstGeom prst="wedgeRoundRectCallout">
            <a:avLst>
              <a:gd name="adj1" fmla="val -74468"/>
              <a:gd name="adj2" fmla="val 36704"/>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1032" name="Object 31"/>
          <p:cNvGraphicFramePr>
            <a:graphicFrameLocks noChangeAspect="1"/>
          </p:cNvGraphicFramePr>
          <p:nvPr/>
        </p:nvGraphicFramePr>
        <p:xfrm>
          <a:off x="5257800" y="685800"/>
          <a:ext cx="3200400" cy="647700"/>
        </p:xfrm>
        <a:graphic>
          <a:graphicData uri="http://schemas.openxmlformats.org/presentationml/2006/ole">
            <p:oleObj spid="_x0000_s1032" name="Equation" r:id="rId9" imgW="1130040" imgH="228600" progId="Equation.DSMT4">
              <p:embed/>
            </p:oleObj>
          </a:graphicData>
        </a:graphic>
      </p:graphicFrame>
      <p:sp>
        <p:nvSpPr>
          <p:cNvPr id="1048" name="Text Box 32"/>
          <p:cNvSpPr txBox="1">
            <a:spLocks noChangeArrowheads="1"/>
          </p:cNvSpPr>
          <p:nvPr/>
        </p:nvSpPr>
        <p:spPr bwMode="auto">
          <a:xfrm>
            <a:off x="4876800" y="1447800"/>
            <a:ext cx="3825875" cy="822325"/>
          </a:xfrm>
          <a:prstGeom prst="rect">
            <a:avLst/>
          </a:prstGeom>
          <a:noFill/>
          <a:ln w="9525">
            <a:noFill/>
            <a:miter lim="800000"/>
            <a:headEnd/>
            <a:tailEnd/>
          </a:ln>
        </p:spPr>
        <p:txBody>
          <a:bodyPr>
            <a:spAutoFit/>
          </a:bodyPr>
          <a:lstStyle/>
          <a:p>
            <a:r>
              <a:rPr lang="ja-JP" altLang="en-US"/>
              <a:t>情報源から発生する記号の集合</a:t>
            </a:r>
          </a:p>
        </p:txBody>
      </p:sp>
      <p:sp>
        <p:nvSpPr>
          <p:cNvPr id="1049" name="Text Box 33"/>
          <p:cNvSpPr txBox="1">
            <a:spLocks noChangeArrowheads="1"/>
          </p:cNvSpPr>
          <p:nvPr/>
        </p:nvSpPr>
        <p:spPr bwMode="auto">
          <a:xfrm>
            <a:off x="5235575" y="2743200"/>
            <a:ext cx="3146425" cy="457200"/>
          </a:xfrm>
          <a:prstGeom prst="rect">
            <a:avLst/>
          </a:prstGeom>
          <a:noFill/>
          <a:ln w="9525">
            <a:noFill/>
            <a:miter lim="800000"/>
            <a:headEnd/>
            <a:tailEnd/>
          </a:ln>
        </p:spPr>
        <p:txBody>
          <a:bodyPr wrap="none">
            <a:spAutoFit/>
          </a:bodyPr>
          <a:lstStyle/>
          <a:p>
            <a:r>
              <a:rPr lang="ja-JP" altLang="en-US">
                <a:solidFill>
                  <a:srgbClr val="000066"/>
                </a:solidFill>
              </a:rPr>
              <a:t>情報源シンボル（記号）</a:t>
            </a:r>
          </a:p>
        </p:txBody>
      </p:sp>
      <p:sp>
        <p:nvSpPr>
          <p:cNvPr id="1050" name="Text Box 34"/>
          <p:cNvSpPr txBox="1">
            <a:spLocks noChangeArrowheads="1"/>
          </p:cNvSpPr>
          <p:nvPr/>
        </p:nvSpPr>
        <p:spPr bwMode="auto">
          <a:xfrm>
            <a:off x="5105400" y="3200400"/>
            <a:ext cx="4038600" cy="822325"/>
          </a:xfrm>
          <a:prstGeom prst="rect">
            <a:avLst/>
          </a:prstGeom>
          <a:noFill/>
          <a:ln w="9525">
            <a:noFill/>
            <a:miter lim="800000"/>
            <a:headEnd/>
            <a:tailEnd/>
          </a:ln>
        </p:spPr>
        <p:txBody>
          <a:bodyPr>
            <a:spAutoFit/>
          </a:bodyPr>
          <a:lstStyle/>
          <a:p>
            <a:r>
              <a:rPr lang="ja-JP" altLang="en-US"/>
              <a:t>情報源から発生する記号。</a:t>
            </a:r>
          </a:p>
          <a:p>
            <a:r>
              <a:rPr lang="ja-JP" altLang="en-US"/>
              <a:t>情報源アルファベットの要素</a:t>
            </a:r>
          </a:p>
        </p:txBody>
      </p:sp>
      <p:sp>
        <p:nvSpPr>
          <p:cNvPr id="1051" name="Text Box 36"/>
          <p:cNvSpPr txBox="1">
            <a:spLocks noChangeArrowheads="1"/>
          </p:cNvSpPr>
          <p:nvPr/>
        </p:nvSpPr>
        <p:spPr bwMode="auto">
          <a:xfrm>
            <a:off x="4953000" y="4114800"/>
            <a:ext cx="3962400" cy="822325"/>
          </a:xfrm>
          <a:prstGeom prst="rect">
            <a:avLst/>
          </a:prstGeom>
          <a:noFill/>
          <a:ln w="9525">
            <a:noFill/>
            <a:miter lim="800000"/>
            <a:headEnd/>
            <a:tailEnd/>
          </a:ln>
        </p:spPr>
        <p:txBody>
          <a:bodyPr>
            <a:spAutoFit/>
          </a:bodyPr>
          <a:lstStyle/>
          <a:p>
            <a:r>
              <a:rPr lang="ja-JP" altLang="en-US"/>
              <a:t>記号　　　　　　　　は、時刻</a:t>
            </a:r>
          </a:p>
          <a:p>
            <a:r>
              <a:rPr lang="ja-JP" altLang="en-US"/>
              <a:t>で発生した情報源記号</a:t>
            </a:r>
          </a:p>
        </p:txBody>
      </p:sp>
      <p:graphicFrame>
        <p:nvGraphicFramePr>
          <p:cNvPr id="1033" name="Object 37"/>
          <p:cNvGraphicFramePr>
            <a:graphicFrameLocks noChangeAspect="1"/>
          </p:cNvGraphicFramePr>
          <p:nvPr/>
        </p:nvGraphicFramePr>
        <p:xfrm>
          <a:off x="8458200" y="4191000"/>
          <a:ext cx="438150" cy="455613"/>
        </p:xfrm>
        <a:graphic>
          <a:graphicData uri="http://schemas.openxmlformats.org/presentationml/2006/ole">
            <p:oleObj spid="_x0000_s1033" name="Equation" r:id="rId10" imgW="126720" imgH="190440" progId="Equation.DSMT4">
              <p:embed/>
            </p:oleObj>
          </a:graphicData>
        </a:graphic>
      </p:graphicFrame>
      <p:graphicFrame>
        <p:nvGraphicFramePr>
          <p:cNvPr id="1034" name="Object 38"/>
          <p:cNvGraphicFramePr>
            <a:graphicFrameLocks noChangeAspect="1"/>
          </p:cNvGraphicFramePr>
          <p:nvPr/>
        </p:nvGraphicFramePr>
        <p:xfrm>
          <a:off x="5857884" y="4000504"/>
          <a:ext cx="1428760" cy="608013"/>
        </p:xfrm>
        <a:graphic>
          <a:graphicData uri="http://schemas.openxmlformats.org/presentationml/2006/ole">
            <p:oleObj spid="_x0000_s1034" name="Equation" r:id="rId11" imgW="457200" imgH="228600" progId="Equation.DSMT4">
              <p:embed/>
            </p:oleObj>
          </a:graphicData>
        </a:graphic>
      </p:graphicFrame>
      <p:sp>
        <p:nvSpPr>
          <p:cNvPr id="1052" name="AutoShape 39"/>
          <p:cNvSpPr>
            <a:spLocks noChangeArrowheads="1"/>
          </p:cNvSpPr>
          <p:nvPr/>
        </p:nvSpPr>
        <p:spPr bwMode="auto">
          <a:xfrm rot="5400000">
            <a:off x="2933700" y="42291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cxnSp>
        <p:nvCxnSpPr>
          <p:cNvPr id="30" name="直線コネクタ 29"/>
          <p:cNvCxnSpPr/>
          <p:nvPr/>
        </p:nvCxnSpPr>
        <p:spPr>
          <a:xfrm rot="5400000">
            <a:off x="429390" y="5714222"/>
            <a:ext cx="285752"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rot="5400000">
            <a:off x="1358084" y="5714222"/>
            <a:ext cx="285752"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3" name="直線コネクタ 32"/>
          <p:cNvCxnSpPr/>
          <p:nvPr/>
        </p:nvCxnSpPr>
        <p:spPr>
          <a:xfrm rot="5400000">
            <a:off x="3144034" y="5714222"/>
            <a:ext cx="285752"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a:xfrm rot="5400000">
            <a:off x="2286778" y="5714222"/>
            <a:ext cx="285752"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rot="5400000">
            <a:off x="3858414" y="5714222"/>
            <a:ext cx="285752"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a:xfrm rot="5400000">
            <a:off x="4644232" y="5714222"/>
            <a:ext cx="285752" cy="1588"/>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graphicFrame>
        <p:nvGraphicFramePr>
          <p:cNvPr id="2" name="Object 37"/>
          <p:cNvGraphicFramePr>
            <a:graphicFrameLocks noChangeAspect="1"/>
          </p:cNvGraphicFramePr>
          <p:nvPr/>
        </p:nvGraphicFramePr>
        <p:xfrm>
          <a:off x="428596" y="5786454"/>
          <a:ext cx="438150" cy="608013"/>
        </p:xfrm>
        <a:graphic>
          <a:graphicData uri="http://schemas.openxmlformats.org/presentationml/2006/ole">
            <p:oleObj spid="_x0000_s1035" name="Equation" r:id="rId12" imgW="126720" imgH="253800" progId="Equation.DSMT4">
              <p:embed/>
            </p:oleObj>
          </a:graphicData>
        </a:graphic>
      </p:graphicFrame>
      <p:graphicFrame>
        <p:nvGraphicFramePr>
          <p:cNvPr id="3" name="Object 37"/>
          <p:cNvGraphicFramePr>
            <a:graphicFrameLocks noChangeAspect="1"/>
          </p:cNvGraphicFramePr>
          <p:nvPr/>
        </p:nvGraphicFramePr>
        <p:xfrm>
          <a:off x="1336675" y="5786454"/>
          <a:ext cx="481013" cy="608013"/>
        </p:xfrm>
        <a:graphic>
          <a:graphicData uri="http://schemas.openxmlformats.org/presentationml/2006/ole">
            <p:oleObj spid="_x0000_s1036" name="Equation" r:id="rId13" imgW="139680" imgH="253800" progId="Equation.DSMT4">
              <p:embed/>
            </p:oleObj>
          </a:graphicData>
        </a:graphic>
      </p:graphicFrame>
      <p:graphicFrame>
        <p:nvGraphicFramePr>
          <p:cNvPr id="4" name="Object 37"/>
          <p:cNvGraphicFramePr>
            <a:graphicFrameLocks noChangeAspect="1"/>
          </p:cNvGraphicFramePr>
          <p:nvPr/>
        </p:nvGraphicFramePr>
        <p:xfrm>
          <a:off x="2263775" y="5786438"/>
          <a:ext cx="482600" cy="608012"/>
        </p:xfrm>
        <a:graphic>
          <a:graphicData uri="http://schemas.openxmlformats.org/presentationml/2006/ole">
            <p:oleObj spid="_x0000_s1037" name="Equation" r:id="rId14" imgW="139680" imgH="253800" progId="Equation.DSMT4">
              <p:embed/>
            </p:oleObj>
          </a:graphicData>
        </a:graphic>
      </p:graphicFrame>
      <p:graphicFrame>
        <p:nvGraphicFramePr>
          <p:cNvPr id="5" name="Object 37"/>
          <p:cNvGraphicFramePr>
            <a:graphicFrameLocks noChangeAspect="1"/>
          </p:cNvGraphicFramePr>
          <p:nvPr/>
        </p:nvGraphicFramePr>
        <p:xfrm>
          <a:off x="2978150" y="5786438"/>
          <a:ext cx="482600" cy="608012"/>
        </p:xfrm>
        <a:graphic>
          <a:graphicData uri="http://schemas.openxmlformats.org/presentationml/2006/ole">
            <p:oleObj spid="_x0000_s1038" name="Equation" r:id="rId15" imgW="139680" imgH="253800" progId="Equation.DSMT4">
              <p:embed/>
            </p:oleObj>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20" name="スライド番号プレースホルダ 4"/>
          <p:cNvSpPr>
            <a:spLocks noGrp="1"/>
          </p:cNvSpPr>
          <p:nvPr>
            <p:ph type="sldNum" sz="quarter" idx="12"/>
          </p:nvPr>
        </p:nvSpPr>
        <p:spPr>
          <a:noFill/>
        </p:spPr>
        <p:txBody>
          <a:bodyPr/>
          <a:lstStyle/>
          <a:p>
            <a:fld id="{DC6B74A0-F072-4077-9AF3-5C4F9C1759D9}" type="slidenum">
              <a:rPr lang="en-US" altLang="ja-JP" smtClean="0"/>
              <a:pPr/>
              <a:t>30</a:t>
            </a:fld>
            <a:endParaRPr lang="en-US" altLang="ja-JP" smtClean="0"/>
          </a:p>
        </p:txBody>
      </p:sp>
      <p:sp>
        <p:nvSpPr>
          <p:cNvPr id="25621" name="Text Box 74"/>
          <p:cNvSpPr txBox="1">
            <a:spLocks noChangeArrowheads="1"/>
          </p:cNvSpPr>
          <p:nvPr/>
        </p:nvSpPr>
        <p:spPr bwMode="auto">
          <a:xfrm>
            <a:off x="642938" y="1028700"/>
            <a:ext cx="7407275" cy="1187450"/>
          </a:xfrm>
          <a:prstGeom prst="rect">
            <a:avLst/>
          </a:prstGeom>
          <a:noFill/>
          <a:ln w="9525">
            <a:noFill/>
            <a:miter lim="800000"/>
            <a:headEnd/>
            <a:tailEnd/>
          </a:ln>
        </p:spPr>
        <p:txBody>
          <a:bodyPr>
            <a:spAutoFit/>
          </a:bodyPr>
          <a:lstStyle/>
          <a:p>
            <a:r>
              <a:rPr lang="ja-JP" altLang="en-US"/>
              <a:t>情報源アルファベット　　　　　　　　　　　　　　　　に対して、出現確率が時刻　　　　と時刻　　　　　　で変化しないような記号の分布を</a:t>
            </a:r>
            <a:r>
              <a:rPr lang="ja-JP" altLang="en-US">
                <a:solidFill>
                  <a:srgbClr val="FF0000"/>
                </a:solidFill>
              </a:rPr>
              <a:t>定常分布</a:t>
            </a:r>
            <a:r>
              <a:rPr lang="ja-JP" altLang="en-US"/>
              <a:t>という。</a:t>
            </a:r>
          </a:p>
        </p:txBody>
      </p:sp>
      <p:sp>
        <p:nvSpPr>
          <p:cNvPr id="25622" name="Oval 2"/>
          <p:cNvSpPr>
            <a:spLocks noChangeArrowheads="1"/>
          </p:cNvSpPr>
          <p:nvPr/>
        </p:nvSpPr>
        <p:spPr bwMode="auto">
          <a:xfrm>
            <a:off x="609600" y="3429000"/>
            <a:ext cx="2514600" cy="2514600"/>
          </a:xfrm>
          <a:prstGeom prst="ellipse">
            <a:avLst/>
          </a:prstGeom>
          <a:noFill/>
          <a:ln w="9525">
            <a:solidFill>
              <a:schemeClr val="tx1"/>
            </a:solidFill>
            <a:round/>
            <a:headEnd/>
            <a:tailEnd/>
          </a:ln>
        </p:spPr>
        <p:txBody>
          <a:bodyPr wrap="none" anchor="ctr"/>
          <a:lstStyle/>
          <a:p>
            <a:endParaRPr lang="ja-JP" altLang="en-US"/>
          </a:p>
        </p:txBody>
      </p:sp>
      <p:sp>
        <p:nvSpPr>
          <p:cNvPr id="25623" name="Rectangle 3"/>
          <p:cNvSpPr>
            <a:spLocks noGrp="1" noChangeArrowheads="1"/>
          </p:cNvSpPr>
          <p:nvPr>
            <p:ph type="title"/>
          </p:nvPr>
        </p:nvSpPr>
        <p:spPr/>
        <p:txBody>
          <a:bodyPr/>
          <a:lstStyle/>
          <a:p>
            <a:pPr eaLnBrk="1" hangingPunct="1"/>
            <a:r>
              <a:rPr lang="ja-JP" altLang="en-US" smtClean="0"/>
              <a:t>定常分布</a:t>
            </a:r>
          </a:p>
        </p:txBody>
      </p:sp>
      <p:sp>
        <p:nvSpPr>
          <p:cNvPr id="25624" name="Oval 4"/>
          <p:cNvSpPr>
            <a:spLocks noChangeArrowheads="1"/>
          </p:cNvSpPr>
          <p:nvPr/>
        </p:nvSpPr>
        <p:spPr bwMode="auto">
          <a:xfrm>
            <a:off x="1219200" y="34290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25" name="Oval 5"/>
          <p:cNvSpPr>
            <a:spLocks noChangeArrowheads="1"/>
          </p:cNvSpPr>
          <p:nvPr/>
        </p:nvSpPr>
        <p:spPr bwMode="auto">
          <a:xfrm>
            <a:off x="914400" y="5334000"/>
            <a:ext cx="1371600" cy="990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26" name="Oval 6"/>
          <p:cNvSpPr>
            <a:spLocks noChangeArrowheads="1"/>
          </p:cNvSpPr>
          <p:nvPr/>
        </p:nvSpPr>
        <p:spPr bwMode="auto">
          <a:xfrm>
            <a:off x="2133600" y="32766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27" name="Oval 7"/>
          <p:cNvSpPr>
            <a:spLocks noChangeArrowheads="1"/>
          </p:cNvSpPr>
          <p:nvPr/>
        </p:nvSpPr>
        <p:spPr bwMode="auto">
          <a:xfrm>
            <a:off x="2743200" y="38100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28" name="AutoShape 9"/>
          <p:cNvSpPr>
            <a:spLocks noChangeArrowheads="1"/>
          </p:cNvSpPr>
          <p:nvPr/>
        </p:nvSpPr>
        <p:spPr bwMode="auto">
          <a:xfrm rot="-2022989">
            <a:off x="2286000" y="28956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29" name="AutoShape 10"/>
          <p:cNvSpPr>
            <a:spLocks noChangeArrowheads="1"/>
          </p:cNvSpPr>
          <p:nvPr/>
        </p:nvSpPr>
        <p:spPr bwMode="auto">
          <a:xfrm>
            <a:off x="2971800" y="35052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30" name="Line 12"/>
          <p:cNvSpPr>
            <a:spLocks noChangeShapeType="1"/>
          </p:cNvSpPr>
          <p:nvPr/>
        </p:nvSpPr>
        <p:spPr bwMode="auto">
          <a:xfrm flipH="1">
            <a:off x="1828800" y="3657600"/>
            <a:ext cx="3810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1" name="Line 13"/>
          <p:cNvSpPr>
            <a:spLocks noChangeShapeType="1"/>
          </p:cNvSpPr>
          <p:nvPr/>
        </p:nvSpPr>
        <p:spPr bwMode="auto">
          <a:xfrm flipH="1">
            <a:off x="1981200" y="3657600"/>
            <a:ext cx="3048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2" name="Line 14"/>
          <p:cNvSpPr>
            <a:spLocks noChangeShapeType="1"/>
          </p:cNvSpPr>
          <p:nvPr/>
        </p:nvSpPr>
        <p:spPr bwMode="auto">
          <a:xfrm flipH="1">
            <a:off x="2286000" y="3657600"/>
            <a:ext cx="762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3" name="Line 15"/>
          <p:cNvSpPr>
            <a:spLocks noChangeShapeType="1"/>
          </p:cNvSpPr>
          <p:nvPr/>
        </p:nvSpPr>
        <p:spPr bwMode="auto">
          <a:xfrm flipH="1">
            <a:off x="2438400" y="4114800"/>
            <a:ext cx="3048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4" name="Line 16"/>
          <p:cNvSpPr>
            <a:spLocks noChangeShapeType="1"/>
          </p:cNvSpPr>
          <p:nvPr/>
        </p:nvSpPr>
        <p:spPr bwMode="auto">
          <a:xfrm flipH="1">
            <a:off x="2743200" y="41910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5" name="AutoShape 21"/>
          <p:cNvSpPr>
            <a:spLocks noChangeArrowheads="1"/>
          </p:cNvSpPr>
          <p:nvPr/>
        </p:nvSpPr>
        <p:spPr bwMode="auto">
          <a:xfrm rot="-2685852">
            <a:off x="1219200" y="29718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36" name="Line 22"/>
          <p:cNvSpPr>
            <a:spLocks noChangeShapeType="1"/>
          </p:cNvSpPr>
          <p:nvPr/>
        </p:nvSpPr>
        <p:spPr bwMode="auto">
          <a:xfrm rot="10800000" flipH="1">
            <a:off x="2286000" y="5410200"/>
            <a:ext cx="533400" cy="228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7" name="Line 23"/>
          <p:cNvSpPr>
            <a:spLocks noChangeShapeType="1"/>
          </p:cNvSpPr>
          <p:nvPr/>
        </p:nvSpPr>
        <p:spPr bwMode="auto">
          <a:xfrm rot="10800000" flipH="1">
            <a:off x="1981200" y="4648200"/>
            <a:ext cx="381000" cy="6858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8" name="Line 24"/>
          <p:cNvSpPr>
            <a:spLocks noChangeShapeType="1"/>
          </p:cNvSpPr>
          <p:nvPr/>
        </p:nvSpPr>
        <p:spPr bwMode="auto">
          <a:xfrm rot="10800000">
            <a:off x="1524000" y="48006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39" name="AutoShape 25"/>
          <p:cNvSpPr>
            <a:spLocks noChangeArrowheads="1"/>
          </p:cNvSpPr>
          <p:nvPr/>
        </p:nvSpPr>
        <p:spPr bwMode="auto">
          <a:xfrm rot="10068503">
            <a:off x="762000" y="62484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40" name="Line 27"/>
          <p:cNvSpPr>
            <a:spLocks noChangeShapeType="1"/>
          </p:cNvSpPr>
          <p:nvPr/>
        </p:nvSpPr>
        <p:spPr bwMode="auto">
          <a:xfrm flipV="1">
            <a:off x="2209800" y="5791200"/>
            <a:ext cx="685800" cy="228600"/>
          </a:xfrm>
          <a:prstGeom prst="line">
            <a:avLst/>
          </a:prstGeom>
          <a:noFill/>
          <a:ln w="76200">
            <a:solidFill>
              <a:schemeClr val="tx1"/>
            </a:solidFill>
            <a:prstDash val="sysDot"/>
            <a:round/>
            <a:headEnd/>
            <a:tailEnd/>
          </a:ln>
        </p:spPr>
        <p:txBody>
          <a:bodyPr/>
          <a:lstStyle/>
          <a:p>
            <a:endParaRPr lang="ja-JP" altLang="en-US"/>
          </a:p>
        </p:txBody>
      </p:sp>
      <p:sp>
        <p:nvSpPr>
          <p:cNvPr id="25641" name="Line 28"/>
          <p:cNvSpPr>
            <a:spLocks noChangeShapeType="1"/>
          </p:cNvSpPr>
          <p:nvPr/>
        </p:nvSpPr>
        <p:spPr bwMode="auto">
          <a:xfrm>
            <a:off x="228600" y="5105400"/>
            <a:ext cx="609600" cy="457200"/>
          </a:xfrm>
          <a:prstGeom prst="line">
            <a:avLst/>
          </a:prstGeom>
          <a:noFill/>
          <a:ln w="76200">
            <a:solidFill>
              <a:schemeClr val="tx1"/>
            </a:solidFill>
            <a:prstDash val="sysDot"/>
            <a:round/>
            <a:headEnd/>
            <a:tailEnd/>
          </a:ln>
        </p:spPr>
        <p:txBody>
          <a:bodyPr/>
          <a:lstStyle/>
          <a:p>
            <a:endParaRPr lang="ja-JP" altLang="en-US"/>
          </a:p>
        </p:txBody>
      </p:sp>
      <p:sp>
        <p:nvSpPr>
          <p:cNvPr id="25642" name="Line 29"/>
          <p:cNvSpPr>
            <a:spLocks noChangeShapeType="1"/>
          </p:cNvSpPr>
          <p:nvPr/>
        </p:nvSpPr>
        <p:spPr bwMode="auto">
          <a:xfrm flipV="1">
            <a:off x="533400" y="3657600"/>
            <a:ext cx="609600" cy="304800"/>
          </a:xfrm>
          <a:prstGeom prst="line">
            <a:avLst/>
          </a:prstGeom>
          <a:noFill/>
          <a:ln w="76200">
            <a:solidFill>
              <a:schemeClr val="tx1"/>
            </a:solidFill>
            <a:prstDash val="sysDot"/>
            <a:round/>
            <a:headEnd/>
            <a:tailEnd/>
          </a:ln>
        </p:spPr>
        <p:txBody>
          <a:bodyPr/>
          <a:lstStyle/>
          <a:p>
            <a:endParaRPr lang="ja-JP" altLang="en-US"/>
          </a:p>
        </p:txBody>
      </p:sp>
      <p:sp>
        <p:nvSpPr>
          <p:cNvPr id="25643" name="Line 30"/>
          <p:cNvSpPr>
            <a:spLocks noChangeShapeType="1"/>
          </p:cNvSpPr>
          <p:nvPr/>
        </p:nvSpPr>
        <p:spPr bwMode="auto">
          <a:xfrm flipH="1">
            <a:off x="990600" y="38100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44" name="Line 31"/>
          <p:cNvSpPr>
            <a:spLocks noChangeShapeType="1"/>
          </p:cNvSpPr>
          <p:nvPr/>
        </p:nvSpPr>
        <p:spPr bwMode="auto">
          <a:xfrm>
            <a:off x="1371600" y="3886200"/>
            <a:ext cx="762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45" name="Line 32"/>
          <p:cNvSpPr>
            <a:spLocks noChangeShapeType="1"/>
          </p:cNvSpPr>
          <p:nvPr/>
        </p:nvSpPr>
        <p:spPr bwMode="auto">
          <a:xfrm>
            <a:off x="1524000" y="38100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graphicFrame>
        <p:nvGraphicFramePr>
          <p:cNvPr id="25602" name="Object 33"/>
          <p:cNvGraphicFramePr>
            <a:graphicFrameLocks noChangeAspect="1"/>
          </p:cNvGraphicFramePr>
          <p:nvPr/>
        </p:nvGraphicFramePr>
        <p:xfrm>
          <a:off x="2114550" y="3219450"/>
          <a:ext cx="419100" cy="495300"/>
        </p:xfrm>
        <a:graphic>
          <a:graphicData uri="http://schemas.openxmlformats.org/presentationml/2006/ole">
            <p:oleObj spid="_x0000_s25602" name="Equation" r:id="rId3" imgW="139680" imgH="164880" progId="Equation.DSMT4">
              <p:embed/>
            </p:oleObj>
          </a:graphicData>
        </a:graphic>
      </p:graphicFrame>
      <p:graphicFrame>
        <p:nvGraphicFramePr>
          <p:cNvPr id="25603" name="Object 34"/>
          <p:cNvGraphicFramePr>
            <a:graphicFrameLocks noChangeAspect="1"/>
          </p:cNvGraphicFramePr>
          <p:nvPr/>
        </p:nvGraphicFramePr>
        <p:xfrm>
          <a:off x="2686050" y="3733800"/>
          <a:ext cx="457200" cy="495300"/>
        </p:xfrm>
        <a:graphic>
          <a:graphicData uri="http://schemas.openxmlformats.org/presentationml/2006/ole">
            <p:oleObj spid="_x0000_s25603" name="Equation" r:id="rId4" imgW="152280" imgH="164880" progId="Equation.DSMT4">
              <p:embed/>
            </p:oleObj>
          </a:graphicData>
        </a:graphic>
      </p:graphicFrame>
      <p:graphicFrame>
        <p:nvGraphicFramePr>
          <p:cNvPr id="25604" name="Object 36"/>
          <p:cNvGraphicFramePr>
            <a:graphicFrameLocks noChangeAspect="1"/>
          </p:cNvGraphicFramePr>
          <p:nvPr/>
        </p:nvGraphicFramePr>
        <p:xfrm>
          <a:off x="1181100" y="3371850"/>
          <a:ext cx="457200" cy="495300"/>
        </p:xfrm>
        <a:graphic>
          <a:graphicData uri="http://schemas.openxmlformats.org/presentationml/2006/ole">
            <p:oleObj spid="_x0000_s25604" name="Equation" r:id="rId5" imgW="152280" imgH="164880" progId="Equation.DSMT4">
              <p:embed/>
            </p:oleObj>
          </a:graphicData>
        </a:graphic>
      </p:graphicFrame>
      <p:graphicFrame>
        <p:nvGraphicFramePr>
          <p:cNvPr id="25605" name="Object 37"/>
          <p:cNvGraphicFramePr>
            <a:graphicFrameLocks noChangeAspect="1"/>
          </p:cNvGraphicFramePr>
          <p:nvPr/>
        </p:nvGraphicFramePr>
        <p:xfrm>
          <a:off x="3500438" y="936625"/>
          <a:ext cx="2786062" cy="563563"/>
        </p:xfrm>
        <a:graphic>
          <a:graphicData uri="http://schemas.openxmlformats.org/presentationml/2006/ole">
            <p:oleObj spid="_x0000_s25605" name="Equation" r:id="rId6" imgW="1130040" imgH="228600" progId="Equation.DSMT4">
              <p:embed/>
            </p:oleObj>
          </a:graphicData>
        </a:graphic>
      </p:graphicFrame>
      <p:graphicFrame>
        <p:nvGraphicFramePr>
          <p:cNvPr id="25606" name="Object 38"/>
          <p:cNvGraphicFramePr>
            <a:graphicFrameLocks noChangeAspect="1"/>
          </p:cNvGraphicFramePr>
          <p:nvPr/>
        </p:nvGraphicFramePr>
        <p:xfrm>
          <a:off x="985838" y="5527675"/>
          <a:ext cx="1187450" cy="574675"/>
        </p:xfrm>
        <a:graphic>
          <a:graphicData uri="http://schemas.openxmlformats.org/presentationml/2006/ole">
            <p:oleObj spid="_x0000_s25606" name="Equation" r:id="rId7" imgW="419040" imgH="203040" progId="Equation.DSMT4">
              <p:embed/>
            </p:oleObj>
          </a:graphicData>
        </a:graphic>
      </p:graphicFrame>
      <p:sp>
        <p:nvSpPr>
          <p:cNvPr id="25646" name="Line 42"/>
          <p:cNvSpPr>
            <a:spLocks noChangeShapeType="1"/>
          </p:cNvSpPr>
          <p:nvPr/>
        </p:nvSpPr>
        <p:spPr bwMode="auto">
          <a:xfrm flipH="1">
            <a:off x="2362200" y="3962400"/>
            <a:ext cx="3810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47" name="Line 43"/>
          <p:cNvSpPr>
            <a:spLocks noChangeShapeType="1"/>
          </p:cNvSpPr>
          <p:nvPr/>
        </p:nvSpPr>
        <p:spPr bwMode="auto">
          <a:xfrm>
            <a:off x="3200400" y="4191000"/>
            <a:ext cx="381000" cy="609600"/>
          </a:xfrm>
          <a:prstGeom prst="line">
            <a:avLst/>
          </a:prstGeom>
          <a:noFill/>
          <a:ln w="76200">
            <a:solidFill>
              <a:schemeClr val="tx1"/>
            </a:solidFill>
            <a:prstDash val="sysDot"/>
            <a:round/>
            <a:headEnd/>
            <a:tailEnd/>
          </a:ln>
        </p:spPr>
        <p:txBody>
          <a:bodyPr/>
          <a:lstStyle/>
          <a:p>
            <a:endParaRPr lang="ja-JP" altLang="en-US"/>
          </a:p>
        </p:txBody>
      </p:sp>
      <p:sp>
        <p:nvSpPr>
          <p:cNvPr id="25648" name="Oval 44"/>
          <p:cNvSpPr>
            <a:spLocks noChangeArrowheads="1"/>
          </p:cNvSpPr>
          <p:nvPr/>
        </p:nvSpPr>
        <p:spPr bwMode="auto">
          <a:xfrm>
            <a:off x="6019800" y="3352800"/>
            <a:ext cx="2514600" cy="2514600"/>
          </a:xfrm>
          <a:prstGeom prst="ellipse">
            <a:avLst/>
          </a:prstGeom>
          <a:noFill/>
          <a:ln w="9525">
            <a:solidFill>
              <a:schemeClr val="tx1"/>
            </a:solidFill>
            <a:round/>
            <a:headEnd/>
            <a:tailEnd/>
          </a:ln>
        </p:spPr>
        <p:txBody>
          <a:bodyPr wrap="none" anchor="ctr"/>
          <a:lstStyle/>
          <a:p>
            <a:endParaRPr lang="ja-JP" altLang="en-US"/>
          </a:p>
        </p:txBody>
      </p:sp>
      <p:sp>
        <p:nvSpPr>
          <p:cNvPr id="25649" name="Oval 45"/>
          <p:cNvSpPr>
            <a:spLocks noChangeArrowheads="1"/>
          </p:cNvSpPr>
          <p:nvPr/>
        </p:nvSpPr>
        <p:spPr bwMode="auto">
          <a:xfrm>
            <a:off x="6629400" y="3352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50" name="Oval 46"/>
          <p:cNvSpPr>
            <a:spLocks noChangeArrowheads="1"/>
          </p:cNvSpPr>
          <p:nvPr/>
        </p:nvSpPr>
        <p:spPr bwMode="auto">
          <a:xfrm>
            <a:off x="6324600" y="5257800"/>
            <a:ext cx="1371600" cy="9906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51" name="Oval 47"/>
          <p:cNvSpPr>
            <a:spLocks noChangeArrowheads="1"/>
          </p:cNvSpPr>
          <p:nvPr/>
        </p:nvSpPr>
        <p:spPr bwMode="auto">
          <a:xfrm>
            <a:off x="7543800" y="32004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52" name="Oval 48"/>
          <p:cNvSpPr>
            <a:spLocks noChangeArrowheads="1"/>
          </p:cNvSpPr>
          <p:nvPr/>
        </p:nvSpPr>
        <p:spPr bwMode="auto">
          <a:xfrm>
            <a:off x="8153400" y="3733800"/>
            <a:ext cx="381000" cy="381000"/>
          </a:xfrm>
          <a:prstGeom prst="ellipse">
            <a:avLst/>
          </a:prstGeom>
          <a:solidFill>
            <a:schemeClr val="accent1"/>
          </a:solidFill>
          <a:ln w="9525">
            <a:solidFill>
              <a:schemeClr val="tx1"/>
            </a:solidFill>
            <a:round/>
            <a:headEnd/>
            <a:tailEnd/>
          </a:ln>
        </p:spPr>
        <p:txBody>
          <a:bodyPr wrap="none" anchor="ctr"/>
          <a:lstStyle/>
          <a:p>
            <a:endParaRPr lang="ja-JP" altLang="en-US"/>
          </a:p>
        </p:txBody>
      </p:sp>
      <p:sp>
        <p:nvSpPr>
          <p:cNvPr id="25653" name="AutoShape 49"/>
          <p:cNvSpPr>
            <a:spLocks noChangeArrowheads="1"/>
          </p:cNvSpPr>
          <p:nvPr/>
        </p:nvSpPr>
        <p:spPr bwMode="auto">
          <a:xfrm rot="-2022989">
            <a:off x="7696200" y="28194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54" name="AutoShape 50"/>
          <p:cNvSpPr>
            <a:spLocks noChangeArrowheads="1"/>
          </p:cNvSpPr>
          <p:nvPr/>
        </p:nvSpPr>
        <p:spPr bwMode="auto">
          <a:xfrm>
            <a:off x="8382000" y="34290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55" name="Line 51"/>
          <p:cNvSpPr>
            <a:spLocks noChangeShapeType="1"/>
          </p:cNvSpPr>
          <p:nvPr/>
        </p:nvSpPr>
        <p:spPr bwMode="auto">
          <a:xfrm flipH="1">
            <a:off x="7239000" y="3581400"/>
            <a:ext cx="3810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56" name="Line 52"/>
          <p:cNvSpPr>
            <a:spLocks noChangeShapeType="1"/>
          </p:cNvSpPr>
          <p:nvPr/>
        </p:nvSpPr>
        <p:spPr bwMode="auto">
          <a:xfrm flipH="1">
            <a:off x="7391400" y="3581400"/>
            <a:ext cx="3048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57" name="Line 53"/>
          <p:cNvSpPr>
            <a:spLocks noChangeShapeType="1"/>
          </p:cNvSpPr>
          <p:nvPr/>
        </p:nvSpPr>
        <p:spPr bwMode="auto">
          <a:xfrm flipH="1">
            <a:off x="7696200" y="3581400"/>
            <a:ext cx="76200" cy="609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58" name="Line 54"/>
          <p:cNvSpPr>
            <a:spLocks noChangeShapeType="1"/>
          </p:cNvSpPr>
          <p:nvPr/>
        </p:nvSpPr>
        <p:spPr bwMode="auto">
          <a:xfrm flipH="1">
            <a:off x="7848600" y="4038600"/>
            <a:ext cx="3048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59" name="Line 55"/>
          <p:cNvSpPr>
            <a:spLocks noChangeShapeType="1"/>
          </p:cNvSpPr>
          <p:nvPr/>
        </p:nvSpPr>
        <p:spPr bwMode="auto">
          <a:xfrm flipH="1">
            <a:off x="8153400" y="41148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60" name="AutoShape 56"/>
          <p:cNvSpPr>
            <a:spLocks noChangeArrowheads="1"/>
          </p:cNvSpPr>
          <p:nvPr/>
        </p:nvSpPr>
        <p:spPr bwMode="auto">
          <a:xfrm rot="-2685852">
            <a:off x="6629400" y="28956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61" name="Line 57"/>
          <p:cNvSpPr>
            <a:spLocks noChangeShapeType="1"/>
          </p:cNvSpPr>
          <p:nvPr/>
        </p:nvSpPr>
        <p:spPr bwMode="auto">
          <a:xfrm rot="10800000" flipH="1">
            <a:off x="7696200" y="5334000"/>
            <a:ext cx="533400" cy="2286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62" name="Line 58"/>
          <p:cNvSpPr>
            <a:spLocks noChangeShapeType="1"/>
          </p:cNvSpPr>
          <p:nvPr/>
        </p:nvSpPr>
        <p:spPr bwMode="auto">
          <a:xfrm rot="10800000" flipH="1">
            <a:off x="7391400" y="4572000"/>
            <a:ext cx="381000" cy="6858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63" name="Line 59"/>
          <p:cNvSpPr>
            <a:spLocks noChangeShapeType="1"/>
          </p:cNvSpPr>
          <p:nvPr/>
        </p:nvSpPr>
        <p:spPr bwMode="auto">
          <a:xfrm rot="10800000">
            <a:off x="6934200" y="4724400"/>
            <a:ext cx="762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64" name="AutoShape 60"/>
          <p:cNvSpPr>
            <a:spLocks noChangeArrowheads="1"/>
          </p:cNvSpPr>
          <p:nvPr/>
        </p:nvSpPr>
        <p:spPr bwMode="auto">
          <a:xfrm rot="10068503">
            <a:off x="6172200" y="6172200"/>
            <a:ext cx="609600" cy="457200"/>
          </a:xfrm>
          <a:custGeom>
            <a:avLst/>
            <a:gdLst>
              <a:gd name="T0" fmla="*/ 14813197 w 21600"/>
              <a:gd name="T1" fmla="*/ 1491044 h 21600"/>
              <a:gd name="T2" fmla="*/ 65306 w 21600"/>
              <a:gd name="T3" fmla="*/ 5435028 h 21600"/>
              <a:gd name="T4" fmla="*/ 14813197 w 21600"/>
              <a:gd name="T5" fmla="*/ 1491044 h 21600"/>
              <a:gd name="T6" fmla="*/ 6821169 w 21600"/>
              <a:gd name="T7" fmla="*/ 10803296 h 21600"/>
              <a:gd name="T8" fmla="*/ 5056942 w 21600"/>
              <a:gd name="T9" fmla="*/ 9409937 h 21600"/>
              <a:gd name="T10" fmla="*/ 7533246 w 21600"/>
              <a:gd name="T11" fmla="*/ 8417538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9011" y="21450"/>
                </a:moveTo>
                <a:cubicBezTo>
                  <a:pt x="9602" y="21550"/>
                  <a:pt x="10200" y="21600"/>
                  <a:pt x="10800" y="21600"/>
                </a:cubicBezTo>
                <a:cubicBezTo>
                  <a:pt x="16764" y="21600"/>
                  <a:pt x="21600" y="16764"/>
                  <a:pt x="21600" y="10800"/>
                </a:cubicBezTo>
                <a:cubicBezTo>
                  <a:pt x="21600" y="4835"/>
                  <a:pt x="16764" y="0"/>
                  <a:pt x="10800" y="0"/>
                </a:cubicBezTo>
                <a:cubicBezTo>
                  <a:pt x="4835" y="0"/>
                  <a:pt x="0" y="4835"/>
                  <a:pt x="0" y="10800"/>
                </a:cubicBezTo>
                <a:cubicBezTo>
                  <a:pt x="-1" y="11245"/>
                  <a:pt x="27" y="11689"/>
                  <a:pt x="82" y="12131"/>
                </a:cubicBezTo>
                <a:cubicBezTo>
                  <a:pt x="27" y="11689"/>
                  <a:pt x="0" y="11245"/>
                  <a:pt x="0" y="10800"/>
                </a:cubicBezTo>
                <a:cubicBezTo>
                  <a:pt x="0" y="4835"/>
                  <a:pt x="4835" y="0"/>
                  <a:pt x="10800" y="0"/>
                </a:cubicBezTo>
                <a:cubicBezTo>
                  <a:pt x="16764" y="0"/>
                  <a:pt x="21600" y="4835"/>
                  <a:pt x="21600" y="10800"/>
                </a:cubicBezTo>
                <a:cubicBezTo>
                  <a:pt x="21600" y="16764"/>
                  <a:pt x="16764" y="21600"/>
                  <a:pt x="10800" y="21600"/>
                </a:cubicBezTo>
                <a:cubicBezTo>
                  <a:pt x="10200" y="21600"/>
                  <a:pt x="9602" y="21550"/>
                  <a:pt x="9011" y="21450"/>
                </a:cubicBezTo>
                <a:lnTo>
                  <a:pt x="8564" y="24113"/>
                </a:lnTo>
                <a:lnTo>
                  <a:pt x="6349" y="21003"/>
                </a:lnTo>
                <a:lnTo>
                  <a:pt x="9458" y="18788"/>
                </a:lnTo>
                <a:lnTo>
                  <a:pt x="9011" y="21450"/>
                </a:lnTo>
                <a:close/>
              </a:path>
            </a:pathLst>
          </a:custGeom>
          <a:solidFill>
            <a:srgbClr val="000066"/>
          </a:solidFill>
          <a:ln w="9525">
            <a:solidFill>
              <a:srgbClr val="000066"/>
            </a:solidFill>
            <a:miter lim="800000"/>
            <a:headEnd/>
            <a:tailEnd/>
          </a:ln>
        </p:spPr>
        <p:txBody>
          <a:bodyPr wrap="none" anchor="ctr"/>
          <a:lstStyle/>
          <a:p>
            <a:endParaRPr lang="ja-JP" altLang="en-US"/>
          </a:p>
        </p:txBody>
      </p:sp>
      <p:sp>
        <p:nvSpPr>
          <p:cNvPr id="25665" name="Line 61"/>
          <p:cNvSpPr>
            <a:spLocks noChangeShapeType="1"/>
          </p:cNvSpPr>
          <p:nvPr/>
        </p:nvSpPr>
        <p:spPr bwMode="auto">
          <a:xfrm flipV="1">
            <a:off x="7620000" y="5715000"/>
            <a:ext cx="685800" cy="228600"/>
          </a:xfrm>
          <a:prstGeom prst="line">
            <a:avLst/>
          </a:prstGeom>
          <a:noFill/>
          <a:ln w="76200">
            <a:solidFill>
              <a:schemeClr val="tx1"/>
            </a:solidFill>
            <a:prstDash val="sysDot"/>
            <a:round/>
            <a:headEnd/>
            <a:tailEnd/>
          </a:ln>
        </p:spPr>
        <p:txBody>
          <a:bodyPr/>
          <a:lstStyle/>
          <a:p>
            <a:endParaRPr lang="ja-JP" altLang="en-US"/>
          </a:p>
        </p:txBody>
      </p:sp>
      <p:sp>
        <p:nvSpPr>
          <p:cNvPr id="25666" name="Line 62"/>
          <p:cNvSpPr>
            <a:spLocks noChangeShapeType="1"/>
          </p:cNvSpPr>
          <p:nvPr/>
        </p:nvSpPr>
        <p:spPr bwMode="auto">
          <a:xfrm>
            <a:off x="5638800" y="5029200"/>
            <a:ext cx="609600" cy="457200"/>
          </a:xfrm>
          <a:prstGeom prst="line">
            <a:avLst/>
          </a:prstGeom>
          <a:noFill/>
          <a:ln w="76200">
            <a:solidFill>
              <a:schemeClr val="tx1"/>
            </a:solidFill>
            <a:prstDash val="sysDot"/>
            <a:round/>
            <a:headEnd/>
            <a:tailEnd/>
          </a:ln>
        </p:spPr>
        <p:txBody>
          <a:bodyPr/>
          <a:lstStyle/>
          <a:p>
            <a:endParaRPr lang="ja-JP" altLang="en-US"/>
          </a:p>
        </p:txBody>
      </p:sp>
      <p:sp>
        <p:nvSpPr>
          <p:cNvPr id="25667" name="Line 63"/>
          <p:cNvSpPr>
            <a:spLocks noChangeShapeType="1"/>
          </p:cNvSpPr>
          <p:nvPr/>
        </p:nvSpPr>
        <p:spPr bwMode="auto">
          <a:xfrm flipV="1">
            <a:off x="5943600" y="3581400"/>
            <a:ext cx="609600" cy="304800"/>
          </a:xfrm>
          <a:prstGeom prst="line">
            <a:avLst/>
          </a:prstGeom>
          <a:noFill/>
          <a:ln w="76200">
            <a:solidFill>
              <a:schemeClr val="tx1"/>
            </a:solidFill>
            <a:prstDash val="sysDot"/>
            <a:round/>
            <a:headEnd/>
            <a:tailEnd/>
          </a:ln>
        </p:spPr>
        <p:txBody>
          <a:bodyPr/>
          <a:lstStyle/>
          <a:p>
            <a:endParaRPr lang="ja-JP" altLang="en-US"/>
          </a:p>
        </p:txBody>
      </p:sp>
      <p:sp>
        <p:nvSpPr>
          <p:cNvPr id="25668" name="Line 64"/>
          <p:cNvSpPr>
            <a:spLocks noChangeShapeType="1"/>
          </p:cNvSpPr>
          <p:nvPr/>
        </p:nvSpPr>
        <p:spPr bwMode="auto">
          <a:xfrm flipH="1">
            <a:off x="6400800" y="37338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69" name="Line 65"/>
          <p:cNvSpPr>
            <a:spLocks noChangeShapeType="1"/>
          </p:cNvSpPr>
          <p:nvPr/>
        </p:nvSpPr>
        <p:spPr bwMode="auto">
          <a:xfrm>
            <a:off x="6781800" y="3810000"/>
            <a:ext cx="76200" cy="5334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70" name="Line 66"/>
          <p:cNvSpPr>
            <a:spLocks noChangeShapeType="1"/>
          </p:cNvSpPr>
          <p:nvPr/>
        </p:nvSpPr>
        <p:spPr bwMode="auto">
          <a:xfrm>
            <a:off x="6934200" y="3733800"/>
            <a:ext cx="228600" cy="533400"/>
          </a:xfrm>
          <a:prstGeom prst="line">
            <a:avLst/>
          </a:prstGeom>
          <a:noFill/>
          <a:ln w="38100">
            <a:solidFill>
              <a:schemeClr val="tx1"/>
            </a:solidFill>
            <a:prstDash val="sysDot"/>
            <a:round/>
            <a:headEnd/>
            <a:tailEnd type="triangle" w="med" len="med"/>
          </a:ln>
        </p:spPr>
        <p:txBody>
          <a:bodyPr/>
          <a:lstStyle/>
          <a:p>
            <a:endParaRPr lang="ja-JP" altLang="en-US"/>
          </a:p>
        </p:txBody>
      </p:sp>
      <p:graphicFrame>
        <p:nvGraphicFramePr>
          <p:cNvPr id="25607" name="Object 67"/>
          <p:cNvGraphicFramePr>
            <a:graphicFrameLocks noChangeAspect="1"/>
          </p:cNvGraphicFramePr>
          <p:nvPr/>
        </p:nvGraphicFramePr>
        <p:xfrm>
          <a:off x="7524750" y="3143250"/>
          <a:ext cx="419100" cy="495300"/>
        </p:xfrm>
        <a:graphic>
          <a:graphicData uri="http://schemas.openxmlformats.org/presentationml/2006/ole">
            <p:oleObj spid="_x0000_s25607" name="Equation" r:id="rId8" imgW="139680" imgH="164880" progId="Equation.DSMT4">
              <p:embed/>
            </p:oleObj>
          </a:graphicData>
        </a:graphic>
      </p:graphicFrame>
      <p:graphicFrame>
        <p:nvGraphicFramePr>
          <p:cNvPr id="25608" name="Object 68"/>
          <p:cNvGraphicFramePr>
            <a:graphicFrameLocks noChangeAspect="1"/>
          </p:cNvGraphicFramePr>
          <p:nvPr/>
        </p:nvGraphicFramePr>
        <p:xfrm>
          <a:off x="8096250" y="3657600"/>
          <a:ext cx="457200" cy="495300"/>
        </p:xfrm>
        <a:graphic>
          <a:graphicData uri="http://schemas.openxmlformats.org/presentationml/2006/ole">
            <p:oleObj spid="_x0000_s25608" name="Equation" r:id="rId9" imgW="152280" imgH="164880" progId="Equation.DSMT4">
              <p:embed/>
            </p:oleObj>
          </a:graphicData>
        </a:graphic>
      </p:graphicFrame>
      <p:graphicFrame>
        <p:nvGraphicFramePr>
          <p:cNvPr id="25609" name="Object 69"/>
          <p:cNvGraphicFramePr>
            <a:graphicFrameLocks noChangeAspect="1"/>
          </p:cNvGraphicFramePr>
          <p:nvPr/>
        </p:nvGraphicFramePr>
        <p:xfrm>
          <a:off x="6591300" y="3295650"/>
          <a:ext cx="457200" cy="495300"/>
        </p:xfrm>
        <a:graphic>
          <a:graphicData uri="http://schemas.openxmlformats.org/presentationml/2006/ole">
            <p:oleObj spid="_x0000_s25609" name="Equation" r:id="rId10" imgW="152280" imgH="164880" progId="Equation.DSMT4">
              <p:embed/>
            </p:oleObj>
          </a:graphicData>
        </a:graphic>
      </p:graphicFrame>
      <p:graphicFrame>
        <p:nvGraphicFramePr>
          <p:cNvPr id="25610" name="Object 70"/>
          <p:cNvGraphicFramePr>
            <a:graphicFrameLocks noChangeAspect="1"/>
          </p:cNvGraphicFramePr>
          <p:nvPr/>
        </p:nvGraphicFramePr>
        <p:xfrm>
          <a:off x="6396038" y="5451475"/>
          <a:ext cx="1187450" cy="574675"/>
        </p:xfrm>
        <a:graphic>
          <a:graphicData uri="http://schemas.openxmlformats.org/presentationml/2006/ole">
            <p:oleObj spid="_x0000_s25610" name="Equation" r:id="rId11" imgW="419040" imgH="203040" progId="Equation.DSMT4">
              <p:embed/>
            </p:oleObj>
          </a:graphicData>
        </a:graphic>
      </p:graphicFrame>
      <p:sp>
        <p:nvSpPr>
          <p:cNvPr id="25671" name="Line 71"/>
          <p:cNvSpPr>
            <a:spLocks noChangeShapeType="1"/>
          </p:cNvSpPr>
          <p:nvPr/>
        </p:nvSpPr>
        <p:spPr bwMode="auto">
          <a:xfrm flipH="1">
            <a:off x="7772400" y="3886200"/>
            <a:ext cx="381000" cy="457200"/>
          </a:xfrm>
          <a:prstGeom prst="line">
            <a:avLst/>
          </a:prstGeom>
          <a:noFill/>
          <a:ln w="38100">
            <a:solidFill>
              <a:schemeClr val="tx1"/>
            </a:solidFill>
            <a:prstDash val="sysDot"/>
            <a:round/>
            <a:headEnd/>
            <a:tailEnd type="triangle" w="med" len="med"/>
          </a:ln>
        </p:spPr>
        <p:txBody>
          <a:bodyPr/>
          <a:lstStyle/>
          <a:p>
            <a:endParaRPr lang="ja-JP" altLang="en-US"/>
          </a:p>
        </p:txBody>
      </p:sp>
      <p:sp>
        <p:nvSpPr>
          <p:cNvPr id="25672" name="Line 72"/>
          <p:cNvSpPr>
            <a:spLocks noChangeShapeType="1"/>
          </p:cNvSpPr>
          <p:nvPr/>
        </p:nvSpPr>
        <p:spPr bwMode="auto">
          <a:xfrm>
            <a:off x="8610600" y="4114800"/>
            <a:ext cx="381000" cy="609600"/>
          </a:xfrm>
          <a:prstGeom prst="line">
            <a:avLst/>
          </a:prstGeom>
          <a:noFill/>
          <a:ln w="76200">
            <a:solidFill>
              <a:schemeClr val="tx1"/>
            </a:solidFill>
            <a:prstDash val="sysDot"/>
            <a:round/>
            <a:headEnd/>
            <a:tailEnd/>
          </a:ln>
        </p:spPr>
        <p:txBody>
          <a:bodyPr/>
          <a:lstStyle/>
          <a:p>
            <a:endParaRPr lang="ja-JP" altLang="en-US"/>
          </a:p>
        </p:txBody>
      </p:sp>
      <p:sp>
        <p:nvSpPr>
          <p:cNvPr id="25673" name="AutoShape 73"/>
          <p:cNvSpPr>
            <a:spLocks noChangeArrowheads="1"/>
          </p:cNvSpPr>
          <p:nvPr/>
        </p:nvSpPr>
        <p:spPr bwMode="auto">
          <a:xfrm>
            <a:off x="304800" y="642938"/>
            <a:ext cx="8077200" cy="1814512"/>
          </a:xfrm>
          <a:prstGeom prst="roundRect">
            <a:avLst>
              <a:gd name="adj" fmla="val 16667"/>
            </a:avLst>
          </a:prstGeom>
          <a:noFill/>
          <a:ln w="38100">
            <a:solidFill>
              <a:srgbClr val="003300"/>
            </a:solidFill>
            <a:round/>
            <a:headEnd/>
            <a:tailEnd/>
          </a:ln>
        </p:spPr>
        <p:txBody>
          <a:bodyPr wrap="none" anchor="ctr"/>
          <a:lstStyle/>
          <a:p>
            <a:endParaRPr lang="ja-JP" altLang="en-US"/>
          </a:p>
        </p:txBody>
      </p:sp>
      <p:graphicFrame>
        <p:nvGraphicFramePr>
          <p:cNvPr id="25611" name="Object 75"/>
          <p:cNvGraphicFramePr>
            <a:graphicFrameLocks noChangeAspect="1"/>
          </p:cNvGraphicFramePr>
          <p:nvPr/>
        </p:nvGraphicFramePr>
        <p:xfrm>
          <a:off x="3000375" y="1457325"/>
          <a:ext cx="260350" cy="390525"/>
        </p:xfrm>
        <a:graphic>
          <a:graphicData uri="http://schemas.openxmlformats.org/presentationml/2006/ole">
            <p:oleObj spid="_x0000_s25611" name="Equation" r:id="rId12" imgW="101520" imgH="152280" progId="Equation.DSMT4">
              <p:embed/>
            </p:oleObj>
          </a:graphicData>
        </a:graphic>
      </p:graphicFrame>
      <p:graphicFrame>
        <p:nvGraphicFramePr>
          <p:cNvPr id="25612" name="Object 76"/>
          <p:cNvGraphicFramePr>
            <a:graphicFrameLocks noChangeAspect="1"/>
          </p:cNvGraphicFramePr>
          <p:nvPr/>
        </p:nvGraphicFramePr>
        <p:xfrm>
          <a:off x="4572000" y="1385888"/>
          <a:ext cx="879475" cy="455612"/>
        </p:xfrm>
        <a:graphic>
          <a:graphicData uri="http://schemas.openxmlformats.org/presentationml/2006/ole">
            <p:oleObj spid="_x0000_s25612" name="Equation" r:id="rId13" imgW="342720" imgH="177480" progId="Equation.DSMT4">
              <p:embed/>
            </p:oleObj>
          </a:graphicData>
        </a:graphic>
      </p:graphicFrame>
      <p:sp>
        <p:nvSpPr>
          <p:cNvPr id="25674" name="AutoShape 77"/>
          <p:cNvSpPr>
            <a:spLocks noChangeArrowheads="1"/>
          </p:cNvSpPr>
          <p:nvPr/>
        </p:nvSpPr>
        <p:spPr bwMode="auto">
          <a:xfrm>
            <a:off x="3810000" y="4343400"/>
            <a:ext cx="1447800" cy="304800"/>
          </a:xfrm>
          <a:prstGeom prst="rightArrow">
            <a:avLst>
              <a:gd name="adj1" fmla="val 50000"/>
              <a:gd name="adj2" fmla="val 118750"/>
            </a:avLst>
          </a:prstGeom>
          <a:solidFill>
            <a:srgbClr val="000066"/>
          </a:solidFill>
          <a:ln w="9525">
            <a:solidFill>
              <a:schemeClr val="tx1"/>
            </a:solidFill>
            <a:miter lim="800000"/>
            <a:headEnd/>
            <a:tailEnd/>
          </a:ln>
        </p:spPr>
        <p:txBody>
          <a:bodyPr wrap="none" anchor="ctr"/>
          <a:lstStyle/>
          <a:p>
            <a:endParaRPr lang="ja-JP" altLang="en-US"/>
          </a:p>
        </p:txBody>
      </p:sp>
      <p:graphicFrame>
        <p:nvGraphicFramePr>
          <p:cNvPr id="25613" name="Object 78"/>
          <p:cNvGraphicFramePr>
            <a:graphicFrameLocks noChangeAspect="1"/>
          </p:cNvGraphicFramePr>
          <p:nvPr/>
        </p:nvGraphicFramePr>
        <p:xfrm>
          <a:off x="2857500" y="2714625"/>
          <a:ext cx="1074738" cy="552450"/>
        </p:xfrm>
        <a:graphic>
          <a:graphicData uri="http://schemas.openxmlformats.org/presentationml/2006/ole">
            <p:oleObj spid="_x0000_s25613" name="Equation" r:id="rId14" imgW="419040" imgH="215640" progId="Equation.DSMT4">
              <p:embed/>
            </p:oleObj>
          </a:graphicData>
        </a:graphic>
      </p:graphicFrame>
      <p:graphicFrame>
        <p:nvGraphicFramePr>
          <p:cNvPr id="25614" name="Object 80"/>
          <p:cNvGraphicFramePr>
            <a:graphicFrameLocks noChangeAspect="1"/>
          </p:cNvGraphicFramePr>
          <p:nvPr/>
        </p:nvGraphicFramePr>
        <p:xfrm>
          <a:off x="212725" y="3048000"/>
          <a:ext cx="1108075" cy="552450"/>
        </p:xfrm>
        <a:graphic>
          <a:graphicData uri="http://schemas.openxmlformats.org/presentationml/2006/ole">
            <p:oleObj spid="_x0000_s25614" name="Equation" r:id="rId15" imgW="431640" imgH="215640" progId="Equation.DSMT4">
              <p:embed/>
            </p:oleObj>
          </a:graphicData>
        </a:graphic>
      </p:graphicFrame>
      <p:graphicFrame>
        <p:nvGraphicFramePr>
          <p:cNvPr id="25615" name="Object 81"/>
          <p:cNvGraphicFramePr>
            <a:graphicFrameLocks noChangeAspect="1"/>
          </p:cNvGraphicFramePr>
          <p:nvPr/>
        </p:nvGraphicFramePr>
        <p:xfrm>
          <a:off x="1784350" y="6305550"/>
          <a:ext cx="1042988" cy="552450"/>
        </p:xfrm>
        <a:graphic>
          <a:graphicData uri="http://schemas.openxmlformats.org/presentationml/2006/ole">
            <p:oleObj spid="_x0000_s25615" name="Equation" r:id="rId16" imgW="406080" imgH="215640" progId="Equation.DSMT4">
              <p:embed/>
            </p:oleObj>
          </a:graphicData>
        </a:graphic>
      </p:graphicFrame>
      <p:graphicFrame>
        <p:nvGraphicFramePr>
          <p:cNvPr id="25616" name="Object 82"/>
          <p:cNvGraphicFramePr>
            <a:graphicFrameLocks noChangeAspect="1"/>
          </p:cNvGraphicFramePr>
          <p:nvPr/>
        </p:nvGraphicFramePr>
        <p:xfrm>
          <a:off x="6858000" y="6273800"/>
          <a:ext cx="1335088" cy="584200"/>
        </p:xfrm>
        <a:graphic>
          <a:graphicData uri="http://schemas.openxmlformats.org/presentationml/2006/ole">
            <p:oleObj spid="_x0000_s25616" name="Equation" r:id="rId17" imgW="520560" imgH="228600" progId="Equation.DSMT4">
              <p:embed/>
            </p:oleObj>
          </a:graphicData>
        </a:graphic>
      </p:graphicFrame>
      <p:graphicFrame>
        <p:nvGraphicFramePr>
          <p:cNvPr id="25617" name="Object 83"/>
          <p:cNvGraphicFramePr>
            <a:graphicFrameLocks noChangeAspect="1"/>
          </p:cNvGraphicFramePr>
          <p:nvPr/>
        </p:nvGraphicFramePr>
        <p:xfrm>
          <a:off x="7808913" y="2428875"/>
          <a:ext cx="1335087" cy="584200"/>
        </p:xfrm>
        <a:graphic>
          <a:graphicData uri="http://schemas.openxmlformats.org/presentationml/2006/ole">
            <p:oleObj spid="_x0000_s25617" name="Equation" r:id="rId18" imgW="520560" imgH="228600" progId="Equation.DSMT4">
              <p:embed/>
            </p:oleObj>
          </a:graphicData>
        </a:graphic>
      </p:graphicFrame>
      <p:graphicFrame>
        <p:nvGraphicFramePr>
          <p:cNvPr id="25618" name="Object 84"/>
          <p:cNvGraphicFramePr>
            <a:graphicFrameLocks noChangeAspect="1"/>
          </p:cNvGraphicFramePr>
          <p:nvPr/>
        </p:nvGraphicFramePr>
        <p:xfrm>
          <a:off x="5214938" y="2714625"/>
          <a:ext cx="1368425" cy="584200"/>
        </p:xfrm>
        <a:graphic>
          <a:graphicData uri="http://schemas.openxmlformats.org/presentationml/2006/ole">
            <p:oleObj spid="_x0000_s25618" name="Equation" r:id="rId19" imgW="533160" imgH="228600" progId="Equation.DSMT4">
              <p:embed/>
            </p:oleObj>
          </a:graphicData>
        </a:graphic>
      </p:graphicFrame>
      <p:graphicFrame>
        <p:nvGraphicFramePr>
          <p:cNvPr id="25619" name="Object 85"/>
          <p:cNvGraphicFramePr>
            <a:graphicFrameLocks noChangeAspect="1"/>
          </p:cNvGraphicFramePr>
          <p:nvPr/>
        </p:nvGraphicFramePr>
        <p:xfrm>
          <a:off x="3200400" y="5181600"/>
          <a:ext cx="2667000" cy="1187450"/>
        </p:xfrm>
        <a:graphic>
          <a:graphicData uri="http://schemas.openxmlformats.org/presentationml/2006/ole">
            <p:oleObj spid="_x0000_s25619" name="Equation" r:id="rId20" imgW="1079280" imgH="482400" progId="Equation.DSMT4">
              <p:embed/>
            </p:oleObj>
          </a:graphicData>
        </a:graphic>
      </p:graphicFrame>
      <p:sp>
        <p:nvSpPr>
          <p:cNvPr id="75" name="テキスト ボックス 74"/>
          <p:cNvSpPr txBox="1"/>
          <p:nvPr/>
        </p:nvSpPr>
        <p:spPr>
          <a:xfrm>
            <a:off x="1571625" y="500063"/>
            <a:ext cx="2184400"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定義：定常分布</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31" name="スライド番号プレースホルダ 4"/>
          <p:cNvSpPr>
            <a:spLocks noGrp="1"/>
          </p:cNvSpPr>
          <p:nvPr>
            <p:ph type="sldNum" sz="quarter" idx="12"/>
          </p:nvPr>
        </p:nvSpPr>
        <p:spPr>
          <a:noFill/>
        </p:spPr>
        <p:txBody>
          <a:bodyPr/>
          <a:lstStyle/>
          <a:p>
            <a:fld id="{15EDD9B9-DD8F-4E98-A94F-F9839FAD1508}" type="slidenum">
              <a:rPr lang="en-US" altLang="ja-JP" smtClean="0"/>
              <a:pPr/>
              <a:t>31</a:t>
            </a:fld>
            <a:endParaRPr lang="en-US" altLang="ja-JP" smtClean="0"/>
          </a:p>
        </p:txBody>
      </p:sp>
      <p:sp>
        <p:nvSpPr>
          <p:cNvPr id="26632" name="Rectangle 2"/>
          <p:cNvSpPr>
            <a:spLocks noGrp="1" noChangeArrowheads="1"/>
          </p:cNvSpPr>
          <p:nvPr>
            <p:ph type="title"/>
          </p:nvPr>
        </p:nvSpPr>
        <p:spPr/>
        <p:txBody>
          <a:bodyPr/>
          <a:lstStyle/>
          <a:p>
            <a:pPr eaLnBrk="1" hangingPunct="1"/>
            <a:r>
              <a:rPr lang="ja-JP" altLang="en-US" smtClean="0"/>
              <a:t>定常分布の求め方</a:t>
            </a:r>
          </a:p>
        </p:txBody>
      </p:sp>
      <p:sp>
        <p:nvSpPr>
          <p:cNvPr id="26633" name="Text Box 3"/>
          <p:cNvSpPr txBox="1">
            <a:spLocks noChangeArrowheads="1"/>
          </p:cNvSpPr>
          <p:nvPr/>
        </p:nvSpPr>
        <p:spPr bwMode="auto">
          <a:xfrm>
            <a:off x="457200" y="609600"/>
            <a:ext cx="8115300" cy="1200150"/>
          </a:xfrm>
          <a:prstGeom prst="rect">
            <a:avLst/>
          </a:prstGeom>
          <a:noFill/>
          <a:ln w="9525">
            <a:noFill/>
            <a:miter lim="800000"/>
            <a:headEnd/>
            <a:tailEnd/>
          </a:ln>
        </p:spPr>
        <p:txBody>
          <a:bodyPr>
            <a:spAutoFit/>
          </a:bodyPr>
          <a:lstStyle/>
          <a:p>
            <a:r>
              <a:rPr lang="ja-JP" altLang="en-US"/>
              <a:t>定常分布は、状態遷移確率行列から求めることができる。</a:t>
            </a:r>
          </a:p>
          <a:p>
            <a:r>
              <a:rPr lang="ja-JP" altLang="en-US"/>
              <a:t>定常分布を　　　　　　　　　　　　とし、状態遷移確率行列を</a:t>
            </a:r>
            <a:endParaRPr lang="en-US" altLang="ja-JP"/>
          </a:p>
          <a:p>
            <a:r>
              <a:rPr lang="ja-JP" altLang="en-US"/>
              <a:t>　　　　　　　　とする。このとき、次式が成り立つ。</a:t>
            </a:r>
          </a:p>
        </p:txBody>
      </p:sp>
      <p:graphicFrame>
        <p:nvGraphicFramePr>
          <p:cNvPr id="26626" name="Object 4"/>
          <p:cNvGraphicFramePr>
            <a:graphicFrameLocks noChangeAspect="1"/>
          </p:cNvGraphicFramePr>
          <p:nvPr/>
        </p:nvGraphicFramePr>
        <p:xfrm>
          <a:off x="1981200" y="1011238"/>
          <a:ext cx="2362200" cy="433387"/>
        </p:xfrm>
        <a:graphic>
          <a:graphicData uri="http://schemas.openxmlformats.org/presentationml/2006/ole">
            <p:oleObj spid="_x0000_s26626" name="Equation" r:id="rId3" imgW="1104840" imgH="203040" progId="Equation.DSMT4">
              <p:embed/>
            </p:oleObj>
          </a:graphicData>
        </a:graphic>
      </p:graphicFrame>
      <p:graphicFrame>
        <p:nvGraphicFramePr>
          <p:cNvPr id="26627" name="Object 5"/>
          <p:cNvGraphicFramePr>
            <a:graphicFrameLocks noChangeAspect="1"/>
          </p:cNvGraphicFramePr>
          <p:nvPr/>
        </p:nvGraphicFramePr>
        <p:xfrm>
          <a:off x="642938" y="1357313"/>
          <a:ext cx="1276350" cy="487362"/>
        </p:xfrm>
        <a:graphic>
          <a:graphicData uri="http://schemas.openxmlformats.org/presentationml/2006/ole">
            <p:oleObj spid="_x0000_s26627" name="Equation" r:id="rId4" imgW="596880" imgH="228600" progId="Equation.DSMT4">
              <p:embed/>
            </p:oleObj>
          </a:graphicData>
        </a:graphic>
      </p:graphicFrame>
      <p:graphicFrame>
        <p:nvGraphicFramePr>
          <p:cNvPr id="26628" name="Object 6"/>
          <p:cNvGraphicFramePr>
            <a:graphicFrameLocks noChangeAspect="1"/>
          </p:cNvGraphicFramePr>
          <p:nvPr/>
        </p:nvGraphicFramePr>
        <p:xfrm>
          <a:off x="1066800" y="2986088"/>
          <a:ext cx="5867400" cy="1814512"/>
        </p:xfrm>
        <a:graphic>
          <a:graphicData uri="http://schemas.openxmlformats.org/presentationml/2006/ole">
            <p:oleObj spid="_x0000_s26628" name="Equation" r:id="rId5" imgW="533160" imgH="164880" progId="Equation.DSMT4">
              <p:embed/>
            </p:oleObj>
          </a:graphicData>
        </a:graphic>
      </p:graphicFrame>
      <p:sp>
        <p:nvSpPr>
          <p:cNvPr id="26634" name="AutoShape 7"/>
          <p:cNvSpPr>
            <a:spLocks noChangeArrowheads="1"/>
          </p:cNvSpPr>
          <p:nvPr/>
        </p:nvSpPr>
        <p:spPr bwMode="auto">
          <a:xfrm>
            <a:off x="288925" y="5181600"/>
            <a:ext cx="3048000" cy="1143000"/>
          </a:xfrm>
          <a:prstGeom prst="wedgeRoundRectCallout">
            <a:avLst>
              <a:gd name="adj1" fmla="val 10000"/>
              <a:gd name="adj2" fmla="val -8486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35" name="AutoShape 8"/>
          <p:cNvSpPr>
            <a:spLocks noChangeArrowheads="1"/>
          </p:cNvSpPr>
          <p:nvPr/>
        </p:nvSpPr>
        <p:spPr bwMode="auto">
          <a:xfrm>
            <a:off x="4495800" y="4876800"/>
            <a:ext cx="3733800" cy="1524000"/>
          </a:xfrm>
          <a:prstGeom prst="wedgeRoundRectCallout">
            <a:avLst>
              <a:gd name="adj1" fmla="val -26870"/>
              <a:gd name="adj2" fmla="val -68333"/>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36" name="Text Box 9"/>
          <p:cNvSpPr txBox="1">
            <a:spLocks noChangeArrowheads="1"/>
          </p:cNvSpPr>
          <p:nvPr/>
        </p:nvSpPr>
        <p:spPr bwMode="auto">
          <a:xfrm>
            <a:off x="669925" y="5562600"/>
            <a:ext cx="2520950" cy="457200"/>
          </a:xfrm>
          <a:prstGeom prst="rect">
            <a:avLst/>
          </a:prstGeom>
          <a:noFill/>
          <a:ln w="9525">
            <a:noFill/>
            <a:miter lim="800000"/>
            <a:headEnd/>
            <a:tailEnd/>
          </a:ln>
        </p:spPr>
        <p:txBody>
          <a:bodyPr wrap="none">
            <a:spAutoFit/>
          </a:bodyPr>
          <a:lstStyle/>
          <a:p>
            <a:r>
              <a:rPr lang="ja-JP" altLang="en-US"/>
              <a:t>記号の出現確率。</a:t>
            </a:r>
          </a:p>
        </p:txBody>
      </p:sp>
      <p:sp>
        <p:nvSpPr>
          <p:cNvPr id="26637" name="Text Box 10"/>
          <p:cNvSpPr txBox="1">
            <a:spLocks noChangeArrowheads="1"/>
          </p:cNvSpPr>
          <p:nvPr/>
        </p:nvSpPr>
        <p:spPr bwMode="auto">
          <a:xfrm>
            <a:off x="4572000" y="5029200"/>
            <a:ext cx="3657600" cy="1187450"/>
          </a:xfrm>
          <a:prstGeom prst="rect">
            <a:avLst/>
          </a:prstGeom>
          <a:noFill/>
          <a:ln w="9525">
            <a:noFill/>
            <a:miter lim="800000"/>
            <a:headEnd/>
            <a:tailEnd/>
          </a:ln>
        </p:spPr>
        <p:txBody>
          <a:bodyPr>
            <a:spAutoFit/>
          </a:bodyPr>
          <a:lstStyle/>
          <a:p>
            <a:r>
              <a:rPr lang="ja-JP" altLang="en-US"/>
              <a:t>生成した記号の確率と状態遷移確率積なので、次の記号の出現確率を表す。</a:t>
            </a:r>
          </a:p>
        </p:txBody>
      </p:sp>
      <p:sp>
        <p:nvSpPr>
          <p:cNvPr id="26638" name="AutoShape 11"/>
          <p:cNvSpPr>
            <a:spLocks noChangeArrowheads="1"/>
          </p:cNvSpPr>
          <p:nvPr/>
        </p:nvSpPr>
        <p:spPr bwMode="auto">
          <a:xfrm>
            <a:off x="914400" y="2057400"/>
            <a:ext cx="5562600" cy="1143000"/>
          </a:xfrm>
          <a:prstGeom prst="wedgeRoundRectCallout">
            <a:avLst>
              <a:gd name="adj1" fmla="val -12556"/>
              <a:gd name="adj2" fmla="val 10777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6639" name="Text Box 12"/>
          <p:cNvSpPr txBox="1">
            <a:spLocks noChangeArrowheads="1"/>
          </p:cNvSpPr>
          <p:nvPr/>
        </p:nvSpPr>
        <p:spPr bwMode="auto">
          <a:xfrm>
            <a:off x="974725" y="2306638"/>
            <a:ext cx="5502275" cy="822325"/>
          </a:xfrm>
          <a:prstGeom prst="rect">
            <a:avLst/>
          </a:prstGeom>
          <a:noFill/>
          <a:ln w="9525">
            <a:noFill/>
            <a:miter lim="800000"/>
            <a:headEnd/>
            <a:tailEnd/>
          </a:ln>
        </p:spPr>
        <p:txBody>
          <a:bodyPr wrap="none">
            <a:spAutoFit/>
          </a:bodyPr>
          <a:lstStyle/>
          <a:p>
            <a:r>
              <a:rPr lang="ja-JP" altLang="en-US"/>
              <a:t>時刻　　から　　　　になっても変化しない。</a:t>
            </a:r>
          </a:p>
          <a:p>
            <a:r>
              <a:rPr lang="ja-JP" altLang="en-US">
                <a:solidFill>
                  <a:srgbClr val="FF0000"/>
                </a:solidFill>
              </a:rPr>
              <a:t>常に一定</a:t>
            </a:r>
            <a:r>
              <a:rPr lang="ja-JP" altLang="en-US"/>
              <a:t>の出現確率となる。</a:t>
            </a:r>
          </a:p>
        </p:txBody>
      </p:sp>
      <p:graphicFrame>
        <p:nvGraphicFramePr>
          <p:cNvPr id="26629" name="Object 13"/>
          <p:cNvGraphicFramePr>
            <a:graphicFrameLocks noChangeAspect="1"/>
          </p:cNvGraphicFramePr>
          <p:nvPr/>
        </p:nvGraphicFramePr>
        <p:xfrm>
          <a:off x="1701800" y="2286000"/>
          <a:ext cx="268288" cy="401638"/>
        </p:xfrm>
        <a:graphic>
          <a:graphicData uri="http://schemas.openxmlformats.org/presentationml/2006/ole">
            <p:oleObj spid="_x0000_s26629" name="Equation" r:id="rId6" imgW="101520" imgH="152280" progId="Equation.DSMT4">
              <p:embed/>
            </p:oleObj>
          </a:graphicData>
        </a:graphic>
      </p:graphicFrame>
      <p:graphicFrame>
        <p:nvGraphicFramePr>
          <p:cNvPr id="26630" name="Object 14"/>
          <p:cNvGraphicFramePr>
            <a:graphicFrameLocks noChangeAspect="1"/>
          </p:cNvGraphicFramePr>
          <p:nvPr/>
        </p:nvGraphicFramePr>
        <p:xfrm>
          <a:off x="2590800" y="2286000"/>
          <a:ext cx="904875" cy="468313"/>
        </p:xfrm>
        <a:graphic>
          <a:graphicData uri="http://schemas.openxmlformats.org/presentationml/2006/ole">
            <p:oleObj spid="_x0000_s26630" name="Equation" r:id="rId7" imgW="342720" imgH="177480" progId="Equation.DSMT4">
              <p:embed/>
            </p:oleObj>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4" name="スライド番号プレースホルダ 3"/>
          <p:cNvSpPr>
            <a:spLocks noGrp="1"/>
          </p:cNvSpPr>
          <p:nvPr>
            <p:ph type="sldNum" sz="quarter" idx="12"/>
          </p:nvPr>
        </p:nvSpPr>
        <p:spPr>
          <a:noFill/>
        </p:spPr>
        <p:txBody>
          <a:bodyPr/>
          <a:lstStyle/>
          <a:p>
            <a:fld id="{33F67758-ADB9-4021-B888-7384F1BAE8C3}" type="slidenum">
              <a:rPr lang="en-US" altLang="ja-JP" smtClean="0"/>
              <a:pPr/>
              <a:t>32</a:t>
            </a:fld>
            <a:endParaRPr lang="en-US" altLang="ja-JP" smtClean="0"/>
          </a:p>
        </p:txBody>
      </p:sp>
      <p:graphicFrame>
        <p:nvGraphicFramePr>
          <p:cNvPr id="27650" name="Object 2"/>
          <p:cNvGraphicFramePr>
            <a:graphicFrameLocks noChangeAspect="1"/>
          </p:cNvGraphicFramePr>
          <p:nvPr/>
        </p:nvGraphicFramePr>
        <p:xfrm>
          <a:off x="0" y="0"/>
          <a:ext cx="2514600" cy="777875"/>
        </p:xfrm>
        <a:graphic>
          <a:graphicData uri="http://schemas.openxmlformats.org/presentationml/2006/ole">
            <p:oleObj spid="_x0000_s27650" name="Equation" r:id="rId3" imgW="533160" imgH="164880" progId="Equation.DSMT4">
              <p:embed/>
            </p:oleObj>
          </a:graphicData>
        </a:graphic>
      </p:graphicFrame>
      <p:sp>
        <p:nvSpPr>
          <p:cNvPr id="27655" name="Text Box 3"/>
          <p:cNvSpPr txBox="1">
            <a:spLocks noChangeArrowheads="1"/>
          </p:cNvSpPr>
          <p:nvPr/>
        </p:nvSpPr>
        <p:spPr bwMode="auto">
          <a:xfrm>
            <a:off x="3581400" y="4297363"/>
            <a:ext cx="4926013" cy="457200"/>
          </a:xfrm>
          <a:prstGeom prst="rect">
            <a:avLst/>
          </a:prstGeom>
          <a:noFill/>
          <a:ln w="9525">
            <a:noFill/>
            <a:miter lim="800000"/>
            <a:headEnd/>
            <a:tailEnd/>
          </a:ln>
        </p:spPr>
        <p:txBody>
          <a:bodyPr wrap="none">
            <a:spAutoFit/>
          </a:bodyPr>
          <a:lstStyle/>
          <a:p>
            <a:r>
              <a:rPr lang="ja-JP" altLang="en-US"/>
              <a:t>転置を用いて左式のようにも表せる。</a:t>
            </a:r>
          </a:p>
        </p:txBody>
      </p:sp>
      <p:graphicFrame>
        <p:nvGraphicFramePr>
          <p:cNvPr id="27651" name="Object 4"/>
          <p:cNvGraphicFramePr>
            <a:graphicFrameLocks noChangeAspect="1"/>
          </p:cNvGraphicFramePr>
          <p:nvPr/>
        </p:nvGraphicFramePr>
        <p:xfrm>
          <a:off x="0" y="381000"/>
          <a:ext cx="8305800" cy="1955800"/>
        </p:xfrm>
        <a:graphic>
          <a:graphicData uri="http://schemas.openxmlformats.org/presentationml/2006/ole">
            <p:oleObj spid="_x0000_s27651" name="Equation" r:id="rId4" imgW="4635360" imgH="1091880" progId="Equation.DSMT4">
              <p:embed/>
            </p:oleObj>
          </a:graphicData>
        </a:graphic>
      </p:graphicFrame>
      <p:graphicFrame>
        <p:nvGraphicFramePr>
          <p:cNvPr id="27652" name="Object 5"/>
          <p:cNvGraphicFramePr>
            <a:graphicFrameLocks noChangeAspect="1"/>
          </p:cNvGraphicFramePr>
          <p:nvPr/>
        </p:nvGraphicFramePr>
        <p:xfrm>
          <a:off x="152400" y="3963988"/>
          <a:ext cx="3232150" cy="836612"/>
        </p:xfrm>
        <a:graphic>
          <a:graphicData uri="http://schemas.openxmlformats.org/presentationml/2006/ole">
            <p:oleObj spid="_x0000_s27652" name="Equation" r:id="rId5" imgW="685800" imgH="177480" progId="Equation.DSMT4">
              <p:embed/>
            </p:oleObj>
          </a:graphicData>
        </a:graphic>
      </p:graphicFrame>
      <p:sp>
        <p:nvSpPr>
          <p:cNvPr id="27656" name="Text Box 6"/>
          <p:cNvSpPr txBox="1">
            <a:spLocks noChangeArrowheads="1"/>
          </p:cNvSpPr>
          <p:nvPr/>
        </p:nvSpPr>
        <p:spPr bwMode="auto">
          <a:xfrm>
            <a:off x="2438400" y="228600"/>
            <a:ext cx="1301750" cy="457200"/>
          </a:xfrm>
          <a:prstGeom prst="rect">
            <a:avLst/>
          </a:prstGeom>
          <a:noFill/>
          <a:ln w="9525">
            <a:noFill/>
            <a:miter lim="800000"/>
            <a:headEnd/>
            <a:tailEnd/>
          </a:ln>
        </p:spPr>
        <p:txBody>
          <a:bodyPr wrap="none">
            <a:spAutoFit/>
          </a:bodyPr>
          <a:lstStyle/>
          <a:p>
            <a:r>
              <a:rPr lang="ja-JP" altLang="en-US"/>
              <a:t>の意味。</a:t>
            </a:r>
          </a:p>
        </p:txBody>
      </p:sp>
      <p:graphicFrame>
        <p:nvGraphicFramePr>
          <p:cNvPr id="27653" name="Object 7"/>
          <p:cNvGraphicFramePr>
            <a:graphicFrameLocks noChangeAspect="1"/>
          </p:cNvGraphicFramePr>
          <p:nvPr/>
        </p:nvGraphicFramePr>
        <p:xfrm>
          <a:off x="1057275" y="4902200"/>
          <a:ext cx="6189663" cy="1955800"/>
        </p:xfrm>
        <a:graphic>
          <a:graphicData uri="http://schemas.openxmlformats.org/presentationml/2006/ole">
            <p:oleObj spid="_x0000_s27653" name="Equation" r:id="rId6" imgW="3454200" imgH="1091880" progId="Equation.DSMT4">
              <p:embed/>
            </p:oleObj>
          </a:graphicData>
        </a:graphic>
      </p:graphicFrame>
      <p:sp>
        <p:nvSpPr>
          <p:cNvPr id="27657" name="AutoShape 8"/>
          <p:cNvSpPr>
            <a:spLocks noChangeArrowheads="1"/>
          </p:cNvSpPr>
          <p:nvPr/>
        </p:nvSpPr>
        <p:spPr bwMode="auto">
          <a:xfrm>
            <a:off x="304800" y="2590800"/>
            <a:ext cx="6705600" cy="1295400"/>
          </a:xfrm>
          <a:prstGeom prst="wedgeRoundRectCallout">
            <a:avLst>
              <a:gd name="adj1" fmla="val -10699"/>
              <a:gd name="adj2" fmla="val -118139"/>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7658" name="Text Box 9"/>
          <p:cNvSpPr txBox="1">
            <a:spLocks noChangeArrowheads="1"/>
          </p:cNvSpPr>
          <p:nvPr/>
        </p:nvSpPr>
        <p:spPr bwMode="auto">
          <a:xfrm>
            <a:off x="533400" y="2819400"/>
            <a:ext cx="6035675" cy="822325"/>
          </a:xfrm>
          <a:prstGeom prst="rect">
            <a:avLst/>
          </a:prstGeom>
          <a:noFill/>
          <a:ln w="9525">
            <a:noFill/>
            <a:miter lim="800000"/>
            <a:headEnd/>
            <a:tailEnd/>
          </a:ln>
        </p:spPr>
        <p:txBody>
          <a:bodyPr>
            <a:spAutoFit/>
          </a:bodyPr>
          <a:lstStyle/>
          <a:p>
            <a:r>
              <a:rPr lang="ja-JP" altLang="en-US"/>
              <a:t>情報理論では、慣用的に確率ベクトルは行ベクトルで表される。</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9" name="スライド番号プレースホルダ 4"/>
          <p:cNvSpPr>
            <a:spLocks noGrp="1"/>
          </p:cNvSpPr>
          <p:nvPr>
            <p:ph type="sldNum" sz="quarter" idx="12"/>
          </p:nvPr>
        </p:nvSpPr>
        <p:spPr>
          <a:noFill/>
        </p:spPr>
        <p:txBody>
          <a:bodyPr/>
          <a:lstStyle/>
          <a:p>
            <a:fld id="{D4525664-EFA0-4E0A-BC2D-9211DD44AC61}" type="slidenum">
              <a:rPr lang="en-US" altLang="ja-JP" smtClean="0"/>
              <a:pPr/>
              <a:t>33</a:t>
            </a:fld>
            <a:endParaRPr lang="en-US" altLang="ja-JP" smtClean="0"/>
          </a:p>
        </p:txBody>
      </p:sp>
      <p:sp>
        <p:nvSpPr>
          <p:cNvPr id="28680" name="Text Box 2082"/>
          <p:cNvSpPr txBox="1">
            <a:spLocks noChangeArrowheads="1"/>
          </p:cNvSpPr>
          <p:nvPr/>
        </p:nvSpPr>
        <p:spPr bwMode="auto">
          <a:xfrm>
            <a:off x="381000" y="685800"/>
            <a:ext cx="7940675" cy="822325"/>
          </a:xfrm>
          <a:prstGeom prst="rect">
            <a:avLst/>
          </a:prstGeom>
          <a:noFill/>
          <a:ln w="9525">
            <a:noFill/>
            <a:miter lim="800000"/>
            <a:headEnd/>
            <a:tailEnd/>
          </a:ln>
        </p:spPr>
        <p:txBody>
          <a:bodyPr>
            <a:spAutoFit/>
          </a:bodyPr>
          <a:lstStyle/>
          <a:p>
            <a:r>
              <a:rPr lang="ja-JP" altLang="en-US"/>
              <a:t>情報源アルファベット　　　　　　　　に対する２元マルコフ情報源の状態遷移確率関数が次式で与えられている。</a:t>
            </a:r>
          </a:p>
        </p:txBody>
      </p:sp>
      <p:sp>
        <p:nvSpPr>
          <p:cNvPr id="28681" name="Rectangle 2050"/>
          <p:cNvSpPr>
            <a:spLocks noGrp="1" noChangeArrowheads="1"/>
          </p:cNvSpPr>
          <p:nvPr>
            <p:ph type="title"/>
          </p:nvPr>
        </p:nvSpPr>
        <p:spPr>
          <a:xfrm>
            <a:off x="0" y="0"/>
            <a:ext cx="8839200" cy="609600"/>
          </a:xfrm>
        </p:spPr>
        <p:txBody>
          <a:bodyPr/>
          <a:lstStyle/>
          <a:p>
            <a:pPr eaLnBrk="1" hangingPunct="1"/>
            <a:r>
              <a:rPr lang="ja-JP" altLang="en-US" smtClean="0"/>
              <a:t>定常分布例</a:t>
            </a:r>
          </a:p>
        </p:txBody>
      </p:sp>
      <p:graphicFrame>
        <p:nvGraphicFramePr>
          <p:cNvPr id="28674" name="Object 2048"/>
          <p:cNvGraphicFramePr>
            <a:graphicFrameLocks noChangeAspect="1"/>
          </p:cNvGraphicFramePr>
          <p:nvPr/>
        </p:nvGraphicFramePr>
        <p:xfrm>
          <a:off x="1371600" y="1447800"/>
          <a:ext cx="3652838" cy="1838325"/>
        </p:xfrm>
        <a:graphic>
          <a:graphicData uri="http://schemas.openxmlformats.org/presentationml/2006/ole">
            <p:oleObj spid="_x0000_s28674" name="Equation" r:id="rId3" imgW="1104840" imgH="558720" progId="Equation.DSMT4">
              <p:embed/>
            </p:oleObj>
          </a:graphicData>
        </a:graphic>
      </p:graphicFrame>
      <p:graphicFrame>
        <p:nvGraphicFramePr>
          <p:cNvPr id="28675" name="Object 2049"/>
          <p:cNvGraphicFramePr>
            <a:graphicFrameLocks noChangeAspect="1"/>
          </p:cNvGraphicFramePr>
          <p:nvPr/>
        </p:nvGraphicFramePr>
        <p:xfrm>
          <a:off x="3124200" y="609600"/>
          <a:ext cx="1524000" cy="508000"/>
        </p:xfrm>
        <a:graphic>
          <a:graphicData uri="http://schemas.openxmlformats.org/presentationml/2006/ole">
            <p:oleObj spid="_x0000_s28675" name="Equation" r:id="rId4" imgW="685800" imgH="228600" progId="Equation.DSMT4">
              <p:embed/>
            </p:oleObj>
          </a:graphicData>
        </a:graphic>
      </p:graphicFrame>
      <p:sp>
        <p:nvSpPr>
          <p:cNvPr id="28682" name="Text Box 2083"/>
          <p:cNvSpPr txBox="1">
            <a:spLocks noChangeArrowheads="1"/>
          </p:cNvSpPr>
          <p:nvPr/>
        </p:nvSpPr>
        <p:spPr bwMode="auto">
          <a:xfrm>
            <a:off x="304800" y="3200400"/>
            <a:ext cx="7023100" cy="457200"/>
          </a:xfrm>
          <a:prstGeom prst="rect">
            <a:avLst/>
          </a:prstGeom>
          <a:noFill/>
          <a:ln w="9525">
            <a:noFill/>
            <a:miter lim="800000"/>
            <a:headEnd/>
            <a:tailEnd/>
          </a:ln>
        </p:spPr>
        <p:txBody>
          <a:bodyPr wrap="none">
            <a:spAutoFit/>
          </a:bodyPr>
          <a:lstStyle/>
          <a:p>
            <a:r>
              <a:rPr lang="ja-JP" altLang="en-US"/>
              <a:t>このとき、定常分布　　　　　　　　　　　　　　　を求めよ。</a:t>
            </a:r>
          </a:p>
        </p:txBody>
      </p:sp>
      <p:graphicFrame>
        <p:nvGraphicFramePr>
          <p:cNvPr id="28676" name="Object 2050"/>
          <p:cNvGraphicFramePr>
            <a:graphicFrameLocks noChangeAspect="1"/>
          </p:cNvGraphicFramePr>
          <p:nvPr/>
        </p:nvGraphicFramePr>
        <p:xfrm>
          <a:off x="2895600" y="3276600"/>
          <a:ext cx="2895600" cy="354013"/>
        </p:xfrm>
        <a:graphic>
          <a:graphicData uri="http://schemas.openxmlformats.org/presentationml/2006/ole">
            <p:oleObj spid="_x0000_s28676" name="Equation" r:id="rId5" imgW="1663560" imgH="203040" progId="Equation.DSMT4">
              <p:embed/>
            </p:oleObj>
          </a:graphicData>
        </a:graphic>
      </p:graphicFrame>
      <p:graphicFrame>
        <p:nvGraphicFramePr>
          <p:cNvPr id="28677" name="Object 2051"/>
          <p:cNvGraphicFramePr>
            <a:graphicFrameLocks noChangeAspect="1"/>
          </p:cNvGraphicFramePr>
          <p:nvPr/>
        </p:nvGraphicFramePr>
        <p:xfrm>
          <a:off x="1828800" y="3733800"/>
          <a:ext cx="3429000" cy="1063625"/>
        </p:xfrm>
        <a:graphic>
          <a:graphicData uri="http://schemas.openxmlformats.org/presentationml/2006/ole">
            <p:oleObj spid="_x0000_s28677" name="Equation" r:id="rId6" imgW="1803240" imgH="558720" progId="Equation.DSMT4">
              <p:embed/>
            </p:oleObj>
          </a:graphicData>
        </a:graphic>
      </p:graphicFrame>
      <p:sp>
        <p:nvSpPr>
          <p:cNvPr id="28683" name="Text Box 2086"/>
          <p:cNvSpPr txBox="1">
            <a:spLocks noChangeArrowheads="1"/>
          </p:cNvSpPr>
          <p:nvPr/>
        </p:nvSpPr>
        <p:spPr bwMode="auto">
          <a:xfrm>
            <a:off x="365125" y="3754438"/>
            <a:ext cx="641350" cy="457200"/>
          </a:xfrm>
          <a:prstGeom prst="rect">
            <a:avLst/>
          </a:prstGeom>
          <a:noFill/>
          <a:ln w="9525">
            <a:noFill/>
            <a:miter lim="800000"/>
            <a:headEnd/>
            <a:tailEnd/>
          </a:ln>
        </p:spPr>
        <p:txBody>
          <a:bodyPr wrap="none">
            <a:spAutoFit/>
          </a:bodyPr>
          <a:lstStyle/>
          <a:p>
            <a:r>
              <a:rPr lang="ja-JP" altLang="en-US"/>
              <a:t>解）</a:t>
            </a:r>
          </a:p>
        </p:txBody>
      </p:sp>
      <p:sp>
        <p:nvSpPr>
          <p:cNvPr id="28684" name="Text Box 2087"/>
          <p:cNvSpPr txBox="1">
            <a:spLocks noChangeArrowheads="1"/>
          </p:cNvSpPr>
          <p:nvPr/>
        </p:nvSpPr>
        <p:spPr bwMode="auto">
          <a:xfrm>
            <a:off x="1355725" y="5278438"/>
            <a:ext cx="877888" cy="457200"/>
          </a:xfrm>
          <a:prstGeom prst="rect">
            <a:avLst/>
          </a:prstGeom>
          <a:noFill/>
          <a:ln w="9525">
            <a:noFill/>
            <a:miter lim="800000"/>
            <a:headEnd/>
            <a:tailEnd/>
          </a:ln>
        </p:spPr>
        <p:txBody>
          <a:bodyPr wrap="none">
            <a:spAutoFit/>
          </a:bodyPr>
          <a:lstStyle/>
          <a:p>
            <a:r>
              <a:rPr lang="ja-JP" altLang="en-US"/>
              <a:t>より、</a:t>
            </a:r>
          </a:p>
        </p:txBody>
      </p:sp>
      <p:graphicFrame>
        <p:nvGraphicFramePr>
          <p:cNvPr id="28678" name="Object 2052"/>
          <p:cNvGraphicFramePr>
            <a:graphicFrameLocks noChangeAspect="1"/>
          </p:cNvGraphicFramePr>
          <p:nvPr/>
        </p:nvGraphicFramePr>
        <p:xfrm>
          <a:off x="2590800" y="5105400"/>
          <a:ext cx="2798763" cy="1063625"/>
        </p:xfrm>
        <a:graphic>
          <a:graphicData uri="http://schemas.openxmlformats.org/presentationml/2006/ole">
            <p:oleObj spid="_x0000_s28678" name="Equation" r:id="rId7" imgW="1473120" imgH="558720" progId="Equation.DSMT4">
              <p:embed/>
            </p:oleObj>
          </a:graphicData>
        </a:graphic>
      </p:graphicFrame>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3" name="スライド番号プレースホルダ 3"/>
          <p:cNvSpPr>
            <a:spLocks noGrp="1"/>
          </p:cNvSpPr>
          <p:nvPr>
            <p:ph type="sldNum" sz="quarter" idx="12"/>
          </p:nvPr>
        </p:nvSpPr>
        <p:spPr>
          <a:noFill/>
        </p:spPr>
        <p:txBody>
          <a:bodyPr/>
          <a:lstStyle/>
          <a:p>
            <a:fld id="{3960D3E1-9A5C-4C96-99A3-2E604284FC4C}" type="slidenum">
              <a:rPr lang="en-US" altLang="ja-JP" smtClean="0"/>
              <a:pPr/>
              <a:t>34</a:t>
            </a:fld>
            <a:endParaRPr lang="en-US" altLang="ja-JP" smtClean="0"/>
          </a:p>
        </p:txBody>
      </p:sp>
      <p:graphicFrame>
        <p:nvGraphicFramePr>
          <p:cNvPr id="29698" name="Object 2050"/>
          <p:cNvGraphicFramePr>
            <a:graphicFrameLocks noChangeAspect="1"/>
          </p:cNvGraphicFramePr>
          <p:nvPr/>
        </p:nvGraphicFramePr>
        <p:xfrm>
          <a:off x="0" y="200025"/>
          <a:ext cx="1809750" cy="1933575"/>
        </p:xfrm>
        <a:graphic>
          <a:graphicData uri="http://schemas.openxmlformats.org/presentationml/2006/ole">
            <p:oleObj spid="_x0000_s29698" name="Equation" r:id="rId3" imgW="952200" imgH="1015920" progId="Equation.DSMT4">
              <p:embed/>
            </p:oleObj>
          </a:graphicData>
        </a:graphic>
      </p:graphicFrame>
      <p:sp>
        <p:nvSpPr>
          <p:cNvPr id="29704" name="Text Box 2052"/>
          <p:cNvSpPr txBox="1">
            <a:spLocks noChangeArrowheads="1"/>
          </p:cNvSpPr>
          <p:nvPr/>
        </p:nvSpPr>
        <p:spPr bwMode="auto">
          <a:xfrm>
            <a:off x="0" y="2133600"/>
            <a:ext cx="4616450" cy="1552575"/>
          </a:xfrm>
          <a:prstGeom prst="rect">
            <a:avLst/>
          </a:prstGeom>
          <a:noFill/>
          <a:ln w="9525">
            <a:noFill/>
            <a:miter lim="800000"/>
            <a:headEnd/>
            <a:tailEnd/>
          </a:ln>
        </p:spPr>
        <p:txBody>
          <a:bodyPr wrap="none">
            <a:spAutoFit/>
          </a:bodyPr>
          <a:lstStyle/>
          <a:p>
            <a:r>
              <a:rPr lang="ja-JP" altLang="en-US"/>
              <a:t>一方、　　　は確率ベクトルなので、</a:t>
            </a:r>
          </a:p>
          <a:p>
            <a:endParaRPr lang="ja-JP" altLang="en-US"/>
          </a:p>
          <a:p>
            <a:endParaRPr lang="ja-JP" altLang="en-US"/>
          </a:p>
          <a:p>
            <a:r>
              <a:rPr lang="ja-JP" altLang="en-US"/>
              <a:t>が成り立つ。</a:t>
            </a:r>
          </a:p>
        </p:txBody>
      </p:sp>
      <p:graphicFrame>
        <p:nvGraphicFramePr>
          <p:cNvPr id="29699" name="Object 2054"/>
          <p:cNvGraphicFramePr>
            <a:graphicFrameLocks noChangeAspect="1"/>
          </p:cNvGraphicFramePr>
          <p:nvPr/>
        </p:nvGraphicFramePr>
        <p:xfrm>
          <a:off x="838200" y="2209800"/>
          <a:ext cx="381000" cy="381000"/>
        </p:xfrm>
        <a:graphic>
          <a:graphicData uri="http://schemas.openxmlformats.org/presentationml/2006/ole">
            <p:oleObj spid="_x0000_s29699" name="Equation" r:id="rId4" imgW="126720" imgH="126720" progId="Equation.DSMT4">
              <p:embed/>
            </p:oleObj>
          </a:graphicData>
        </a:graphic>
      </p:graphicFrame>
      <p:graphicFrame>
        <p:nvGraphicFramePr>
          <p:cNvPr id="29700" name="Object 2055"/>
          <p:cNvGraphicFramePr>
            <a:graphicFrameLocks noChangeAspect="1"/>
          </p:cNvGraphicFramePr>
          <p:nvPr/>
        </p:nvGraphicFramePr>
        <p:xfrm>
          <a:off x="381000" y="2590800"/>
          <a:ext cx="2209800" cy="609600"/>
        </p:xfrm>
        <a:graphic>
          <a:graphicData uri="http://schemas.openxmlformats.org/presentationml/2006/ole">
            <p:oleObj spid="_x0000_s29700" name="Equation" r:id="rId5" imgW="736560" imgH="203040" progId="Equation.DSMT4">
              <p:embed/>
            </p:oleObj>
          </a:graphicData>
        </a:graphic>
      </p:graphicFrame>
      <p:sp>
        <p:nvSpPr>
          <p:cNvPr id="29705" name="AutoShape 2056"/>
          <p:cNvSpPr>
            <a:spLocks noChangeArrowheads="1"/>
          </p:cNvSpPr>
          <p:nvPr/>
        </p:nvSpPr>
        <p:spPr bwMode="auto">
          <a:xfrm>
            <a:off x="2209800" y="304800"/>
            <a:ext cx="6553200" cy="1447800"/>
          </a:xfrm>
          <a:prstGeom prst="wedgeRoundRectCallout">
            <a:avLst>
              <a:gd name="adj1" fmla="val -55889"/>
              <a:gd name="adj2" fmla="val 1469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06" name="Text Box 2057"/>
          <p:cNvSpPr txBox="1">
            <a:spLocks noChangeArrowheads="1"/>
          </p:cNvSpPr>
          <p:nvPr/>
        </p:nvSpPr>
        <p:spPr bwMode="auto">
          <a:xfrm>
            <a:off x="2422525" y="401638"/>
            <a:ext cx="5959475" cy="1187450"/>
          </a:xfrm>
          <a:prstGeom prst="rect">
            <a:avLst/>
          </a:prstGeom>
          <a:noFill/>
          <a:ln w="9525">
            <a:noFill/>
            <a:miter lim="800000"/>
            <a:headEnd/>
            <a:tailEnd/>
          </a:ln>
        </p:spPr>
        <p:txBody>
          <a:bodyPr>
            <a:spAutoFit/>
          </a:bodyPr>
          <a:lstStyle/>
          <a:p>
            <a:r>
              <a:rPr lang="ja-JP" altLang="en-US"/>
              <a:t>全ての行ベクトルが確率ベクトルなので遷移確率行列は正則でなく逆行列を持たない。</a:t>
            </a:r>
          </a:p>
          <a:p>
            <a:r>
              <a:rPr lang="ja-JP" altLang="en-US"/>
              <a:t>よって、このように必ず不定の解になる。</a:t>
            </a:r>
          </a:p>
        </p:txBody>
      </p:sp>
      <p:graphicFrame>
        <p:nvGraphicFramePr>
          <p:cNvPr id="29701" name="Object 2058"/>
          <p:cNvGraphicFramePr>
            <a:graphicFrameLocks noChangeAspect="1"/>
          </p:cNvGraphicFramePr>
          <p:nvPr/>
        </p:nvGraphicFramePr>
        <p:xfrm>
          <a:off x="1600200" y="3657600"/>
          <a:ext cx="2584450" cy="2971800"/>
        </p:xfrm>
        <a:graphic>
          <a:graphicData uri="http://schemas.openxmlformats.org/presentationml/2006/ole">
            <p:oleObj spid="_x0000_s29701" name="Equation" r:id="rId6" imgW="1015920" imgH="1168200" progId="Equation.DSMT4">
              <p:embed/>
            </p:oleObj>
          </a:graphicData>
        </a:graphic>
      </p:graphicFrame>
      <p:sp>
        <p:nvSpPr>
          <p:cNvPr id="29707" name="Line 2060"/>
          <p:cNvSpPr>
            <a:spLocks noChangeShapeType="1"/>
          </p:cNvSpPr>
          <p:nvPr/>
        </p:nvSpPr>
        <p:spPr bwMode="auto">
          <a:xfrm flipH="1">
            <a:off x="4495800" y="2895600"/>
            <a:ext cx="0" cy="3657600"/>
          </a:xfrm>
          <a:prstGeom prst="line">
            <a:avLst/>
          </a:prstGeom>
          <a:noFill/>
          <a:ln w="57150">
            <a:solidFill>
              <a:schemeClr val="tx1"/>
            </a:solidFill>
            <a:round/>
            <a:headEnd/>
            <a:tailEnd/>
          </a:ln>
        </p:spPr>
        <p:txBody>
          <a:bodyPr/>
          <a:lstStyle/>
          <a:p>
            <a:endParaRPr lang="ja-JP" altLang="en-US"/>
          </a:p>
        </p:txBody>
      </p:sp>
      <p:sp>
        <p:nvSpPr>
          <p:cNvPr id="29708" name="Text Box 2061"/>
          <p:cNvSpPr txBox="1">
            <a:spLocks noChangeArrowheads="1"/>
          </p:cNvSpPr>
          <p:nvPr/>
        </p:nvSpPr>
        <p:spPr bwMode="auto">
          <a:xfrm>
            <a:off x="5334000" y="3429000"/>
            <a:ext cx="793750" cy="457200"/>
          </a:xfrm>
          <a:prstGeom prst="rect">
            <a:avLst/>
          </a:prstGeom>
          <a:noFill/>
          <a:ln w="9525">
            <a:noFill/>
            <a:miter lim="800000"/>
            <a:headEnd/>
            <a:tailEnd/>
          </a:ln>
        </p:spPr>
        <p:txBody>
          <a:bodyPr wrap="none">
            <a:spAutoFit/>
          </a:bodyPr>
          <a:lstStyle/>
          <a:p>
            <a:r>
              <a:rPr lang="ja-JP" altLang="en-US"/>
              <a:t>検算</a:t>
            </a:r>
          </a:p>
        </p:txBody>
      </p:sp>
      <p:graphicFrame>
        <p:nvGraphicFramePr>
          <p:cNvPr id="29702" name="Object 2062"/>
          <p:cNvGraphicFramePr>
            <a:graphicFrameLocks noChangeAspect="1"/>
          </p:cNvGraphicFramePr>
          <p:nvPr/>
        </p:nvGraphicFramePr>
        <p:xfrm>
          <a:off x="4764088" y="3810000"/>
          <a:ext cx="4379912" cy="2459038"/>
        </p:xfrm>
        <a:graphic>
          <a:graphicData uri="http://schemas.openxmlformats.org/presentationml/2006/ole">
            <p:oleObj spid="_x0000_s29702" name="Equation" r:id="rId7" imgW="2158920" imgH="1218960" progId="Equation.DSMT4">
              <p:embed/>
            </p:oleObj>
          </a:graphicData>
        </a:graphic>
      </p:graphicFrame>
      <p:sp>
        <p:nvSpPr>
          <p:cNvPr id="29709" name="AutoShape 2063"/>
          <p:cNvSpPr>
            <a:spLocks noChangeArrowheads="1"/>
          </p:cNvSpPr>
          <p:nvPr/>
        </p:nvSpPr>
        <p:spPr bwMode="auto">
          <a:xfrm>
            <a:off x="5105400" y="1905000"/>
            <a:ext cx="3505200" cy="1219200"/>
          </a:xfrm>
          <a:prstGeom prst="wedgeRoundRectCallout">
            <a:avLst>
              <a:gd name="adj1" fmla="val -113181"/>
              <a:gd name="adj2" fmla="val 33074"/>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29710" name="Text Box 2064"/>
          <p:cNvSpPr txBox="1">
            <a:spLocks noChangeArrowheads="1"/>
          </p:cNvSpPr>
          <p:nvPr/>
        </p:nvSpPr>
        <p:spPr bwMode="auto">
          <a:xfrm>
            <a:off x="5257800" y="2133600"/>
            <a:ext cx="3200400" cy="822325"/>
          </a:xfrm>
          <a:prstGeom prst="rect">
            <a:avLst/>
          </a:prstGeom>
          <a:noFill/>
          <a:ln w="9525">
            <a:noFill/>
            <a:miter lim="800000"/>
            <a:headEnd/>
            <a:tailEnd/>
          </a:ln>
        </p:spPr>
        <p:txBody>
          <a:bodyPr>
            <a:spAutoFit/>
          </a:bodyPr>
          <a:lstStyle/>
          <a:p>
            <a:r>
              <a:rPr lang="ja-JP" altLang="en-US"/>
              <a:t>前のスライドとこの式から求める。</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スライド番号プレースホルダ 4"/>
          <p:cNvSpPr>
            <a:spLocks noGrp="1"/>
          </p:cNvSpPr>
          <p:nvPr>
            <p:ph type="sldNum" sz="quarter" idx="12"/>
          </p:nvPr>
        </p:nvSpPr>
        <p:spPr>
          <a:noFill/>
        </p:spPr>
        <p:txBody>
          <a:bodyPr/>
          <a:lstStyle/>
          <a:p>
            <a:fld id="{324D15C7-F218-4514-8304-05C39CC8FF04}" type="slidenum">
              <a:rPr lang="en-US" altLang="ja-JP" smtClean="0"/>
              <a:pPr/>
              <a:t>35</a:t>
            </a:fld>
            <a:endParaRPr lang="en-US" altLang="ja-JP" smtClean="0"/>
          </a:p>
        </p:txBody>
      </p:sp>
      <p:sp>
        <p:nvSpPr>
          <p:cNvPr id="30725" name="Rectangle 2"/>
          <p:cNvSpPr>
            <a:spLocks noGrp="1" noChangeArrowheads="1"/>
          </p:cNvSpPr>
          <p:nvPr>
            <p:ph type="title"/>
          </p:nvPr>
        </p:nvSpPr>
        <p:spPr/>
        <p:txBody>
          <a:bodyPr/>
          <a:lstStyle/>
          <a:p>
            <a:pPr eaLnBrk="1" hangingPunct="1"/>
            <a:r>
              <a:rPr lang="ja-JP" altLang="en-US" smtClean="0"/>
              <a:t>練習</a:t>
            </a:r>
          </a:p>
        </p:txBody>
      </p:sp>
      <p:sp>
        <p:nvSpPr>
          <p:cNvPr id="30726" name="Text Box 3"/>
          <p:cNvSpPr txBox="1">
            <a:spLocks noChangeArrowheads="1"/>
          </p:cNvSpPr>
          <p:nvPr/>
        </p:nvSpPr>
        <p:spPr bwMode="auto">
          <a:xfrm>
            <a:off x="228600" y="838200"/>
            <a:ext cx="8382000" cy="457200"/>
          </a:xfrm>
          <a:prstGeom prst="rect">
            <a:avLst/>
          </a:prstGeom>
          <a:noFill/>
          <a:ln w="9525">
            <a:noFill/>
            <a:miter lim="800000"/>
            <a:headEnd/>
            <a:tailEnd/>
          </a:ln>
        </p:spPr>
        <p:txBody>
          <a:bodyPr wrap="none">
            <a:spAutoFit/>
          </a:bodyPr>
          <a:lstStyle/>
          <a:p>
            <a:r>
              <a:rPr lang="ja-JP" altLang="en-US"/>
              <a:t>次の状態遷移確率行列で表される情報源の定常分布を求めよ。</a:t>
            </a:r>
          </a:p>
        </p:txBody>
      </p:sp>
      <p:sp>
        <p:nvSpPr>
          <p:cNvPr id="30727" name="Text Box 4"/>
          <p:cNvSpPr txBox="1">
            <a:spLocks noChangeArrowheads="1"/>
          </p:cNvSpPr>
          <p:nvPr/>
        </p:nvSpPr>
        <p:spPr bwMode="auto">
          <a:xfrm>
            <a:off x="304800" y="1981200"/>
            <a:ext cx="696913" cy="457200"/>
          </a:xfrm>
          <a:prstGeom prst="rect">
            <a:avLst/>
          </a:prstGeom>
          <a:noFill/>
          <a:ln w="9525">
            <a:noFill/>
            <a:miter lim="800000"/>
            <a:headEnd/>
            <a:tailEnd/>
          </a:ln>
        </p:spPr>
        <p:txBody>
          <a:bodyPr wrap="none">
            <a:spAutoFit/>
          </a:bodyPr>
          <a:lstStyle/>
          <a:p>
            <a:r>
              <a:rPr lang="ja-JP" altLang="en-US"/>
              <a:t>（１）</a:t>
            </a:r>
          </a:p>
        </p:txBody>
      </p:sp>
      <p:sp>
        <p:nvSpPr>
          <p:cNvPr id="30728" name="Text Box 5"/>
          <p:cNvSpPr txBox="1">
            <a:spLocks noChangeArrowheads="1"/>
          </p:cNvSpPr>
          <p:nvPr/>
        </p:nvSpPr>
        <p:spPr bwMode="auto">
          <a:xfrm>
            <a:off x="381000" y="47244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30722" name="Object 6"/>
          <p:cNvGraphicFramePr>
            <a:graphicFrameLocks noChangeAspect="1"/>
          </p:cNvGraphicFramePr>
          <p:nvPr/>
        </p:nvGraphicFramePr>
        <p:xfrm>
          <a:off x="1981200" y="1295400"/>
          <a:ext cx="3695700" cy="1838325"/>
        </p:xfrm>
        <a:graphic>
          <a:graphicData uri="http://schemas.openxmlformats.org/presentationml/2006/ole">
            <p:oleObj spid="_x0000_s30722" name="Equation" r:id="rId3" imgW="1117440" imgH="558720" progId="Equation.DSMT4">
              <p:embed/>
            </p:oleObj>
          </a:graphicData>
        </a:graphic>
      </p:graphicFrame>
      <p:graphicFrame>
        <p:nvGraphicFramePr>
          <p:cNvPr id="30723" name="Object 7"/>
          <p:cNvGraphicFramePr>
            <a:graphicFrameLocks noChangeAspect="1"/>
          </p:cNvGraphicFramePr>
          <p:nvPr/>
        </p:nvGraphicFramePr>
        <p:xfrm>
          <a:off x="1600200" y="3429000"/>
          <a:ext cx="5038725" cy="2840038"/>
        </p:xfrm>
        <a:graphic>
          <a:graphicData uri="http://schemas.openxmlformats.org/presentationml/2006/ole">
            <p:oleObj spid="_x0000_s30723" name="Equation" r:id="rId4" imgW="1523880" imgH="863280" progId="Equation.DSMT4">
              <p:embed/>
            </p:oleObj>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スライド番号プレースホルダ 4"/>
          <p:cNvSpPr>
            <a:spLocks noGrp="1"/>
          </p:cNvSpPr>
          <p:nvPr>
            <p:ph type="sldNum" sz="quarter" idx="12"/>
          </p:nvPr>
        </p:nvSpPr>
        <p:spPr>
          <a:noFill/>
        </p:spPr>
        <p:txBody>
          <a:bodyPr/>
          <a:lstStyle/>
          <a:p>
            <a:fld id="{7E11D818-0175-4C9A-8154-AB061425125C}" type="slidenum">
              <a:rPr lang="en-US" altLang="ja-JP" smtClean="0"/>
              <a:pPr/>
              <a:t>36</a:t>
            </a:fld>
            <a:endParaRPr lang="en-US" altLang="ja-JP" smtClean="0"/>
          </a:p>
        </p:txBody>
      </p:sp>
      <p:sp>
        <p:nvSpPr>
          <p:cNvPr id="31749" name="Rectangle 1026"/>
          <p:cNvSpPr>
            <a:spLocks noGrp="1" noChangeArrowheads="1"/>
          </p:cNvSpPr>
          <p:nvPr>
            <p:ph type="title"/>
          </p:nvPr>
        </p:nvSpPr>
        <p:spPr/>
        <p:txBody>
          <a:bodyPr/>
          <a:lstStyle/>
          <a:p>
            <a:pPr eaLnBrk="1" hangingPunct="1"/>
            <a:r>
              <a:rPr lang="ja-JP" altLang="en-US" smtClean="0"/>
              <a:t>無記憶情報源における定常分布</a:t>
            </a:r>
          </a:p>
        </p:txBody>
      </p:sp>
      <p:graphicFrame>
        <p:nvGraphicFramePr>
          <p:cNvPr id="31746" name="Object 1027"/>
          <p:cNvGraphicFramePr>
            <a:graphicFrameLocks noChangeAspect="1"/>
          </p:cNvGraphicFramePr>
          <p:nvPr/>
        </p:nvGraphicFramePr>
        <p:xfrm>
          <a:off x="1143000" y="1981200"/>
          <a:ext cx="4038600" cy="1176338"/>
        </p:xfrm>
        <a:graphic>
          <a:graphicData uri="http://schemas.openxmlformats.org/presentationml/2006/ole">
            <p:oleObj spid="_x0000_s31746" name="Equation" r:id="rId3" imgW="1879560" imgH="507960" progId="Equation.DSMT4">
              <p:embed/>
            </p:oleObj>
          </a:graphicData>
        </a:graphic>
      </p:graphicFrame>
      <p:sp>
        <p:nvSpPr>
          <p:cNvPr id="31750" name="Text Box 1029"/>
          <p:cNvSpPr txBox="1">
            <a:spLocks noChangeArrowheads="1"/>
          </p:cNvSpPr>
          <p:nvPr/>
        </p:nvSpPr>
        <p:spPr bwMode="auto">
          <a:xfrm>
            <a:off x="457200" y="838200"/>
            <a:ext cx="7691438" cy="457200"/>
          </a:xfrm>
          <a:prstGeom prst="rect">
            <a:avLst/>
          </a:prstGeom>
          <a:noFill/>
          <a:ln w="9525">
            <a:noFill/>
            <a:miter lim="800000"/>
            <a:headEnd/>
            <a:tailEnd/>
          </a:ln>
        </p:spPr>
        <p:txBody>
          <a:bodyPr wrap="none">
            <a:spAutoFit/>
          </a:bodyPr>
          <a:lstStyle/>
          <a:p>
            <a:r>
              <a:rPr lang="ja-JP" altLang="en-US"/>
              <a:t>無記憶情報源における定常分布は、出現確率と一致する。</a:t>
            </a:r>
          </a:p>
        </p:txBody>
      </p:sp>
      <p:graphicFrame>
        <p:nvGraphicFramePr>
          <p:cNvPr id="31747" name="Object 1031"/>
          <p:cNvGraphicFramePr>
            <a:graphicFrameLocks noChangeAspect="1"/>
          </p:cNvGraphicFramePr>
          <p:nvPr/>
        </p:nvGraphicFramePr>
        <p:xfrm>
          <a:off x="1219200" y="3886200"/>
          <a:ext cx="3219450" cy="2530475"/>
        </p:xfrm>
        <a:graphic>
          <a:graphicData uri="http://schemas.openxmlformats.org/presentationml/2006/ole">
            <p:oleObj spid="_x0000_s31747" name="Equation" r:id="rId4" imgW="1498320" imgH="1091880" progId="Equation.DSMT4">
              <p:embed/>
            </p:oleObj>
          </a:graphicData>
        </a:graphic>
      </p:graphicFrame>
      <p:sp>
        <p:nvSpPr>
          <p:cNvPr id="31751" name="Text Box 1034"/>
          <p:cNvSpPr txBox="1">
            <a:spLocks noChangeArrowheads="1"/>
          </p:cNvSpPr>
          <p:nvPr/>
        </p:nvSpPr>
        <p:spPr bwMode="auto">
          <a:xfrm>
            <a:off x="457200" y="1371600"/>
            <a:ext cx="5865813" cy="457200"/>
          </a:xfrm>
          <a:prstGeom prst="rect">
            <a:avLst/>
          </a:prstGeom>
          <a:noFill/>
          <a:ln w="9525">
            <a:noFill/>
            <a:miter lim="800000"/>
            <a:headEnd/>
            <a:tailEnd/>
          </a:ln>
        </p:spPr>
        <p:txBody>
          <a:bodyPr wrap="none">
            <a:spAutoFit/>
          </a:bodyPr>
          <a:lstStyle/>
          <a:p>
            <a:r>
              <a:rPr lang="ja-JP" altLang="en-US"/>
              <a:t>無記憶情報源が次式で表されているとする。</a:t>
            </a:r>
          </a:p>
        </p:txBody>
      </p:sp>
      <p:sp>
        <p:nvSpPr>
          <p:cNvPr id="31752" name="Text Box 1035"/>
          <p:cNvSpPr txBox="1">
            <a:spLocks noChangeArrowheads="1"/>
          </p:cNvSpPr>
          <p:nvPr/>
        </p:nvSpPr>
        <p:spPr bwMode="auto">
          <a:xfrm>
            <a:off x="381000" y="3276600"/>
            <a:ext cx="6362700" cy="457200"/>
          </a:xfrm>
          <a:prstGeom prst="rect">
            <a:avLst/>
          </a:prstGeom>
          <a:noFill/>
          <a:ln w="9525">
            <a:noFill/>
            <a:miter lim="800000"/>
            <a:headEnd/>
            <a:tailEnd/>
          </a:ln>
        </p:spPr>
        <p:txBody>
          <a:bodyPr wrap="none">
            <a:spAutoFit/>
          </a:bodyPr>
          <a:lstStyle/>
          <a:p>
            <a:r>
              <a:rPr lang="ja-JP" altLang="en-US"/>
              <a:t>このとき、状態遷移確率行列は次式で表される。</a:t>
            </a:r>
          </a:p>
        </p:txBody>
      </p:sp>
      <p:sp>
        <p:nvSpPr>
          <p:cNvPr id="31753" name="AutoShape 1036"/>
          <p:cNvSpPr>
            <a:spLocks noChangeArrowheads="1"/>
          </p:cNvSpPr>
          <p:nvPr/>
        </p:nvSpPr>
        <p:spPr bwMode="auto">
          <a:xfrm>
            <a:off x="5257800" y="3962400"/>
            <a:ext cx="3505200" cy="2133600"/>
          </a:xfrm>
          <a:prstGeom prst="wedgeRoundRectCallout">
            <a:avLst>
              <a:gd name="adj1" fmla="val -70245"/>
              <a:gd name="adj2" fmla="val -877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1754" name="Text Box 1037"/>
          <p:cNvSpPr txBox="1">
            <a:spLocks noChangeArrowheads="1"/>
          </p:cNvSpPr>
          <p:nvPr/>
        </p:nvSpPr>
        <p:spPr bwMode="auto">
          <a:xfrm>
            <a:off x="5410200" y="4038600"/>
            <a:ext cx="3063875" cy="1917700"/>
          </a:xfrm>
          <a:prstGeom prst="rect">
            <a:avLst/>
          </a:prstGeom>
          <a:noFill/>
          <a:ln w="9525">
            <a:noFill/>
            <a:miter lim="800000"/>
            <a:headEnd/>
            <a:tailEnd/>
          </a:ln>
        </p:spPr>
        <p:txBody>
          <a:bodyPr>
            <a:spAutoFit/>
          </a:bodyPr>
          <a:lstStyle/>
          <a:p>
            <a:r>
              <a:rPr lang="ja-JP" altLang="en-US"/>
              <a:t>すべての行が同一な</a:t>
            </a:r>
          </a:p>
          <a:p>
            <a:r>
              <a:rPr lang="ja-JP" altLang="en-US"/>
              <a:t>状態遷移行列。</a:t>
            </a:r>
          </a:p>
          <a:p>
            <a:r>
              <a:rPr lang="ja-JP" altLang="en-US"/>
              <a:t>逆に、このような行列で表される情報源が無記憶情報源。</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スライド番号プレースホルダ 3"/>
          <p:cNvSpPr>
            <a:spLocks noGrp="1"/>
          </p:cNvSpPr>
          <p:nvPr>
            <p:ph type="sldNum" sz="quarter" idx="12"/>
          </p:nvPr>
        </p:nvSpPr>
        <p:spPr>
          <a:noFill/>
        </p:spPr>
        <p:txBody>
          <a:bodyPr/>
          <a:lstStyle/>
          <a:p>
            <a:fld id="{E58233A6-8E8E-4928-86BB-36CFE646E55D}" type="slidenum">
              <a:rPr lang="en-US" altLang="ja-JP" smtClean="0"/>
              <a:pPr/>
              <a:t>37</a:t>
            </a:fld>
            <a:endParaRPr lang="en-US" altLang="ja-JP" smtClean="0"/>
          </a:p>
        </p:txBody>
      </p:sp>
      <p:graphicFrame>
        <p:nvGraphicFramePr>
          <p:cNvPr id="32770" name="Object 2"/>
          <p:cNvGraphicFramePr>
            <a:graphicFrameLocks noChangeAspect="1"/>
          </p:cNvGraphicFramePr>
          <p:nvPr/>
        </p:nvGraphicFramePr>
        <p:xfrm>
          <a:off x="1143000" y="533400"/>
          <a:ext cx="6019800" cy="5659438"/>
        </p:xfrm>
        <a:graphic>
          <a:graphicData uri="http://schemas.openxmlformats.org/presentationml/2006/ole">
            <p:oleObj spid="_x0000_s32770" name="Equation" r:id="rId3" imgW="2476440" imgH="2158920" progId="Equation.DSMT4">
              <p:embed/>
            </p:oleObj>
          </a:graphicData>
        </a:graphic>
      </p:graphicFrame>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01" name="スライド番号プレースホルダ 4"/>
          <p:cNvSpPr>
            <a:spLocks noGrp="1"/>
          </p:cNvSpPr>
          <p:nvPr>
            <p:ph type="sldNum" sz="quarter" idx="12"/>
          </p:nvPr>
        </p:nvSpPr>
        <p:spPr>
          <a:noFill/>
        </p:spPr>
        <p:txBody>
          <a:bodyPr/>
          <a:lstStyle/>
          <a:p>
            <a:fld id="{277FA4AD-B523-4586-AE25-4FA2A5B64CD5}" type="slidenum">
              <a:rPr lang="en-US" altLang="ja-JP" smtClean="0"/>
              <a:pPr/>
              <a:t>38</a:t>
            </a:fld>
            <a:endParaRPr lang="en-US" altLang="ja-JP" smtClean="0"/>
          </a:p>
        </p:txBody>
      </p:sp>
      <p:sp>
        <p:nvSpPr>
          <p:cNvPr id="33802" name="Text Box 14"/>
          <p:cNvSpPr txBox="1">
            <a:spLocks noChangeArrowheads="1"/>
          </p:cNvSpPr>
          <p:nvPr/>
        </p:nvSpPr>
        <p:spPr bwMode="auto">
          <a:xfrm>
            <a:off x="1203325" y="2438400"/>
            <a:ext cx="7026275" cy="3013075"/>
          </a:xfrm>
          <a:prstGeom prst="rect">
            <a:avLst/>
          </a:prstGeom>
          <a:noFill/>
          <a:ln w="9525">
            <a:noFill/>
            <a:miter lim="800000"/>
            <a:headEnd/>
            <a:tailEnd/>
          </a:ln>
        </p:spPr>
        <p:txBody>
          <a:bodyPr>
            <a:spAutoFit/>
          </a:bodyPr>
          <a:lstStyle/>
          <a:p>
            <a:r>
              <a:rPr lang="ja-JP" altLang="en-US"/>
              <a:t>情報源アルファベット　　　　　　　　　　　を持ち、状態遷移確率行列が</a:t>
            </a:r>
          </a:p>
          <a:p>
            <a:endParaRPr lang="ja-JP" altLang="en-US"/>
          </a:p>
          <a:p>
            <a:endParaRPr lang="ja-JP" altLang="en-US"/>
          </a:p>
          <a:p>
            <a:endParaRPr lang="ja-JP" altLang="en-US"/>
          </a:p>
          <a:p>
            <a:endParaRPr lang="ja-JP" altLang="en-US"/>
          </a:p>
          <a:p>
            <a:r>
              <a:rPr lang="ja-JP" altLang="en-US"/>
              <a:t>で表されるマルコフ情報源を　　　とする。</a:t>
            </a:r>
          </a:p>
          <a:p>
            <a:r>
              <a:rPr lang="ja-JP" altLang="en-US"/>
              <a:t>このとき、随伴情報源　　　　　は次式で表される。</a:t>
            </a:r>
          </a:p>
        </p:txBody>
      </p:sp>
      <p:sp>
        <p:nvSpPr>
          <p:cNvPr id="33803" name="Rectangle 2"/>
          <p:cNvSpPr>
            <a:spLocks noGrp="1" noChangeArrowheads="1"/>
          </p:cNvSpPr>
          <p:nvPr>
            <p:ph type="title"/>
          </p:nvPr>
        </p:nvSpPr>
        <p:spPr>
          <a:xfrm>
            <a:off x="0" y="0"/>
            <a:ext cx="7848600" cy="609600"/>
          </a:xfrm>
        </p:spPr>
        <p:txBody>
          <a:bodyPr/>
          <a:lstStyle/>
          <a:p>
            <a:pPr eaLnBrk="1" hangingPunct="1"/>
            <a:r>
              <a:rPr lang="ja-JP" altLang="en-US" smtClean="0"/>
              <a:t>マルコフ情報源の随伴（無記憶）情報源</a:t>
            </a:r>
          </a:p>
        </p:txBody>
      </p:sp>
      <p:graphicFrame>
        <p:nvGraphicFramePr>
          <p:cNvPr id="33794" name="Object 0"/>
          <p:cNvGraphicFramePr>
            <a:graphicFrameLocks noChangeAspect="1"/>
          </p:cNvGraphicFramePr>
          <p:nvPr/>
        </p:nvGraphicFramePr>
        <p:xfrm>
          <a:off x="2819400" y="1066800"/>
          <a:ext cx="298450" cy="350838"/>
        </p:xfrm>
        <a:graphic>
          <a:graphicData uri="http://schemas.openxmlformats.org/presentationml/2006/ole">
            <p:oleObj spid="_x0000_s33794" name="Equation" r:id="rId3" imgW="139680" imgH="164880" progId="Equation.DSMT4">
              <p:embed/>
            </p:oleObj>
          </a:graphicData>
        </a:graphic>
      </p:graphicFrame>
      <p:sp>
        <p:nvSpPr>
          <p:cNvPr id="33804" name="AutoShape 8"/>
          <p:cNvSpPr>
            <a:spLocks noChangeArrowheads="1"/>
          </p:cNvSpPr>
          <p:nvPr/>
        </p:nvSpPr>
        <p:spPr bwMode="auto">
          <a:xfrm>
            <a:off x="304800" y="685800"/>
            <a:ext cx="8077200" cy="160020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33805" name="Text Box 9"/>
          <p:cNvSpPr txBox="1">
            <a:spLocks noChangeArrowheads="1"/>
          </p:cNvSpPr>
          <p:nvPr/>
        </p:nvSpPr>
        <p:spPr bwMode="auto">
          <a:xfrm>
            <a:off x="685800" y="990600"/>
            <a:ext cx="7467600" cy="1187450"/>
          </a:xfrm>
          <a:prstGeom prst="rect">
            <a:avLst/>
          </a:prstGeom>
          <a:noFill/>
          <a:ln w="9525">
            <a:noFill/>
            <a:miter lim="800000"/>
            <a:headEnd/>
            <a:tailEnd/>
          </a:ln>
        </p:spPr>
        <p:txBody>
          <a:bodyPr>
            <a:spAutoFit/>
          </a:bodyPr>
          <a:lstStyle/>
          <a:p>
            <a:r>
              <a:rPr lang="ja-JP" altLang="en-US"/>
              <a:t>マルコフ情報源　　　の定常分布を確率分布とするような無記憶情報源を元のマルコフ情報源の</a:t>
            </a:r>
            <a:r>
              <a:rPr lang="ja-JP" altLang="en-US">
                <a:solidFill>
                  <a:srgbClr val="FF0000"/>
                </a:solidFill>
              </a:rPr>
              <a:t>随伴情報源　　　</a:t>
            </a:r>
            <a:r>
              <a:rPr lang="ja-JP" altLang="en-US"/>
              <a:t>という。</a:t>
            </a:r>
          </a:p>
        </p:txBody>
      </p:sp>
      <p:graphicFrame>
        <p:nvGraphicFramePr>
          <p:cNvPr id="33795" name="Object 1"/>
          <p:cNvGraphicFramePr>
            <a:graphicFrameLocks noChangeAspect="1"/>
          </p:cNvGraphicFramePr>
          <p:nvPr/>
        </p:nvGraphicFramePr>
        <p:xfrm>
          <a:off x="7315200" y="1447800"/>
          <a:ext cx="300038" cy="406400"/>
        </p:xfrm>
        <a:graphic>
          <a:graphicData uri="http://schemas.openxmlformats.org/presentationml/2006/ole">
            <p:oleObj spid="_x0000_s33795" name="Equation" r:id="rId4" imgW="139680" imgH="190440" progId="Equation.DSMT4">
              <p:embed/>
            </p:oleObj>
          </a:graphicData>
        </a:graphic>
      </p:graphicFrame>
      <p:graphicFrame>
        <p:nvGraphicFramePr>
          <p:cNvPr id="33796" name="Object 2"/>
          <p:cNvGraphicFramePr>
            <a:graphicFrameLocks noChangeAspect="1"/>
          </p:cNvGraphicFramePr>
          <p:nvPr/>
        </p:nvGraphicFramePr>
        <p:xfrm>
          <a:off x="2284413" y="3179763"/>
          <a:ext cx="3508375" cy="1687512"/>
        </p:xfrm>
        <a:graphic>
          <a:graphicData uri="http://schemas.openxmlformats.org/presentationml/2006/ole">
            <p:oleObj spid="_x0000_s33796" name="Equation" r:id="rId5" imgW="1155600" imgH="558720" progId="Equation.DSMT4">
              <p:embed/>
            </p:oleObj>
          </a:graphicData>
        </a:graphic>
      </p:graphicFrame>
      <p:graphicFrame>
        <p:nvGraphicFramePr>
          <p:cNvPr id="33797" name="Object 3"/>
          <p:cNvGraphicFramePr>
            <a:graphicFrameLocks noChangeAspect="1"/>
          </p:cNvGraphicFramePr>
          <p:nvPr/>
        </p:nvGraphicFramePr>
        <p:xfrm>
          <a:off x="3962400" y="2417763"/>
          <a:ext cx="1941513" cy="647700"/>
        </p:xfrm>
        <a:graphic>
          <a:graphicData uri="http://schemas.openxmlformats.org/presentationml/2006/ole">
            <p:oleObj spid="_x0000_s33797" name="Equation" r:id="rId6" imgW="685800" imgH="228600" progId="Equation.DSMT4">
              <p:embed/>
            </p:oleObj>
          </a:graphicData>
        </a:graphic>
      </p:graphicFrame>
      <p:sp>
        <p:nvSpPr>
          <p:cNvPr id="33806" name="Text Box 13"/>
          <p:cNvSpPr txBox="1">
            <a:spLocks noChangeArrowheads="1"/>
          </p:cNvSpPr>
          <p:nvPr/>
        </p:nvSpPr>
        <p:spPr bwMode="auto">
          <a:xfrm>
            <a:off x="288925" y="2362200"/>
            <a:ext cx="488950" cy="457200"/>
          </a:xfrm>
          <a:prstGeom prst="rect">
            <a:avLst/>
          </a:prstGeom>
          <a:noFill/>
          <a:ln w="9525">
            <a:noFill/>
            <a:miter lim="800000"/>
            <a:headEnd/>
            <a:tailEnd/>
          </a:ln>
        </p:spPr>
        <p:txBody>
          <a:bodyPr wrap="none">
            <a:spAutoFit/>
          </a:bodyPr>
          <a:lstStyle/>
          <a:p>
            <a:r>
              <a:rPr lang="ja-JP" altLang="en-US"/>
              <a:t>例</a:t>
            </a:r>
          </a:p>
        </p:txBody>
      </p:sp>
      <p:graphicFrame>
        <p:nvGraphicFramePr>
          <p:cNvPr id="33798" name="Object 4"/>
          <p:cNvGraphicFramePr>
            <a:graphicFrameLocks noChangeAspect="1"/>
          </p:cNvGraphicFramePr>
          <p:nvPr/>
        </p:nvGraphicFramePr>
        <p:xfrm>
          <a:off x="4899025" y="4573588"/>
          <a:ext cx="574675" cy="576262"/>
        </p:xfrm>
        <a:graphic>
          <a:graphicData uri="http://schemas.openxmlformats.org/presentationml/2006/ole">
            <p:oleObj spid="_x0000_s33798" name="Equation" r:id="rId7" imgW="203040" imgH="203040" progId="Equation.DSMT4">
              <p:embed/>
            </p:oleObj>
          </a:graphicData>
        </a:graphic>
      </p:graphicFrame>
      <p:graphicFrame>
        <p:nvGraphicFramePr>
          <p:cNvPr id="33799" name="Object 5"/>
          <p:cNvGraphicFramePr>
            <a:graphicFrameLocks noChangeAspect="1"/>
          </p:cNvGraphicFramePr>
          <p:nvPr/>
        </p:nvGraphicFramePr>
        <p:xfrm>
          <a:off x="4191000" y="5008563"/>
          <a:ext cx="611188" cy="647700"/>
        </p:xfrm>
        <a:graphic>
          <a:graphicData uri="http://schemas.openxmlformats.org/presentationml/2006/ole">
            <p:oleObj spid="_x0000_s33799" name="Equation" r:id="rId8" imgW="215640" imgH="228600" progId="Equation.DSMT4">
              <p:embed/>
            </p:oleObj>
          </a:graphicData>
        </a:graphic>
      </p:graphicFrame>
      <p:graphicFrame>
        <p:nvGraphicFramePr>
          <p:cNvPr id="33800" name="Object 6"/>
          <p:cNvGraphicFramePr>
            <a:graphicFrameLocks noChangeAspect="1"/>
          </p:cNvGraphicFramePr>
          <p:nvPr/>
        </p:nvGraphicFramePr>
        <p:xfrm>
          <a:off x="2209800" y="5781675"/>
          <a:ext cx="3117850" cy="1076325"/>
        </p:xfrm>
        <a:graphic>
          <a:graphicData uri="http://schemas.openxmlformats.org/presentationml/2006/ole">
            <p:oleObj spid="_x0000_s33800" name="Equation" r:id="rId9" imgW="1536480" imgH="533160" progId="Equation.DSMT4">
              <p:embed/>
            </p:oleObj>
          </a:graphicData>
        </a:graphic>
      </p:graphicFrame>
      <p:sp>
        <p:nvSpPr>
          <p:cNvPr id="15" name="テキスト ボックス 14"/>
          <p:cNvSpPr txBox="1"/>
          <p:nvPr/>
        </p:nvSpPr>
        <p:spPr>
          <a:xfrm>
            <a:off x="571500" y="500063"/>
            <a:ext cx="2492375"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定義：随伴情報源</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3" name="スライド番号プレースホルダ 4"/>
          <p:cNvSpPr>
            <a:spLocks noGrp="1"/>
          </p:cNvSpPr>
          <p:nvPr>
            <p:ph type="sldNum" sz="quarter" idx="12"/>
          </p:nvPr>
        </p:nvSpPr>
        <p:spPr>
          <a:noFill/>
        </p:spPr>
        <p:txBody>
          <a:bodyPr/>
          <a:lstStyle/>
          <a:p>
            <a:fld id="{AD9D999A-EEFD-4481-8675-2E3DF19F80C4}" type="slidenum">
              <a:rPr lang="en-US" altLang="ja-JP" smtClean="0"/>
              <a:pPr/>
              <a:t>39</a:t>
            </a:fld>
            <a:endParaRPr lang="en-US" altLang="ja-JP" smtClean="0"/>
          </a:p>
        </p:txBody>
      </p:sp>
      <p:sp>
        <p:nvSpPr>
          <p:cNvPr id="34824" name="Rectangle 2"/>
          <p:cNvSpPr>
            <a:spLocks noGrp="1" noChangeArrowheads="1"/>
          </p:cNvSpPr>
          <p:nvPr>
            <p:ph type="title"/>
          </p:nvPr>
        </p:nvSpPr>
        <p:spPr/>
        <p:txBody>
          <a:bodyPr/>
          <a:lstStyle/>
          <a:p>
            <a:pPr eaLnBrk="1" hangingPunct="1"/>
            <a:r>
              <a:rPr lang="ja-JP" altLang="en-US" smtClean="0"/>
              <a:t>マルコフ情報源のエントロピー</a:t>
            </a:r>
          </a:p>
        </p:txBody>
      </p:sp>
      <p:sp>
        <p:nvSpPr>
          <p:cNvPr id="34825" name="AutoShape 3"/>
          <p:cNvSpPr>
            <a:spLocks noChangeArrowheads="1"/>
          </p:cNvSpPr>
          <p:nvPr/>
        </p:nvSpPr>
        <p:spPr bwMode="auto">
          <a:xfrm>
            <a:off x="304800" y="838200"/>
            <a:ext cx="8339138" cy="173355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34826" name="Text Box 4"/>
          <p:cNvSpPr txBox="1">
            <a:spLocks noChangeArrowheads="1"/>
          </p:cNvSpPr>
          <p:nvPr/>
        </p:nvSpPr>
        <p:spPr bwMode="auto">
          <a:xfrm>
            <a:off x="500063" y="1214438"/>
            <a:ext cx="7924800" cy="1200150"/>
          </a:xfrm>
          <a:prstGeom prst="rect">
            <a:avLst/>
          </a:prstGeom>
          <a:noFill/>
          <a:ln w="9525">
            <a:noFill/>
            <a:miter lim="800000"/>
            <a:headEnd/>
            <a:tailEnd/>
          </a:ln>
        </p:spPr>
        <p:txBody>
          <a:bodyPr>
            <a:spAutoFit/>
          </a:bodyPr>
          <a:lstStyle/>
          <a:p>
            <a:r>
              <a:rPr lang="ja-JP" altLang="en-US"/>
              <a:t>マルコフ情報源　　　に対して、　　　を条件とする　　　の条件付きエントロピー　　　　　　　　　　　　を</a:t>
            </a:r>
            <a:r>
              <a:rPr lang="ja-JP" altLang="en-US">
                <a:solidFill>
                  <a:srgbClr val="C00000"/>
                </a:solidFill>
              </a:rPr>
              <a:t>マルコフ情報源のエントロピー</a:t>
            </a:r>
            <a:r>
              <a:rPr lang="ja-JP" altLang="en-US"/>
              <a:t>という。</a:t>
            </a:r>
          </a:p>
        </p:txBody>
      </p:sp>
      <p:graphicFrame>
        <p:nvGraphicFramePr>
          <p:cNvPr id="34818" name="Object 5"/>
          <p:cNvGraphicFramePr>
            <a:graphicFrameLocks noChangeAspect="1"/>
          </p:cNvGraphicFramePr>
          <p:nvPr/>
        </p:nvGraphicFramePr>
        <p:xfrm>
          <a:off x="2643188" y="1143000"/>
          <a:ext cx="515937" cy="609600"/>
        </p:xfrm>
        <a:graphic>
          <a:graphicData uri="http://schemas.openxmlformats.org/presentationml/2006/ole">
            <p:oleObj spid="_x0000_s34818" name="Equation" r:id="rId3" imgW="139680" imgH="164880" progId="Equation.DSMT4">
              <p:embed/>
            </p:oleObj>
          </a:graphicData>
        </a:graphic>
      </p:graphicFrame>
      <p:graphicFrame>
        <p:nvGraphicFramePr>
          <p:cNvPr id="34819" name="Object 6"/>
          <p:cNvGraphicFramePr>
            <a:graphicFrameLocks noChangeAspect="1"/>
          </p:cNvGraphicFramePr>
          <p:nvPr/>
        </p:nvGraphicFramePr>
        <p:xfrm>
          <a:off x="4500563" y="1214438"/>
          <a:ext cx="515937" cy="609600"/>
        </p:xfrm>
        <a:graphic>
          <a:graphicData uri="http://schemas.openxmlformats.org/presentationml/2006/ole">
            <p:oleObj spid="_x0000_s34819" name="Equation" r:id="rId4" imgW="139680" imgH="164880" progId="Equation.DSMT4">
              <p:embed/>
            </p:oleObj>
          </a:graphicData>
        </a:graphic>
      </p:graphicFrame>
      <p:graphicFrame>
        <p:nvGraphicFramePr>
          <p:cNvPr id="34820" name="Object 7"/>
          <p:cNvGraphicFramePr>
            <a:graphicFrameLocks noChangeAspect="1"/>
          </p:cNvGraphicFramePr>
          <p:nvPr/>
        </p:nvGraphicFramePr>
        <p:xfrm>
          <a:off x="6858000" y="1143000"/>
          <a:ext cx="515938" cy="609600"/>
        </p:xfrm>
        <a:graphic>
          <a:graphicData uri="http://schemas.openxmlformats.org/presentationml/2006/ole">
            <p:oleObj spid="_x0000_s34820" name="Equation" r:id="rId5" imgW="139680" imgH="164880" progId="Equation.DSMT4">
              <p:embed/>
            </p:oleObj>
          </a:graphicData>
        </a:graphic>
      </p:graphicFrame>
      <p:graphicFrame>
        <p:nvGraphicFramePr>
          <p:cNvPr id="34821" name="Object 8"/>
          <p:cNvGraphicFramePr>
            <a:graphicFrameLocks noChangeAspect="1"/>
          </p:cNvGraphicFramePr>
          <p:nvPr/>
        </p:nvGraphicFramePr>
        <p:xfrm>
          <a:off x="2857500" y="1571625"/>
          <a:ext cx="1714500" cy="595313"/>
        </p:xfrm>
        <a:graphic>
          <a:graphicData uri="http://schemas.openxmlformats.org/presentationml/2006/ole">
            <p:oleObj spid="_x0000_s34821" name="Equation" r:id="rId6" imgW="583920" imgH="203040" progId="Equation.DSMT4">
              <p:embed/>
            </p:oleObj>
          </a:graphicData>
        </a:graphic>
      </p:graphicFrame>
      <p:sp>
        <p:nvSpPr>
          <p:cNvPr id="34827" name="AutoShape 9"/>
          <p:cNvSpPr>
            <a:spLocks noChangeArrowheads="1"/>
          </p:cNvSpPr>
          <p:nvPr/>
        </p:nvSpPr>
        <p:spPr bwMode="auto">
          <a:xfrm>
            <a:off x="457200" y="2667000"/>
            <a:ext cx="7620000" cy="3886200"/>
          </a:xfrm>
          <a:prstGeom prst="wedgeRoundRectCallout">
            <a:avLst>
              <a:gd name="adj1" fmla="val -14560"/>
              <a:gd name="adj2" fmla="val -56778"/>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34822" name="Object 10"/>
          <p:cNvGraphicFramePr>
            <a:graphicFrameLocks noChangeAspect="1"/>
          </p:cNvGraphicFramePr>
          <p:nvPr/>
        </p:nvGraphicFramePr>
        <p:xfrm>
          <a:off x="908050" y="2819400"/>
          <a:ext cx="6643688" cy="3522663"/>
        </p:xfrm>
        <a:graphic>
          <a:graphicData uri="http://schemas.openxmlformats.org/presentationml/2006/ole">
            <p:oleObj spid="_x0000_s34822" name="Equation" r:id="rId7" imgW="2374560" imgH="1549080" progId="Equation.DSMT4">
              <p:embed/>
            </p:oleObj>
          </a:graphicData>
        </a:graphic>
      </p:graphicFrame>
      <p:sp>
        <p:nvSpPr>
          <p:cNvPr id="12" name="テキスト ボックス 11"/>
          <p:cNvSpPr txBox="1"/>
          <p:nvPr/>
        </p:nvSpPr>
        <p:spPr>
          <a:xfrm>
            <a:off x="857250" y="681038"/>
            <a:ext cx="4835525"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定義：マルコフ情報源のエントロピー</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スライド番号プレースホルダ 4"/>
          <p:cNvSpPr>
            <a:spLocks noGrp="1"/>
          </p:cNvSpPr>
          <p:nvPr>
            <p:ph type="sldNum" sz="quarter" idx="12"/>
          </p:nvPr>
        </p:nvSpPr>
        <p:spPr>
          <a:noFill/>
        </p:spPr>
        <p:txBody>
          <a:bodyPr/>
          <a:lstStyle/>
          <a:p>
            <a:fld id="{E5D03736-51F7-49EC-9828-86008E320FCE}" type="slidenum">
              <a:rPr lang="en-US" altLang="ja-JP" smtClean="0"/>
              <a:pPr/>
              <a:t>4</a:t>
            </a:fld>
            <a:endParaRPr lang="en-US" altLang="ja-JP" smtClean="0"/>
          </a:p>
        </p:txBody>
      </p:sp>
      <p:sp>
        <p:nvSpPr>
          <p:cNvPr id="2057" name="Rectangle 2"/>
          <p:cNvSpPr>
            <a:spLocks noGrp="1" noChangeArrowheads="1"/>
          </p:cNvSpPr>
          <p:nvPr>
            <p:ph type="title"/>
          </p:nvPr>
        </p:nvSpPr>
        <p:spPr/>
        <p:txBody>
          <a:bodyPr/>
          <a:lstStyle/>
          <a:p>
            <a:pPr eaLnBrk="1" hangingPunct="1"/>
            <a:r>
              <a:rPr lang="ja-JP" altLang="en-US" smtClean="0"/>
              <a:t>情報源例１</a:t>
            </a:r>
          </a:p>
        </p:txBody>
      </p:sp>
      <p:sp>
        <p:nvSpPr>
          <p:cNvPr id="2058" name="Oval 3"/>
          <p:cNvSpPr>
            <a:spLocks noChangeArrowheads="1"/>
          </p:cNvSpPr>
          <p:nvPr/>
        </p:nvSpPr>
        <p:spPr bwMode="auto">
          <a:xfrm>
            <a:off x="1828800" y="914400"/>
            <a:ext cx="3962400" cy="29718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2059" name="Text Box 4"/>
          <p:cNvSpPr txBox="1">
            <a:spLocks noChangeArrowheads="1"/>
          </p:cNvSpPr>
          <p:nvPr/>
        </p:nvSpPr>
        <p:spPr bwMode="auto">
          <a:xfrm>
            <a:off x="2362200" y="1295400"/>
            <a:ext cx="2895600" cy="822325"/>
          </a:xfrm>
          <a:prstGeom prst="rect">
            <a:avLst/>
          </a:prstGeom>
          <a:noFill/>
          <a:ln w="9525">
            <a:noFill/>
            <a:miter lim="800000"/>
            <a:headEnd/>
            <a:tailEnd/>
          </a:ln>
        </p:spPr>
        <p:txBody>
          <a:bodyPr>
            <a:spAutoFit/>
          </a:bodyPr>
          <a:lstStyle/>
          <a:p>
            <a:r>
              <a:rPr lang="ja-JP" altLang="en-US"/>
              <a:t>サイコロを振る試行による記号の生成。</a:t>
            </a:r>
          </a:p>
        </p:txBody>
      </p:sp>
      <p:graphicFrame>
        <p:nvGraphicFramePr>
          <p:cNvPr id="2050" name="Object 6"/>
          <p:cNvGraphicFramePr>
            <a:graphicFrameLocks noChangeAspect="1"/>
          </p:cNvGraphicFramePr>
          <p:nvPr/>
        </p:nvGraphicFramePr>
        <p:xfrm>
          <a:off x="4800600" y="4572000"/>
          <a:ext cx="611188" cy="350838"/>
        </p:xfrm>
        <a:graphic>
          <a:graphicData uri="http://schemas.openxmlformats.org/presentationml/2006/ole">
            <p:oleObj spid="_x0000_s2050" name="Equation" r:id="rId3" imgW="177480" imgH="101520" progId="Equation.DSMT4">
              <p:embed/>
            </p:oleObj>
          </a:graphicData>
        </a:graphic>
      </p:graphicFrame>
      <p:sp>
        <p:nvSpPr>
          <p:cNvPr id="2060" name="Line 7"/>
          <p:cNvSpPr>
            <a:spLocks noChangeShapeType="1"/>
          </p:cNvSpPr>
          <p:nvPr/>
        </p:nvSpPr>
        <p:spPr bwMode="auto">
          <a:xfrm>
            <a:off x="381000" y="5181600"/>
            <a:ext cx="792480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2051" name="Object 8"/>
          <p:cNvGraphicFramePr>
            <a:graphicFrameLocks noChangeAspect="1"/>
          </p:cNvGraphicFramePr>
          <p:nvPr/>
        </p:nvGraphicFramePr>
        <p:xfrm>
          <a:off x="8382000" y="5029200"/>
          <a:ext cx="301625" cy="452438"/>
        </p:xfrm>
        <a:graphic>
          <a:graphicData uri="http://schemas.openxmlformats.org/presentationml/2006/ole">
            <p:oleObj spid="_x0000_s2051" name="Equation" r:id="rId4" imgW="101520" imgH="152280" progId="Equation.DSMT4">
              <p:embed/>
            </p:oleObj>
          </a:graphicData>
        </a:graphic>
      </p:graphicFrame>
      <p:sp>
        <p:nvSpPr>
          <p:cNvPr id="2061" name="Rectangle 10"/>
          <p:cNvSpPr>
            <a:spLocks noChangeArrowheads="1"/>
          </p:cNvSpPr>
          <p:nvPr/>
        </p:nvSpPr>
        <p:spPr bwMode="auto">
          <a:xfrm>
            <a:off x="381000" y="4495800"/>
            <a:ext cx="1219200" cy="533400"/>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2062" name="Text Box 19"/>
          <p:cNvSpPr txBox="1">
            <a:spLocks noChangeArrowheads="1"/>
          </p:cNvSpPr>
          <p:nvPr/>
        </p:nvSpPr>
        <p:spPr bwMode="auto">
          <a:xfrm>
            <a:off x="2209800" y="2133600"/>
            <a:ext cx="2867025" cy="457200"/>
          </a:xfrm>
          <a:prstGeom prst="rect">
            <a:avLst/>
          </a:prstGeom>
          <a:noFill/>
          <a:ln w="9525">
            <a:noFill/>
            <a:miter lim="800000"/>
            <a:headEnd/>
            <a:tailEnd/>
          </a:ln>
        </p:spPr>
        <p:txBody>
          <a:bodyPr wrap="none">
            <a:spAutoFit/>
          </a:bodyPr>
          <a:lstStyle/>
          <a:p>
            <a:r>
              <a:rPr lang="ja-JP" altLang="en-US">
                <a:solidFill>
                  <a:srgbClr val="000066"/>
                </a:solidFill>
              </a:rPr>
              <a:t>情報源アルファベット</a:t>
            </a:r>
          </a:p>
        </p:txBody>
      </p:sp>
      <p:graphicFrame>
        <p:nvGraphicFramePr>
          <p:cNvPr id="2052" name="Object 21"/>
          <p:cNvGraphicFramePr>
            <a:graphicFrameLocks noChangeAspect="1"/>
          </p:cNvGraphicFramePr>
          <p:nvPr/>
        </p:nvGraphicFramePr>
        <p:xfrm>
          <a:off x="2133600" y="2514600"/>
          <a:ext cx="3343275" cy="647700"/>
        </p:xfrm>
        <a:graphic>
          <a:graphicData uri="http://schemas.openxmlformats.org/presentationml/2006/ole">
            <p:oleObj spid="_x0000_s2052" name="Equation" r:id="rId5" imgW="1180800" imgH="228600" progId="Equation.DSMT4">
              <p:embed/>
            </p:oleObj>
          </a:graphicData>
        </a:graphic>
      </p:graphicFrame>
      <p:graphicFrame>
        <p:nvGraphicFramePr>
          <p:cNvPr id="2053" name="Object 28"/>
          <p:cNvGraphicFramePr>
            <a:graphicFrameLocks noChangeAspect="1"/>
          </p:cNvGraphicFramePr>
          <p:nvPr/>
        </p:nvGraphicFramePr>
        <p:xfrm>
          <a:off x="381000" y="4419600"/>
          <a:ext cx="1295400" cy="647700"/>
        </p:xfrm>
        <a:graphic>
          <a:graphicData uri="http://schemas.openxmlformats.org/presentationml/2006/ole">
            <p:oleObj spid="_x0000_s2053" name="Equation" r:id="rId6" imgW="457200" imgH="228600" progId="Equation.DSMT4">
              <p:embed/>
            </p:oleObj>
          </a:graphicData>
        </a:graphic>
      </p:graphicFrame>
      <p:sp>
        <p:nvSpPr>
          <p:cNvPr id="2063" name="Rectangle 30"/>
          <p:cNvSpPr>
            <a:spLocks noChangeArrowheads="1"/>
          </p:cNvSpPr>
          <p:nvPr/>
        </p:nvSpPr>
        <p:spPr bwMode="auto">
          <a:xfrm>
            <a:off x="1905000" y="4478338"/>
            <a:ext cx="1219200" cy="5334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2054" name="Object 31"/>
          <p:cNvGraphicFramePr>
            <a:graphicFrameLocks noChangeAspect="1"/>
          </p:cNvGraphicFramePr>
          <p:nvPr/>
        </p:nvGraphicFramePr>
        <p:xfrm>
          <a:off x="1905000" y="4419600"/>
          <a:ext cx="1295400" cy="611188"/>
        </p:xfrm>
        <a:graphic>
          <a:graphicData uri="http://schemas.openxmlformats.org/presentationml/2006/ole">
            <p:oleObj spid="_x0000_s2054" name="Equation" r:id="rId7" imgW="457200" imgH="215640" progId="Equation.DSMT4">
              <p:embed/>
            </p:oleObj>
          </a:graphicData>
        </a:graphic>
      </p:graphicFrame>
      <p:sp>
        <p:nvSpPr>
          <p:cNvPr id="2064" name="Rectangle 32"/>
          <p:cNvSpPr>
            <a:spLocks noChangeArrowheads="1"/>
          </p:cNvSpPr>
          <p:nvPr/>
        </p:nvSpPr>
        <p:spPr bwMode="auto">
          <a:xfrm>
            <a:off x="3352800" y="4495800"/>
            <a:ext cx="1219200" cy="5334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2055" name="Object 33"/>
          <p:cNvGraphicFramePr>
            <a:graphicFrameLocks noChangeAspect="1"/>
          </p:cNvGraphicFramePr>
          <p:nvPr/>
        </p:nvGraphicFramePr>
        <p:xfrm>
          <a:off x="3352800" y="4419600"/>
          <a:ext cx="1295400" cy="647700"/>
        </p:xfrm>
        <a:graphic>
          <a:graphicData uri="http://schemas.openxmlformats.org/presentationml/2006/ole">
            <p:oleObj spid="_x0000_s2055" name="Equation" r:id="rId8" imgW="457200" imgH="228600" progId="Equation.DSMT4">
              <p:embed/>
            </p:oleObj>
          </a:graphicData>
        </a:graphic>
      </p:graphicFrame>
      <p:sp>
        <p:nvSpPr>
          <p:cNvPr id="2065" name="AutoShape 62"/>
          <p:cNvSpPr>
            <a:spLocks noChangeArrowheads="1"/>
          </p:cNvSpPr>
          <p:nvPr/>
        </p:nvSpPr>
        <p:spPr bwMode="auto">
          <a:xfrm rot="5400000">
            <a:off x="3695700" y="40005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2066" name="AutoShape 29"/>
          <p:cNvSpPr>
            <a:spLocks noChangeArrowheads="1"/>
          </p:cNvSpPr>
          <p:nvPr/>
        </p:nvSpPr>
        <p:spPr bwMode="auto">
          <a:xfrm>
            <a:off x="357188" y="5786438"/>
            <a:ext cx="2928937" cy="857250"/>
          </a:xfrm>
          <a:prstGeom prst="wedgeRoundRectCallout">
            <a:avLst>
              <a:gd name="adj1" fmla="val -37917"/>
              <a:gd name="adj2" fmla="val -102787"/>
              <a:gd name="adj3" fmla="val 16667"/>
            </a:avLst>
          </a:prstGeom>
          <a:solidFill>
            <a:schemeClr val="hlink"/>
          </a:solidFill>
          <a:ln w="9525">
            <a:solidFill>
              <a:schemeClr val="tx1"/>
            </a:solidFill>
            <a:miter lim="800000"/>
            <a:headEnd/>
            <a:tailEnd/>
          </a:ln>
        </p:spPr>
        <p:txBody>
          <a:bodyPr/>
          <a:lstStyle/>
          <a:p>
            <a:pPr algn="ctr"/>
            <a:r>
              <a:rPr lang="en-US" altLang="ja-JP"/>
              <a:t>1</a:t>
            </a:r>
            <a:r>
              <a:rPr lang="ja-JP" altLang="en-US"/>
              <a:t>回は３の目がでた。</a:t>
            </a:r>
            <a:endParaRPr lang="ja-JP" altLang="ja-JP"/>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8" name="スライド番号プレースホルダ 4"/>
          <p:cNvSpPr>
            <a:spLocks noGrp="1"/>
          </p:cNvSpPr>
          <p:nvPr>
            <p:ph type="sldNum" sz="quarter" idx="12"/>
          </p:nvPr>
        </p:nvSpPr>
        <p:spPr>
          <a:noFill/>
        </p:spPr>
        <p:txBody>
          <a:bodyPr/>
          <a:lstStyle/>
          <a:p>
            <a:fld id="{0758154D-7B4C-487F-B6A5-F3011BFD8779}" type="slidenum">
              <a:rPr lang="en-US" altLang="ja-JP" smtClean="0"/>
              <a:pPr/>
              <a:t>40</a:t>
            </a:fld>
            <a:endParaRPr lang="en-US" altLang="ja-JP" smtClean="0"/>
          </a:p>
        </p:txBody>
      </p:sp>
      <p:sp>
        <p:nvSpPr>
          <p:cNvPr id="35849" name="Rectangle 2"/>
          <p:cNvSpPr>
            <a:spLocks noGrp="1" noChangeArrowheads="1"/>
          </p:cNvSpPr>
          <p:nvPr>
            <p:ph type="title"/>
          </p:nvPr>
        </p:nvSpPr>
        <p:spPr/>
        <p:txBody>
          <a:bodyPr/>
          <a:lstStyle/>
          <a:p>
            <a:pPr eaLnBrk="1" hangingPunct="1"/>
            <a:r>
              <a:rPr lang="ja-JP" altLang="en-US" smtClean="0"/>
              <a:t>マルコフ情報源のエントロピー例</a:t>
            </a:r>
          </a:p>
        </p:txBody>
      </p:sp>
      <p:sp>
        <p:nvSpPr>
          <p:cNvPr id="35850" name="Text Box 3"/>
          <p:cNvSpPr txBox="1">
            <a:spLocks noChangeArrowheads="1"/>
          </p:cNvSpPr>
          <p:nvPr/>
        </p:nvSpPr>
        <p:spPr bwMode="auto">
          <a:xfrm>
            <a:off x="288925" y="1163638"/>
            <a:ext cx="2622550" cy="457200"/>
          </a:xfrm>
          <a:prstGeom prst="rect">
            <a:avLst/>
          </a:prstGeom>
          <a:noFill/>
          <a:ln w="9525">
            <a:noFill/>
            <a:miter lim="800000"/>
            <a:headEnd/>
            <a:tailEnd/>
          </a:ln>
        </p:spPr>
        <p:txBody>
          <a:bodyPr wrap="none">
            <a:spAutoFit/>
          </a:bodyPr>
          <a:lstStyle/>
          <a:p>
            <a:r>
              <a:rPr lang="ja-JP" altLang="en-US"/>
              <a:t>状態遷移確率行列</a:t>
            </a:r>
          </a:p>
        </p:txBody>
      </p:sp>
      <p:graphicFrame>
        <p:nvGraphicFramePr>
          <p:cNvPr id="35842" name="Object 4"/>
          <p:cNvGraphicFramePr>
            <a:graphicFrameLocks noChangeAspect="1"/>
          </p:cNvGraphicFramePr>
          <p:nvPr/>
        </p:nvGraphicFramePr>
        <p:xfrm>
          <a:off x="3036888" y="685800"/>
          <a:ext cx="3605212" cy="1531938"/>
        </p:xfrm>
        <a:graphic>
          <a:graphicData uri="http://schemas.openxmlformats.org/presentationml/2006/ole">
            <p:oleObj spid="_x0000_s35842" name="Equation" r:id="rId3" imgW="1307880" imgH="558720" progId="Equation.DSMT4">
              <p:embed/>
            </p:oleObj>
          </a:graphicData>
        </a:graphic>
      </p:graphicFrame>
      <p:sp>
        <p:nvSpPr>
          <p:cNvPr id="35851" name="Text Box 5"/>
          <p:cNvSpPr txBox="1">
            <a:spLocks noChangeArrowheads="1"/>
          </p:cNvSpPr>
          <p:nvPr/>
        </p:nvSpPr>
        <p:spPr bwMode="auto">
          <a:xfrm>
            <a:off x="304800" y="2514600"/>
            <a:ext cx="7081838" cy="457200"/>
          </a:xfrm>
          <a:prstGeom prst="rect">
            <a:avLst/>
          </a:prstGeom>
          <a:noFill/>
          <a:ln w="9525">
            <a:noFill/>
            <a:miter lim="800000"/>
            <a:headEnd/>
            <a:tailEnd/>
          </a:ln>
        </p:spPr>
        <p:txBody>
          <a:bodyPr wrap="none">
            <a:spAutoFit/>
          </a:bodyPr>
          <a:lstStyle/>
          <a:p>
            <a:r>
              <a:rPr lang="ja-JP" altLang="en-US"/>
              <a:t>で定まるマルコフ情報源　　　のエントロピーを求める。</a:t>
            </a:r>
          </a:p>
        </p:txBody>
      </p:sp>
      <p:graphicFrame>
        <p:nvGraphicFramePr>
          <p:cNvPr id="35843" name="Object 6"/>
          <p:cNvGraphicFramePr>
            <a:graphicFrameLocks noChangeAspect="1"/>
          </p:cNvGraphicFramePr>
          <p:nvPr/>
        </p:nvGraphicFramePr>
        <p:xfrm>
          <a:off x="3494088" y="2463800"/>
          <a:ext cx="558800" cy="555625"/>
        </p:xfrm>
        <a:graphic>
          <a:graphicData uri="http://schemas.openxmlformats.org/presentationml/2006/ole">
            <p:oleObj spid="_x0000_s35843" name="Equation" r:id="rId4" imgW="203040" imgH="203040" progId="Equation.DSMT4">
              <p:embed/>
            </p:oleObj>
          </a:graphicData>
        </a:graphic>
      </p:graphicFrame>
      <p:sp>
        <p:nvSpPr>
          <p:cNvPr id="35852" name="Text Box 7"/>
          <p:cNvSpPr txBox="1">
            <a:spLocks noChangeArrowheads="1"/>
          </p:cNvSpPr>
          <p:nvPr/>
        </p:nvSpPr>
        <p:spPr bwMode="auto">
          <a:xfrm>
            <a:off x="1050925" y="3221038"/>
            <a:ext cx="5775325" cy="457200"/>
          </a:xfrm>
          <a:prstGeom prst="rect">
            <a:avLst/>
          </a:prstGeom>
          <a:noFill/>
          <a:ln w="9525">
            <a:noFill/>
            <a:miter lim="800000"/>
            <a:headEnd/>
            <a:tailEnd/>
          </a:ln>
        </p:spPr>
        <p:txBody>
          <a:bodyPr wrap="none">
            <a:spAutoFit/>
          </a:bodyPr>
          <a:lstStyle/>
          <a:p>
            <a:r>
              <a:rPr lang="ja-JP" altLang="en-US"/>
              <a:t>まず、定常分布　　　　は以下で与えられる。</a:t>
            </a:r>
          </a:p>
        </p:txBody>
      </p:sp>
      <p:graphicFrame>
        <p:nvGraphicFramePr>
          <p:cNvPr id="35844" name="Object 8"/>
          <p:cNvGraphicFramePr>
            <a:graphicFrameLocks noChangeAspect="1"/>
          </p:cNvGraphicFramePr>
          <p:nvPr/>
        </p:nvGraphicFramePr>
        <p:xfrm>
          <a:off x="1350963" y="3886200"/>
          <a:ext cx="5221287" cy="1193800"/>
        </p:xfrm>
        <a:graphic>
          <a:graphicData uri="http://schemas.openxmlformats.org/presentationml/2006/ole">
            <p:oleObj spid="_x0000_s35844" name="Equation" r:id="rId5" imgW="1777680" imgH="406080" progId="Equation.DSMT4">
              <p:embed/>
            </p:oleObj>
          </a:graphicData>
        </a:graphic>
      </p:graphicFrame>
      <p:graphicFrame>
        <p:nvGraphicFramePr>
          <p:cNvPr id="35845" name="Object 9"/>
          <p:cNvGraphicFramePr>
            <a:graphicFrameLocks noChangeAspect="1"/>
          </p:cNvGraphicFramePr>
          <p:nvPr/>
        </p:nvGraphicFramePr>
        <p:xfrm>
          <a:off x="3332163" y="3200400"/>
          <a:ext cx="373062" cy="373063"/>
        </p:xfrm>
        <a:graphic>
          <a:graphicData uri="http://schemas.openxmlformats.org/presentationml/2006/ole">
            <p:oleObj spid="_x0000_s35845" name="Equation" r:id="rId6" imgW="126720" imgH="126720" progId="Equation.DSMT4">
              <p:embed/>
            </p:oleObj>
          </a:graphicData>
        </a:graphic>
      </p:graphicFrame>
      <p:sp>
        <p:nvSpPr>
          <p:cNvPr id="35853" name="Text Box 10"/>
          <p:cNvSpPr txBox="1">
            <a:spLocks noChangeArrowheads="1"/>
          </p:cNvSpPr>
          <p:nvPr/>
        </p:nvSpPr>
        <p:spPr bwMode="auto">
          <a:xfrm>
            <a:off x="136525" y="5257800"/>
            <a:ext cx="8702675" cy="1200150"/>
          </a:xfrm>
          <a:prstGeom prst="rect">
            <a:avLst/>
          </a:prstGeom>
          <a:noFill/>
          <a:ln w="9525">
            <a:noFill/>
            <a:miter lim="800000"/>
            <a:headEnd/>
            <a:tailEnd/>
          </a:ln>
        </p:spPr>
        <p:txBody>
          <a:bodyPr>
            <a:spAutoFit/>
          </a:bodyPr>
          <a:lstStyle/>
          <a:p>
            <a:r>
              <a:rPr lang="ja-JP" altLang="en-US"/>
              <a:t>状態０におけるエントロピー（０を条件とする条件付きエントロピー）</a:t>
            </a:r>
            <a:endParaRPr lang="en-US" altLang="ja-JP"/>
          </a:p>
          <a:p>
            <a:r>
              <a:rPr lang="ja-JP" altLang="en-US"/>
              <a:t>　　　　　　　　および状態１におけるエントロピー　　　　　　　　　　　　を求める。</a:t>
            </a:r>
          </a:p>
        </p:txBody>
      </p:sp>
      <p:graphicFrame>
        <p:nvGraphicFramePr>
          <p:cNvPr id="35846" name="Object 11"/>
          <p:cNvGraphicFramePr>
            <a:graphicFrameLocks noChangeAspect="1"/>
          </p:cNvGraphicFramePr>
          <p:nvPr/>
        </p:nvGraphicFramePr>
        <p:xfrm>
          <a:off x="214313" y="5643563"/>
          <a:ext cx="1500187" cy="479425"/>
        </p:xfrm>
        <a:graphic>
          <a:graphicData uri="http://schemas.openxmlformats.org/presentationml/2006/ole">
            <p:oleObj spid="_x0000_s35846" name="Equation" r:id="rId7" imgW="634680" imgH="203040" progId="Equation.DSMT4">
              <p:embed/>
            </p:oleObj>
          </a:graphicData>
        </a:graphic>
      </p:graphicFrame>
      <p:graphicFrame>
        <p:nvGraphicFramePr>
          <p:cNvPr id="35847" name="Object 12"/>
          <p:cNvGraphicFramePr>
            <a:graphicFrameLocks noChangeAspect="1"/>
          </p:cNvGraphicFramePr>
          <p:nvPr/>
        </p:nvGraphicFramePr>
        <p:xfrm>
          <a:off x="6286500" y="5643563"/>
          <a:ext cx="1571625" cy="523875"/>
        </p:xfrm>
        <a:graphic>
          <a:graphicData uri="http://schemas.openxmlformats.org/presentationml/2006/ole">
            <p:oleObj spid="_x0000_s35847" name="Equation" r:id="rId8" imgW="609480" imgH="203040" progId="Equation.DSMT4">
              <p:embed/>
            </p:oleObj>
          </a:graphicData>
        </a:graphic>
      </p:graphicFrame>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9" name="スライド番号プレースホルダ 3"/>
          <p:cNvSpPr>
            <a:spLocks noGrp="1"/>
          </p:cNvSpPr>
          <p:nvPr>
            <p:ph type="sldNum" sz="quarter" idx="12"/>
          </p:nvPr>
        </p:nvSpPr>
        <p:spPr>
          <a:noFill/>
        </p:spPr>
        <p:txBody>
          <a:bodyPr/>
          <a:lstStyle/>
          <a:p>
            <a:fld id="{D07EBD48-754B-4D47-87D3-E81B53CDD483}" type="slidenum">
              <a:rPr lang="en-US" altLang="ja-JP" smtClean="0"/>
              <a:pPr/>
              <a:t>41</a:t>
            </a:fld>
            <a:endParaRPr lang="en-US" altLang="ja-JP" smtClean="0"/>
          </a:p>
        </p:txBody>
      </p:sp>
      <p:graphicFrame>
        <p:nvGraphicFramePr>
          <p:cNvPr id="36866" name="Object 2"/>
          <p:cNvGraphicFramePr>
            <a:graphicFrameLocks noChangeAspect="1"/>
          </p:cNvGraphicFramePr>
          <p:nvPr/>
        </p:nvGraphicFramePr>
        <p:xfrm>
          <a:off x="225425" y="180975"/>
          <a:ext cx="8616950" cy="1724025"/>
        </p:xfrm>
        <a:graphic>
          <a:graphicData uri="http://schemas.openxmlformats.org/presentationml/2006/ole">
            <p:oleObj spid="_x0000_s36866" name="Equation" r:id="rId3" imgW="3441600" imgH="850680" progId="Equation.DSMT4">
              <p:embed/>
            </p:oleObj>
          </a:graphicData>
        </a:graphic>
      </p:graphicFrame>
      <p:graphicFrame>
        <p:nvGraphicFramePr>
          <p:cNvPr id="36867" name="Object 3"/>
          <p:cNvGraphicFramePr>
            <a:graphicFrameLocks noChangeAspect="1"/>
          </p:cNvGraphicFramePr>
          <p:nvPr/>
        </p:nvGraphicFramePr>
        <p:xfrm>
          <a:off x="131763" y="1981200"/>
          <a:ext cx="8499475" cy="1905000"/>
        </p:xfrm>
        <a:graphic>
          <a:graphicData uri="http://schemas.openxmlformats.org/presentationml/2006/ole">
            <p:oleObj spid="_x0000_s36867" name="Equation" r:id="rId4" imgW="3365280" imgH="850680" progId="Equation.DSMT4">
              <p:embed/>
            </p:oleObj>
          </a:graphicData>
        </a:graphic>
      </p:graphicFrame>
      <p:graphicFrame>
        <p:nvGraphicFramePr>
          <p:cNvPr id="36868" name="Object 4"/>
          <p:cNvGraphicFramePr>
            <a:graphicFrameLocks noChangeAspect="1"/>
          </p:cNvGraphicFramePr>
          <p:nvPr/>
        </p:nvGraphicFramePr>
        <p:xfrm>
          <a:off x="149225" y="4038600"/>
          <a:ext cx="7470775" cy="2365375"/>
        </p:xfrm>
        <a:graphic>
          <a:graphicData uri="http://schemas.openxmlformats.org/presentationml/2006/ole">
            <p:oleObj spid="_x0000_s36868" name="Equation" r:id="rId5" imgW="2958840" imgH="1117440" progId="Equation.DSMT4">
              <p:embed/>
            </p:oleObj>
          </a:graphicData>
        </a:graphic>
      </p:graphicFrame>
      <p:sp>
        <p:nvSpPr>
          <p:cNvPr id="36870" name="AutoShape 5"/>
          <p:cNvSpPr>
            <a:spLocks noChangeArrowheads="1"/>
          </p:cNvSpPr>
          <p:nvPr/>
        </p:nvSpPr>
        <p:spPr bwMode="auto">
          <a:xfrm>
            <a:off x="2362200" y="762000"/>
            <a:ext cx="4114800" cy="990600"/>
          </a:xfrm>
          <a:prstGeom prst="wedgeRoundRectCallout">
            <a:avLst>
              <a:gd name="adj1" fmla="val -64005"/>
              <a:gd name="adj2" fmla="val -160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6871" name="Text Box 6"/>
          <p:cNvSpPr txBox="1">
            <a:spLocks noChangeArrowheads="1"/>
          </p:cNvSpPr>
          <p:nvPr/>
        </p:nvSpPr>
        <p:spPr bwMode="auto">
          <a:xfrm>
            <a:off x="2803525" y="935038"/>
            <a:ext cx="2862263" cy="457200"/>
          </a:xfrm>
          <a:prstGeom prst="rect">
            <a:avLst/>
          </a:prstGeom>
          <a:noFill/>
          <a:ln w="9525">
            <a:noFill/>
            <a:miter lim="800000"/>
            <a:headEnd/>
            <a:tailEnd/>
          </a:ln>
        </p:spPr>
        <p:txBody>
          <a:bodyPr wrap="none">
            <a:spAutoFit/>
          </a:bodyPr>
          <a:lstStyle/>
          <a:p>
            <a:r>
              <a:rPr lang="ja-JP" altLang="en-US" dirty="0"/>
              <a:t>０の時のエントロピー</a:t>
            </a:r>
          </a:p>
        </p:txBody>
      </p:sp>
      <p:sp>
        <p:nvSpPr>
          <p:cNvPr id="36872" name="AutoShape 7"/>
          <p:cNvSpPr>
            <a:spLocks noChangeArrowheads="1"/>
          </p:cNvSpPr>
          <p:nvPr/>
        </p:nvSpPr>
        <p:spPr bwMode="auto">
          <a:xfrm>
            <a:off x="2667000" y="2819400"/>
            <a:ext cx="4114800" cy="990600"/>
          </a:xfrm>
          <a:prstGeom prst="wedgeRoundRectCallout">
            <a:avLst>
              <a:gd name="adj1" fmla="val -64005"/>
              <a:gd name="adj2" fmla="val -160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6873" name="Text Box 8"/>
          <p:cNvSpPr txBox="1">
            <a:spLocks noChangeArrowheads="1"/>
          </p:cNvSpPr>
          <p:nvPr/>
        </p:nvSpPr>
        <p:spPr bwMode="auto">
          <a:xfrm>
            <a:off x="3108325" y="2992438"/>
            <a:ext cx="2862263" cy="457200"/>
          </a:xfrm>
          <a:prstGeom prst="rect">
            <a:avLst/>
          </a:prstGeom>
          <a:noFill/>
          <a:ln w="9525">
            <a:noFill/>
            <a:miter lim="800000"/>
            <a:headEnd/>
            <a:tailEnd/>
          </a:ln>
        </p:spPr>
        <p:txBody>
          <a:bodyPr wrap="none">
            <a:spAutoFit/>
          </a:bodyPr>
          <a:lstStyle/>
          <a:p>
            <a:r>
              <a:rPr lang="ja-JP" altLang="en-US"/>
              <a:t>１の時のエントロピー</a:t>
            </a:r>
          </a:p>
        </p:txBody>
      </p:sp>
      <p:sp>
        <p:nvSpPr>
          <p:cNvPr id="36874" name="AutoShape 9"/>
          <p:cNvSpPr>
            <a:spLocks noChangeArrowheads="1"/>
          </p:cNvSpPr>
          <p:nvPr/>
        </p:nvSpPr>
        <p:spPr bwMode="auto">
          <a:xfrm>
            <a:off x="3962400" y="5334000"/>
            <a:ext cx="4419600" cy="990600"/>
          </a:xfrm>
          <a:prstGeom prst="wedgeRoundRectCallout">
            <a:avLst>
              <a:gd name="adj1" fmla="val -94074"/>
              <a:gd name="adj2" fmla="val 4647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6875" name="Text Box 10"/>
          <p:cNvSpPr txBox="1">
            <a:spLocks noChangeArrowheads="1"/>
          </p:cNvSpPr>
          <p:nvPr/>
        </p:nvSpPr>
        <p:spPr bwMode="auto">
          <a:xfrm>
            <a:off x="3962400" y="5562600"/>
            <a:ext cx="4027488" cy="457200"/>
          </a:xfrm>
          <a:prstGeom prst="rect">
            <a:avLst/>
          </a:prstGeom>
          <a:noFill/>
          <a:ln w="9525">
            <a:noFill/>
            <a:miter lim="800000"/>
            <a:headEnd/>
            <a:tailEnd/>
          </a:ln>
        </p:spPr>
        <p:txBody>
          <a:bodyPr wrap="none">
            <a:spAutoFit/>
          </a:bodyPr>
          <a:lstStyle/>
          <a:p>
            <a:r>
              <a:rPr lang="ja-JP" altLang="en-US"/>
              <a:t>マルコフ情報源のエントロピー</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00" name="スライド番号プレースホルダ 4"/>
          <p:cNvSpPr>
            <a:spLocks noGrp="1"/>
          </p:cNvSpPr>
          <p:nvPr>
            <p:ph type="sldNum" sz="quarter" idx="12"/>
          </p:nvPr>
        </p:nvSpPr>
        <p:spPr>
          <a:noFill/>
        </p:spPr>
        <p:txBody>
          <a:bodyPr/>
          <a:lstStyle/>
          <a:p>
            <a:fld id="{9088DE1B-1671-4750-9BA4-3DE5B9423114}" type="slidenum">
              <a:rPr lang="en-US" altLang="ja-JP" smtClean="0"/>
              <a:pPr/>
              <a:t>42</a:t>
            </a:fld>
            <a:endParaRPr lang="en-US" altLang="ja-JP" smtClean="0"/>
          </a:p>
        </p:txBody>
      </p:sp>
      <p:sp>
        <p:nvSpPr>
          <p:cNvPr id="37901" name="AutoShape 22"/>
          <p:cNvSpPr>
            <a:spLocks noChangeArrowheads="1"/>
          </p:cNvSpPr>
          <p:nvPr/>
        </p:nvSpPr>
        <p:spPr bwMode="auto">
          <a:xfrm>
            <a:off x="1143000" y="533400"/>
            <a:ext cx="2514600" cy="1524000"/>
          </a:xfrm>
          <a:prstGeom prst="wedgeRoundRectCallout">
            <a:avLst>
              <a:gd name="adj1" fmla="val -5491"/>
              <a:gd name="adj2" fmla="val 91458"/>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2" name="AutoShape 18"/>
          <p:cNvSpPr>
            <a:spLocks noChangeArrowheads="1"/>
          </p:cNvSpPr>
          <p:nvPr/>
        </p:nvSpPr>
        <p:spPr bwMode="auto">
          <a:xfrm>
            <a:off x="5105400" y="4648200"/>
            <a:ext cx="2971800" cy="1981200"/>
          </a:xfrm>
          <a:prstGeom prst="wedgeRoundRectCallout">
            <a:avLst>
              <a:gd name="adj1" fmla="val -20671"/>
              <a:gd name="adj2" fmla="val -7772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3" name="AutoShape 17"/>
          <p:cNvSpPr>
            <a:spLocks noChangeArrowheads="1"/>
          </p:cNvSpPr>
          <p:nvPr/>
        </p:nvSpPr>
        <p:spPr bwMode="auto">
          <a:xfrm>
            <a:off x="304800" y="4648200"/>
            <a:ext cx="3124200" cy="2057400"/>
          </a:xfrm>
          <a:prstGeom prst="wedgeRoundRectCallout">
            <a:avLst>
              <a:gd name="adj1" fmla="val 11435"/>
              <a:gd name="adj2" fmla="val -79477"/>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37904" name="Rectangle 2"/>
          <p:cNvSpPr>
            <a:spLocks noGrp="1" noChangeArrowheads="1"/>
          </p:cNvSpPr>
          <p:nvPr>
            <p:ph type="title"/>
          </p:nvPr>
        </p:nvSpPr>
        <p:spPr/>
        <p:txBody>
          <a:bodyPr/>
          <a:lstStyle/>
          <a:p>
            <a:pPr eaLnBrk="1" hangingPunct="1"/>
            <a:r>
              <a:rPr lang="ja-JP" altLang="en-US" smtClean="0"/>
              <a:t>マルコフ情報源のエントロピーの意味</a:t>
            </a:r>
          </a:p>
        </p:txBody>
      </p:sp>
      <p:sp>
        <p:nvSpPr>
          <p:cNvPr id="37905" name="Oval 3"/>
          <p:cNvSpPr>
            <a:spLocks noChangeArrowheads="1"/>
          </p:cNvSpPr>
          <p:nvPr/>
        </p:nvSpPr>
        <p:spPr bwMode="auto">
          <a:xfrm>
            <a:off x="1752600" y="2603500"/>
            <a:ext cx="1646238" cy="1562100"/>
          </a:xfrm>
          <a:prstGeom prst="ellipse">
            <a:avLst/>
          </a:prstGeom>
          <a:noFill/>
          <a:ln w="9525">
            <a:solidFill>
              <a:schemeClr val="tx1"/>
            </a:solidFill>
            <a:round/>
            <a:headEnd/>
            <a:tailEnd/>
          </a:ln>
        </p:spPr>
        <p:txBody>
          <a:bodyPr wrap="none" anchor="ctr"/>
          <a:lstStyle/>
          <a:p>
            <a:endParaRPr lang="ja-JP" altLang="en-US"/>
          </a:p>
        </p:txBody>
      </p:sp>
      <p:graphicFrame>
        <p:nvGraphicFramePr>
          <p:cNvPr id="37890" name="Object 4"/>
          <p:cNvGraphicFramePr>
            <a:graphicFrameLocks noChangeAspect="1"/>
          </p:cNvGraphicFramePr>
          <p:nvPr/>
        </p:nvGraphicFramePr>
        <p:xfrm>
          <a:off x="2214563" y="2928938"/>
          <a:ext cx="741362" cy="885825"/>
        </p:xfrm>
        <a:graphic>
          <a:graphicData uri="http://schemas.openxmlformats.org/presentationml/2006/ole">
            <p:oleObj spid="_x0000_s37890" name="Equation" r:id="rId3" imgW="126720" imgH="152280" progId="Equation.DSMT4">
              <p:embed/>
            </p:oleObj>
          </a:graphicData>
        </a:graphic>
      </p:graphicFrame>
      <p:sp>
        <p:nvSpPr>
          <p:cNvPr id="37906" name="Oval 5"/>
          <p:cNvSpPr>
            <a:spLocks noChangeArrowheads="1"/>
          </p:cNvSpPr>
          <p:nvPr/>
        </p:nvSpPr>
        <p:spPr bwMode="auto">
          <a:xfrm>
            <a:off x="5105400" y="2527300"/>
            <a:ext cx="1646238" cy="1562100"/>
          </a:xfrm>
          <a:prstGeom prst="ellipse">
            <a:avLst/>
          </a:prstGeom>
          <a:noFill/>
          <a:ln w="9525">
            <a:solidFill>
              <a:schemeClr val="tx1"/>
            </a:solidFill>
            <a:round/>
            <a:headEnd/>
            <a:tailEnd/>
          </a:ln>
        </p:spPr>
        <p:txBody>
          <a:bodyPr wrap="none" anchor="ctr"/>
          <a:lstStyle/>
          <a:p>
            <a:endParaRPr lang="ja-JP" altLang="en-US"/>
          </a:p>
        </p:txBody>
      </p:sp>
      <p:graphicFrame>
        <p:nvGraphicFramePr>
          <p:cNvPr id="37891" name="Object 6"/>
          <p:cNvGraphicFramePr>
            <a:graphicFrameLocks noChangeAspect="1"/>
          </p:cNvGraphicFramePr>
          <p:nvPr/>
        </p:nvGraphicFramePr>
        <p:xfrm>
          <a:off x="5880100" y="2741613"/>
          <a:ext cx="592138" cy="960437"/>
        </p:xfrm>
        <a:graphic>
          <a:graphicData uri="http://schemas.openxmlformats.org/presentationml/2006/ole">
            <p:oleObj spid="_x0000_s37891" name="Equation" r:id="rId4" imgW="101520" imgH="164880" progId="Equation.DSMT4">
              <p:embed/>
            </p:oleObj>
          </a:graphicData>
        </a:graphic>
      </p:graphicFrame>
      <p:sp>
        <p:nvSpPr>
          <p:cNvPr id="37907" name="AutoShape 7"/>
          <p:cNvSpPr>
            <a:spLocks noChangeArrowheads="1"/>
          </p:cNvSpPr>
          <p:nvPr/>
        </p:nvSpPr>
        <p:spPr bwMode="auto">
          <a:xfrm>
            <a:off x="3048000" y="2351088"/>
            <a:ext cx="2400300" cy="315912"/>
          </a:xfrm>
          <a:prstGeom prst="curvedDownArrow">
            <a:avLst>
              <a:gd name="adj1" fmla="val 44568"/>
              <a:gd name="adj2" fmla="val 192025"/>
              <a:gd name="adj3" fmla="val 33333"/>
            </a:avLst>
          </a:prstGeom>
          <a:solidFill>
            <a:schemeClr val="tx1"/>
          </a:solidFill>
          <a:ln w="9525">
            <a:solidFill>
              <a:schemeClr val="tx1"/>
            </a:solidFill>
            <a:miter lim="800000"/>
            <a:headEnd/>
            <a:tailEnd/>
          </a:ln>
        </p:spPr>
        <p:txBody>
          <a:bodyPr wrap="none" anchor="ctr"/>
          <a:lstStyle/>
          <a:p>
            <a:endParaRPr lang="ja-JP" altLang="en-US"/>
          </a:p>
        </p:txBody>
      </p:sp>
      <p:sp>
        <p:nvSpPr>
          <p:cNvPr id="37908" name="AutoShape 8"/>
          <p:cNvSpPr>
            <a:spLocks noChangeArrowheads="1"/>
          </p:cNvSpPr>
          <p:nvPr/>
        </p:nvSpPr>
        <p:spPr bwMode="auto">
          <a:xfrm rot="10800000">
            <a:off x="2895600" y="4179888"/>
            <a:ext cx="2400300" cy="315912"/>
          </a:xfrm>
          <a:prstGeom prst="curvedDownArrow">
            <a:avLst>
              <a:gd name="adj1" fmla="val 44181"/>
              <a:gd name="adj2" fmla="val 191638"/>
              <a:gd name="adj3" fmla="val 28750"/>
            </a:avLst>
          </a:prstGeom>
          <a:solidFill>
            <a:schemeClr val="tx1"/>
          </a:solidFill>
          <a:ln w="9525">
            <a:solidFill>
              <a:schemeClr val="tx1"/>
            </a:solidFill>
            <a:miter lim="800000"/>
            <a:headEnd/>
            <a:tailEnd/>
          </a:ln>
        </p:spPr>
        <p:txBody>
          <a:bodyPr wrap="none" anchor="ctr"/>
          <a:lstStyle/>
          <a:p>
            <a:endParaRPr lang="ja-JP" altLang="en-US"/>
          </a:p>
        </p:txBody>
      </p:sp>
      <p:sp>
        <p:nvSpPr>
          <p:cNvPr id="37909" name="AutoShape 9"/>
          <p:cNvSpPr>
            <a:spLocks noChangeArrowheads="1"/>
          </p:cNvSpPr>
          <p:nvPr/>
        </p:nvSpPr>
        <p:spPr bwMode="auto">
          <a:xfrm rot="7017943">
            <a:off x="6791325" y="2633663"/>
            <a:ext cx="841375" cy="841375"/>
          </a:xfrm>
          <a:custGeom>
            <a:avLst/>
            <a:gdLst>
              <a:gd name="T0" fmla="*/ 5665609 w 21600"/>
              <a:gd name="T1" fmla="*/ 3992013 h 21600"/>
              <a:gd name="T2" fmla="*/ 13686055 w 21600"/>
              <a:gd name="T3" fmla="*/ 31837511 h 21600"/>
              <a:gd name="T4" fmla="*/ 6583565 w 21600"/>
              <a:gd name="T5" fmla="*/ 5054131 h 21600"/>
              <a:gd name="T6" fmla="*/ 36861297 w 21600"/>
              <a:gd name="T7" fmla="*/ 15802697 h 21600"/>
              <a:gd name="T8" fmla="*/ 32201679 w 21600"/>
              <a:gd name="T9" fmla="*/ 20735416 h 21600"/>
              <a:gd name="T10" fmla="*/ 27268925 w 21600"/>
              <a:gd name="T11" fmla="*/ 16075793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671" y="10519"/>
                </a:moveTo>
                <a:cubicBezTo>
                  <a:pt x="20518" y="5176"/>
                  <a:pt x="16144" y="925"/>
                  <a:pt x="10800" y="925"/>
                </a:cubicBezTo>
                <a:cubicBezTo>
                  <a:pt x="5346" y="925"/>
                  <a:pt x="925" y="5346"/>
                  <a:pt x="925" y="10800"/>
                </a:cubicBezTo>
                <a:cubicBezTo>
                  <a:pt x="924" y="15597"/>
                  <a:pt x="4373" y="19701"/>
                  <a:pt x="9099" y="20527"/>
                </a:cubicBezTo>
                <a:lnTo>
                  <a:pt x="8940" y="21438"/>
                </a:lnTo>
                <a:cubicBezTo>
                  <a:pt x="3771" y="20535"/>
                  <a:pt x="0" y="16047"/>
                  <a:pt x="0" y="10800"/>
                </a:cubicBezTo>
                <a:cubicBezTo>
                  <a:pt x="0" y="4835"/>
                  <a:pt x="4835" y="0"/>
                  <a:pt x="10800" y="0"/>
                </a:cubicBezTo>
                <a:cubicBezTo>
                  <a:pt x="16645" y="-1"/>
                  <a:pt x="21429" y="4650"/>
                  <a:pt x="21595" y="10492"/>
                </a:cubicBezTo>
                <a:lnTo>
                  <a:pt x="24294" y="10415"/>
                </a:lnTo>
                <a:lnTo>
                  <a:pt x="21223" y="13666"/>
                </a:lnTo>
                <a:lnTo>
                  <a:pt x="17972" y="10595"/>
                </a:lnTo>
                <a:lnTo>
                  <a:pt x="20671" y="10519"/>
                </a:lnTo>
                <a:close/>
              </a:path>
            </a:pathLst>
          </a:custGeom>
          <a:solidFill>
            <a:schemeClr val="tx1"/>
          </a:solidFill>
          <a:ln w="9525">
            <a:solidFill>
              <a:schemeClr val="tx1"/>
            </a:solidFill>
            <a:miter lim="800000"/>
            <a:headEnd/>
            <a:tailEnd/>
          </a:ln>
        </p:spPr>
        <p:txBody>
          <a:bodyPr wrap="none" anchor="ctr"/>
          <a:lstStyle/>
          <a:p>
            <a:endParaRPr lang="ja-JP" altLang="en-US"/>
          </a:p>
        </p:txBody>
      </p:sp>
      <p:sp>
        <p:nvSpPr>
          <p:cNvPr id="37910" name="AutoShape 10"/>
          <p:cNvSpPr>
            <a:spLocks noChangeArrowheads="1"/>
          </p:cNvSpPr>
          <p:nvPr/>
        </p:nvSpPr>
        <p:spPr bwMode="auto">
          <a:xfrm rot="-3769996">
            <a:off x="695326" y="2935287"/>
            <a:ext cx="842962" cy="842963"/>
          </a:xfrm>
          <a:custGeom>
            <a:avLst/>
            <a:gdLst>
              <a:gd name="T0" fmla="*/ 5686989 w 21600"/>
              <a:gd name="T1" fmla="*/ 4007118 h 21600"/>
              <a:gd name="T2" fmla="*/ 13737744 w 21600"/>
              <a:gd name="T3" fmla="*/ 31957818 h 21600"/>
              <a:gd name="T4" fmla="*/ 6608432 w 21600"/>
              <a:gd name="T5" fmla="*/ 5073232 h 21600"/>
              <a:gd name="T6" fmla="*/ 37000486 w 21600"/>
              <a:gd name="T7" fmla="*/ 15862377 h 21600"/>
              <a:gd name="T8" fmla="*/ 32323259 w 21600"/>
              <a:gd name="T9" fmla="*/ 20813773 h 21600"/>
              <a:gd name="T10" fmla="*/ 27371913 w 21600"/>
              <a:gd name="T11" fmla="*/ 16136535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20671" y="10519"/>
                </a:moveTo>
                <a:cubicBezTo>
                  <a:pt x="20518" y="5176"/>
                  <a:pt x="16144" y="925"/>
                  <a:pt x="10800" y="925"/>
                </a:cubicBezTo>
                <a:cubicBezTo>
                  <a:pt x="5346" y="925"/>
                  <a:pt x="925" y="5346"/>
                  <a:pt x="925" y="10800"/>
                </a:cubicBezTo>
                <a:cubicBezTo>
                  <a:pt x="924" y="15597"/>
                  <a:pt x="4373" y="19701"/>
                  <a:pt x="9099" y="20527"/>
                </a:cubicBezTo>
                <a:lnTo>
                  <a:pt x="8940" y="21438"/>
                </a:lnTo>
                <a:cubicBezTo>
                  <a:pt x="3771" y="20535"/>
                  <a:pt x="0" y="16047"/>
                  <a:pt x="0" y="10800"/>
                </a:cubicBezTo>
                <a:cubicBezTo>
                  <a:pt x="0" y="4835"/>
                  <a:pt x="4835" y="0"/>
                  <a:pt x="10800" y="0"/>
                </a:cubicBezTo>
                <a:cubicBezTo>
                  <a:pt x="16645" y="-1"/>
                  <a:pt x="21429" y="4650"/>
                  <a:pt x="21595" y="10492"/>
                </a:cubicBezTo>
                <a:lnTo>
                  <a:pt x="24294" y="10415"/>
                </a:lnTo>
                <a:lnTo>
                  <a:pt x="21223" y="13666"/>
                </a:lnTo>
                <a:lnTo>
                  <a:pt x="17972" y="10595"/>
                </a:lnTo>
                <a:lnTo>
                  <a:pt x="20671" y="10519"/>
                </a:lnTo>
                <a:close/>
              </a:path>
            </a:pathLst>
          </a:custGeom>
          <a:solidFill>
            <a:schemeClr val="tx1"/>
          </a:solidFill>
          <a:ln w="9525">
            <a:solidFill>
              <a:schemeClr val="tx1"/>
            </a:solidFill>
            <a:miter lim="800000"/>
            <a:headEnd/>
            <a:tailEnd/>
          </a:ln>
        </p:spPr>
        <p:txBody>
          <a:bodyPr wrap="none" anchor="ctr"/>
          <a:lstStyle/>
          <a:p>
            <a:endParaRPr lang="ja-JP" altLang="en-US"/>
          </a:p>
        </p:txBody>
      </p:sp>
      <p:graphicFrame>
        <p:nvGraphicFramePr>
          <p:cNvPr id="37892" name="Object 11"/>
          <p:cNvGraphicFramePr>
            <a:graphicFrameLocks noChangeAspect="1"/>
          </p:cNvGraphicFramePr>
          <p:nvPr/>
        </p:nvGraphicFramePr>
        <p:xfrm>
          <a:off x="228600" y="2895600"/>
          <a:ext cx="450850" cy="1122363"/>
        </p:xfrm>
        <a:graphic>
          <a:graphicData uri="http://schemas.openxmlformats.org/presentationml/2006/ole">
            <p:oleObj spid="_x0000_s37892" name="Equation" r:id="rId5" imgW="152280" imgH="380880" progId="Equation.DSMT4">
              <p:embed/>
            </p:oleObj>
          </a:graphicData>
        </a:graphic>
      </p:graphicFrame>
      <p:graphicFrame>
        <p:nvGraphicFramePr>
          <p:cNvPr id="37893" name="Object 12"/>
          <p:cNvGraphicFramePr>
            <a:graphicFrameLocks noChangeAspect="1"/>
          </p:cNvGraphicFramePr>
          <p:nvPr/>
        </p:nvGraphicFramePr>
        <p:xfrm>
          <a:off x="4191000" y="2763838"/>
          <a:ext cx="450850" cy="1122362"/>
        </p:xfrm>
        <a:graphic>
          <a:graphicData uri="http://schemas.openxmlformats.org/presentationml/2006/ole">
            <p:oleObj spid="_x0000_s37893" name="Equation" r:id="rId6" imgW="152280" imgH="380880" progId="Equation.DSMT4">
              <p:embed/>
            </p:oleObj>
          </a:graphicData>
        </a:graphic>
      </p:graphicFrame>
      <p:graphicFrame>
        <p:nvGraphicFramePr>
          <p:cNvPr id="37894" name="Object 13"/>
          <p:cNvGraphicFramePr>
            <a:graphicFrameLocks noChangeAspect="1"/>
          </p:cNvGraphicFramePr>
          <p:nvPr/>
        </p:nvGraphicFramePr>
        <p:xfrm>
          <a:off x="4137025" y="4572000"/>
          <a:ext cx="498475" cy="1350963"/>
        </p:xfrm>
        <a:graphic>
          <a:graphicData uri="http://schemas.openxmlformats.org/presentationml/2006/ole">
            <p:oleObj spid="_x0000_s37894" name="Equation" r:id="rId7" imgW="139680" imgH="380880" progId="Equation.DSMT4">
              <p:embed/>
            </p:oleObj>
          </a:graphicData>
        </a:graphic>
      </p:graphicFrame>
      <p:graphicFrame>
        <p:nvGraphicFramePr>
          <p:cNvPr id="37895" name="Object 14"/>
          <p:cNvGraphicFramePr>
            <a:graphicFrameLocks noChangeAspect="1"/>
          </p:cNvGraphicFramePr>
          <p:nvPr/>
        </p:nvGraphicFramePr>
        <p:xfrm>
          <a:off x="8153400" y="2438400"/>
          <a:ext cx="414338" cy="1122363"/>
        </p:xfrm>
        <a:graphic>
          <a:graphicData uri="http://schemas.openxmlformats.org/presentationml/2006/ole">
            <p:oleObj spid="_x0000_s37895" name="Equation" r:id="rId8" imgW="139680" imgH="380880" progId="Equation.DSMT4">
              <p:embed/>
            </p:oleObj>
          </a:graphicData>
        </a:graphic>
      </p:graphicFrame>
      <p:graphicFrame>
        <p:nvGraphicFramePr>
          <p:cNvPr id="37896" name="Object 15"/>
          <p:cNvGraphicFramePr>
            <a:graphicFrameLocks noChangeAspect="1"/>
          </p:cNvGraphicFramePr>
          <p:nvPr/>
        </p:nvGraphicFramePr>
        <p:xfrm>
          <a:off x="631825" y="4800600"/>
          <a:ext cx="2165350" cy="561975"/>
        </p:xfrm>
        <a:graphic>
          <a:graphicData uri="http://schemas.openxmlformats.org/presentationml/2006/ole">
            <p:oleObj spid="_x0000_s37896" name="Equation" r:id="rId9" imgW="634680" imgH="203040" progId="Equation.DSMT4">
              <p:embed/>
            </p:oleObj>
          </a:graphicData>
        </a:graphic>
      </p:graphicFrame>
      <p:graphicFrame>
        <p:nvGraphicFramePr>
          <p:cNvPr id="37897" name="Object 16"/>
          <p:cNvGraphicFramePr>
            <a:graphicFrameLocks noChangeAspect="1"/>
          </p:cNvGraphicFramePr>
          <p:nvPr/>
        </p:nvGraphicFramePr>
        <p:xfrm>
          <a:off x="5219700" y="4724400"/>
          <a:ext cx="2211388" cy="654050"/>
        </p:xfrm>
        <a:graphic>
          <a:graphicData uri="http://schemas.openxmlformats.org/presentationml/2006/ole">
            <p:oleObj spid="_x0000_s37897" name="Equation" r:id="rId10" imgW="609480" imgH="203040" progId="Equation.DSMT4">
              <p:embed/>
            </p:oleObj>
          </a:graphicData>
        </a:graphic>
      </p:graphicFrame>
      <p:sp>
        <p:nvSpPr>
          <p:cNvPr id="37911" name="Text Box 19"/>
          <p:cNvSpPr txBox="1">
            <a:spLocks noChangeArrowheads="1"/>
          </p:cNvSpPr>
          <p:nvPr/>
        </p:nvSpPr>
        <p:spPr bwMode="auto">
          <a:xfrm>
            <a:off x="609600" y="5334000"/>
            <a:ext cx="2606675" cy="1187450"/>
          </a:xfrm>
          <a:prstGeom prst="rect">
            <a:avLst/>
          </a:prstGeom>
          <a:noFill/>
          <a:ln w="9525">
            <a:noFill/>
            <a:miter lim="800000"/>
            <a:headEnd/>
            <a:tailEnd/>
          </a:ln>
        </p:spPr>
        <p:txBody>
          <a:bodyPr>
            <a:spAutoFit/>
          </a:bodyPr>
          <a:lstStyle/>
          <a:p>
            <a:r>
              <a:rPr lang="ja-JP" altLang="en-US"/>
              <a:t>０状態において、</a:t>
            </a:r>
          </a:p>
          <a:p>
            <a:r>
              <a:rPr lang="ja-JP" altLang="en-US"/>
              <a:t>記号出力に注目した平均情報量</a:t>
            </a:r>
          </a:p>
        </p:txBody>
      </p:sp>
      <p:sp>
        <p:nvSpPr>
          <p:cNvPr id="37912" name="Text Box 20"/>
          <p:cNvSpPr txBox="1">
            <a:spLocks noChangeArrowheads="1"/>
          </p:cNvSpPr>
          <p:nvPr/>
        </p:nvSpPr>
        <p:spPr bwMode="auto">
          <a:xfrm>
            <a:off x="5257800" y="5181600"/>
            <a:ext cx="2606675" cy="1187450"/>
          </a:xfrm>
          <a:prstGeom prst="rect">
            <a:avLst/>
          </a:prstGeom>
          <a:noFill/>
          <a:ln w="9525">
            <a:noFill/>
            <a:miter lim="800000"/>
            <a:headEnd/>
            <a:tailEnd/>
          </a:ln>
        </p:spPr>
        <p:txBody>
          <a:bodyPr>
            <a:spAutoFit/>
          </a:bodyPr>
          <a:lstStyle/>
          <a:p>
            <a:r>
              <a:rPr lang="ja-JP" altLang="en-US"/>
              <a:t>１状態において、</a:t>
            </a:r>
          </a:p>
          <a:p>
            <a:r>
              <a:rPr lang="ja-JP" altLang="en-US"/>
              <a:t>記号出力に注目した平均情報量</a:t>
            </a:r>
          </a:p>
        </p:txBody>
      </p:sp>
      <p:graphicFrame>
        <p:nvGraphicFramePr>
          <p:cNvPr id="37898" name="Object 21"/>
          <p:cNvGraphicFramePr>
            <a:graphicFrameLocks noChangeAspect="1"/>
          </p:cNvGraphicFramePr>
          <p:nvPr/>
        </p:nvGraphicFramePr>
        <p:xfrm>
          <a:off x="1295400" y="609600"/>
          <a:ext cx="1125538" cy="561975"/>
        </p:xfrm>
        <a:graphic>
          <a:graphicData uri="http://schemas.openxmlformats.org/presentationml/2006/ole">
            <p:oleObj spid="_x0000_s37898" name="Equation" r:id="rId11" imgW="330120" imgH="203040" progId="Equation.DSMT4">
              <p:embed/>
            </p:oleObj>
          </a:graphicData>
        </a:graphic>
      </p:graphicFrame>
      <p:sp>
        <p:nvSpPr>
          <p:cNvPr id="37913" name="AutoShape 23"/>
          <p:cNvSpPr>
            <a:spLocks noChangeArrowheads="1"/>
          </p:cNvSpPr>
          <p:nvPr/>
        </p:nvSpPr>
        <p:spPr bwMode="auto">
          <a:xfrm>
            <a:off x="5638800" y="609600"/>
            <a:ext cx="2514600" cy="1524000"/>
          </a:xfrm>
          <a:prstGeom prst="wedgeRoundRectCallout">
            <a:avLst>
              <a:gd name="adj1" fmla="val -31250"/>
              <a:gd name="adj2" fmla="val 75208"/>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37899" name="Object 24"/>
          <p:cNvGraphicFramePr>
            <a:graphicFrameLocks noChangeAspect="1"/>
          </p:cNvGraphicFramePr>
          <p:nvPr/>
        </p:nvGraphicFramePr>
        <p:xfrm>
          <a:off x="5813425" y="685800"/>
          <a:ext cx="1081088" cy="561975"/>
        </p:xfrm>
        <a:graphic>
          <a:graphicData uri="http://schemas.openxmlformats.org/presentationml/2006/ole">
            <p:oleObj spid="_x0000_s37899" name="Equation" r:id="rId12" imgW="317160" imgH="203040" progId="Equation.DSMT4">
              <p:embed/>
            </p:oleObj>
          </a:graphicData>
        </a:graphic>
      </p:graphicFrame>
      <p:sp>
        <p:nvSpPr>
          <p:cNvPr id="37914" name="Text Box 25"/>
          <p:cNvSpPr txBox="1">
            <a:spLocks noChangeArrowheads="1"/>
          </p:cNvSpPr>
          <p:nvPr/>
        </p:nvSpPr>
        <p:spPr bwMode="auto">
          <a:xfrm>
            <a:off x="1295400" y="1066800"/>
            <a:ext cx="2286000" cy="822325"/>
          </a:xfrm>
          <a:prstGeom prst="rect">
            <a:avLst/>
          </a:prstGeom>
          <a:noFill/>
          <a:ln w="9525">
            <a:noFill/>
            <a:miter lim="800000"/>
            <a:headEnd/>
            <a:tailEnd/>
          </a:ln>
        </p:spPr>
        <p:txBody>
          <a:bodyPr>
            <a:spAutoFit/>
          </a:bodyPr>
          <a:lstStyle/>
          <a:p>
            <a:r>
              <a:rPr lang="ja-JP" altLang="en-US"/>
              <a:t>０状態の一種の存在確率</a:t>
            </a:r>
          </a:p>
        </p:txBody>
      </p:sp>
      <p:sp>
        <p:nvSpPr>
          <p:cNvPr id="37915" name="Text Box 26"/>
          <p:cNvSpPr txBox="1">
            <a:spLocks noChangeArrowheads="1"/>
          </p:cNvSpPr>
          <p:nvPr/>
        </p:nvSpPr>
        <p:spPr bwMode="auto">
          <a:xfrm>
            <a:off x="5715000" y="1143000"/>
            <a:ext cx="2286000" cy="822325"/>
          </a:xfrm>
          <a:prstGeom prst="rect">
            <a:avLst/>
          </a:prstGeom>
          <a:noFill/>
          <a:ln w="9525">
            <a:noFill/>
            <a:miter lim="800000"/>
            <a:headEnd/>
            <a:tailEnd/>
          </a:ln>
        </p:spPr>
        <p:txBody>
          <a:bodyPr>
            <a:spAutoFit/>
          </a:bodyPr>
          <a:lstStyle/>
          <a:p>
            <a:r>
              <a:rPr lang="ja-JP" altLang="en-US"/>
              <a:t>１状態の一種の存在確率</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スライド番号プレースホルダ 4"/>
          <p:cNvSpPr>
            <a:spLocks noGrp="1"/>
          </p:cNvSpPr>
          <p:nvPr>
            <p:ph type="sldNum" sz="quarter" idx="12"/>
          </p:nvPr>
        </p:nvSpPr>
        <p:spPr>
          <a:noFill/>
        </p:spPr>
        <p:txBody>
          <a:bodyPr/>
          <a:lstStyle/>
          <a:p>
            <a:fld id="{93CFBAF2-96BA-446E-9B54-BF9E224EA78B}" type="slidenum">
              <a:rPr lang="en-US" altLang="ja-JP" smtClean="0"/>
              <a:pPr/>
              <a:t>43</a:t>
            </a:fld>
            <a:endParaRPr lang="en-US" altLang="ja-JP" smtClean="0"/>
          </a:p>
        </p:txBody>
      </p:sp>
      <p:sp>
        <p:nvSpPr>
          <p:cNvPr id="38916" name="Rectangle 17"/>
          <p:cNvSpPr>
            <a:spLocks noChangeArrowheads="1"/>
          </p:cNvSpPr>
          <p:nvPr/>
        </p:nvSpPr>
        <p:spPr bwMode="auto">
          <a:xfrm>
            <a:off x="381000" y="2971800"/>
            <a:ext cx="7086600" cy="2895600"/>
          </a:xfrm>
          <a:prstGeom prst="rect">
            <a:avLst/>
          </a:prstGeom>
          <a:solidFill>
            <a:schemeClr val="accent1"/>
          </a:solidFill>
          <a:ln w="9525">
            <a:miter lim="800000"/>
            <a:headEnd/>
            <a:tailEnd/>
          </a:ln>
          <a:scene3d>
            <a:camera prst="legacyObliqueTopRight"/>
            <a:lightRig rig="legacyFlat3" dir="b"/>
          </a:scene3d>
          <a:sp3d extrusionH="36306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38917" name="Rectangle 2"/>
          <p:cNvSpPr>
            <a:spLocks noGrp="1" noChangeArrowheads="1"/>
          </p:cNvSpPr>
          <p:nvPr>
            <p:ph type="title"/>
          </p:nvPr>
        </p:nvSpPr>
        <p:spPr/>
        <p:txBody>
          <a:bodyPr/>
          <a:lstStyle/>
          <a:p>
            <a:pPr eaLnBrk="1" hangingPunct="1"/>
            <a:r>
              <a:rPr lang="ja-JP" altLang="en-US" smtClean="0"/>
              <a:t>イメージ</a:t>
            </a:r>
          </a:p>
        </p:txBody>
      </p:sp>
      <p:sp>
        <p:nvSpPr>
          <p:cNvPr id="38918" name="Rectangle 3"/>
          <p:cNvSpPr>
            <a:spLocks noChangeArrowheads="1"/>
          </p:cNvSpPr>
          <p:nvPr/>
        </p:nvSpPr>
        <p:spPr bwMode="auto">
          <a:xfrm>
            <a:off x="1143000" y="3657600"/>
            <a:ext cx="2209800" cy="1676400"/>
          </a:xfrm>
          <a:prstGeom prst="rect">
            <a:avLst/>
          </a:prstGeom>
          <a:solidFill>
            <a:schemeClr val="accent1"/>
          </a:solidFill>
          <a:ln w="9525">
            <a:miter lim="800000"/>
            <a:headEnd/>
            <a:tailEnd/>
          </a:ln>
          <a:scene3d>
            <a:camera prst="legacyObliqueTopRight"/>
            <a:lightRig rig="legacyFlat3" dir="b"/>
          </a:scene3d>
          <a:sp3d extrusionH="1801800" prstMaterial="legacyWireframe">
            <a:bevelT w="13500" h="13500" prst="angle"/>
            <a:bevelB w="13500" h="13500" prst="angle"/>
            <a:extrusionClr>
              <a:schemeClr val="accent1"/>
            </a:extrusionClr>
          </a:sp3d>
        </p:spPr>
        <p:txBody>
          <a:bodyPr wrap="none" anchor="ctr">
            <a:flatTx/>
          </a:bodyPr>
          <a:lstStyle/>
          <a:p>
            <a:endParaRPr lang="ja-JP" altLang="en-US"/>
          </a:p>
        </p:txBody>
      </p:sp>
      <p:sp>
        <p:nvSpPr>
          <p:cNvPr id="38919" name="Rectangle 4"/>
          <p:cNvSpPr>
            <a:spLocks noChangeArrowheads="1"/>
          </p:cNvSpPr>
          <p:nvPr/>
        </p:nvSpPr>
        <p:spPr bwMode="auto">
          <a:xfrm>
            <a:off x="5105400" y="3657600"/>
            <a:ext cx="2362200" cy="1752600"/>
          </a:xfrm>
          <a:prstGeom prst="rect">
            <a:avLst/>
          </a:prstGeom>
          <a:solidFill>
            <a:srgbClr val="FF0000"/>
          </a:solidFill>
          <a:ln w="9525">
            <a:miter lim="800000"/>
            <a:headEnd/>
            <a:tailEnd/>
          </a:ln>
          <a:scene3d>
            <a:camera prst="legacyObliqueTopRight"/>
            <a:lightRig rig="legacyFlat3" dir="b"/>
          </a:scene3d>
          <a:sp3d extrusionH="1801800" prstMaterial="legacyWireframe">
            <a:bevelT w="13500" h="13500" prst="angle"/>
            <a:bevelB w="13500" h="13500" prst="angle"/>
            <a:extrusionClr>
              <a:srgbClr val="FF0000"/>
            </a:extrusionClr>
          </a:sp3d>
        </p:spPr>
        <p:txBody>
          <a:bodyPr wrap="none" anchor="ctr">
            <a:flatTx/>
          </a:bodyPr>
          <a:lstStyle/>
          <a:p>
            <a:endParaRPr lang="ja-JP" altLang="en-US"/>
          </a:p>
        </p:txBody>
      </p:sp>
      <p:sp>
        <p:nvSpPr>
          <p:cNvPr id="38920" name="Text Box 5"/>
          <p:cNvSpPr txBox="1">
            <a:spLocks noChangeArrowheads="1"/>
          </p:cNvSpPr>
          <p:nvPr/>
        </p:nvSpPr>
        <p:spPr bwMode="auto">
          <a:xfrm>
            <a:off x="288925" y="630238"/>
            <a:ext cx="8245475" cy="830262"/>
          </a:xfrm>
          <a:prstGeom prst="rect">
            <a:avLst/>
          </a:prstGeom>
          <a:noFill/>
          <a:ln w="9525">
            <a:noFill/>
            <a:miter lim="800000"/>
            <a:headEnd/>
            <a:tailEnd/>
          </a:ln>
        </p:spPr>
        <p:txBody>
          <a:bodyPr>
            <a:spAutoFit/>
          </a:bodyPr>
          <a:lstStyle/>
          <a:p>
            <a:r>
              <a:rPr lang="ja-JP" altLang="en-US"/>
              <a:t>０を取ったら次は０の箱から取り、１を取ったら次は１の箱からとる。取った玉は元に戻す。（前のスライドに対応する。）</a:t>
            </a:r>
          </a:p>
        </p:txBody>
      </p:sp>
      <p:sp>
        <p:nvSpPr>
          <p:cNvPr id="38921" name="Oval 7"/>
          <p:cNvSpPr>
            <a:spLocks noChangeArrowheads="1"/>
          </p:cNvSpPr>
          <p:nvPr/>
        </p:nvSpPr>
        <p:spPr bwMode="auto">
          <a:xfrm>
            <a:off x="1828800" y="3124200"/>
            <a:ext cx="1371600" cy="457200"/>
          </a:xfrm>
          <a:prstGeom prst="ellipse">
            <a:avLst/>
          </a:prstGeom>
          <a:noFill/>
          <a:ln w="38100">
            <a:solidFill>
              <a:srgbClr val="000066"/>
            </a:solidFill>
            <a:round/>
            <a:headEnd/>
            <a:tailEnd/>
          </a:ln>
        </p:spPr>
        <p:txBody>
          <a:bodyPr wrap="none" anchor="ctr"/>
          <a:lstStyle/>
          <a:p>
            <a:endParaRPr lang="ja-JP" altLang="en-US"/>
          </a:p>
        </p:txBody>
      </p:sp>
      <p:sp>
        <p:nvSpPr>
          <p:cNvPr id="38922" name="Oval 8"/>
          <p:cNvSpPr>
            <a:spLocks noChangeArrowheads="1"/>
          </p:cNvSpPr>
          <p:nvPr/>
        </p:nvSpPr>
        <p:spPr bwMode="auto">
          <a:xfrm>
            <a:off x="5943600" y="3124200"/>
            <a:ext cx="1295400" cy="457200"/>
          </a:xfrm>
          <a:prstGeom prst="ellipse">
            <a:avLst/>
          </a:prstGeom>
          <a:solidFill>
            <a:srgbClr val="FF7C80"/>
          </a:solidFill>
          <a:ln w="38100">
            <a:solidFill>
              <a:srgbClr val="FF0000"/>
            </a:solidFill>
            <a:round/>
            <a:headEnd/>
            <a:tailEnd/>
          </a:ln>
        </p:spPr>
        <p:txBody>
          <a:bodyPr wrap="none" anchor="ctr"/>
          <a:lstStyle/>
          <a:p>
            <a:endParaRPr lang="ja-JP" altLang="en-US"/>
          </a:p>
        </p:txBody>
      </p:sp>
      <p:sp>
        <p:nvSpPr>
          <p:cNvPr id="38923" name="Oval 9"/>
          <p:cNvSpPr>
            <a:spLocks noChangeArrowheads="1"/>
          </p:cNvSpPr>
          <p:nvPr/>
        </p:nvSpPr>
        <p:spPr bwMode="auto">
          <a:xfrm>
            <a:off x="2743200" y="3810000"/>
            <a:ext cx="609600" cy="609600"/>
          </a:xfrm>
          <a:prstGeom prst="ellipse">
            <a:avLst/>
          </a:prstGeom>
          <a:solidFill>
            <a:srgbClr val="FF7C80"/>
          </a:solidFill>
          <a:ln w="9525">
            <a:solidFill>
              <a:srgbClr val="000066"/>
            </a:solidFill>
            <a:round/>
            <a:headEnd/>
            <a:tailEnd/>
          </a:ln>
        </p:spPr>
        <p:txBody>
          <a:bodyPr wrap="none" anchor="ctr"/>
          <a:lstStyle/>
          <a:p>
            <a:endParaRPr lang="ja-JP" altLang="en-US"/>
          </a:p>
        </p:txBody>
      </p:sp>
      <p:sp>
        <p:nvSpPr>
          <p:cNvPr id="38924" name="Oval 10"/>
          <p:cNvSpPr>
            <a:spLocks noChangeArrowheads="1"/>
          </p:cNvSpPr>
          <p:nvPr/>
        </p:nvSpPr>
        <p:spPr bwMode="auto">
          <a:xfrm>
            <a:off x="1752600" y="4495800"/>
            <a:ext cx="609600" cy="609600"/>
          </a:xfrm>
          <a:prstGeom prst="ellipse">
            <a:avLst/>
          </a:prstGeom>
          <a:solidFill>
            <a:srgbClr val="FF7C80"/>
          </a:solidFill>
          <a:ln w="9525">
            <a:solidFill>
              <a:srgbClr val="000066"/>
            </a:solidFill>
            <a:round/>
            <a:headEnd/>
            <a:tailEnd/>
          </a:ln>
        </p:spPr>
        <p:txBody>
          <a:bodyPr wrap="none" anchor="ctr"/>
          <a:lstStyle/>
          <a:p>
            <a:endParaRPr lang="ja-JP" altLang="en-US"/>
          </a:p>
        </p:txBody>
      </p:sp>
      <p:sp>
        <p:nvSpPr>
          <p:cNvPr id="38925" name="Oval 11"/>
          <p:cNvSpPr>
            <a:spLocks noChangeArrowheads="1"/>
          </p:cNvSpPr>
          <p:nvPr/>
        </p:nvSpPr>
        <p:spPr bwMode="auto">
          <a:xfrm>
            <a:off x="2743200" y="4572000"/>
            <a:ext cx="609600" cy="609600"/>
          </a:xfrm>
          <a:prstGeom prst="ellipse">
            <a:avLst/>
          </a:prstGeom>
          <a:solidFill>
            <a:srgbClr val="FF7C80"/>
          </a:solidFill>
          <a:ln w="9525">
            <a:solidFill>
              <a:srgbClr val="000066"/>
            </a:solidFill>
            <a:round/>
            <a:headEnd/>
            <a:tailEnd/>
          </a:ln>
        </p:spPr>
        <p:txBody>
          <a:bodyPr wrap="none" anchor="ctr"/>
          <a:lstStyle/>
          <a:p>
            <a:endParaRPr lang="ja-JP" altLang="en-US"/>
          </a:p>
        </p:txBody>
      </p:sp>
      <p:sp>
        <p:nvSpPr>
          <p:cNvPr id="176140" name="Oval 12"/>
          <p:cNvSpPr>
            <a:spLocks noChangeArrowheads="1"/>
          </p:cNvSpPr>
          <p:nvPr/>
        </p:nvSpPr>
        <p:spPr bwMode="auto">
          <a:xfrm>
            <a:off x="1676400" y="3733800"/>
            <a:ext cx="609600" cy="609600"/>
          </a:xfrm>
          <a:prstGeom prst="ellipse">
            <a:avLst/>
          </a:prstGeom>
          <a:solidFill>
            <a:schemeClr val="accent5"/>
          </a:solidFill>
          <a:ln w="9525">
            <a:solidFill>
              <a:srgbClr val="000066"/>
            </a:solidFill>
            <a:round/>
            <a:headEnd/>
            <a:tailEnd/>
          </a:ln>
          <a:effectLst/>
        </p:spPr>
        <p:txBody>
          <a:bodyPr wrap="none" anchor="ctr"/>
          <a:lstStyle/>
          <a:p>
            <a:pPr>
              <a:defRPr/>
            </a:pPr>
            <a:endParaRPr lang="ja-JP" altLang="en-US"/>
          </a:p>
        </p:txBody>
      </p:sp>
      <p:sp>
        <p:nvSpPr>
          <p:cNvPr id="38927" name="Oval 13"/>
          <p:cNvSpPr>
            <a:spLocks noChangeArrowheads="1"/>
          </p:cNvSpPr>
          <p:nvPr/>
        </p:nvSpPr>
        <p:spPr bwMode="auto">
          <a:xfrm>
            <a:off x="5715000" y="3886200"/>
            <a:ext cx="609600" cy="609600"/>
          </a:xfrm>
          <a:prstGeom prst="ellipse">
            <a:avLst/>
          </a:prstGeom>
          <a:solidFill>
            <a:schemeClr val="accent1"/>
          </a:solidFill>
          <a:ln w="9525">
            <a:solidFill>
              <a:srgbClr val="000066"/>
            </a:solidFill>
            <a:round/>
            <a:headEnd/>
            <a:tailEnd/>
          </a:ln>
        </p:spPr>
        <p:txBody>
          <a:bodyPr wrap="none" anchor="ctr"/>
          <a:lstStyle/>
          <a:p>
            <a:endParaRPr lang="ja-JP" altLang="en-US"/>
          </a:p>
        </p:txBody>
      </p:sp>
      <p:sp>
        <p:nvSpPr>
          <p:cNvPr id="38928" name="Oval 14"/>
          <p:cNvSpPr>
            <a:spLocks noChangeArrowheads="1"/>
          </p:cNvSpPr>
          <p:nvPr/>
        </p:nvSpPr>
        <p:spPr bwMode="auto">
          <a:xfrm>
            <a:off x="6781800" y="3886200"/>
            <a:ext cx="609600" cy="609600"/>
          </a:xfrm>
          <a:prstGeom prst="ellipse">
            <a:avLst/>
          </a:prstGeom>
          <a:solidFill>
            <a:schemeClr val="accent1"/>
          </a:solidFill>
          <a:ln w="9525">
            <a:solidFill>
              <a:srgbClr val="000066"/>
            </a:solidFill>
            <a:round/>
            <a:headEnd/>
            <a:tailEnd/>
          </a:ln>
        </p:spPr>
        <p:txBody>
          <a:bodyPr wrap="none" anchor="ctr"/>
          <a:lstStyle/>
          <a:p>
            <a:endParaRPr lang="ja-JP" altLang="en-US"/>
          </a:p>
        </p:txBody>
      </p:sp>
      <p:sp>
        <p:nvSpPr>
          <p:cNvPr id="38929" name="Oval 15"/>
          <p:cNvSpPr>
            <a:spLocks noChangeArrowheads="1"/>
          </p:cNvSpPr>
          <p:nvPr/>
        </p:nvSpPr>
        <p:spPr bwMode="auto">
          <a:xfrm>
            <a:off x="6172200" y="4648200"/>
            <a:ext cx="609600" cy="609600"/>
          </a:xfrm>
          <a:prstGeom prst="ellipse">
            <a:avLst/>
          </a:prstGeom>
          <a:solidFill>
            <a:srgbClr val="FF7C80"/>
          </a:solidFill>
          <a:ln w="9525">
            <a:solidFill>
              <a:srgbClr val="000066"/>
            </a:solidFill>
            <a:round/>
            <a:headEnd/>
            <a:tailEnd/>
          </a:ln>
        </p:spPr>
        <p:txBody>
          <a:bodyPr wrap="none" anchor="ctr"/>
          <a:lstStyle/>
          <a:p>
            <a:endParaRPr lang="ja-JP" altLang="en-US"/>
          </a:p>
        </p:txBody>
      </p:sp>
      <p:sp>
        <p:nvSpPr>
          <p:cNvPr id="38930" name="Oval 18"/>
          <p:cNvSpPr>
            <a:spLocks noChangeArrowheads="1"/>
          </p:cNvSpPr>
          <p:nvPr/>
        </p:nvSpPr>
        <p:spPr bwMode="auto">
          <a:xfrm>
            <a:off x="1828800" y="1981200"/>
            <a:ext cx="5715000" cy="533400"/>
          </a:xfrm>
          <a:prstGeom prst="ellipse">
            <a:avLst/>
          </a:prstGeom>
          <a:noFill/>
          <a:ln w="9525">
            <a:solidFill>
              <a:schemeClr val="tx1"/>
            </a:solidFill>
            <a:round/>
            <a:headEnd/>
            <a:tailEnd/>
          </a:ln>
        </p:spPr>
        <p:txBody>
          <a:bodyPr wrap="none" anchor="ctr"/>
          <a:lstStyle/>
          <a:p>
            <a:endParaRPr lang="ja-JP" altLang="en-US"/>
          </a:p>
        </p:txBody>
      </p:sp>
      <p:sp>
        <p:nvSpPr>
          <p:cNvPr id="38931" name="WordArt 19"/>
          <p:cNvSpPr>
            <a:spLocks noChangeArrowheads="1" noChangeShapeType="1" noTextEdit="1"/>
          </p:cNvSpPr>
          <p:nvPr/>
        </p:nvSpPr>
        <p:spPr bwMode="auto">
          <a:xfrm>
            <a:off x="3505200" y="3581400"/>
            <a:ext cx="457200" cy="9906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000066"/>
                </a:solidFill>
                <a:latin typeface="ＭＳ Ｐゴシック"/>
                <a:ea typeface="ＭＳ Ｐゴシック"/>
              </a:rPr>
              <a:t>0</a:t>
            </a:r>
            <a:endParaRPr lang="ja-JP" altLang="en-US" sz="3600" kern="10">
              <a:ln w="9525">
                <a:solidFill>
                  <a:srgbClr val="000000"/>
                </a:solidFill>
                <a:round/>
                <a:headEnd/>
                <a:tailEnd/>
              </a:ln>
              <a:solidFill>
                <a:srgbClr val="000066"/>
              </a:solidFill>
              <a:latin typeface="ＭＳ Ｐゴシック"/>
              <a:ea typeface="ＭＳ Ｐゴシック"/>
            </a:endParaRPr>
          </a:p>
        </p:txBody>
      </p:sp>
      <p:sp>
        <p:nvSpPr>
          <p:cNvPr id="38932" name="WordArt 21"/>
          <p:cNvSpPr>
            <a:spLocks noChangeArrowheads="1" noChangeShapeType="1" noTextEdit="1"/>
          </p:cNvSpPr>
          <p:nvPr/>
        </p:nvSpPr>
        <p:spPr bwMode="auto">
          <a:xfrm>
            <a:off x="7467600" y="3733800"/>
            <a:ext cx="533400" cy="990600"/>
          </a:xfrm>
          <a:prstGeom prst="rect">
            <a:avLst/>
          </a:prstGeom>
        </p:spPr>
        <p:txBody>
          <a:bodyPr wrap="none" fromWordArt="1">
            <a:prstTxWarp prst="textPlain">
              <a:avLst>
                <a:gd name="adj" fmla="val 50000"/>
              </a:avLst>
            </a:prstTxWarp>
          </a:bodyPr>
          <a:lstStyle/>
          <a:p>
            <a:pPr algn="ctr"/>
            <a:r>
              <a:rPr lang="en-US" altLang="ja-JP" sz="3600" kern="10">
                <a:ln w="9525">
                  <a:solidFill>
                    <a:srgbClr val="000000"/>
                  </a:solidFill>
                  <a:round/>
                  <a:headEnd/>
                  <a:tailEnd/>
                </a:ln>
                <a:solidFill>
                  <a:srgbClr val="FF0000"/>
                </a:solidFill>
                <a:latin typeface="ＭＳ Ｐゴシック"/>
                <a:ea typeface="ＭＳ Ｐゴシック"/>
              </a:rPr>
              <a:t>1</a:t>
            </a:r>
            <a:endParaRPr lang="ja-JP" altLang="en-US" sz="3600" kern="10">
              <a:ln w="9525">
                <a:solidFill>
                  <a:srgbClr val="000000"/>
                </a:solidFill>
                <a:round/>
                <a:headEnd/>
                <a:tailEnd/>
              </a:ln>
              <a:solidFill>
                <a:srgbClr val="FF0000"/>
              </a:solidFill>
              <a:latin typeface="ＭＳ Ｐゴシック"/>
              <a:ea typeface="ＭＳ Ｐゴシック"/>
            </a:endParaRPr>
          </a:p>
        </p:txBody>
      </p:sp>
      <p:sp>
        <p:nvSpPr>
          <p:cNvPr id="38933" name="Text Box 22"/>
          <p:cNvSpPr txBox="1">
            <a:spLocks noChangeArrowheads="1"/>
          </p:cNvSpPr>
          <p:nvPr/>
        </p:nvSpPr>
        <p:spPr bwMode="auto">
          <a:xfrm>
            <a:off x="1905000" y="4572000"/>
            <a:ext cx="685800" cy="519113"/>
          </a:xfrm>
          <a:prstGeom prst="rect">
            <a:avLst/>
          </a:prstGeom>
          <a:noFill/>
          <a:ln w="9525">
            <a:noFill/>
            <a:miter lim="800000"/>
            <a:headEnd/>
            <a:tailEnd/>
          </a:ln>
        </p:spPr>
        <p:txBody>
          <a:bodyPr>
            <a:spAutoFit/>
          </a:bodyPr>
          <a:lstStyle/>
          <a:p>
            <a:r>
              <a:rPr lang="en-US" altLang="ja-JP" sz="2800"/>
              <a:t>1</a:t>
            </a:r>
          </a:p>
        </p:txBody>
      </p:sp>
      <p:sp>
        <p:nvSpPr>
          <p:cNvPr id="38934" name="Text Box 23"/>
          <p:cNvSpPr txBox="1">
            <a:spLocks noChangeArrowheads="1"/>
          </p:cNvSpPr>
          <p:nvPr/>
        </p:nvSpPr>
        <p:spPr bwMode="auto">
          <a:xfrm>
            <a:off x="2743200" y="4648200"/>
            <a:ext cx="685800" cy="519113"/>
          </a:xfrm>
          <a:prstGeom prst="rect">
            <a:avLst/>
          </a:prstGeom>
          <a:noFill/>
          <a:ln w="9525">
            <a:noFill/>
            <a:miter lim="800000"/>
            <a:headEnd/>
            <a:tailEnd/>
          </a:ln>
        </p:spPr>
        <p:txBody>
          <a:bodyPr>
            <a:spAutoFit/>
          </a:bodyPr>
          <a:lstStyle/>
          <a:p>
            <a:r>
              <a:rPr lang="en-US" altLang="ja-JP" sz="2800"/>
              <a:t>1</a:t>
            </a:r>
          </a:p>
        </p:txBody>
      </p:sp>
      <p:sp>
        <p:nvSpPr>
          <p:cNvPr id="38935" name="Text Box 24"/>
          <p:cNvSpPr txBox="1">
            <a:spLocks noChangeArrowheads="1"/>
          </p:cNvSpPr>
          <p:nvPr/>
        </p:nvSpPr>
        <p:spPr bwMode="auto">
          <a:xfrm>
            <a:off x="2819400" y="3824288"/>
            <a:ext cx="685800" cy="519112"/>
          </a:xfrm>
          <a:prstGeom prst="rect">
            <a:avLst/>
          </a:prstGeom>
          <a:noFill/>
          <a:ln w="9525">
            <a:noFill/>
            <a:miter lim="800000"/>
            <a:headEnd/>
            <a:tailEnd/>
          </a:ln>
        </p:spPr>
        <p:txBody>
          <a:bodyPr>
            <a:spAutoFit/>
          </a:bodyPr>
          <a:lstStyle/>
          <a:p>
            <a:r>
              <a:rPr lang="en-US" altLang="ja-JP" sz="2800"/>
              <a:t>1</a:t>
            </a:r>
          </a:p>
        </p:txBody>
      </p:sp>
      <p:sp>
        <p:nvSpPr>
          <p:cNvPr id="38936" name="Text Box 25"/>
          <p:cNvSpPr txBox="1">
            <a:spLocks noChangeArrowheads="1"/>
          </p:cNvSpPr>
          <p:nvPr/>
        </p:nvSpPr>
        <p:spPr bwMode="auto">
          <a:xfrm>
            <a:off x="6172200" y="4724400"/>
            <a:ext cx="685800" cy="519113"/>
          </a:xfrm>
          <a:prstGeom prst="rect">
            <a:avLst/>
          </a:prstGeom>
          <a:noFill/>
          <a:ln w="9525">
            <a:noFill/>
            <a:miter lim="800000"/>
            <a:headEnd/>
            <a:tailEnd/>
          </a:ln>
        </p:spPr>
        <p:txBody>
          <a:bodyPr>
            <a:spAutoFit/>
          </a:bodyPr>
          <a:lstStyle/>
          <a:p>
            <a:r>
              <a:rPr lang="en-US" altLang="ja-JP" sz="2800"/>
              <a:t>1</a:t>
            </a:r>
          </a:p>
        </p:txBody>
      </p:sp>
      <p:sp>
        <p:nvSpPr>
          <p:cNvPr id="38937" name="Text Box 26"/>
          <p:cNvSpPr txBox="1">
            <a:spLocks noChangeArrowheads="1"/>
          </p:cNvSpPr>
          <p:nvPr/>
        </p:nvSpPr>
        <p:spPr bwMode="auto">
          <a:xfrm>
            <a:off x="5791200" y="3962400"/>
            <a:ext cx="685800" cy="519113"/>
          </a:xfrm>
          <a:prstGeom prst="rect">
            <a:avLst/>
          </a:prstGeom>
          <a:noFill/>
          <a:ln w="9525">
            <a:noFill/>
            <a:miter lim="800000"/>
            <a:headEnd/>
            <a:tailEnd/>
          </a:ln>
        </p:spPr>
        <p:txBody>
          <a:bodyPr>
            <a:spAutoFit/>
          </a:bodyPr>
          <a:lstStyle/>
          <a:p>
            <a:r>
              <a:rPr lang="en-US" altLang="ja-JP" sz="2800"/>
              <a:t>0</a:t>
            </a:r>
          </a:p>
        </p:txBody>
      </p:sp>
      <p:sp>
        <p:nvSpPr>
          <p:cNvPr id="38938" name="Text Box 27"/>
          <p:cNvSpPr txBox="1">
            <a:spLocks noChangeArrowheads="1"/>
          </p:cNvSpPr>
          <p:nvPr/>
        </p:nvSpPr>
        <p:spPr bwMode="auto">
          <a:xfrm>
            <a:off x="1752600" y="3810000"/>
            <a:ext cx="685800" cy="519113"/>
          </a:xfrm>
          <a:prstGeom prst="rect">
            <a:avLst/>
          </a:prstGeom>
          <a:noFill/>
          <a:ln w="9525">
            <a:noFill/>
            <a:miter lim="800000"/>
            <a:headEnd/>
            <a:tailEnd/>
          </a:ln>
        </p:spPr>
        <p:txBody>
          <a:bodyPr>
            <a:spAutoFit/>
          </a:bodyPr>
          <a:lstStyle/>
          <a:p>
            <a:r>
              <a:rPr lang="en-US" altLang="ja-JP" sz="2800"/>
              <a:t>0</a:t>
            </a:r>
          </a:p>
        </p:txBody>
      </p:sp>
      <p:sp>
        <p:nvSpPr>
          <p:cNvPr id="38939" name="Text Box 28"/>
          <p:cNvSpPr txBox="1">
            <a:spLocks noChangeArrowheads="1"/>
          </p:cNvSpPr>
          <p:nvPr/>
        </p:nvSpPr>
        <p:spPr bwMode="auto">
          <a:xfrm>
            <a:off x="6781800" y="3962400"/>
            <a:ext cx="685800" cy="519113"/>
          </a:xfrm>
          <a:prstGeom prst="rect">
            <a:avLst/>
          </a:prstGeom>
          <a:noFill/>
          <a:ln w="9525">
            <a:noFill/>
            <a:miter lim="800000"/>
            <a:headEnd/>
            <a:tailEnd/>
          </a:ln>
        </p:spPr>
        <p:txBody>
          <a:bodyPr>
            <a:spAutoFit/>
          </a:bodyPr>
          <a:lstStyle/>
          <a:p>
            <a:r>
              <a:rPr lang="en-US" altLang="ja-JP" sz="2800"/>
              <a:t>0</a:t>
            </a:r>
          </a:p>
        </p:txBody>
      </p:sp>
      <p:sp>
        <p:nvSpPr>
          <p:cNvPr id="38940" name="Text Box 29"/>
          <p:cNvSpPr txBox="1">
            <a:spLocks noChangeArrowheads="1"/>
          </p:cNvSpPr>
          <p:nvPr/>
        </p:nvSpPr>
        <p:spPr bwMode="auto">
          <a:xfrm>
            <a:off x="2971800" y="2514600"/>
            <a:ext cx="2166938" cy="457200"/>
          </a:xfrm>
          <a:prstGeom prst="rect">
            <a:avLst/>
          </a:prstGeom>
          <a:noFill/>
          <a:ln w="9525">
            <a:noFill/>
            <a:miter lim="800000"/>
            <a:headEnd/>
            <a:tailEnd/>
          </a:ln>
        </p:spPr>
        <p:txBody>
          <a:bodyPr wrap="none">
            <a:spAutoFit/>
          </a:bodyPr>
          <a:lstStyle/>
          <a:p>
            <a:r>
              <a:rPr lang="ja-JP" altLang="en-US"/>
              <a:t>マルコフ情報源</a:t>
            </a:r>
          </a:p>
        </p:txBody>
      </p:sp>
      <p:graphicFrame>
        <p:nvGraphicFramePr>
          <p:cNvPr id="38914" name="Object 30"/>
          <p:cNvGraphicFramePr>
            <a:graphicFrameLocks noChangeAspect="1"/>
          </p:cNvGraphicFramePr>
          <p:nvPr/>
        </p:nvGraphicFramePr>
        <p:xfrm>
          <a:off x="5105400" y="2514600"/>
          <a:ext cx="558800" cy="555625"/>
        </p:xfrm>
        <a:graphic>
          <a:graphicData uri="http://schemas.openxmlformats.org/presentationml/2006/ole">
            <p:oleObj spid="_x0000_s38914" name="Equation" r:id="rId3" imgW="203040" imgH="203040" progId="Equation.DSMT4">
              <p:embed/>
            </p:oleObj>
          </a:graphicData>
        </a:graphic>
      </p:graphicFrame>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スライド番号プレースホルダ 4"/>
          <p:cNvSpPr>
            <a:spLocks noGrp="1"/>
          </p:cNvSpPr>
          <p:nvPr>
            <p:ph type="sldNum" sz="quarter" idx="12"/>
          </p:nvPr>
        </p:nvSpPr>
        <p:spPr>
          <a:noFill/>
        </p:spPr>
        <p:txBody>
          <a:bodyPr/>
          <a:lstStyle/>
          <a:p>
            <a:fld id="{61D08870-7BD5-40FF-B9DA-AC7ECFC102F4}" type="slidenum">
              <a:rPr lang="en-US" altLang="ja-JP" smtClean="0"/>
              <a:pPr/>
              <a:t>44</a:t>
            </a:fld>
            <a:endParaRPr lang="en-US" altLang="ja-JP" smtClean="0"/>
          </a:p>
        </p:txBody>
      </p:sp>
      <p:sp>
        <p:nvSpPr>
          <p:cNvPr id="39941" name="Rectangle 2"/>
          <p:cNvSpPr>
            <a:spLocks noGrp="1" noChangeArrowheads="1"/>
          </p:cNvSpPr>
          <p:nvPr>
            <p:ph type="title"/>
          </p:nvPr>
        </p:nvSpPr>
        <p:spPr/>
        <p:txBody>
          <a:bodyPr/>
          <a:lstStyle/>
          <a:p>
            <a:pPr eaLnBrk="1" hangingPunct="1"/>
            <a:r>
              <a:rPr lang="ja-JP" altLang="en-US" smtClean="0"/>
              <a:t>練習</a:t>
            </a:r>
          </a:p>
        </p:txBody>
      </p:sp>
      <p:sp>
        <p:nvSpPr>
          <p:cNvPr id="39942" name="Text Box 3"/>
          <p:cNvSpPr txBox="1">
            <a:spLocks noChangeArrowheads="1"/>
          </p:cNvSpPr>
          <p:nvPr/>
        </p:nvSpPr>
        <p:spPr bwMode="auto">
          <a:xfrm>
            <a:off x="228600" y="838200"/>
            <a:ext cx="8718550" cy="457200"/>
          </a:xfrm>
          <a:prstGeom prst="rect">
            <a:avLst/>
          </a:prstGeom>
          <a:noFill/>
          <a:ln w="9525">
            <a:noFill/>
            <a:miter lim="800000"/>
            <a:headEnd/>
            <a:tailEnd/>
          </a:ln>
        </p:spPr>
        <p:txBody>
          <a:bodyPr wrap="none">
            <a:spAutoFit/>
          </a:bodyPr>
          <a:lstStyle/>
          <a:p>
            <a:r>
              <a:rPr lang="ja-JP" altLang="en-US"/>
              <a:t>次の状態遷移確率行列で表される情報源のエントロピーを求めよ。</a:t>
            </a:r>
          </a:p>
        </p:txBody>
      </p:sp>
      <p:sp>
        <p:nvSpPr>
          <p:cNvPr id="39943" name="Text Box 4"/>
          <p:cNvSpPr txBox="1">
            <a:spLocks noChangeArrowheads="1"/>
          </p:cNvSpPr>
          <p:nvPr/>
        </p:nvSpPr>
        <p:spPr bwMode="auto">
          <a:xfrm>
            <a:off x="304800" y="1981200"/>
            <a:ext cx="696913" cy="457200"/>
          </a:xfrm>
          <a:prstGeom prst="rect">
            <a:avLst/>
          </a:prstGeom>
          <a:noFill/>
          <a:ln w="9525">
            <a:noFill/>
            <a:miter lim="800000"/>
            <a:headEnd/>
            <a:tailEnd/>
          </a:ln>
        </p:spPr>
        <p:txBody>
          <a:bodyPr wrap="none">
            <a:spAutoFit/>
          </a:bodyPr>
          <a:lstStyle/>
          <a:p>
            <a:r>
              <a:rPr lang="ja-JP" altLang="en-US"/>
              <a:t>（１）</a:t>
            </a:r>
          </a:p>
        </p:txBody>
      </p:sp>
      <p:sp>
        <p:nvSpPr>
          <p:cNvPr id="39944" name="Text Box 5"/>
          <p:cNvSpPr txBox="1">
            <a:spLocks noChangeArrowheads="1"/>
          </p:cNvSpPr>
          <p:nvPr/>
        </p:nvSpPr>
        <p:spPr bwMode="auto">
          <a:xfrm>
            <a:off x="381000" y="47244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39938" name="Object 6"/>
          <p:cNvGraphicFramePr>
            <a:graphicFrameLocks noChangeAspect="1"/>
          </p:cNvGraphicFramePr>
          <p:nvPr/>
        </p:nvGraphicFramePr>
        <p:xfrm>
          <a:off x="1981200" y="1295400"/>
          <a:ext cx="3695700" cy="1838325"/>
        </p:xfrm>
        <a:graphic>
          <a:graphicData uri="http://schemas.openxmlformats.org/presentationml/2006/ole">
            <p:oleObj spid="_x0000_s39938" name="Equation" r:id="rId3" imgW="1117440" imgH="558720" progId="Equation.DSMT4">
              <p:embed/>
            </p:oleObj>
          </a:graphicData>
        </a:graphic>
      </p:graphicFrame>
      <p:graphicFrame>
        <p:nvGraphicFramePr>
          <p:cNvPr id="39939" name="Object 7"/>
          <p:cNvGraphicFramePr>
            <a:graphicFrameLocks noChangeAspect="1"/>
          </p:cNvGraphicFramePr>
          <p:nvPr/>
        </p:nvGraphicFramePr>
        <p:xfrm>
          <a:off x="1600200" y="3429000"/>
          <a:ext cx="5038725" cy="2840038"/>
        </p:xfrm>
        <a:graphic>
          <a:graphicData uri="http://schemas.openxmlformats.org/presentationml/2006/ole">
            <p:oleObj spid="_x0000_s39939" name="Equation" r:id="rId4" imgW="1523880" imgH="863280" progId="Equation.DSMT4">
              <p:embed/>
            </p:oleObj>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5" name="スライド番号プレースホルダ 4"/>
          <p:cNvSpPr>
            <a:spLocks noGrp="1"/>
          </p:cNvSpPr>
          <p:nvPr>
            <p:ph type="sldNum" sz="quarter" idx="12"/>
          </p:nvPr>
        </p:nvSpPr>
        <p:spPr>
          <a:noFill/>
        </p:spPr>
        <p:txBody>
          <a:bodyPr/>
          <a:lstStyle/>
          <a:p>
            <a:fld id="{79ABF011-D026-4DE3-BEE4-20F86F401F4A}" type="slidenum">
              <a:rPr lang="en-US" altLang="ja-JP" smtClean="0"/>
              <a:pPr/>
              <a:t>45</a:t>
            </a:fld>
            <a:endParaRPr lang="en-US" altLang="ja-JP" smtClean="0"/>
          </a:p>
        </p:txBody>
      </p:sp>
      <p:sp>
        <p:nvSpPr>
          <p:cNvPr id="40966" name="Rectangle 2"/>
          <p:cNvSpPr>
            <a:spLocks noGrp="1" noChangeArrowheads="1"/>
          </p:cNvSpPr>
          <p:nvPr>
            <p:ph type="title"/>
          </p:nvPr>
        </p:nvSpPr>
        <p:spPr/>
        <p:txBody>
          <a:bodyPr/>
          <a:lstStyle/>
          <a:p>
            <a:pPr eaLnBrk="1" hangingPunct="1"/>
            <a:r>
              <a:rPr lang="ja-JP" altLang="en-US" smtClean="0"/>
              <a:t>マルコフ情報源のエントロピーの性質</a:t>
            </a:r>
          </a:p>
        </p:txBody>
      </p:sp>
      <p:sp>
        <p:nvSpPr>
          <p:cNvPr id="40967" name="AutoShape 3"/>
          <p:cNvSpPr>
            <a:spLocks noChangeArrowheads="1"/>
          </p:cNvSpPr>
          <p:nvPr/>
        </p:nvSpPr>
        <p:spPr bwMode="auto">
          <a:xfrm>
            <a:off x="304800" y="838200"/>
            <a:ext cx="8305800" cy="3048000"/>
          </a:xfrm>
          <a:prstGeom prst="roundRect">
            <a:avLst>
              <a:gd name="adj" fmla="val 16667"/>
            </a:avLst>
          </a:prstGeom>
          <a:noFill/>
          <a:ln w="38100">
            <a:solidFill>
              <a:srgbClr val="FF6600"/>
            </a:solidFill>
            <a:round/>
            <a:headEnd/>
            <a:tailEnd/>
          </a:ln>
        </p:spPr>
        <p:txBody>
          <a:bodyPr wrap="none" anchor="ctr"/>
          <a:lstStyle/>
          <a:p>
            <a:endParaRPr lang="ja-JP" altLang="en-US"/>
          </a:p>
        </p:txBody>
      </p:sp>
      <p:sp>
        <p:nvSpPr>
          <p:cNvPr id="40968" name="Text Box 4"/>
          <p:cNvSpPr txBox="1">
            <a:spLocks noChangeArrowheads="1"/>
          </p:cNvSpPr>
          <p:nvPr/>
        </p:nvSpPr>
        <p:spPr bwMode="auto">
          <a:xfrm>
            <a:off x="609600" y="1143000"/>
            <a:ext cx="7864475" cy="1187450"/>
          </a:xfrm>
          <a:prstGeom prst="rect">
            <a:avLst/>
          </a:prstGeom>
          <a:noFill/>
          <a:ln w="9525">
            <a:noFill/>
            <a:miter lim="800000"/>
            <a:headEnd/>
            <a:tailEnd/>
          </a:ln>
        </p:spPr>
        <p:txBody>
          <a:bodyPr>
            <a:spAutoFit/>
          </a:bodyPr>
          <a:lstStyle/>
          <a:p>
            <a:r>
              <a:rPr lang="ja-JP" altLang="en-US"/>
              <a:t>マルコフ情報源　　　　　に対して、随伴情報源を　　　　とする。このとき、随伴情報源のエントロピーは、マルコフ情報源のエントロピー以上である。すなわち、次式が成り立つ。</a:t>
            </a:r>
          </a:p>
        </p:txBody>
      </p:sp>
      <p:sp>
        <p:nvSpPr>
          <p:cNvPr id="40969" name="AutoShape 5"/>
          <p:cNvSpPr>
            <a:spLocks noChangeArrowheads="1"/>
          </p:cNvSpPr>
          <p:nvPr/>
        </p:nvSpPr>
        <p:spPr bwMode="auto">
          <a:xfrm>
            <a:off x="533400" y="4191000"/>
            <a:ext cx="7772400" cy="2286000"/>
          </a:xfrm>
          <a:prstGeom prst="wedgeRoundRectCallout">
            <a:avLst>
              <a:gd name="adj1" fmla="val -21630"/>
              <a:gd name="adj2" fmla="val -72361"/>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40962" name="Object 6"/>
          <p:cNvGraphicFramePr>
            <a:graphicFrameLocks noChangeAspect="1"/>
          </p:cNvGraphicFramePr>
          <p:nvPr/>
        </p:nvGraphicFramePr>
        <p:xfrm>
          <a:off x="2819400" y="990600"/>
          <a:ext cx="515938" cy="609600"/>
        </p:xfrm>
        <a:graphic>
          <a:graphicData uri="http://schemas.openxmlformats.org/presentationml/2006/ole">
            <p:oleObj spid="_x0000_s40962" name="Equation" r:id="rId3" imgW="139680" imgH="164880" progId="Equation.DSMT4">
              <p:embed/>
            </p:oleObj>
          </a:graphicData>
        </a:graphic>
      </p:graphicFrame>
      <p:graphicFrame>
        <p:nvGraphicFramePr>
          <p:cNvPr id="40963" name="Object 7"/>
          <p:cNvGraphicFramePr>
            <a:graphicFrameLocks noChangeAspect="1"/>
          </p:cNvGraphicFramePr>
          <p:nvPr/>
        </p:nvGraphicFramePr>
        <p:xfrm>
          <a:off x="6781800" y="914400"/>
          <a:ext cx="503238" cy="685800"/>
        </p:xfrm>
        <a:graphic>
          <a:graphicData uri="http://schemas.openxmlformats.org/presentationml/2006/ole">
            <p:oleObj spid="_x0000_s40963" name="Equation" r:id="rId4" imgW="139680" imgH="190440" progId="Equation.DSMT4">
              <p:embed/>
            </p:oleObj>
          </a:graphicData>
        </a:graphic>
      </p:graphicFrame>
      <p:graphicFrame>
        <p:nvGraphicFramePr>
          <p:cNvPr id="40964" name="Object 8"/>
          <p:cNvGraphicFramePr>
            <a:graphicFrameLocks noChangeAspect="1"/>
          </p:cNvGraphicFramePr>
          <p:nvPr/>
        </p:nvGraphicFramePr>
        <p:xfrm>
          <a:off x="1143000" y="2362200"/>
          <a:ext cx="6124575" cy="1265238"/>
        </p:xfrm>
        <a:graphic>
          <a:graphicData uri="http://schemas.openxmlformats.org/presentationml/2006/ole">
            <p:oleObj spid="_x0000_s40964" name="Equation" r:id="rId5" imgW="1104840" imgH="228600" progId="Equation.DSMT4">
              <p:embed/>
            </p:oleObj>
          </a:graphicData>
        </a:graphic>
      </p:graphicFrame>
      <p:sp>
        <p:nvSpPr>
          <p:cNvPr id="40970" name="Text Box 9"/>
          <p:cNvSpPr txBox="1">
            <a:spLocks noChangeArrowheads="1"/>
          </p:cNvSpPr>
          <p:nvPr/>
        </p:nvSpPr>
        <p:spPr bwMode="auto">
          <a:xfrm>
            <a:off x="990600" y="4495800"/>
            <a:ext cx="7010400" cy="1552575"/>
          </a:xfrm>
          <a:prstGeom prst="rect">
            <a:avLst/>
          </a:prstGeom>
          <a:noFill/>
          <a:ln w="9525">
            <a:noFill/>
            <a:miter lim="800000"/>
            <a:headEnd/>
            <a:tailEnd/>
          </a:ln>
        </p:spPr>
        <p:txBody>
          <a:bodyPr>
            <a:spAutoFit/>
          </a:bodyPr>
          <a:lstStyle/>
          <a:p>
            <a:r>
              <a:rPr lang="ja-JP" altLang="en-US"/>
              <a:t>出現確率は同じでも、マルコフ情報源の方は記号の現れ方に制限がある。（すなわち、記号の出現の予測が無記憶情報源比べて行いやすい。）したがって、</a:t>
            </a:r>
          </a:p>
          <a:p>
            <a:r>
              <a:rPr lang="ja-JP" altLang="en-US"/>
              <a:t>マルコフ情報源の方が平均情報量が少なくなる。</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スライド番号プレースホルダ 4"/>
          <p:cNvSpPr>
            <a:spLocks noGrp="1"/>
          </p:cNvSpPr>
          <p:nvPr>
            <p:ph type="sldNum" sz="quarter" idx="12"/>
          </p:nvPr>
        </p:nvSpPr>
        <p:spPr>
          <a:noFill/>
        </p:spPr>
        <p:txBody>
          <a:bodyPr/>
          <a:lstStyle/>
          <a:p>
            <a:fld id="{FABC6014-A0E8-4E5B-B9A3-A80130968154}" type="slidenum">
              <a:rPr lang="en-US" altLang="ja-JP" smtClean="0"/>
              <a:pPr/>
              <a:t>46</a:t>
            </a:fld>
            <a:endParaRPr lang="en-US" altLang="ja-JP" smtClean="0"/>
          </a:p>
        </p:txBody>
      </p:sp>
      <p:sp>
        <p:nvSpPr>
          <p:cNvPr id="41992" name="Rectangle 2"/>
          <p:cNvSpPr>
            <a:spLocks noGrp="1" noChangeArrowheads="1"/>
          </p:cNvSpPr>
          <p:nvPr>
            <p:ph type="title"/>
          </p:nvPr>
        </p:nvSpPr>
        <p:spPr/>
        <p:txBody>
          <a:bodyPr/>
          <a:lstStyle/>
          <a:p>
            <a:pPr eaLnBrk="1" hangingPunct="1"/>
            <a:r>
              <a:rPr lang="ja-JP" altLang="en-US" smtClean="0"/>
              <a:t>随伴情報源のエントロピー例</a:t>
            </a:r>
          </a:p>
        </p:txBody>
      </p:sp>
      <p:graphicFrame>
        <p:nvGraphicFramePr>
          <p:cNvPr id="41986" name="Object 3"/>
          <p:cNvGraphicFramePr>
            <a:graphicFrameLocks noChangeAspect="1"/>
          </p:cNvGraphicFramePr>
          <p:nvPr/>
        </p:nvGraphicFramePr>
        <p:xfrm>
          <a:off x="990600" y="2362200"/>
          <a:ext cx="3117850" cy="1076325"/>
        </p:xfrm>
        <a:graphic>
          <a:graphicData uri="http://schemas.openxmlformats.org/presentationml/2006/ole">
            <p:oleObj spid="_x0000_s41986" name="Equation" r:id="rId3" imgW="1536480" imgH="533160" progId="Equation.DSMT4">
              <p:embed/>
            </p:oleObj>
          </a:graphicData>
        </a:graphic>
      </p:graphicFrame>
      <p:graphicFrame>
        <p:nvGraphicFramePr>
          <p:cNvPr id="41987" name="Object 4"/>
          <p:cNvGraphicFramePr>
            <a:graphicFrameLocks noChangeAspect="1"/>
          </p:cNvGraphicFramePr>
          <p:nvPr/>
        </p:nvGraphicFramePr>
        <p:xfrm>
          <a:off x="1219200" y="609600"/>
          <a:ext cx="3508375" cy="1687513"/>
        </p:xfrm>
        <a:graphic>
          <a:graphicData uri="http://schemas.openxmlformats.org/presentationml/2006/ole">
            <p:oleObj spid="_x0000_s41987" name="Equation" r:id="rId4" imgW="1155600" imgH="558720" progId="Equation.DSMT4">
              <p:embed/>
            </p:oleObj>
          </a:graphicData>
        </a:graphic>
      </p:graphicFrame>
      <p:sp>
        <p:nvSpPr>
          <p:cNvPr id="41993" name="Text Box 5"/>
          <p:cNvSpPr txBox="1">
            <a:spLocks noChangeArrowheads="1"/>
          </p:cNvSpPr>
          <p:nvPr/>
        </p:nvSpPr>
        <p:spPr bwMode="auto">
          <a:xfrm>
            <a:off x="5089525" y="1392238"/>
            <a:ext cx="2317750" cy="457200"/>
          </a:xfrm>
          <a:prstGeom prst="rect">
            <a:avLst/>
          </a:prstGeom>
          <a:noFill/>
          <a:ln w="9525">
            <a:noFill/>
            <a:miter lim="800000"/>
            <a:headEnd/>
            <a:tailEnd/>
          </a:ln>
        </p:spPr>
        <p:txBody>
          <a:bodyPr wrap="none">
            <a:spAutoFit/>
          </a:bodyPr>
          <a:lstStyle/>
          <a:p>
            <a:r>
              <a:rPr lang="ja-JP" altLang="en-US"/>
              <a:t>の随伴情報源は</a:t>
            </a:r>
          </a:p>
        </p:txBody>
      </p:sp>
      <p:sp>
        <p:nvSpPr>
          <p:cNvPr id="41994" name="Text Box 6"/>
          <p:cNvSpPr txBox="1">
            <a:spLocks noChangeArrowheads="1"/>
          </p:cNvSpPr>
          <p:nvPr/>
        </p:nvSpPr>
        <p:spPr bwMode="auto">
          <a:xfrm>
            <a:off x="4632325" y="2763838"/>
            <a:ext cx="1212850" cy="457200"/>
          </a:xfrm>
          <a:prstGeom prst="rect">
            <a:avLst/>
          </a:prstGeom>
          <a:noFill/>
          <a:ln w="9525">
            <a:noFill/>
            <a:miter lim="800000"/>
            <a:headEnd/>
            <a:tailEnd/>
          </a:ln>
        </p:spPr>
        <p:txBody>
          <a:bodyPr wrap="none">
            <a:spAutoFit/>
          </a:bodyPr>
          <a:lstStyle/>
          <a:p>
            <a:r>
              <a:rPr lang="ja-JP" altLang="en-US"/>
              <a:t>である。</a:t>
            </a:r>
          </a:p>
        </p:txBody>
      </p:sp>
      <p:sp>
        <p:nvSpPr>
          <p:cNvPr id="41995" name="Text Box 7"/>
          <p:cNvSpPr txBox="1">
            <a:spLocks noChangeArrowheads="1"/>
          </p:cNvSpPr>
          <p:nvPr/>
        </p:nvSpPr>
        <p:spPr bwMode="auto">
          <a:xfrm>
            <a:off x="974725" y="3678238"/>
            <a:ext cx="6862763" cy="457200"/>
          </a:xfrm>
          <a:prstGeom prst="rect">
            <a:avLst/>
          </a:prstGeom>
          <a:noFill/>
          <a:ln w="9525">
            <a:noFill/>
            <a:miter lim="800000"/>
            <a:headEnd/>
            <a:tailEnd/>
          </a:ln>
        </p:spPr>
        <p:txBody>
          <a:bodyPr wrap="none">
            <a:spAutoFit/>
          </a:bodyPr>
          <a:lstStyle/>
          <a:p>
            <a:r>
              <a:rPr lang="ja-JP" altLang="en-US"/>
              <a:t>したがて、エントロピー　　　　　は次式で求められる。</a:t>
            </a:r>
          </a:p>
        </p:txBody>
      </p:sp>
      <p:graphicFrame>
        <p:nvGraphicFramePr>
          <p:cNvPr id="41988" name="Object 8"/>
          <p:cNvGraphicFramePr>
            <a:graphicFrameLocks noChangeAspect="1"/>
          </p:cNvGraphicFramePr>
          <p:nvPr/>
        </p:nvGraphicFramePr>
        <p:xfrm>
          <a:off x="3962400" y="3657600"/>
          <a:ext cx="901700" cy="460375"/>
        </p:xfrm>
        <a:graphic>
          <a:graphicData uri="http://schemas.openxmlformats.org/presentationml/2006/ole">
            <p:oleObj spid="_x0000_s41988" name="Equation" r:id="rId5" imgW="444240" imgH="228600" progId="Equation.DSMT4">
              <p:embed/>
            </p:oleObj>
          </a:graphicData>
        </a:graphic>
      </p:graphicFrame>
      <p:graphicFrame>
        <p:nvGraphicFramePr>
          <p:cNvPr id="41989" name="Object 9"/>
          <p:cNvGraphicFramePr>
            <a:graphicFrameLocks noChangeAspect="1"/>
          </p:cNvGraphicFramePr>
          <p:nvPr/>
        </p:nvGraphicFramePr>
        <p:xfrm>
          <a:off x="652463" y="4370388"/>
          <a:ext cx="3349625" cy="819150"/>
        </p:xfrm>
        <a:graphic>
          <a:graphicData uri="http://schemas.openxmlformats.org/presentationml/2006/ole">
            <p:oleObj spid="_x0000_s41989" name="Equation" r:id="rId6" imgW="1650960" imgH="406080" progId="Equation.DSMT4">
              <p:embed/>
            </p:oleObj>
          </a:graphicData>
        </a:graphic>
      </p:graphicFrame>
      <p:graphicFrame>
        <p:nvGraphicFramePr>
          <p:cNvPr id="41990" name="Object 10"/>
          <p:cNvGraphicFramePr>
            <a:graphicFrameLocks noChangeAspect="1"/>
          </p:cNvGraphicFramePr>
          <p:nvPr/>
        </p:nvGraphicFramePr>
        <p:xfrm>
          <a:off x="0" y="5334000"/>
          <a:ext cx="8382000" cy="623888"/>
        </p:xfrm>
        <a:graphic>
          <a:graphicData uri="http://schemas.openxmlformats.org/presentationml/2006/ole">
            <p:oleObj spid="_x0000_s41990" name="Equation" r:id="rId7" imgW="2577960" imgH="228600" progId="Equation.DSMT4">
              <p:embed/>
            </p:oleObj>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スライド番号プレースホルダ 4"/>
          <p:cNvSpPr>
            <a:spLocks noGrp="1"/>
          </p:cNvSpPr>
          <p:nvPr>
            <p:ph type="sldNum" sz="quarter" idx="12"/>
          </p:nvPr>
        </p:nvSpPr>
        <p:spPr>
          <a:noFill/>
        </p:spPr>
        <p:txBody>
          <a:bodyPr/>
          <a:lstStyle/>
          <a:p>
            <a:fld id="{BCAF1C9E-2C56-4F55-812C-025A738E46BE}" type="slidenum">
              <a:rPr lang="en-US" altLang="ja-JP" smtClean="0"/>
              <a:pPr/>
              <a:t>47</a:t>
            </a:fld>
            <a:endParaRPr lang="en-US" altLang="ja-JP" smtClean="0"/>
          </a:p>
        </p:txBody>
      </p:sp>
      <p:sp>
        <p:nvSpPr>
          <p:cNvPr id="43013" name="Rectangle 2"/>
          <p:cNvSpPr>
            <a:spLocks noGrp="1" noChangeArrowheads="1"/>
          </p:cNvSpPr>
          <p:nvPr>
            <p:ph type="title"/>
          </p:nvPr>
        </p:nvSpPr>
        <p:spPr/>
        <p:txBody>
          <a:bodyPr/>
          <a:lstStyle/>
          <a:p>
            <a:pPr eaLnBrk="1" hangingPunct="1"/>
            <a:r>
              <a:rPr lang="ja-JP" altLang="en-US" smtClean="0"/>
              <a:t>練習</a:t>
            </a:r>
          </a:p>
        </p:txBody>
      </p:sp>
      <p:sp>
        <p:nvSpPr>
          <p:cNvPr id="43014" name="Text Box 3"/>
          <p:cNvSpPr txBox="1">
            <a:spLocks noChangeArrowheads="1"/>
          </p:cNvSpPr>
          <p:nvPr/>
        </p:nvSpPr>
        <p:spPr bwMode="auto">
          <a:xfrm>
            <a:off x="1143000" y="304800"/>
            <a:ext cx="6596063" cy="822325"/>
          </a:xfrm>
          <a:prstGeom prst="rect">
            <a:avLst/>
          </a:prstGeom>
          <a:noFill/>
          <a:ln w="9525">
            <a:noFill/>
            <a:miter lim="800000"/>
            <a:headEnd/>
            <a:tailEnd/>
          </a:ln>
        </p:spPr>
        <p:txBody>
          <a:bodyPr wrap="none">
            <a:spAutoFit/>
          </a:bodyPr>
          <a:lstStyle/>
          <a:p>
            <a:r>
              <a:rPr lang="ja-JP" altLang="en-US"/>
              <a:t>次の状態遷移確率行列で現されるマルコフ情報源</a:t>
            </a:r>
          </a:p>
          <a:p>
            <a:r>
              <a:rPr lang="ja-JP" altLang="en-US"/>
              <a:t>の随伴情報源のエントロピーを求めよ。</a:t>
            </a:r>
          </a:p>
        </p:txBody>
      </p:sp>
      <p:sp>
        <p:nvSpPr>
          <p:cNvPr id="43015" name="Text Box 4"/>
          <p:cNvSpPr txBox="1">
            <a:spLocks noChangeArrowheads="1"/>
          </p:cNvSpPr>
          <p:nvPr/>
        </p:nvSpPr>
        <p:spPr bwMode="auto">
          <a:xfrm>
            <a:off x="304800" y="1981200"/>
            <a:ext cx="696913" cy="457200"/>
          </a:xfrm>
          <a:prstGeom prst="rect">
            <a:avLst/>
          </a:prstGeom>
          <a:noFill/>
          <a:ln w="9525">
            <a:noFill/>
            <a:miter lim="800000"/>
            <a:headEnd/>
            <a:tailEnd/>
          </a:ln>
        </p:spPr>
        <p:txBody>
          <a:bodyPr wrap="none">
            <a:spAutoFit/>
          </a:bodyPr>
          <a:lstStyle/>
          <a:p>
            <a:r>
              <a:rPr lang="ja-JP" altLang="en-US"/>
              <a:t>（１）</a:t>
            </a:r>
          </a:p>
        </p:txBody>
      </p:sp>
      <p:sp>
        <p:nvSpPr>
          <p:cNvPr id="43016" name="Text Box 5"/>
          <p:cNvSpPr txBox="1">
            <a:spLocks noChangeArrowheads="1"/>
          </p:cNvSpPr>
          <p:nvPr/>
        </p:nvSpPr>
        <p:spPr bwMode="auto">
          <a:xfrm>
            <a:off x="381000" y="4724400"/>
            <a:ext cx="696913" cy="457200"/>
          </a:xfrm>
          <a:prstGeom prst="rect">
            <a:avLst/>
          </a:prstGeom>
          <a:noFill/>
          <a:ln w="9525">
            <a:noFill/>
            <a:miter lim="800000"/>
            <a:headEnd/>
            <a:tailEnd/>
          </a:ln>
        </p:spPr>
        <p:txBody>
          <a:bodyPr wrap="none">
            <a:spAutoFit/>
          </a:bodyPr>
          <a:lstStyle/>
          <a:p>
            <a:r>
              <a:rPr lang="ja-JP" altLang="en-US"/>
              <a:t>（２）</a:t>
            </a:r>
          </a:p>
        </p:txBody>
      </p:sp>
      <p:graphicFrame>
        <p:nvGraphicFramePr>
          <p:cNvPr id="43010" name="Object 6"/>
          <p:cNvGraphicFramePr>
            <a:graphicFrameLocks noChangeAspect="1"/>
          </p:cNvGraphicFramePr>
          <p:nvPr/>
        </p:nvGraphicFramePr>
        <p:xfrm>
          <a:off x="1981200" y="1295400"/>
          <a:ext cx="3695700" cy="1838325"/>
        </p:xfrm>
        <a:graphic>
          <a:graphicData uri="http://schemas.openxmlformats.org/presentationml/2006/ole">
            <p:oleObj spid="_x0000_s43010" name="Equation" r:id="rId3" imgW="1117440" imgH="558720" progId="Equation.DSMT4">
              <p:embed/>
            </p:oleObj>
          </a:graphicData>
        </a:graphic>
      </p:graphicFrame>
      <p:graphicFrame>
        <p:nvGraphicFramePr>
          <p:cNvPr id="43011" name="Object 7"/>
          <p:cNvGraphicFramePr>
            <a:graphicFrameLocks noChangeAspect="1"/>
          </p:cNvGraphicFramePr>
          <p:nvPr/>
        </p:nvGraphicFramePr>
        <p:xfrm>
          <a:off x="1600200" y="3429000"/>
          <a:ext cx="5038725" cy="2840038"/>
        </p:xfrm>
        <a:graphic>
          <a:graphicData uri="http://schemas.openxmlformats.org/presentationml/2006/ole">
            <p:oleObj spid="_x0000_s43011" name="Equation" r:id="rId4" imgW="1523880" imgH="863280" progId="Equation.DSMT4">
              <p:embed/>
            </p:oleObj>
          </a:graphicData>
        </a:graphic>
      </p:graphicFrame>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1643063" y="3071813"/>
            <a:ext cx="5357812" cy="642937"/>
          </a:xfrm>
        </p:spPr>
        <p:txBody>
          <a:bodyPr/>
          <a:lstStyle/>
          <a:p>
            <a:pPr eaLnBrk="1" hangingPunct="1"/>
            <a:r>
              <a:rPr lang="ja-JP" altLang="en-US" smtClean="0"/>
              <a:t>情報源の分類</a:t>
            </a:r>
          </a:p>
        </p:txBody>
      </p:sp>
      <p:sp>
        <p:nvSpPr>
          <p:cNvPr id="58371" name="スライド番号プレースホルダ 2"/>
          <p:cNvSpPr>
            <a:spLocks noGrp="1"/>
          </p:cNvSpPr>
          <p:nvPr>
            <p:ph type="sldNum" sz="quarter" idx="12"/>
          </p:nvPr>
        </p:nvSpPr>
        <p:spPr>
          <a:noFill/>
        </p:spPr>
        <p:txBody>
          <a:bodyPr/>
          <a:lstStyle/>
          <a:p>
            <a:fld id="{7410CFFD-1628-4484-B1FC-18116A93F80A}" type="slidenum">
              <a:rPr lang="en-US" altLang="ja-JP" smtClean="0"/>
              <a:pPr/>
              <a:t>48</a:t>
            </a:fld>
            <a:endParaRPr lang="en-US" altLang="ja-JP" smtClean="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タイトル 1"/>
          <p:cNvSpPr>
            <a:spLocks noGrp="1"/>
          </p:cNvSpPr>
          <p:nvPr>
            <p:ph type="title"/>
          </p:nvPr>
        </p:nvSpPr>
        <p:spPr/>
        <p:txBody>
          <a:bodyPr/>
          <a:lstStyle/>
          <a:p>
            <a:pPr eaLnBrk="1" hangingPunct="1"/>
            <a:r>
              <a:rPr lang="ja-JP" altLang="en-US" smtClean="0"/>
              <a:t>情報源の分類図</a:t>
            </a:r>
          </a:p>
        </p:txBody>
      </p:sp>
      <p:sp>
        <p:nvSpPr>
          <p:cNvPr id="59395" name="スライド番号プレースホルダ 2"/>
          <p:cNvSpPr>
            <a:spLocks noGrp="1"/>
          </p:cNvSpPr>
          <p:nvPr>
            <p:ph type="sldNum" sz="quarter" idx="12"/>
          </p:nvPr>
        </p:nvSpPr>
        <p:spPr>
          <a:noFill/>
        </p:spPr>
        <p:txBody>
          <a:bodyPr/>
          <a:lstStyle/>
          <a:p>
            <a:fld id="{23A960B3-C385-449D-A205-C4A1182C553F}" type="slidenum">
              <a:rPr lang="en-US" altLang="ja-JP" smtClean="0"/>
              <a:pPr/>
              <a:t>49</a:t>
            </a:fld>
            <a:endParaRPr lang="en-US" altLang="ja-JP" smtClean="0"/>
          </a:p>
        </p:txBody>
      </p:sp>
      <p:sp>
        <p:nvSpPr>
          <p:cNvPr id="4" name="角丸四角形 3"/>
          <p:cNvSpPr/>
          <p:nvPr/>
        </p:nvSpPr>
        <p:spPr>
          <a:xfrm>
            <a:off x="428625" y="857250"/>
            <a:ext cx="8143875" cy="5357813"/>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9397" name="テキスト ボックス 4"/>
          <p:cNvSpPr txBox="1">
            <a:spLocks noChangeArrowheads="1"/>
          </p:cNvSpPr>
          <p:nvPr/>
        </p:nvSpPr>
        <p:spPr bwMode="auto">
          <a:xfrm>
            <a:off x="3929063" y="642938"/>
            <a:ext cx="1108075" cy="461962"/>
          </a:xfrm>
          <a:prstGeom prst="rect">
            <a:avLst/>
          </a:prstGeom>
          <a:solidFill>
            <a:schemeClr val="bg1"/>
          </a:solidFill>
          <a:ln w="9525">
            <a:noFill/>
            <a:miter lim="800000"/>
            <a:headEnd/>
            <a:tailEnd/>
          </a:ln>
        </p:spPr>
        <p:txBody>
          <a:bodyPr wrap="none">
            <a:spAutoFit/>
          </a:bodyPr>
          <a:lstStyle/>
          <a:p>
            <a:r>
              <a:rPr lang="ja-JP" altLang="en-US"/>
              <a:t>情報源</a:t>
            </a:r>
          </a:p>
        </p:txBody>
      </p:sp>
      <p:sp>
        <p:nvSpPr>
          <p:cNvPr id="6" name="角丸四角形 5"/>
          <p:cNvSpPr/>
          <p:nvPr/>
        </p:nvSpPr>
        <p:spPr>
          <a:xfrm>
            <a:off x="642938" y="1428750"/>
            <a:ext cx="1857375" cy="4500563"/>
          </a:xfrm>
          <a:prstGeom prst="roundRect">
            <a:avLst/>
          </a:prstGeom>
          <a:solidFill>
            <a:schemeClr val="accent1">
              <a:lumMod val="20000"/>
              <a:lumOff val="80000"/>
            </a:schemeClr>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7" name="テキスト ボックス 6"/>
          <p:cNvSpPr txBox="1"/>
          <p:nvPr/>
        </p:nvSpPr>
        <p:spPr>
          <a:xfrm>
            <a:off x="1000125" y="1143000"/>
            <a:ext cx="1108075" cy="830263"/>
          </a:xfrm>
          <a:prstGeom prst="rect">
            <a:avLst/>
          </a:prstGeom>
          <a:solidFill>
            <a:schemeClr val="bg1"/>
          </a:solidFill>
        </p:spPr>
        <p:txBody>
          <a:bodyPr wrap="none">
            <a:spAutoFit/>
          </a:bodyPr>
          <a:lstStyle/>
          <a:p>
            <a:pPr>
              <a:defRPr/>
            </a:pPr>
            <a:r>
              <a:rPr lang="ja-JP" altLang="en-US" dirty="0">
                <a:solidFill>
                  <a:schemeClr val="accent1">
                    <a:lumMod val="50000"/>
                  </a:schemeClr>
                </a:solidFill>
              </a:rPr>
              <a:t>無記憶</a:t>
            </a:r>
            <a:endParaRPr lang="en-US" altLang="ja-JP" dirty="0">
              <a:solidFill>
                <a:schemeClr val="accent1">
                  <a:lumMod val="50000"/>
                </a:schemeClr>
              </a:solidFill>
            </a:endParaRPr>
          </a:p>
          <a:p>
            <a:pPr>
              <a:defRPr/>
            </a:pPr>
            <a:r>
              <a:rPr lang="ja-JP" altLang="en-US" dirty="0">
                <a:solidFill>
                  <a:schemeClr val="accent1">
                    <a:lumMod val="50000"/>
                  </a:schemeClr>
                </a:solidFill>
              </a:rPr>
              <a:t>情報源</a:t>
            </a:r>
          </a:p>
        </p:txBody>
      </p:sp>
      <p:sp>
        <p:nvSpPr>
          <p:cNvPr id="8" name="角丸四角形 7"/>
          <p:cNvSpPr/>
          <p:nvPr/>
        </p:nvSpPr>
        <p:spPr>
          <a:xfrm>
            <a:off x="2500313" y="1357313"/>
            <a:ext cx="5857875" cy="4643437"/>
          </a:xfrm>
          <a:prstGeom prst="roundRect">
            <a:avLst/>
          </a:prstGeom>
          <a:solidFill>
            <a:schemeClr val="accent6">
              <a:lumMod val="20000"/>
              <a:lumOff val="80000"/>
            </a:schemeClr>
          </a:solid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9401" name="テキスト ボックス 8"/>
          <p:cNvSpPr txBox="1">
            <a:spLocks noChangeArrowheads="1"/>
          </p:cNvSpPr>
          <p:nvPr/>
        </p:nvSpPr>
        <p:spPr bwMode="auto">
          <a:xfrm>
            <a:off x="3929063" y="1143000"/>
            <a:ext cx="2571750" cy="461963"/>
          </a:xfrm>
          <a:prstGeom prst="rect">
            <a:avLst/>
          </a:prstGeom>
          <a:solidFill>
            <a:schemeClr val="bg1"/>
          </a:solidFill>
          <a:ln w="9525">
            <a:noFill/>
            <a:miter lim="800000"/>
            <a:headEnd/>
            <a:tailEnd/>
          </a:ln>
        </p:spPr>
        <p:txBody>
          <a:bodyPr>
            <a:spAutoFit/>
          </a:bodyPr>
          <a:lstStyle/>
          <a:p>
            <a:r>
              <a:rPr lang="ja-JP" altLang="en-US">
                <a:solidFill>
                  <a:schemeClr val="accent2"/>
                </a:solidFill>
              </a:rPr>
              <a:t>記憶のある情報源</a:t>
            </a:r>
          </a:p>
        </p:txBody>
      </p:sp>
      <p:sp>
        <p:nvSpPr>
          <p:cNvPr id="10" name="角丸四角形 9"/>
          <p:cNvSpPr/>
          <p:nvPr/>
        </p:nvSpPr>
        <p:spPr>
          <a:xfrm>
            <a:off x="2652713" y="1928813"/>
            <a:ext cx="5491162" cy="4000500"/>
          </a:xfrm>
          <a:prstGeom prst="roundRect">
            <a:avLst/>
          </a:prstGeom>
          <a:solidFill>
            <a:srgbClr val="EBDBE7"/>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9403" name="テキスト ボックス 10"/>
          <p:cNvSpPr txBox="1">
            <a:spLocks noChangeArrowheads="1"/>
          </p:cNvSpPr>
          <p:nvPr/>
        </p:nvSpPr>
        <p:spPr bwMode="auto">
          <a:xfrm>
            <a:off x="4000500" y="1714500"/>
            <a:ext cx="2571750" cy="461963"/>
          </a:xfrm>
          <a:prstGeom prst="rect">
            <a:avLst/>
          </a:prstGeom>
          <a:solidFill>
            <a:schemeClr val="bg1"/>
          </a:solidFill>
          <a:ln w="9525">
            <a:noFill/>
            <a:miter lim="800000"/>
            <a:headEnd/>
            <a:tailEnd/>
          </a:ln>
        </p:spPr>
        <p:txBody>
          <a:bodyPr>
            <a:spAutoFit/>
          </a:bodyPr>
          <a:lstStyle/>
          <a:p>
            <a:r>
              <a:rPr lang="ja-JP" altLang="en-US">
                <a:solidFill>
                  <a:srgbClr val="7030A0"/>
                </a:solidFill>
              </a:rPr>
              <a:t>マルコフ情報源</a:t>
            </a:r>
          </a:p>
        </p:txBody>
      </p:sp>
      <p:sp>
        <p:nvSpPr>
          <p:cNvPr id="12" name="角丸四角形 11"/>
          <p:cNvSpPr/>
          <p:nvPr/>
        </p:nvSpPr>
        <p:spPr>
          <a:xfrm>
            <a:off x="2857500" y="2643188"/>
            <a:ext cx="3571875" cy="3143250"/>
          </a:xfrm>
          <a:prstGeom prst="roundRect">
            <a:avLst/>
          </a:prstGeom>
          <a:solidFill>
            <a:srgbClr val="F7CFCF"/>
          </a:solid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9405" name="テキスト ボックス 13"/>
          <p:cNvSpPr txBox="1">
            <a:spLocks noChangeArrowheads="1"/>
          </p:cNvSpPr>
          <p:nvPr/>
        </p:nvSpPr>
        <p:spPr bwMode="auto">
          <a:xfrm>
            <a:off x="3286125" y="2312988"/>
            <a:ext cx="2571750" cy="830262"/>
          </a:xfrm>
          <a:prstGeom prst="rect">
            <a:avLst/>
          </a:prstGeom>
          <a:solidFill>
            <a:schemeClr val="bg1"/>
          </a:solidFill>
          <a:ln w="9525">
            <a:noFill/>
            <a:miter lim="800000"/>
            <a:headEnd/>
            <a:tailEnd/>
          </a:ln>
        </p:spPr>
        <p:txBody>
          <a:bodyPr>
            <a:spAutoFit/>
          </a:bodyPr>
          <a:lstStyle/>
          <a:p>
            <a:r>
              <a:rPr lang="ja-JP" altLang="en-US">
                <a:solidFill>
                  <a:srgbClr val="C00000"/>
                </a:solidFill>
              </a:rPr>
              <a:t>エルゴード</a:t>
            </a:r>
            <a:endParaRPr lang="en-US" altLang="ja-JP">
              <a:solidFill>
                <a:srgbClr val="C00000"/>
              </a:solidFill>
            </a:endParaRPr>
          </a:p>
          <a:p>
            <a:r>
              <a:rPr lang="ja-JP" altLang="en-US">
                <a:solidFill>
                  <a:srgbClr val="C00000"/>
                </a:solidFill>
              </a:rPr>
              <a:t>マルコフ情報源</a:t>
            </a:r>
          </a:p>
        </p:txBody>
      </p:sp>
      <p:sp>
        <p:nvSpPr>
          <p:cNvPr id="59406" name="テキスト ボックス 14"/>
          <p:cNvSpPr txBox="1">
            <a:spLocks noChangeArrowheads="1"/>
          </p:cNvSpPr>
          <p:nvPr/>
        </p:nvSpPr>
        <p:spPr bwMode="auto">
          <a:xfrm>
            <a:off x="6429375" y="3786188"/>
            <a:ext cx="1714500" cy="830262"/>
          </a:xfrm>
          <a:prstGeom prst="rect">
            <a:avLst/>
          </a:prstGeom>
          <a:noFill/>
          <a:ln w="9525">
            <a:noFill/>
            <a:miter lim="800000"/>
            <a:headEnd/>
            <a:tailEnd/>
          </a:ln>
        </p:spPr>
        <p:txBody>
          <a:bodyPr>
            <a:spAutoFit/>
          </a:bodyPr>
          <a:lstStyle/>
          <a:p>
            <a:r>
              <a:rPr lang="ja-JP" altLang="en-US"/>
              <a:t>過渡的な情報源を含む</a:t>
            </a:r>
          </a:p>
        </p:txBody>
      </p:sp>
      <p:sp>
        <p:nvSpPr>
          <p:cNvPr id="16" name="角丸四角形 15"/>
          <p:cNvSpPr/>
          <p:nvPr/>
        </p:nvSpPr>
        <p:spPr>
          <a:xfrm>
            <a:off x="3071813" y="3500438"/>
            <a:ext cx="1785937" cy="2062162"/>
          </a:xfrm>
          <a:prstGeom prst="roundRect">
            <a:avLst/>
          </a:prstGeom>
          <a:solidFill>
            <a:srgbClr val="FFCC99"/>
          </a:solidFill>
          <a:ln w="38100">
            <a:solidFill>
              <a:srgbClr val="8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dirty="0"/>
          </a:p>
        </p:txBody>
      </p:sp>
      <p:sp>
        <p:nvSpPr>
          <p:cNvPr id="59408" name="テキスト ボックス 16"/>
          <p:cNvSpPr txBox="1">
            <a:spLocks noChangeArrowheads="1"/>
          </p:cNvSpPr>
          <p:nvPr/>
        </p:nvSpPr>
        <p:spPr bwMode="auto">
          <a:xfrm>
            <a:off x="5000625" y="3929063"/>
            <a:ext cx="1357313" cy="1200150"/>
          </a:xfrm>
          <a:prstGeom prst="rect">
            <a:avLst/>
          </a:prstGeom>
          <a:noFill/>
          <a:ln w="9525">
            <a:noFill/>
            <a:miter lim="800000"/>
            <a:headEnd/>
            <a:tailEnd/>
          </a:ln>
        </p:spPr>
        <p:txBody>
          <a:bodyPr>
            <a:spAutoFit/>
          </a:bodyPr>
          <a:lstStyle/>
          <a:p>
            <a:r>
              <a:rPr lang="ja-JP" altLang="en-US"/>
              <a:t>周期的情報源を含む</a:t>
            </a:r>
          </a:p>
        </p:txBody>
      </p:sp>
      <p:sp>
        <p:nvSpPr>
          <p:cNvPr id="59409" name="テキスト ボックス 17"/>
          <p:cNvSpPr txBox="1">
            <a:spLocks noChangeArrowheads="1"/>
          </p:cNvSpPr>
          <p:nvPr/>
        </p:nvSpPr>
        <p:spPr bwMode="auto">
          <a:xfrm>
            <a:off x="3214688" y="3214688"/>
            <a:ext cx="1500187" cy="1200150"/>
          </a:xfrm>
          <a:prstGeom prst="rect">
            <a:avLst/>
          </a:prstGeom>
          <a:solidFill>
            <a:schemeClr val="bg1"/>
          </a:solidFill>
          <a:ln w="9525">
            <a:noFill/>
            <a:miter lim="800000"/>
            <a:headEnd/>
            <a:tailEnd/>
          </a:ln>
        </p:spPr>
        <p:txBody>
          <a:bodyPr>
            <a:spAutoFit/>
          </a:bodyPr>
          <a:lstStyle/>
          <a:p>
            <a:r>
              <a:rPr lang="ja-JP" altLang="en-US">
                <a:solidFill>
                  <a:srgbClr val="800000"/>
                </a:solidFill>
              </a:rPr>
              <a:t>正規マルコフ情報源</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 name="スライド番号プレースホルダ 4"/>
          <p:cNvSpPr>
            <a:spLocks noGrp="1"/>
          </p:cNvSpPr>
          <p:nvPr>
            <p:ph type="sldNum" sz="quarter" idx="12"/>
          </p:nvPr>
        </p:nvSpPr>
        <p:spPr>
          <a:noFill/>
        </p:spPr>
        <p:txBody>
          <a:bodyPr/>
          <a:lstStyle/>
          <a:p>
            <a:fld id="{90D8D031-4D34-4129-8260-F8965D7C9D31}" type="slidenum">
              <a:rPr lang="en-US" altLang="ja-JP" smtClean="0"/>
              <a:pPr/>
              <a:t>5</a:t>
            </a:fld>
            <a:endParaRPr lang="en-US" altLang="ja-JP" smtClean="0"/>
          </a:p>
        </p:txBody>
      </p:sp>
      <p:sp>
        <p:nvSpPr>
          <p:cNvPr id="3082" name="Oval 2"/>
          <p:cNvSpPr>
            <a:spLocks noChangeArrowheads="1"/>
          </p:cNvSpPr>
          <p:nvPr/>
        </p:nvSpPr>
        <p:spPr bwMode="auto">
          <a:xfrm>
            <a:off x="1905000" y="1143000"/>
            <a:ext cx="4419600" cy="29718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3083" name="Rectangle 3"/>
          <p:cNvSpPr>
            <a:spLocks noGrp="1" noChangeArrowheads="1"/>
          </p:cNvSpPr>
          <p:nvPr>
            <p:ph type="title"/>
          </p:nvPr>
        </p:nvSpPr>
        <p:spPr/>
        <p:txBody>
          <a:bodyPr/>
          <a:lstStyle/>
          <a:p>
            <a:pPr eaLnBrk="1" hangingPunct="1"/>
            <a:r>
              <a:rPr lang="ja-JP" altLang="en-US" smtClean="0"/>
              <a:t>情報源例２</a:t>
            </a:r>
          </a:p>
        </p:txBody>
      </p:sp>
      <p:sp>
        <p:nvSpPr>
          <p:cNvPr id="3084" name="Text Box 19"/>
          <p:cNvSpPr txBox="1">
            <a:spLocks noChangeArrowheads="1"/>
          </p:cNvSpPr>
          <p:nvPr/>
        </p:nvSpPr>
        <p:spPr bwMode="auto">
          <a:xfrm>
            <a:off x="2667000" y="1447800"/>
            <a:ext cx="2895600" cy="1187450"/>
          </a:xfrm>
          <a:prstGeom prst="rect">
            <a:avLst/>
          </a:prstGeom>
          <a:noFill/>
          <a:ln w="9525">
            <a:noFill/>
            <a:miter lim="800000"/>
            <a:headEnd/>
            <a:tailEnd/>
          </a:ln>
        </p:spPr>
        <p:txBody>
          <a:bodyPr>
            <a:spAutoFit/>
          </a:bodyPr>
          <a:lstStyle/>
          <a:p>
            <a:r>
              <a:rPr lang="ja-JP" altLang="en-US"/>
              <a:t>英文からアルファベットを拾って記号を生成。</a:t>
            </a:r>
          </a:p>
        </p:txBody>
      </p:sp>
      <p:graphicFrame>
        <p:nvGraphicFramePr>
          <p:cNvPr id="3074" name="Object 21"/>
          <p:cNvGraphicFramePr>
            <a:graphicFrameLocks noChangeAspect="1"/>
          </p:cNvGraphicFramePr>
          <p:nvPr/>
        </p:nvGraphicFramePr>
        <p:xfrm>
          <a:off x="5181600" y="4953000"/>
          <a:ext cx="611188" cy="350838"/>
        </p:xfrm>
        <a:graphic>
          <a:graphicData uri="http://schemas.openxmlformats.org/presentationml/2006/ole">
            <p:oleObj spid="_x0000_s3074" name="Equation" r:id="rId3" imgW="177480" imgH="101520" progId="Equation.DSMT4">
              <p:embed/>
            </p:oleObj>
          </a:graphicData>
        </a:graphic>
      </p:graphicFrame>
      <p:sp>
        <p:nvSpPr>
          <p:cNvPr id="3085" name="Line 22"/>
          <p:cNvSpPr>
            <a:spLocks noChangeShapeType="1"/>
          </p:cNvSpPr>
          <p:nvPr/>
        </p:nvSpPr>
        <p:spPr bwMode="auto">
          <a:xfrm>
            <a:off x="762000" y="5638800"/>
            <a:ext cx="746760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3075" name="Object 23"/>
          <p:cNvGraphicFramePr>
            <a:graphicFrameLocks noChangeAspect="1"/>
          </p:cNvGraphicFramePr>
          <p:nvPr/>
        </p:nvGraphicFramePr>
        <p:xfrm>
          <a:off x="8305800" y="5410200"/>
          <a:ext cx="301625" cy="452438"/>
        </p:xfrm>
        <a:graphic>
          <a:graphicData uri="http://schemas.openxmlformats.org/presentationml/2006/ole">
            <p:oleObj spid="_x0000_s3075" name="Equation" r:id="rId4" imgW="101520" imgH="152280" progId="Equation.DSMT4">
              <p:embed/>
            </p:oleObj>
          </a:graphicData>
        </a:graphic>
      </p:graphicFrame>
      <p:sp>
        <p:nvSpPr>
          <p:cNvPr id="3086" name="Rectangle 25"/>
          <p:cNvSpPr>
            <a:spLocks noChangeArrowheads="1"/>
          </p:cNvSpPr>
          <p:nvPr/>
        </p:nvSpPr>
        <p:spPr bwMode="auto">
          <a:xfrm>
            <a:off x="727075" y="4786322"/>
            <a:ext cx="1219200" cy="682616"/>
          </a:xfrm>
          <a:prstGeom prst="rect">
            <a:avLst/>
          </a:prstGeom>
          <a:solidFill>
            <a:schemeClr val="hlink"/>
          </a:solidFill>
          <a:ln w="9525">
            <a:solidFill>
              <a:schemeClr val="tx1"/>
            </a:solidFill>
            <a:miter lim="800000"/>
            <a:headEnd/>
            <a:tailEnd/>
          </a:ln>
        </p:spPr>
        <p:txBody>
          <a:bodyPr wrap="none" anchor="ctr"/>
          <a:lstStyle/>
          <a:p>
            <a:endParaRPr lang="ja-JP" altLang="en-US"/>
          </a:p>
        </p:txBody>
      </p:sp>
      <p:sp>
        <p:nvSpPr>
          <p:cNvPr id="3087" name="Text Box 26"/>
          <p:cNvSpPr txBox="1">
            <a:spLocks noChangeArrowheads="1"/>
          </p:cNvSpPr>
          <p:nvPr/>
        </p:nvSpPr>
        <p:spPr bwMode="auto">
          <a:xfrm>
            <a:off x="2514600" y="2628900"/>
            <a:ext cx="2867025" cy="457200"/>
          </a:xfrm>
          <a:prstGeom prst="rect">
            <a:avLst/>
          </a:prstGeom>
          <a:noFill/>
          <a:ln w="9525">
            <a:noFill/>
            <a:miter lim="800000"/>
            <a:headEnd/>
            <a:tailEnd/>
          </a:ln>
        </p:spPr>
        <p:txBody>
          <a:bodyPr wrap="none">
            <a:spAutoFit/>
          </a:bodyPr>
          <a:lstStyle/>
          <a:p>
            <a:r>
              <a:rPr lang="ja-JP" altLang="en-US">
                <a:solidFill>
                  <a:srgbClr val="000066"/>
                </a:solidFill>
              </a:rPr>
              <a:t>情報源アルファベット</a:t>
            </a:r>
          </a:p>
        </p:txBody>
      </p:sp>
      <p:graphicFrame>
        <p:nvGraphicFramePr>
          <p:cNvPr id="3076" name="Object 27"/>
          <p:cNvGraphicFramePr>
            <a:graphicFrameLocks noChangeAspect="1"/>
          </p:cNvGraphicFramePr>
          <p:nvPr/>
        </p:nvGraphicFramePr>
        <p:xfrm>
          <a:off x="2514600" y="3009900"/>
          <a:ext cx="3271838" cy="647700"/>
        </p:xfrm>
        <a:graphic>
          <a:graphicData uri="http://schemas.openxmlformats.org/presentationml/2006/ole">
            <p:oleObj spid="_x0000_s3076" name="Equation" r:id="rId5" imgW="1155600" imgH="228600" progId="Equation.DSMT4">
              <p:embed/>
            </p:oleObj>
          </a:graphicData>
        </a:graphic>
      </p:graphicFrame>
      <p:graphicFrame>
        <p:nvGraphicFramePr>
          <p:cNvPr id="3077" name="Object 28"/>
          <p:cNvGraphicFramePr>
            <a:graphicFrameLocks noChangeAspect="1"/>
          </p:cNvGraphicFramePr>
          <p:nvPr/>
        </p:nvGraphicFramePr>
        <p:xfrm>
          <a:off x="714348" y="4714884"/>
          <a:ext cx="1223963" cy="790575"/>
        </p:xfrm>
        <a:graphic>
          <a:graphicData uri="http://schemas.openxmlformats.org/presentationml/2006/ole">
            <p:oleObj spid="_x0000_s3077" name="Equation" r:id="rId6" imgW="431640" imgH="279360" progId="Equation.DSMT4">
              <p:embed/>
            </p:oleObj>
          </a:graphicData>
        </a:graphic>
      </p:graphicFrame>
      <p:sp>
        <p:nvSpPr>
          <p:cNvPr id="3088" name="Rectangle 29"/>
          <p:cNvSpPr>
            <a:spLocks noChangeArrowheads="1"/>
          </p:cNvSpPr>
          <p:nvPr/>
        </p:nvSpPr>
        <p:spPr bwMode="auto">
          <a:xfrm>
            <a:off x="2244725" y="4786322"/>
            <a:ext cx="1219200" cy="71438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3078" name="Object 30"/>
          <p:cNvGraphicFramePr>
            <a:graphicFrameLocks noChangeAspect="1"/>
          </p:cNvGraphicFramePr>
          <p:nvPr/>
        </p:nvGraphicFramePr>
        <p:xfrm>
          <a:off x="2214546" y="4929198"/>
          <a:ext cx="1366838" cy="539750"/>
        </p:xfrm>
        <a:graphic>
          <a:graphicData uri="http://schemas.openxmlformats.org/presentationml/2006/ole">
            <p:oleObj spid="_x0000_s3078" name="Equation" r:id="rId7" imgW="482400" imgH="190440" progId="Equation.DSMT4">
              <p:embed/>
            </p:oleObj>
          </a:graphicData>
        </a:graphic>
      </p:graphicFrame>
      <p:sp>
        <p:nvSpPr>
          <p:cNvPr id="3089" name="Rectangle 31"/>
          <p:cNvSpPr>
            <a:spLocks noChangeArrowheads="1"/>
          </p:cNvSpPr>
          <p:nvPr/>
        </p:nvSpPr>
        <p:spPr bwMode="auto">
          <a:xfrm>
            <a:off x="3786182" y="4714884"/>
            <a:ext cx="1219200" cy="695316"/>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3079" name="Object 32"/>
          <p:cNvGraphicFramePr>
            <a:graphicFrameLocks noChangeAspect="1"/>
          </p:cNvGraphicFramePr>
          <p:nvPr/>
        </p:nvGraphicFramePr>
        <p:xfrm>
          <a:off x="3786182" y="4786322"/>
          <a:ext cx="1331913" cy="647700"/>
        </p:xfrm>
        <a:graphic>
          <a:graphicData uri="http://schemas.openxmlformats.org/presentationml/2006/ole">
            <p:oleObj spid="_x0000_s3079" name="Equation" r:id="rId8" imgW="469800" imgH="228600" progId="Equation.DSMT4">
              <p:embed/>
            </p:oleObj>
          </a:graphicData>
        </a:graphic>
      </p:graphicFrame>
      <p:sp>
        <p:nvSpPr>
          <p:cNvPr id="3090" name="AutoShape 33"/>
          <p:cNvSpPr>
            <a:spLocks noChangeArrowheads="1"/>
          </p:cNvSpPr>
          <p:nvPr/>
        </p:nvSpPr>
        <p:spPr bwMode="auto">
          <a:xfrm rot="5400000">
            <a:off x="4305300" y="41529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3091" name="AutoShape 29"/>
          <p:cNvSpPr>
            <a:spLocks noChangeArrowheads="1"/>
          </p:cNvSpPr>
          <p:nvPr/>
        </p:nvSpPr>
        <p:spPr bwMode="auto">
          <a:xfrm>
            <a:off x="500063" y="6000750"/>
            <a:ext cx="3214687" cy="571500"/>
          </a:xfrm>
          <a:prstGeom prst="wedgeRoundRectCallout">
            <a:avLst>
              <a:gd name="adj1" fmla="val -32065"/>
              <a:gd name="adj2" fmla="val -78343"/>
              <a:gd name="adj3" fmla="val 16667"/>
            </a:avLst>
          </a:prstGeom>
          <a:solidFill>
            <a:schemeClr val="hlink"/>
          </a:solidFill>
          <a:ln w="9525">
            <a:solidFill>
              <a:schemeClr val="tx1"/>
            </a:solidFill>
            <a:miter lim="800000"/>
            <a:headEnd/>
            <a:tailEnd/>
          </a:ln>
        </p:spPr>
        <p:txBody>
          <a:bodyPr/>
          <a:lstStyle/>
          <a:p>
            <a:pPr algn="ctr"/>
            <a:r>
              <a:rPr lang="en-US" altLang="ja-JP" dirty="0"/>
              <a:t>1</a:t>
            </a:r>
            <a:r>
              <a:rPr lang="ja-JP" altLang="en-US" dirty="0"/>
              <a:t>文</a:t>
            </a:r>
            <a:r>
              <a:rPr lang="ja-JP" altLang="en-US" dirty="0" smtClean="0"/>
              <a:t>字目</a:t>
            </a:r>
            <a:r>
              <a:rPr lang="en-US" altLang="ja-JP" dirty="0" smtClean="0"/>
              <a:t>`` </a:t>
            </a:r>
            <a:r>
              <a:rPr lang="en-US" altLang="ja-JP" dirty="0" smtClean="0"/>
              <a:t> </a:t>
            </a:r>
            <a:r>
              <a:rPr lang="en-US" altLang="ja-JP" dirty="0" smtClean="0"/>
              <a:t> ’’</a:t>
            </a:r>
            <a:r>
              <a:rPr lang="ja-JP" altLang="en-US" dirty="0" smtClean="0"/>
              <a:t>だった</a:t>
            </a:r>
            <a:r>
              <a:rPr lang="ja-JP" altLang="en-US" dirty="0"/>
              <a:t>。</a:t>
            </a:r>
            <a:endParaRPr lang="ja-JP" altLang="ja-JP" dirty="0"/>
          </a:p>
        </p:txBody>
      </p:sp>
      <p:graphicFrame>
        <p:nvGraphicFramePr>
          <p:cNvPr id="3080" name="Object 34"/>
          <p:cNvGraphicFramePr>
            <a:graphicFrameLocks noChangeAspect="1"/>
          </p:cNvGraphicFramePr>
          <p:nvPr/>
        </p:nvGraphicFramePr>
        <p:xfrm>
          <a:off x="4643438" y="5929330"/>
          <a:ext cx="2882900" cy="500063"/>
        </p:xfrm>
        <a:graphic>
          <a:graphicData uri="http://schemas.openxmlformats.org/presentationml/2006/ole">
            <p:oleObj spid="_x0000_s3080" name="Equation" r:id="rId9" imgW="952200" imgH="164880" progId="Equation.DSMT4">
              <p:embed/>
            </p:oleObj>
          </a:graphicData>
        </a:graphic>
      </p:graphicFrame>
      <p:graphicFrame>
        <p:nvGraphicFramePr>
          <p:cNvPr id="2" name="Object 28"/>
          <p:cNvGraphicFramePr>
            <a:graphicFrameLocks noChangeAspect="1"/>
          </p:cNvGraphicFramePr>
          <p:nvPr/>
        </p:nvGraphicFramePr>
        <p:xfrm>
          <a:off x="2000232" y="6072206"/>
          <a:ext cx="252412" cy="431800"/>
        </p:xfrm>
        <a:graphic>
          <a:graphicData uri="http://schemas.openxmlformats.org/presentationml/2006/ole">
            <p:oleObj spid="_x0000_s3081" name="Equation" r:id="rId10" imgW="88560" imgH="152280" progId="Equation.DSMT4">
              <p:embed/>
            </p:oleObj>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45" name="タイトル 1"/>
          <p:cNvSpPr>
            <a:spLocks noGrp="1"/>
          </p:cNvSpPr>
          <p:nvPr>
            <p:ph type="title"/>
          </p:nvPr>
        </p:nvSpPr>
        <p:spPr/>
        <p:txBody>
          <a:bodyPr/>
          <a:lstStyle/>
          <a:p>
            <a:pPr eaLnBrk="1" hangingPunct="1"/>
            <a:r>
              <a:rPr lang="ja-JP" altLang="en-US" smtClean="0"/>
              <a:t>様々なマルコフ情報源</a:t>
            </a:r>
          </a:p>
        </p:txBody>
      </p:sp>
      <p:sp>
        <p:nvSpPr>
          <p:cNvPr id="44046" name="スライド番号プレースホルダ 2"/>
          <p:cNvSpPr>
            <a:spLocks noGrp="1"/>
          </p:cNvSpPr>
          <p:nvPr>
            <p:ph type="sldNum" sz="quarter" idx="12"/>
          </p:nvPr>
        </p:nvSpPr>
        <p:spPr>
          <a:noFill/>
        </p:spPr>
        <p:txBody>
          <a:bodyPr/>
          <a:lstStyle/>
          <a:p>
            <a:fld id="{5B20E106-7DF2-4074-91E3-037D6047FD5A}" type="slidenum">
              <a:rPr lang="en-US" altLang="ja-JP" smtClean="0"/>
              <a:pPr/>
              <a:t>50</a:t>
            </a:fld>
            <a:endParaRPr lang="en-US" altLang="ja-JP" smtClean="0"/>
          </a:p>
        </p:txBody>
      </p:sp>
      <p:grpSp>
        <p:nvGrpSpPr>
          <p:cNvPr id="44047" name="グループ化 231"/>
          <p:cNvGrpSpPr>
            <a:grpSpLocks/>
          </p:cNvGrpSpPr>
          <p:nvPr/>
        </p:nvGrpSpPr>
        <p:grpSpPr bwMode="auto">
          <a:xfrm>
            <a:off x="285750" y="1285875"/>
            <a:ext cx="2714625" cy="4286250"/>
            <a:chOff x="285720" y="1285860"/>
            <a:chExt cx="2714644" cy="4286280"/>
          </a:xfrm>
        </p:grpSpPr>
        <p:sp>
          <p:nvSpPr>
            <p:cNvPr id="4" name="角丸四角形 3"/>
            <p:cNvSpPr/>
            <p:nvPr/>
          </p:nvSpPr>
          <p:spPr>
            <a:xfrm>
              <a:off x="285720" y="1285860"/>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078" name="Oval 5"/>
            <p:cNvSpPr>
              <a:spLocks noChangeArrowheads="1"/>
            </p:cNvSpPr>
            <p:nvPr/>
          </p:nvSpPr>
          <p:spPr bwMode="auto">
            <a:xfrm>
              <a:off x="1500166" y="1428736"/>
              <a:ext cx="571504" cy="642942"/>
            </a:xfrm>
            <a:prstGeom prst="ellipse">
              <a:avLst/>
            </a:prstGeom>
            <a:noFill/>
            <a:ln w="9525">
              <a:solidFill>
                <a:schemeClr val="tx1"/>
              </a:solidFill>
              <a:round/>
              <a:headEnd/>
              <a:tailEnd/>
            </a:ln>
          </p:spPr>
          <p:txBody>
            <a:bodyPr wrap="none" anchor="ctr"/>
            <a:lstStyle/>
            <a:p>
              <a:endParaRPr lang="ja-JP" altLang="en-US"/>
            </a:p>
          </p:txBody>
        </p:sp>
        <p:sp>
          <p:nvSpPr>
            <p:cNvPr id="44079" name="Oval 5"/>
            <p:cNvSpPr>
              <a:spLocks noChangeArrowheads="1"/>
            </p:cNvSpPr>
            <p:nvPr/>
          </p:nvSpPr>
          <p:spPr bwMode="auto">
            <a:xfrm>
              <a:off x="857224" y="2714620"/>
              <a:ext cx="571504" cy="642942"/>
            </a:xfrm>
            <a:prstGeom prst="ellipse">
              <a:avLst/>
            </a:prstGeom>
            <a:noFill/>
            <a:ln w="9525">
              <a:solidFill>
                <a:schemeClr val="tx1"/>
              </a:solidFill>
              <a:round/>
              <a:headEnd/>
              <a:tailEnd/>
            </a:ln>
          </p:spPr>
          <p:txBody>
            <a:bodyPr wrap="none" anchor="ctr"/>
            <a:lstStyle/>
            <a:p>
              <a:endParaRPr lang="ja-JP" altLang="en-US"/>
            </a:p>
          </p:txBody>
        </p:sp>
        <p:sp>
          <p:nvSpPr>
            <p:cNvPr id="44080" name="Oval 5"/>
            <p:cNvSpPr>
              <a:spLocks noChangeArrowheads="1"/>
            </p:cNvSpPr>
            <p:nvPr/>
          </p:nvSpPr>
          <p:spPr bwMode="auto">
            <a:xfrm>
              <a:off x="1500166" y="4286256"/>
              <a:ext cx="571504" cy="571504"/>
            </a:xfrm>
            <a:prstGeom prst="ellipse">
              <a:avLst/>
            </a:prstGeom>
            <a:noFill/>
            <a:ln w="9525">
              <a:solidFill>
                <a:schemeClr val="tx1"/>
              </a:solidFill>
              <a:round/>
              <a:headEnd/>
              <a:tailEnd/>
            </a:ln>
          </p:spPr>
          <p:txBody>
            <a:bodyPr wrap="none" anchor="ctr"/>
            <a:lstStyle/>
            <a:p>
              <a:endParaRPr lang="ja-JP" altLang="en-US"/>
            </a:p>
          </p:txBody>
        </p:sp>
        <p:sp>
          <p:nvSpPr>
            <p:cNvPr id="44081" name="Oval 5"/>
            <p:cNvSpPr>
              <a:spLocks noChangeArrowheads="1"/>
            </p:cNvSpPr>
            <p:nvPr/>
          </p:nvSpPr>
          <p:spPr bwMode="auto">
            <a:xfrm>
              <a:off x="2071670" y="3143248"/>
              <a:ext cx="714380" cy="642942"/>
            </a:xfrm>
            <a:prstGeom prst="ellipse">
              <a:avLst/>
            </a:prstGeom>
            <a:noFill/>
            <a:ln w="9525">
              <a:solidFill>
                <a:schemeClr val="tx1"/>
              </a:solidFill>
              <a:round/>
              <a:headEnd/>
              <a:tailEnd/>
            </a:ln>
          </p:spPr>
          <p:txBody>
            <a:bodyPr wrap="none" anchor="ctr"/>
            <a:lstStyle/>
            <a:p>
              <a:endParaRPr lang="ja-JP" altLang="en-US"/>
            </a:p>
          </p:txBody>
        </p:sp>
        <p:cxnSp>
          <p:nvCxnSpPr>
            <p:cNvPr id="20" name="曲線コネクタ 19"/>
            <p:cNvCxnSpPr>
              <a:stCxn id="44078" idx="2"/>
              <a:endCxn id="44079" idx="2"/>
            </p:cNvCxnSpPr>
            <p:nvPr/>
          </p:nvCxnSpPr>
          <p:spPr>
            <a:xfrm rot="10800000" flipV="1">
              <a:off x="857224" y="1751001"/>
              <a:ext cx="642943" cy="1285884"/>
            </a:xfrm>
            <a:prstGeom prst="curvedConnector3">
              <a:avLst>
                <a:gd name="adj1" fmla="val 135555"/>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曲線コネクタ 33"/>
            <p:cNvCxnSpPr>
              <a:stCxn id="44078" idx="6"/>
              <a:endCxn id="44081" idx="0"/>
            </p:cNvCxnSpPr>
            <p:nvPr/>
          </p:nvCxnSpPr>
          <p:spPr>
            <a:xfrm>
              <a:off x="2071671" y="1751001"/>
              <a:ext cx="357189" cy="1392247"/>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曲線コネクタ 37"/>
            <p:cNvCxnSpPr>
              <a:stCxn id="44079" idx="5"/>
              <a:endCxn id="44081" idx="2"/>
            </p:cNvCxnSpPr>
            <p:nvPr/>
          </p:nvCxnSpPr>
          <p:spPr>
            <a:xfrm rot="16200000" flipH="1">
              <a:off x="1607323" y="3001166"/>
              <a:ext cx="201614" cy="72708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曲線コネクタ 37"/>
            <p:cNvCxnSpPr>
              <a:stCxn id="44081" idx="1"/>
              <a:endCxn id="44079" idx="6"/>
            </p:cNvCxnSpPr>
            <p:nvPr/>
          </p:nvCxnSpPr>
          <p:spPr>
            <a:xfrm rot="16200000" flipV="1">
              <a:off x="1702574" y="2763039"/>
              <a:ext cx="200026" cy="747718"/>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3" name="曲線コネクタ 37"/>
            <p:cNvCxnSpPr>
              <a:stCxn id="44079" idx="3"/>
              <a:endCxn id="44080" idx="1"/>
            </p:cNvCxnSpPr>
            <p:nvPr/>
          </p:nvCxnSpPr>
          <p:spPr>
            <a:xfrm rot="16200000" flipH="1">
              <a:off x="709586" y="3495675"/>
              <a:ext cx="1106496" cy="642941"/>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8" name="曲線コネクタ 57"/>
            <p:cNvCxnSpPr>
              <a:stCxn id="44081" idx="5"/>
              <a:endCxn id="44080" idx="7"/>
            </p:cNvCxnSpPr>
            <p:nvPr/>
          </p:nvCxnSpPr>
          <p:spPr>
            <a:xfrm rot="5400000">
              <a:off x="1995469" y="3684590"/>
              <a:ext cx="677868" cy="693743"/>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5" name="曲線コネクタ 84"/>
            <p:cNvCxnSpPr>
              <a:stCxn id="44080" idx="6"/>
              <a:endCxn id="44080" idx="2"/>
            </p:cNvCxnSpPr>
            <p:nvPr/>
          </p:nvCxnSpPr>
          <p:spPr>
            <a:xfrm flipH="1">
              <a:off x="1500167" y="4572008"/>
              <a:ext cx="571504" cy="1588"/>
            </a:xfrm>
            <a:prstGeom prst="curvedConnector5">
              <a:avLst>
                <a:gd name="adj1" fmla="val -40000"/>
                <a:gd name="adj2" fmla="val 47985028"/>
                <a:gd name="adj3" fmla="val 14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041" name="Object 2"/>
            <p:cNvGraphicFramePr>
              <a:graphicFrameLocks noChangeAspect="1"/>
            </p:cNvGraphicFramePr>
            <p:nvPr/>
          </p:nvGraphicFramePr>
          <p:xfrm>
            <a:off x="1627188" y="1500188"/>
            <a:ext cx="406400" cy="571500"/>
          </p:xfrm>
          <a:graphic>
            <a:graphicData uri="http://schemas.openxmlformats.org/presentationml/2006/ole">
              <p:oleObj spid="_x0000_s44041" name="Equation" r:id="rId3" imgW="152280" imgH="164880" progId="Equation.DSMT4">
                <p:embed/>
              </p:oleObj>
            </a:graphicData>
          </a:graphic>
        </p:graphicFrame>
        <p:graphicFrame>
          <p:nvGraphicFramePr>
            <p:cNvPr id="44042" name="Object 4"/>
            <p:cNvGraphicFramePr>
              <a:graphicFrameLocks noChangeAspect="1"/>
            </p:cNvGraphicFramePr>
            <p:nvPr/>
          </p:nvGraphicFramePr>
          <p:xfrm>
            <a:off x="895350" y="2786063"/>
            <a:ext cx="441325" cy="571500"/>
          </p:xfrm>
          <a:graphic>
            <a:graphicData uri="http://schemas.openxmlformats.org/presentationml/2006/ole">
              <p:oleObj spid="_x0000_s44042" name="Equation" r:id="rId4" imgW="164880" imgH="164880" progId="Equation.DSMT4">
                <p:embed/>
              </p:oleObj>
            </a:graphicData>
          </a:graphic>
        </p:graphicFrame>
        <p:graphicFrame>
          <p:nvGraphicFramePr>
            <p:cNvPr id="44043" name="Object 5"/>
            <p:cNvGraphicFramePr>
              <a:graphicFrameLocks noChangeAspect="1"/>
            </p:cNvGraphicFramePr>
            <p:nvPr/>
          </p:nvGraphicFramePr>
          <p:xfrm>
            <a:off x="2197100" y="3214688"/>
            <a:ext cx="442913" cy="571500"/>
          </p:xfrm>
          <a:graphic>
            <a:graphicData uri="http://schemas.openxmlformats.org/presentationml/2006/ole">
              <p:oleObj spid="_x0000_s44043" name="Equation" r:id="rId5" imgW="164880" imgH="164880" progId="Equation.DSMT4">
                <p:embed/>
              </p:oleObj>
            </a:graphicData>
          </a:graphic>
        </p:graphicFrame>
        <p:graphicFrame>
          <p:nvGraphicFramePr>
            <p:cNvPr id="44044" name="Object 6"/>
            <p:cNvGraphicFramePr>
              <a:graphicFrameLocks noChangeAspect="1"/>
            </p:cNvGraphicFramePr>
            <p:nvPr/>
          </p:nvGraphicFramePr>
          <p:xfrm>
            <a:off x="1555750" y="4286250"/>
            <a:ext cx="441325" cy="571500"/>
          </p:xfrm>
          <a:graphic>
            <a:graphicData uri="http://schemas.openxmlformats.org/presentationml/2006/ole">
              <p:oleObj spid="_x0000_s44044" name="Equation" r:id="rId6" imgW="164880" imgH="164880" progId="Equation.DSMT4">
                <p:embed/>
              </p:oleObj>
            </a:graphicData>
          </a:graphic>
        </p:graphicFrame>
      </p:grpSp>
      <p:grpSp>
        <p:nvGrpSpPr>
          <p:cNvPr id="44048" name="グループ化 232"/>
          <p:cNvGrpSpPr>
            <a:grpSpLocks/>
          </p:cNvGrpSpPr>
          <p:nvPr/>
        </p:nvGrpSpPr>
        <p:grpSpPr bwMode="auto">
          <a:xfrm>
            <a:off x="3143250" y="1357313"/>
            <a:ext cx="2714625" cy="4286250"/>
            <a:chOff x="3143240" y="1357298"/>
            <a:chExt cx="2714644" cy="4286280"/>
          </a:xfrm>
        </p:grpSpPr>
        <p:sp>
          <p:nvSpPr>
            <p:cNvPr id="5" name="角丸四角形 4"/>
            <p:cNvSpPr/>
            <p:nvPr/>
          </p:nvSpPr>
          <p:spPr>
            <a:xfrm>
              <a:off x="3143240" y="1357298"/>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067" name="Oval 5"/>
            <p:cNvSpPr>
              <a:spLocks noChangeArrowheads="1"/>
            </p:cNvSpPr>
            <p:nvPr/>
          </p:nvSpPr>
          <p:spPr bwMode="auto">
            <a:xfrm>
              <a:off x="3500430" y="2143116"/>
              <a:ext cx="642942" cy="642942"/>
            </a:xfrm>
            <a:prstGeom prst="ellipse">
              <a:avLst/>
            </a:prstGeom>
            <a:noFill/>
            <a:ln w="9525">
              <a:solidFill>
                <a:schemeClr val="tx1"/>
              </a:solidFill>
              <a:round/>
              <a:headEnd/>
              <a:tailEnd/>
            </a:ln>
          </p:spPr>
          <p:txBody>
            <a:bodyPr wrap="none" anchor="ctr"/>
            <a:lstStyle/>
            <a:p>
              <a:endParaRPr lang="ja-JP" altLang="en-US"/>
            </a:p>
          </p:txBody>
        </p:sp>
        <p:sp>
          <p:nvSpPr>
            <p:cNvPr id="44068" name="Oval 5"/>
            <p:cNvSpPr>
              <a:spLocks noChangeArrowheads="1"/>
            </p:cNvSpPr>
            <p:nvPr/>
          </p:nvSpPr>
          <p:spPr bwMode="auto">
            <a:xfrm>
              <a:off x="4786314" y="3929066"/>
              <a:ext cx="642942" cy="714380"/>
            </a:xfrm>
            <a:prstGeom prst="ellipse">
              <a:avLst/>
            </a:prstGeom>
            <a:noFill/>
            <a:ln w="9525">
              <a:solidFill>
                <a:schemeClr val="tx1"/>
              </a:solidFill>
              <a:round/>
              <a:headEnd/>
              <a:tailEnd/>
            </a:ln>
          </p:spPr>
          <p:txBody>
            <a:bodyPr wrap="none" anchor="ctr"/>
            <a:lstStyle/>
            <a:p>
              <a:endParaRPr lang="ja-JP" altLang="en-US"/>
            </a:p>
          </p:txBody>
        </p:sp>
        <p:sp>
          <p:nvSpPr>
            <p:cNvPr id="44069" name="Oval 5"/>
            <p:cNvSpPr>
              <a:spLocks noChangeArrowheads="1"/>
            </p:cNvSpPr>
            <p:nvPr/>
          </p:nvSpPr>
          <p:spPr bwMode="auto">
            <a:xfrm>
              <a:off x="4714876" y="2143116"/>
              <a:ext cx="642942" cy="642942"/>
            </a:xfrm>
            <a:prstGeom prst="ellipse">
              <a:avLst/>
            </a:prstGeom>
            <a:noFill/>
            <a:ln w="9525">
              <a:solidFill>
                <a:schemeClr val="tx1"/>
              </a:solidFill>
              <a:round/>
              <a:headEnd/>
              <a:tailEnd/>
            </a:ln>
          </p:spPr>
          <p:txBody>
            <a:bodyPr wrap="none" anchor="ctr"/>
            <a:lstStyle/>
            <a:p>
              <a:endParaRPr lang="ja-JP" altLang="en-US"/>
            </a:p>
          </p:txBody>
        </p:sp>
        <p:sp>
          <p:nvSpPr>
            <p:cNvPr id="44070" name="Oval 3"/>
            <p:cNvSpPr>
              <a:spLocks noChangeArrowheads="1"/>
            </p:cNvSpPr>
            <p:nvPr/>
          </p:nvSpPr>
          <p:spPr bwMode="auto">
            <a:xfrm>
              <a:off x="3500430" y="3786190"/>
              <a:ext cx="642942" cy="642942"/>
            </a:xfrm>
            <a:prstGeom prst="ellipse">
              <a:avLst/>
            </a:prstGeom>
            <a:noFill/>
            <a:ln w="9525">
              <a:solidFill>
                <a:schemeClr val="tx1"/>
              </a:solidFill>
              <a:round/>
              <a:headEnd/>
              <a:tailEnd/>
            </a:ln>
          </p:spPr>
          <p:txBody>
            <a:bodyPr wrap="none" anchor="ctr"/>
            <a:lstStyle/>
            <a:p>
              <a:endParaRPr lang="ja-JP" altLang="en-US"/>
            </a:p>
          </p:txBody>
        </p:sp>
        <p:cxnSp>
          <p:nvCxnSpPr>
            <p:cNvPr id="98" name="曲線コネクタ 84"/>
            <p:cNvCxnSpPr>
              <a:stCxn id="44067" idx="7"/>
              <a:endCxn id="44069" idx="0"/>
            </p:cNvCxnSpPr>
            <p:nvPr/>
          </p:nvCxnSpPr>
          <p:spPr>
            <a:xfrm rot="5400000" flipH="1" flipV="1">
              <a:off x="4496593" y="1696231"/>
              <a:ext cx="93664" cy="987432"/>
            </a:xfrm>
            <a:prstGeom prst="curvedConnector3">
              <a:avLst>
                <a:gd name="adj1" fmla="val 34278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2" name="曲線コネクタ 84"/>
            <p:cNvCxnSpPr>
              <a:stCxn id="44069" idx="6"/>
              <a:endCxn id="44068" idx="6"/>
            </p:cNvCxnSpPr>
            <p:nvPr/>
          </p:nvCxnSpPr>
          <p:spPr>
            <a:xfrm>
              <a:off x="5357819" y="2465381"/>
              <a:ext cx="71437" cy="1820875"/>
            </a:xfrm>
            <a:prstGeom prst="curvedConnector3">
              <a:avLst>
                <a:gd name="adj1" fmla="val 419998"/>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6" name="曲線コネクタ 84"/>
            <p:cNvCxnSpPr>
              <a:stCxn id="44068" idx="4"/>
              <a:endCxn id="44070" idx="4"/>
            </p:cNvCxnSpPr>
            <p:nvPr/>
          </p:nvCxnSpPr>
          <p:spPr>
            <a:xfrm rot="5400000" flipH="1">
              <a:off x="4358480" y="3893347"/>
              <a:ext cx="214315" cy="1285884"/>
            </a:xfrm>
            <a:prstGeom prst="curvedConnector3">
              <a:avLst>
                <a:gd name="adj1" fmla="val -10666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曲線コネクタ 84"/>
            <p:cNvCxnSpPr>
              <a:stCxn id="44070" idx="2"/>
              <a:endCxn id="44067" idx="2"/>
            </p:cNvCxnSpPr>
            <p:nvPr/>
          </p:nvCxnSpPr>
          <p:spPr>
            <a:xfrm rot="10800000">
              <a:off x="3500431" y="2465381"/>
              <a:ext cx="1587" cy="1643073"/>
            </a:xfrm>
            <a:prstGeom prst="curvedConnector3">
              <a:avLst>
                <a:gd name="adj1" fmla="val 1439546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3" name="曲線コネクタ 84"/>
            <p:cNvCxnSpPr>
              <a:stCxn id="44069" idx="4"/>
              <a:endCxn id="44067" idx="5"/>
            </p:cNvCxnSpPr>
            <p:nvPr/>
          </p:nvCxnSpPr>
          <p:spPr>
            <a:xfrm rot="5400000" flipH="1">
              <a:off x="4496593" y="2245510"/>
              <a:ext cx="93664" cy="987432"/>
            </a:xfrm>
            <a:prstGeom prst="curvedConnector3">
              <a:avLst>
                <a:gd name="adj1" fmla="val -24278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6" name="曲線コネクタ 84"/>
            <p:cNvCxnSpPr>
              <a:stCxn id="44070" idx="7"/>
              <a:endCxn id="44068" idx="1"/>
            </p:cNvCxnSpPr>
            <p:nvPr/>
          </p:nvCxnSpPr>
          <p:spPr>
            <a:xfrm rot="16200000" flipH="1">
              <a:off x="4387849" y="3541713"/>
              <a:ext cx="153989" cy="830268"/>
            </a:xfrm>
            <a:prstGeom prst="curvedConnector3">
              <a:avLst>
                <a:gd name="adj1" fmla="val -210489"/>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4037" name="Object 7"/>
            <p:cNvGraphicFramePr>
              <a:graphicFrameLocks noChangeAspect="1"/>
            </p:cNvGraphicFramePr>
            <p:nvPr/>
          </p:nvGraphicFramePr>
          <p:xfrm>
            <a:off x="3589338" y="2078038"/>
            <a:ext cx="373062" cy="703262"/>
          </p:xfrm>
          <a:graphic>
            <a:graphicData uri="http://schemas.openxmlformats.org/presentationml/2006/ole">
              <p:oleObj spid="_x0000_s44037" name="Equation" r:id="rId7" imgW="139680" imgH="203040" progId="Equation.DSMT4">
                <p:embed/>
              </p:oleObj>
            </a:graphicData>
          </a:graphic>
        </p:graphicFrame>
        <p:graphicFrame>
          <p:nvGraphicFramePr>
            <p:cNvPr id="44038" name="Object 9"/>
            <p:cNvGraphicFramePr>
              <a:graphicFrameLocks noChangeAspect="1"/>
            </p:cNvGraphicFramePr>
            <p:nvPr/>
          </p:nvGraphicFramePr>
          <p:xfrm>
            <a:off x="4786314" y="2143116"/>
            <a:ext cx="373062" cy="703262"/>
          </p:xfrm>
          <a:graphic>
            <a:graphicData uri="http://schemas.openxmlformats.org/presentationml/2006/ole">
              <p:oleObj spid="_x0000_s44038" name="Equation" r:id="rId8" imgW="139680" imgH="203040" progId="Equation.DSMT4">
                <p:embed/>
              </p:oleObj>
            </a:graphicData>
          </a:graphic>
        </p:graphicFrame>
        <p:graphicFrame>
          <p:nvGraphicFramePr>
            <p:cNvPr id="44039" name="Object 10"/>
            <p:cNvGraphicFramePr>
              <a:graphicFrameLocks noChangeAspect="1"/>
            </p:cNvGraphicFramePr>
            <p:nvPr/>
          </p:nvGraphicFramePr>
          <p:xfrm>
            <a:off x="4929190" y="3929066"/>
            <a:ext cx="373062" cy="703262"/>
          </p:xfrm>
          <a:graphic>
            <a:graphicData uri="http://schemas.openxmlformats.org/presentationml/2006/ole">
              <p:oleObj spid="_x0000_s44039" name="Equation" r:id="rId9" imgW="139680" imgH="203040" progId="Equation.DSMT4">
                <p:embed/>
              </p:oleObj>
            </a:graphicData>
          </a:graphic>
        </p:graphicFrame>
        <p:graphicFrame>
          <p:nvGraphicFramePr>
            <p:cNvPr id="44040" name="Object 11"/>
            <p:cNvGraphicFramePr>
              <a:graphicFrameLocks noChangeAspect="1"/>
            </p:cNvGraphicFramePr>
            <p:nvPr/>
          </p:nvGraphicFramePr>
          <p:xfrm>
            <a:off x="3556000" y="3786188"/>
            <a:ext cx="406400" cy="703262"/>
          </p:xfrm>
          <a:graphic>
            <a:graphicData uri="http://schemas.openxmlformats.org/presentationml/2006/ole">
              <p:oleObj spid="_x0000_s44040" name="Equation" r:id="rId10" imgW="152280" imgH="203040" progId="Equation.DSMT4">
                <p:embed/>
              </p:oleObj>
            </a:graphicData>
          </a:graphic>
        </p:graphicFrame>
      </p:grpSp>
      <p:grpSp>
        <p:nvGrpSpPr>
          <p:cNvPr id="44049" name="グループ化 233"/>
          <p:cNvGrpSpPr>
            <a:grpSpLocks/>
          </p:cNvGrpSpPr>
          <p:nvPr/>
        </p:nvGrpSpPr>
        <p:grpSpPr bwMode="auto">
          <a:xfrm>
            <a:off x="6000750" y="1357313"/>
            <a:ext cx="2714625" cy="4286250"/>
            <a:chOff x="6000760" y="1357298"/>
            <a:chExt cx="2714644" cy="4286280"/>
          </a:xfrm>
        </p:grpSpPr>
        <p:sp>
          <p:nvSpPr>
            <p:cNvPr id="6" name="角丸四角形 5"/>
            <p:cNvSpPr/>
            <p:nvPr/>
          </p:nvSpPr>
          <p:spPr>
            <a:xfrm>
              <a:off x="6000760" y="1357298"/>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057" name="Oval 5"/>
            <p:cNvSpPr>
              <a:spLocks noChangeArrowheads="1"/>
            </p:cNvSpPr>
            <p:nvPr/>
          </p:nvSpPr>
          <p:spPr bwMode="auto">
            <a:xfrm>
              <a:off x="7715272" y="3714752"/>
              <a:ext cx="785818" cy="785818"/>
            </a:xfrm>
            <a:prstGeom prst="ellipse">
              <a:avLst/>
            </a:prstGeom>
            <a:noFill/>
            <a:ln w="9525">
              <a:solidFill>
                <a:schemeClr val="tx1"/>
              </a:solidFill>
              <a:round/>
              <a:headEnd/>
              <a:tailEnd/>
            </a:ln>
          </p:spPr>
          <p:txBody>
            <a:bodyPr wrap="none" anchor="ctr"/>
            <a:lstStyle/>
            <a:p>
              <a:endParaRPr lang="ja-JP" altLang="en-US"/>
            </a:p>
          </p:txBody>
        </p:sp>
        <p:sp>
          <p:nvSpPr>
            <p:cNvPr id="44058" name="Oval 3"/>
            <p:cNvSpPr>
              <a:spLocks noChangeArrowheads="1"/>
            </p:cNvSpPr>
            <p:nvPr/>
          </p:nvSpPr>
          <p:spPr bwMode="auto">
            <a:xfrm>
              <a:off x="6286512" y="3643314"/>
              <a:ext cx="859117" cy="873118"/>
            </a:xfrm>
            <a:prstGeom prst="ellipse">
              <a:avLst/>
            </a:prstGeom>
            <a:noFill/>
            <a:ln w="9525">
              <a:solidFill>
                <a:schemeClr val="tx1"/>
              </a:solidFill>
              <a:round/>
              <a:headEnd/>
              <a:tailEnd/>
            </a:ln>
          </p:spPr>
          <p:txBody>
            <a:bodyPr wrap="none" anchor="ctr"/>
            <a:lstStyle/>
            <a:p>
              <a:endParaRPr lang="ja-JP" altLang="en-US"/>
            </a:p>
          </p:txBody>
        </p:sp>
        <p:sp>
          <p:nvSpPr>
            <p:cNvPr id="44059" name="Oval 5"/>
            <p:cNvSpPr>
              <a:spLocks noChangeArrowheads="1"/>
            </p:cNvSpPr>
            <p:nvPr/>
          </p:nvSpPr>
          <p:spPr bwMode="auto">
            <a:xfrm>
              <a:off x="7072330" y="2000240"/>
              <a:ext cx="785818" cy="785818"/>
            </a:xfrm>
            <a:prstGeom prst="ellipse">
              <a:avLst/>
            </a:prstGeom>
            <a:noFill/>
            <a:ln w="9525">
              <a:solidFill>
                <a:schemeClr val="tx1"/>
              </a:solidFill>
              <a:round/>
              <a:headEnd/>
              <a:tailEnd/>
            </a:ln>
          </p:spPr>
          <p:txBody>
            <a:bodyPr wrap="none" anchor="ctr"/>
            <a:lstStyle/>
            <a:p>
              <a:endParaRPr lang="ja-JP" altLang="en-US"/>
            </a:p>
          </p:txBody>
        </p:sp>
        <p:graphicFrame>
          <p:nvGraphicFramePr>
            <p:cNvPr id="44034" name="Object 12"/>
            <p:cNvGraphicFramePr>
              <a:graphicFrameLocks noChangeAspect="1"/>
            </p:cNvGraphicFramePr>
            <p:nvPr/>
          </p:nvGraphicFramePr>
          <p:xfrm>
            <a:off x="7983538" y="3857625"/>
            <a:ext cx="407987" cy="571500"/>
          </p:xfrm>
          <a:graphic>
            <a:graphicData uri="http://schemas.openxmlformats.org/presentationml/2006/ole">
              <p:oleObj spid="_x0000_s44034" name="Equation" r:id="rId11" imgW="152280" imgH="164880" progId="Equation.DSMT4">
                <p:embed/>
              </p:oleObj>
            </a:graphicData>
          </a:graphic>
        </p:graphicFrame>
        <p:graphicFrame>
          <p:nvGraphicFramePr>
            <p:cNvPr id="44035" name="Object 13"/>
            <p:cNvGraphicFramePr>
              <a:graphicFrameLocks noChangeAspect="1"/>
            </p:cNvGraphicFramePr>
            <p:nvPr/>
          </p:nvGraphicFramePr>
          <p:xfrm>
            <a:off x="7286644" y="2143116"/>
            <a:ext cx="373063" cy="571500"/>
          </p:xfrm>
          <a:graphic>
            <a:graphicData uri="http://schemas.openxmlformats.org/presentationml/2006/ole">
              <p:oleObj spid="_x0000_s44035" name="Equation" r:id="rId12" imgW="139680" imgH="164880" progId="Equation.DSMT4">
                <p:embed/>
              </p:oleObj>
            </a:graphicData>
          </a:graphic>
        </p:graphicFrame>
        <p:graphicFrame>
          <p:nvGraphicFramePr>
            <p:cNvPr id="44036" name="Object 14"/>
            <p:cNvGraphicFramePr>
              <a:graphicFrameLocks noChangeAspect="1"/>
            </p:cNvGraphicFramePr>
            <p:nvPr/>
          </p:nvGraphicFramePr>
          <p:xfrm>
            <a:off x="6572264" y="3857628"/>
            <a:ext cx="407987" cy="571500"/>
          </p:xfrm>
          <a:graphic>
            <a:graphicData uri="http://schemas.openxmlformats.org/presentationml/2006/ole">
              <p:oleObj spid="_x0000_s44036" name="Equation" r:id="rId13" imgW="152280" imgH="164880" progId="Equation.DSMT4">
                <p:embed/>
              </p:oleObj>
            </a:graphicData>
          </a:graphic>
        </p:graphicFrame>
        <p:cxnSp>
          <p:nvCxnSpPr>
            <p:cNvPr id="193" name="曲線コネクタ 84"/>
            <p:cNvCxnSpPr/>
            <p:nvPr/>
          </p:nvCxnSpPr>
          <p:spPr>
            <a:xfrm flipH="1">
              <a:off x="7215207" y="2141528"/>
              <a:ext cx="571504" cy="1587"/>
            </a:xfrm>
            <a:prstGeom prst="curvedConnector5">
              <a:avLst>
                <a:gd name="adj1" fmla="val -40000"/>
                <a:gd name="adj2" fmla="val -39587418"/>
                <a:gd name="adj3" fmla="val 14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96" name="曲線コネクタ 84"/>
            <p:cNvCxnSpPr>
              <a:stCxn id="44059" idx="6"/>
            </p:cNvCxnSpPr>
            <p:nvPr/>
          </p:nvCxnSpPr>
          <p:spPr>
            <a:xfrm>
              <a:off x="7858148" y="2393942"/>
              <a:ext cx="571504" cy="1535124"/>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1" name="曲線コネクタ 84"/>
            <p:cNvCxnSpPr>
              <a:stCxn id="44057" idx="0"/>
              <a:endCxn id="44059" idx="5"/>
            </p:cNvCxnSpPr>
            <p:nvPr/>
          </p:nvCxnSpPr>
          <p:spPr>
            <a:xfrm rot="16200000" flipV="1">
              <a:off x="7404914" y="3010691"/>
              <a:ext cx="1042994" cy="365128"/>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6" name="曲線コネクタ 84"/>
            <p:cNvCxnSpPr/>
            <p:nvPr/>
          </p:nvCxnSpPr>
          <p:spPr>
            <a:xfrm rot="10800000">
              <a:off x="7143768" y="4143379"/>
              <a:ext cx="569917" cy="28575"/>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9" name="曲線コネクタ 84"/>
            <p:cNvCxnSpPr>
              <a:stCxn id="44058" idx="2"/>
              <a:endCxn id="44059" idx="2"/>
            </p:cNvCxnSpPr>
            <p:nvPr/>
          </p:nvCxnSpPr>
          <p:spPr>
            <a:xfrm rot="10800000" flipH="1">
              <a:off x="6286512" y="2393942"/>
              <a:ext cx="785819" cy="1685937"/>
            </a:xfrm>
            <a:prstGeom prst="curvedConnector3">
              <a:avLst>
                <a:gd name="adj1" fmla="val -2909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3" name="曲線コネクタ 84"/>
            <p:cNvCxnSpPr>
              <a:stCxn id="44058" idx="7"/>
              <a:endCxn id="44057" idx="1"/>
            </p:cNvCxnSpPr>
            <p:nvPr/>
          </p:nvCxnSpPr>
          <p:spPr>
            <a:xfrm rot="16200000" flipH="1">
              <a:off x="7396183" y="3395661"/>
              <a:ext cx="57150" cy="809631"/>
            </a:xfrm>
            <a:prstGeom prst="curvedConnector3">
              <a:avLst>
                <a:gd name="adj1" fmla="val -60775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44050" name="テキスト ボックス 225"/>
          <p:cNvSpPr txBox="1">
            <a:spLocks noChangeArrowheads="1"/>
          </p:cNvSpPr>
          <p:nvPr/>
        </p:nvSpPr>
        <p:spPr bwMode="auto">
          <a:xfrm>
            <a:off x="642938" y="5429250"/>
            <a:ext cx="1714500" cy="830263"/>
          </a:xfrm>
          <a:prstGeom prst="rect">
            <a:avLst/>
          </a:prstGeom>
          <a:solidFill>
            <a:schemeClr val="bg1"/>
          </a:solidFill>
          <a:ln w="9525">
            <a:noFill/>
            <a:miter lim="800000"/>
            <a:headEnd/>
            <a:tailEnd/>
          </a:ln>
        </p:spPr>
        <p:txBody>
          <a:bodyPr>
            <a:spAutoFit/>
          </a:bodyPr>
          <a:lstStyle/>
          <a:p>
            <a:r>
              <a:rPr lang="ja-JP" altLang="en-US"/>
              <a:t>過渡的な情報源</a:t>
            </a:r>
          </a:p>
        </p:txBody>
      </p:sp>
      <p:sp>
        <p:nvSpPr>
          <p:cNvPr id="44051" name="テキスト ボックス 226"/>
          <p:cNvSpPr txBox="1">
            <a:spLocks noChangeArrowheads="1"/>
          </p:cNvSpPr>
          <p:nvPr/>
        </p:nvSpPr>
        <p:spPr bwMode="auto">
          <a:xfrm>
            <a:off x="3786188" y="5357813"/>
            <a:ext cx="1357312" cy="830262"/>
          </a:xfrm>
          <a:prstGeom prst="rect">
            <a:avLst/>
          </a:prstGeom>
          <a:solidFill>
            <a:schemeClr val="bg1"/>
          </a:solidFill>
          <a:ln w="9525">
            <a:noFill/>
            <a:miter lim="800000"/>
            <a:headEnd/>
            <a:tailEnd/>
          </a:ln>
        </p:spPr>
        <p:txBody>
          <a:bodyPr>
            <a:spAutoFit/>
          </a:bodyPr>
          <a:lstStyle/>
          <a:p>
            <a:r>
              <a:rPr lang="ja-JP" altLang="en-US"/>
              <a:t>周期的情報源</a:t>
            </a:r>
          </a:p>
        </p:txBody>
      </p:sp>
      <p:sp>
        <p:nvSpPr>
          <p:cNvPr id="44052" name="テキスト ボックス 227"/>
          <p:cNvSpPr txBox="1">
            <a:spLocks noChangeArrowheads="1"/>
          </p:cNvSpPr>
          <p:nvPr/>
        </p:nvSpPr>
        <p:spPr bwMode="auto">
          <a:xfrm>
            <a:off x="6500813" y="5214938"/>
            <a:ext cx="1785937" cy="830262"/>
          </a:xfrm>
          <a:prstGeom prst="rect">
            <a:avLst/>
          </a:prstGeom>
          <a:solidFill>
            <a:schemeClr val="bg1"/>
          </a:solidFill>
          <a:ln w="9525">
            <a:noFill/>
            <a:miter lim="800000"/>
            <a:headEnd/>
            <a:tailEnd/>
          </a:ln>
        </p:spPr>
        <p:txBody>
          <a:bodyPr>
            <a:spAutoFit/>
          </a:bodyPr>
          <a:lstStyle/>
          <a:p>
            <a:r>
              <a:rPr lang="ja-JP" altLang="en-US"/>
              <a:t>非周期的情報源</a:t>
            </a:r>
          </a:p>
        </p:txBody>
      </p:sp>
      <p:sp>
        <p:nvSpPr>
          <p:cNvPr id="229" name="角丸四角形 228"/>
          <p:cNvSpPr/>
          <p:nvPr/>
        </p:nvSpPr>
        <p:spPr>
          <a:xfrm>
            <a:off x="3000375" y="785813"/>
            <a:ext cx="5857875" cy="5500687"/>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4054" name="テキスト ボックス 229"/>
          <p:cNvSpPr txBox="1">
            <a:spLocks noChangeArrowheads="1"/>
          </p:cNvSpPr>
          <p:nvPr/>
        </p:nvSpPr>
        <p:spPr bwMode="auto">
          <a:xfrm>
            <a:off x="4714875" y="428625"/>
            <a:ext cx="2571750" cy="830263"/>
          </a:xfrm>
          <a:prstGeom prst="rect">
            <a:avLst/>
          </a:prstGeom>
          <a:solidFill>
            <a:schemeClr val="bg1"/>
          </a:solidFill>
          <a:ln w="9525">
            <a:noFill/>
            <a:miter lim="800000"/>
            <a:headEnd/>
            <a:tailEnd/>
          </a:ln>
        </p:spPr>
        <p:txBody>
          <a:bodyPr>
            <a:spAutoFit/>
          </a:bodyPr>
          <a:lstStyle/>
          <a:p>
            <a:r>
              <a:rPr lang="ja-JP" altLang="en-US"/>
              <a:t>エルゴード</a:t>
            </a:r>
            <a:endParaRPr lang="en-US" altLang="ja-JP"/>
          </a:p>
          <a:p>
            <a:r>
              <a:rPr lang="ja-JP" altLang="en-US"/>
              <a:t>マルコフ情報源</a:t>
            </a:r>
          </a:p>
        </p:txBody>
      </p:sp>
      <p:sp>
        <p:nvSpPr>
          <p:cNvPr id="44055" name="テキスト ボックス 230"/>
          <p:cNvSpPr txBox="1">
            <a:spLocks noChangeArrowheads="1"/>
          </p:cNvSpPr>
          <p:nvPr/>
        </p:nvSpPr>
        <p:spPr bwMode="auto">
          <a:xfrm>
            <a:off x="1000125" y="6396038"/>
            <a:ext cx="6604000" cy="461962"/>
          </a:xfrm>
          <a:prstGeom prst="rect">
            <a:avLst/>
          </a:prstGeom>
          <a:noFill/>
          <a:ln w="9525">
            <a:noFill/>
            <a:miter lim="800000"/>
            <a:headEnd/>
            <a:tailEnd/>
          </a:ln>
        </p:spPr>
        <p:txBody>
          <a:bodyPr wrap="none">
            <a:spAutoFit/>
          </a:bodyPr>
          <a:lstStyle/>
          <a:p>
            <a:r>
              <a:rPr lang="ja-JP" altLang="en-US"/>
              <a:t>矢印には０より大きい確率が割り当てられている。</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吹き出し 17"/>
          <p:cNvSpPr/>
          <p:nvPr/>
        </p:nvSpPr>
        <p:spPr>
          <a:xfrm>
            <a:off x="714375" y="3786188"/>
            <a:ext cx="1785938" cy="1500187"/>
          </a:xfrm>
          <a:prstGeom prst="wedgeRoundRectCallout">
            <a:avLst>
              <a:gd name="adj1" fmla="val -8566"/>
              <a:gd name="adj2" fmla="val 75502"/>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63" name="タイトル 1"/>
          <p:cNvSpPr>
            <a:spLocks noGrp="1"/>
          </p:cNvSpPr>
          <p:nvPr>
            <p:ph type="title"/>
          </p:nvPr>
        </p:nvSpPr>
        <p:spPr/>
        <p:txBody>
          <a:bodyPr/>
          <a:lstStyle/>
          <a:p>
            <a:pPr eaLnBrk="1" hangingPunct="1"/>
            <a:r>
              <a:rPr lang="ja-JP" altLang="en-US" smtClean="0"/>
              <a:t>エルゴード性</a:t>
            </a:r>
          </a:p>
        </p:txBody>
      </p:sp>
      <p:sp>
        <p:nvSpPr>
          <p:cNvPr id="45064" name="スライド番号プレースホルダ 2"/>
          <p:cNvSpPr>
            <a:spLocks noGrp="1"/>
          </p:cNvSpPr>
          <p:nvPr>
            <p:ph type="sldNum" sz="quarter" idx="12"/>
          </p:nvPr>
        </p:nvSpPr>
        <p:spPr>
          <a:noFill/>
        </p:spPr>
        <p:txBody>
          <a:bodyPr/>
          <a:lstStyle/>
          <a:p>
            <a:fld id="{6751B596-C666-415D-A0E3-67FF296BC0B4}" type="slidenum">
              <a:rPr lang="en-US" altLang="ja-JP" smtClean="0"/>
              <a:pPr/>
              <a:t>51</a:t>
            </a:fld>
            <a:endParaRPr lang="en-US" altLang="ja-JP" smtClean="0"/>
          </a:p>
        </p:txBody>
      </p:sp>
      <p:sp>
        <p:nvSpPr>
          <p:cNvPr id="45065" name="AutoShape 3"/>
          <p:cNvSpPr>
            <a:spLocks noChangeArrowheads="1"/>
          </p:cNvSpPr>
          <p:nvPr/>
        </p:nvSpPr>
        <p:spPr bwMode="auto">
          <a:xfrm>
            <a:off x="304800" y="657225"/>
            <a:ext cx="8339138" cy="2376488"/>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45066" name="Text Box 4"/>
          <p:cNvSpPr txBox="1">
            <a:spLocks noChangeArrowheads="1"/>
          </p:cNvSpPr>
          <p:nvPr/>
        </p:nvSpPr>
        <p:spPr bwMode="auto">
          <a:xfrm>
            <a:off x="500063" y="1033463"/>
            <a:ext cx="7924800" cy="461962"/>
          </a:xfrm>
          <a:prstGeom prst="rect">
            <a:avLst/>
          </a:prstGeom>
          <a:noFill/>
          <a:ln w="9525">
            <a:noFill/>
            <a:miter lim="800000"/>
            <a:headEnd/>
            <a:tailEnd/>
          </a:ln>
        </p:spPr>
        <p:txBody>
          <a:bodyPr>
            <a:spAutoFit/>
          </a:bodyPr>
          <a:lstStyle/>
          <a:p>
            <a:r>
              <a:rPr lang="ja-JP" altLang="en-US"/>
              <a:t>集合平均と時間平均が等しい性質を</a:t>
            </a:r>
            <a:r>
              <a:rPr lang="ja-JP" altLang="en-US">
                <a:solidFill>
                  <a:srgbClr val="800000"/>
                </a:solidFill>
              </a:rPr>
              <a:t>エルゴード性</a:t>
            </a:r>
            <a:r>
              <a:rPr lang="ja-JP" altLang="en-US"/>
              <a:t>という。</a:t>
            </a:r>
          </a:p>
        </p:txBody>
      </p:sp>
      <p:sp>
        <p:nvSpPr>
          <p:cNvPr id="10" name="テキスト ボックス 9"/>
          <p:cNvSpPr txBox="1"/>
          <p:nvPr/>
        </p:nvSpPr>
        <p:spPr>
          <a:xfrm>
            <a:off x="857250" y="500063"/>
            <a:ext cx="2633663"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定義：エルゴード性</a:t>
            </a:r>
          </a:p>
        </p:txBody>
      </p:sp>
      <p:sp>
        <p:nvSpPr>
          <p:cNvPr id="45068" name="Text Box 4"/>
          <p:cNvSpPr txBox="1">
            <a:spLocks noChangeArrowheads="1"/>
          </p:cNvSpPr>
          <p:nvPr/>
        </p:nvSpPr>
        <p:spPr bwMode="auto">
          <a:xfrm>
            <a:off x="1500188" y="1604963"/>
            <a:ext cx="4929187" cy="646112"/>
          </a:xfrm>
          <a:prstGeom prst="rect">
            <a:avLst/>
          </a:prstGeom>
          <a:noFill/>
          <a:ln w="9525">
            <a:noFill/>
            <a:miter lim="800000"/>
            <a:headEnd/>
            <a:tailEnd/>
          </a:ln>
        </p:spPr>
        <p:txBody>
          <a:bodyPr>
            <a:spAutoFit/>
          </a:bodyPr>
          <a:lstStyle/>
          <a:p>
            <a:r>
              <a:rPr lang="en-US" altLang="ja-JP" sz="3600"/>
              <a:t>[</a:t>
            </a:r>
            <a:r>
              <a:rPr lang="ja-JP" altLang="en-US" sz="3600"/>
              <a:t>集合平均</a:t>
            </a:r>
            <a:r>
              <a:rPr lang="en-US" altLang="ja-JP" sz="3600"/>
              <a:t>]</a:t>
            </a:r>
            <a:r>
              <a:rPr lang="ja-JP" altLang="en-US" sz="3600"/>
              <a:t>＝</a:t>
            </a:r>
            <a:r>
              <a:rPr lang="en-US" altLang="ja-JP" sz="3600"/>
              <a:t>[</a:t>
            </a:r>
            <a:r>
              <a:rPr lang="ja-JP" altLang="en-US" sz="3600"/>
              <a:t>時間平均</a:t>
            </a:r>
            <a:r>
              <a:rPr lang="en-US" altLang="ja-JP" sz="3600"/>
              <a:t>]</a:t>
            </a:r>
            <a:endParaRPr lang="ja-JP" altLang="en-US" sz="3600"/>
          </a:p>
        </p:txBody>
      </p:sp>
      <p:sp>
        <p:nvSpPr>
          <p:cNvPr id="45069" name="Text Box 4"/>
          <p:cNvSpPr txBox="1">
            <a:spLocks noChangeArrowheads="1"/>
          </p:cNvSpPr>
          <p:nvPr/>
        </p:nvSpPr>
        <p:spPr bwMode="auto">
          <a:xfrm>
            <a:off x="500063" y="2319338"/>
            <a:ext cx="7924800" cy="461962"/>
          </a:xfrm>
          <a:prstGeom prst="rect">
            <a:avLst/>
          </a:prstGeom>
          <a:noFill/>
          <a:ln w="9525">
            <a:noFill/>
            <a:miter lim="800000"/>
            <a:headEnd/>
            <a:tailEnd/>
          </a:ln>
        </p:spPr>
        <p:txBody>
          <a:bodyPr>
            <a:spAutoFit/>
          </a:bodyPr>
          <a:lstStyle/>
          <a:p>
            <a:r>
              <a:rPr lang="ja-JP" altLang="en-US"/>
              <a:t>エルゴード性を持つ情報源を</a:t>
            </a:r>
            <a:r>
              <a:rPr lang="ja-JP" altLang="en-US">
                <a:solidFill>
                  <a:srgbClr val="C00000"/>
                </a:solidFill>
              </a:rPr>
              <a:t>エルゴード情報源</a:t>
            </a:r>
            <a:r>
              <a:rPr lang="ja-JP" altLang="en-US"/>
              <a:t>という。</a:t>
            </a:r>
          </a:p>
        </p:txBody>
      </p:sp>
      <p:sp>
        <p:nvSpPr>
          <p:cNvPr id="45070" name="AutoShape 3"/>
          <p:cNvSpPr>
            <a:spLocks noChangeArrowheads="1"/>
          </p:cNvSpPr>
          <p:nvPr/>
        </p:nvSpPr>
        <p:spPr bwMode="auto">
          <a:xfrm>
            <a:off x="428625" y="3286125"/>
            <a:ext cx="3071813" cy="3214688"/>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15" name="直方体 14"/>
          <p:cNvSpPr/>
          <p:nvPr/>
        </p:nvSpPr>
        <p:spPr>
          <a:xfrm rot="5400000">
            <a:off x="857251" y="3929062"/>
            <a:ext cx="500062" cy="500063"/>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2" name="AutoShape 3"/>
          <p:cNvSpPr>
            <a:spLocks noChangeArrowheads="1"/>
          </p:cNvSpPr>
          <p:nvPr/>
        </p:nvSpPr>
        <p:spPr bwMode="auto">
          <a:xfrm>
            <a:off x="4214813" y="3357563"/>
            <a:ext cx="4000500" cy="3071812"/>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45073" name="Line 4"/>
          <p:cNvSpPr>
            <a:spLocks noChangeShapeType="1"/>
          </p:cNvSpPr>
          <p:nvPr/>
        </p:nvSpPr>
        <p:spPr bwMode="auto">
          <a:xfrm>
            <a:off x="714375" y="5715000"/>
            <a:ext cx="1571625" cy="46038"/>
          </a:xfrm>
          <a:prstGeom prst="line">
            <a:avLst/>
          </a:prstGeom>
          <a:noFill/>
          <a:ln w="76200">
            <a:solidFill>
              <a:srgbClr val="000066"/>
            </a:solidFill>
            <a:round/>
            <a:headEnd/>
            <a:tailEnd type="triangle" w="med" len="med"/>
          </a:ln>
        </p:spPr>
        <p:txBody>
          <a:bodyPr/>
          <a:lstStyle/>
          <a:p>
            <a:endParaRPr lang="ja-JP" altLang="en-US"/>
          </a:p>
        </p:txBody>
      </p:sp>
      <p:sp>
        <p:nvSpPr>
          <p:cNvPr id="19" name="直方体 18"/>
          <p:cNvSpPr/>
          <p:nvPr/>
        </p:nvSpPr>
        <p:spPr>
          <a:xfrm rot="8725426">
            <a:off x="1098550" y="4598988"/>
            <a:ext cx="500063" cy="500062"/>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0" name="直方体 19"/>
          <p:cNvSpPr/>
          <p:nvPr/>
        </p:nvSpPr>
        <p:spPr>
          <a:xfrm rot="11055069">
            <a:off x="1812925" y="4027488"/>
            <a:ext cx="500063" cy="500062"/>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5076" name="テキスト ボックス 20"/>
          <p:cNvSpPr txBox="1">
            <a:spLocks noChangeArrowheads="1"/>
          </p:cNvSpPr>
          <p:nvPr/>
        </p:nvSpPr>
        <p:spPr bwMode="auto">
          <a:xfrm>
            <a:off x="1214438" y="3071813"/>
            <a:ext cx="1416050" cy="461962"/>
          </a:xfrm>
          <a:prstGeom prst="rect">
            <a:avLst/>
          </a:prstGeom>
          <a:solidFill>
            <a:schemeClr val="bg1"/>
          </a:solidFill>
          <a:ln w="9525">
            <a:noFill/>
            <a:miter lim="800000"/>
            <a:headEnd/>
            <a:tailEnd/>
          </a:ln>
        </p:spPr>
        <p:txBody>
          <a:bodyPr wrap="none">
            <a:spAutoFit/>
          </a:bodyPr>
          <a:lstStyle/>
          <a:p>
            <a:r>
              <a:rPr lang="ja-JP" altLang="en-US"/>
              <a:t>集合平均</a:t>
            </a:r>
          </a:p>
        </p:txBody>
      </p:sp>
      <p:sp>
        <p:nvSpPr>
          <p:cNvPr id="45077" name="テキスト ボックス 21"/>
          <p:cNvSpPr txBox="1">
            <a:spLocks noChangeArrowheads="1"/>
          </p:cNvSpPr>
          <p:nvPr/>
        </p:nvSpPr>
        <p:spPr bwMode="auto">
          <a:xfrm>
            <a:off x="5000625" y="3143250"/>
            <a:ext cx="1416050" cy="461963"/>
          </a:xfrm>
          <a:prstGeom prst="rect">
            <a:avLst/>
          </a:prstGeom>
          <a:solidFill>
            <a:schemeClr val="bg1"/>
          </a:solidFill>
          <a:ln w="9525">
            <a:noFill/>
            <a:miter lim="800000"/>
            <a:headEnd/>
            <a:tailEnd/>
          </a:ln>
        </p:spPr>
        <p:txBody>
          <a:bodyPr wrap="none">
            <a:spAutoFit/>
          </a:bodyPr>
          <a:lstStyle/>
          <a:p>
            <a:r>
              <a:rPr lang="ja-JP" altLang="en-US"/>
              <a:t>時間平均</a:t>
            </a:r>
          </a:p>
        </p:txBody>
      </p:sp>
      <p:sp>
        <p:nvSpPr>
          <p:cNvPr id="45078" name="Line 4"/>
          <p:cNvSpPr>
            <a:spLocks noChangeShapeType="1"/>
          </p:cNvSpPr>
          <p:nvPr/>
        </p:nvSpPr>
        <p:spPr bwMode="auto">
          <a:xfrm>
            <a:off x="4714875" y="5500688"/>
            <a:ext cx="3143250" cy="46037"/>
          </a:xfrm>
          <a:prstGeom prst="line">
            <a:avLst/>
          </a:prstGeom>
          <a:noFill/>
          <a:ln w="76200">
            <a:solidFill>
              <a:srgbClr val="000066"/>
            </a:solidFill>
            <a:round/>
            <a:headEnd/>
            <a:tailEnd type="triangle" w="med" len="med"/>
          </a:ln>
        </p:spPr>
        <p:txBody>
          <a:bodyPr/>
          <a:lstStyle/>
          <a:p>
            <a:endParaRPr lang="ja-JP" altLang="en-US"/>
          </a:p>
        </p:txBody>
      </p:sp>
      <p:sp>
        <p:nvSpPr>
          <p:cNvPr id="24" name="角丸四角形吹き出し 23"/>
          <p:cNvSpPr/>
          <p:nvPr/>
        </p:nvSpPr>
        <p:spPr>
          <a:xfrm>
            <a:off x="4500563" y="3571875"/>
            <a:ext cx="857250" cy="1214438"/>
          </a:xfrm>
          <a:prstGeom prst="wedgeRoundRectCallout">
            <a:avLst>
              <a:gd name="adj1" fmla="val 4767"/>
              <a:gd name="adj2" fmla="val 105306"/>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7" name="角丸四角形吹き出し 26"/>
          <p:cNvSpPr/>
          <p:nvPr/>
        </p:nvSpPr>
        <p:spPr>
          <a:xfrm>
            <a:off x="5572125" y="3571875"/>
            <a:ext cx="857250" cy="1214438"/>
          </a:xfrm>
          <a:prstGeom prst="wedgeRoundRectCallout">
            <a:avLst>
              <a:gd name="adj1" fmla="val 4767"/>
              <a:gd name="adj2" fmla="val 105306"/>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8" name="角丸四角形吹き出し 27"/>
          <p:cNvSpPr/>
          <p:nvPr/>
        </p:nvSpPr>
        <p:spPr>
          <a:xfrm>
            <a:off x="6715125" y="3571875"/>
            <a:ext cx="857250" cy="1214438"/>
          </a:xfrm>
          <a:prstGeom prst="wedgeRoundRectCallout">
            <a:avLst>
              <a:gd name="adj1" fmla="val 4767"/>
              <a:gd name="adj2" fmla="val 105306"/>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29" name="直方体 28"/>
          <p:cNvSpPr/>
          <p:nvPr/>
        </p:nvSpPr>
        <p:spPr>
          <a:xfrm rot="5400000">
            <a:off x="4643437" y="3857626"/>
            <a:ext cx="500063" cy="500062"/>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0" name="直方体 29"/>
          <p:cNvSpPr/>
          <p:nvPr/>
        </p:nvSpPr>
        <p:spPr>
          <a:xfrm rot="11055069">
            <a:off x="5803900" y="3803650"/>
            <a:ext cx="500063" cy="500063"/>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1" name="直方体 30"/>
          <p:cNvSpPr/>
          <p:nvPr/>
        </p:nvSpPr>
        <p:spPr>
          <a:xfrm rot="8725426">
            <a:off x="6884988" y="3956050"/>
            <a:ext cx="500062" cy="500063"/>
          </a:xfrm>
          <a:prstGeom prst="cube">
            <a:avLst>
              <a:gd name="adj" fmla="val 30284"/>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2" name="円/楕円 31"/>
          <p:cNvSpPr/>
          <p:nvPr/>
        </p:nvSpPr>
        <p:spPr>
          <a:xfrm>
            <a:off x="1785938" y="4143375"/>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3" name="円/楕円 32"/>
          <p:cNvSpPr/>
          <p:nvPr/>
        </p:nvSpPr>
        <p:spPr>
          <a:xfrm>
            <a:off x="928688" y="4000500"/>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円/楕円 33"/>
          <p:cNvSpPr/>
          <p:nvPr/>
        </p:nvSpPr>
        <p:spPr>
          <a:xfrm>
            <a:off x="1357313" y="4929188"/>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5" name="円/楕円 34"/>
          <p:cNvSpPr/>
          <p:nvPr/>
        </p:nvSpPr>
        <p:spPr>
          <a:xfrm>
            <a:off x="4786313" y="4214813"/>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円/楕円 35"/>
          <p:cNvSpPr/>
          <p:nvPr/>
        </p:nvSpPr>
        <p:spPr>
          <a:xfrm>
            <a:off x="5786438" y="3929063"/>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円/楕円 36"/>
          <p:cNvSpPr/>
          <p:nvPr/>
        </p:nvSpPr>
        <p:spPr>
          <a:xfrm>
            <a:off x="7143750" y="4286250"/>
            <a:ext cx="142875" cy="142875"/>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 name="テキスト ボックス 37"/>
          <p:cNvSpPr txBox="1"/>
          <p:nvPr/>
        </p:nvSpPr>
        <p:spPr>
          <a:xfrm>
            <a:off x="2214563" y="5572125"/>
            <a:ext cx="1108075" cy="461963"/>
          </a:xfrm>
          <a:prstGeom prst="rect">
            <a:avLst/>
          </a:prstGeom>
          <a:solidFill>
            <a:schemeClr val="bg1"/>
          </a:solidFill>
          <a:ln>
            <a:noFill/>
          </a:ln>
        </p:spPr>
        <p:txBody>
          <a:bodyPr wrap="none">
            <a:spAutoFit/>
          </a:bodyPr>
          <a:lstStyle/>
          <a:p>
            <a:pPr>
              <a:defRPr/>
            </a:pPr>
            <a:r>
              <a:rPr lang="ja-JP" altLang="en-US" dirty="0">
                <a:solidFill>
                  <a:schemeClr val="accent2">
                    <a:lumMod val="50000"/>
                  </a:schemeClr>
                </a:solidFill>
              </a:rPr>
              <a:t>時間軸</a:t>
            </a:r>
          </a:p>
        </p:txBody>
      </p:sp>
      <p:graphicFrame>
        <p:nvGraphicFramePr>
          <p:cNvPr id="45058" name="Object 6"/>
          <p:cNvGraphicFramePr>
            <a:graphicFrameLocks noChangeAspect="1"/>
          </p:cNvGraphicFramePr>
          <p:nvPr/>
        </p:nvGraphicFramePr>
        <p:xfrm>
          <a:off x="1214438" y="5929313"/>
          <a:ext cx="436562" cy="476250"/>
        </p:xfrm>
        <a:graphic>
          <a:graphicData uri="http://schemas.openxmlformats.org/presentationml/2006/ole">
            <p:oleObj spid="_x0000_s45058" name="Equation" r:id="rId3" imgW="126720" imgH="190440" progId="Equation.DSMT4">
              <p:embed/>
            </p:oleObj>
          </a:graphicData>
        </a:graphic>
      </p:graphicFrame>
      <p:graphicFrame>
        <p:nvGraphicFramePr>
          <p:cNvPr id="45059" name="Object 7"/>
          <p:cNvGraphicFramePr>
            <a:graphicFrameLocks noChangeAspect="1"/>
          </p:cNvGraphicFramePr>
          <p:nvPr/>
        </p:nvGraphicFramePr>
        <p:xfrm>
          <a:off x="4714875" y="5857875"/>
          <a:ext cx="436563" cy="476250"/>
        </p:xfrm>
        <a:graphic>
          <a:graphicData uri="http://schemas.openxmlformats.org/presentationml/2006/ole">
            <p:oleObj spid="_x0000_s45059" name="Equation" r:id="rId4" imgW="126720" imgH="190440" progId="Equation.DSMT4">
              <p:embed/>
            </p:oleObj>
          </a:graphicData>
        </a:graphic>
      </p:graphicFrame>
      <p:graphicFrame>
        <p:nvGraphicFramePr>
          <p:cNvPr id="45060" name="Object 8"/>
          <p:cNvGraphicFramePr>
            <a:graphicFrameLocks noChangeAspect="1"/>
          </p:cNvGraphicFramePr>
          <p:nvPr/>
        </p:nvGraphicFramePr>
        <p:xfrm>
          <a:off x="5835650" y="5857875"/>
          <a:ext cx="481013" cy="476250"/>
        </p:xfrm>
        <a:graphic>
          <a:graphicData uri="http://schemas.openxmlformats.org/presentationml/2006/ole">
            <p:oleObj spid="_x0000_s45060" name="Equation" r:id="rId5" imgW="139680" imgH="190440" progId="Equation.DSMT4">
              <p:embed/>
            </p:oleObj>
          </a:graphicData>
        </a:graphic>
      </p:graphicFrame>
      <p:graphicFrame>
        <p:nvGraphicFramePr>
          <p:cNvPr id="45061" name="Object 9"/>
          <p:cNvGraphicFramePr>
            <a:graphicFrameLocks noChangeAspect="1"/>
          </p:cNvGraphicFramePr>
          <p:nvPr/>
        </p:nvGraphicFramePr>
        <p:xfrm>
          <a:off x="6978650" y="5857875"/>
          <a:ext cx="481013" cy="476250"/>
        </p:xfrm>
        <a:graphic>
          <a:graphicData uri="http://schemas.openxmlformats.org/presentationml/2006/ole">
            <p:oleObj spid="_x0000_s45061" name="Equation" r:id="rId6" imgW="139680" imgH="190440" progId="Equation.DSMT4">
              <p:embed/>
            </p:oleObj>
          </a:graphicData>
        </a:graphic>
      </p:graphicFrame>
      <p:cxnSp>
        <p:nvCxnSpPr>
          <p:cNvPr id="44" name="直線コネクタ 43"/>
          <p:cNvCxnSpPr/>
          <p:nvPr/>
        </p:nvCxnSpPr>
        <p:spPr>
          <a:xfrm rot="5400000">
            <a:off x="1143794" y="5787231"/>
            <a:ext cx="5715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rot="5400000">
            <a:off x="4715669" y="5499894"/>
            <a:ext cx="5715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rot="5400000">
            <a:off x="5787232" y="5571331"/>
            <a:ext cx="571500" cy="15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p:cNvCxnSpPr/>
          <p:nvPr/>
        </p:nvCxnSpPr>
        <p:spPr>
          <a:xfrm rot="5400000">
            <a:off x="6858794" y="5571331"/>
            <a:ext cx="571500"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4" name="スライド番号プレースホルダ 2"/>
          <p:cNvSpPr>
            <a:spLocks noGrp="1"/>
          </p:cNvSpPr>
          <p:nvPr>
            <p:ph type="sldNum" sz="quarter" idx="12"/>
          </p:nvPr>
        </p:nvSpPr>
        <p:spPr>
          <a:xfrm>
            <a:off x="6572250" y="6400800"/>
            <a:ext cx="1905000" cy="457200"/>
          </a:xfrm>
          <a:noFill/>
        </p:spPr>
        <p:txBody>
          <a:bodyPr/>
          <a:lstStyle/>
          <a:p>
            <a:fld id="{CB0DC9B4-D62A-4A73-B361-5998D311EC1C}" type="slidenum">
              <a:rPr lang="en-US" altLang="ja-JP" smtClean="0"/>
              <a:pPr/>
              <a:t>52</a:t>
            </a:fld>
            <a:endParaRPr lang="en-US" altLang="ja-JP" smtClean="0"/>
          </a:p>
        </p:txBody>
      </p:sp>
      <p:graphicFrame>
        <p:nvGraphicFramePr>
          <p:cNvPr id="46082" name="Object 7"/>
          <p:cNvGraphicFramePr>
            <a:graphicFrameLocks noChangeAspect="1"/>
          </p:cNvGraphicFramePr>
          <p:nvPr/>
        </p:nvGraphicFramePr>
        <p:xfrm>
          <a:off x="1643063" y="1643063"/>
          <a:ext cx="5072062" cy="3794125"/>
        </p:xfrm>
        <a:graphic>
          <a:graphicData uri="http://schemas.openxmlformats.org/presentationml/2006/ole">
            <p:oleObj spid="_x0000_s46082" name="Equation" r:id="rId3" imgW="1752480" imgH="1803240" progId="Equation.DSMT4">
              <p:embed/>
            </p:oleObj>
          </a:graphicData>
        </a:graphic>
      </p:graphicFrame>
      <p:sp>
        <p:nvSpPr>
          <p:cNvPr id="5" name="角丸四角形 4"/>
          <p:cNvSpPr/>
          <p:nvPr/>
        </p:nvSpPr>
        <p:spPr>
          <a:xfrm>
            <a:off x="1285875" y="3643313"/>
            <a:ext cx="5429250" cy="714375"/>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6" name="角丸四角形 5"/>
          <p:cNvSpPr/>
          <p:nvPr/>
        </p:nvSpPr>
        <p:spPr>
          <a:xfrm>
            <a:off x="2500313" y="1643063"/>
            <a:ext cx="642937" cy="392906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8" name="AutoShape 3"/>
          <p:cNvSpPr>
            <a:spLocks noChangeArrowheads="1"/>
          </p:cNvSpPr>
          <p:nvPr/>
        </p:nvSpPr>
        <p:spPr bwMode="auto">
          <a:xfrm>
            <a:off x="642938" y="71438"/>
            <a:ext cx="7143750" cy="1285875"/>
          </a:xfrm>
          <a:prstGeom prst="roundRect">
            <a:avLst>
              <a:gd name="adj" fmla="val 16667"/>
            </a:avLst>
          </a:prstGeom>
          <a:solidFill>
            <a:schemeClr val="accent5"/>
          </a:solidFill>
          <a:ln w="12700">
            <a:solidFill>
              <a:schemeClr val="tx1"/>
            </a:solidFill>
            <a:round/>
            <a:headEnd/>
            <a:tailEnd/>
          </a:ln>
        </p:spPr>
        <p:txBody>
          <a:bodyPr wrap="none" anchor="ctr"/>
          <a:lstStyle/>
          <a:p>
            <a:pPr>
              <a:defRPr/>
            </a:pPr>
            <a:endParaRPr lang="ja-JP" altLang="en-US"/>
          </a:p>
        </p:txBody>
      </p:sp>
      <p:sp>
        <p:nvSpPr>
          <p:cNvPr id="46088" name="テキスト ボックス 8"/>
          <p:cNvSpPr txBox="1">
            <a:spLocks noChangeArrowheads="1"/>
          </p:cNvSpPr>
          <p:nvPr/>
        </p:nvSpPr>
        <p:spPr bwMode="auto">
          <a:xfrm>
            <a:off x="785813" y="357188"/>
            <a:ext cx="7005637" cy="830262"/>
          </a:xfrm>
          <a:prstGeom prst="rect">
            <a:avLst/>
          </a:prstGeom>
          <a:noFill/>
          <a:ln w="9525">
            <a:noFill/>
            <a:miter lim="800000"/>
            <a:headEnd/>
            <a:tailEnd/>
          </a:ln>
        </p:spPr>
        <p:txBody>
          <a:bodyPr wrap="none">
            <a:spAutoFit/>
          </a:bodyPr>
          <a:lstStyle/>
          <a:p>
            <a:r>
              <a:rPr lang="ja-JP" altLang="en-US"/>
              <a:t>サイコロ　　　　を振ったときの目を情報源と考えると、</a:t>
            </a:r>
            <a:endParaRPr lang="en-US" altLang="ja-JP"/>
          </a:p>
          <a:p>
            <a:r>
              <a:rPr lang="ja-JP" altLang="en-US"/>
              <a:t>エルゴード性を満たす。</a:t>
            </a:r>
          </a:p>
        </p:txBody>
      </p:sp>
      <p:graphicFrame>
        <p:nvGraphicFramePr>
          <p:cNvPr id="46083" name="Object 3"/>
          <p:cNvGraphicFramePr>
            <a:graphicFrameLocks noChangeAspect="1"/>
          </p:cNvGraphicFramePr>
          <p:nvPr/>
        </p:nvGraphicFramePr>
        <p:xfrm>
          <a:off x="2000250" y="357188"/>
          <a:ext cx="552450" cy="427037"/>
        </p:xfrm>
        <a:graphic>
          <a:graphicData uri="http://schemas.openxmlformats.org/presentationml/2006/ole">
            <p:oleObj spid="_x0000_s46083" name="Equation" r:id="rId4" imgW="190440" imgH="203040" progId="Equation.DSMT4">
              <p:embed/>
            </p:oleObj>
          </a:graphicData>
        </a:graphic>
      </p:graphicFrame>
      <p:sp>
        <p:nvSpPr>
          <p:cNvPr id="12" name="角丸四角形吹き出し 11"/>
          <p:cNvSpPr/>
          <p:nvPr/>
        </p:nvSpPr>
        <p:spPr>
          <a:xfrm>
            <a:off x="285750" y="5715000"/>
            <a:ext cx="4143375" cy="785813"/>
          </a:xfrm>
          <a:prstGeom prst="wedgeRoundRectCallout">
            <a:avLst>
              <a:gd name="adj1" fmla="val -6721"/>
              <a:gd name="adj2" fmla="val -78438"/>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6090" name="テキスト ボックス 10"/>
          <p:cNvSpPr txBox="1">
            <a:spLocks noChangeArrowheads="1"/>
          </p:cNvSpPr>
          <p:nvPr/>
        </p:nvSpPr>
        <p:spPr bwMode="auto">
          <a:xfrm>
            <a:off x="428625" y="5715000"/>
            <a:ext cx="3857625" cy="830263"/>
          </a:xfrm>
          <a:prstGeom prst="rect">
            <a:avLst/>
          </a:prstGeom>
          <a:noFill/>
          <a:ln w="9525">
            <a:noFill/>
            <a:miter lim="800000"/>
            <a:headEnd/>
            <a:tailEnd/>
          </a:ln>
        </p:spPr>
        <p:txBody>
          <a:bodyPr>
            <a:spAutoFit/>
          </a:bodyPr>
          <a:lstStyle/>
          <a:p>
            <a:r>
              <a:rPr lang="ja-JP" altLang="en-US"/>
              <a:t>集合平均：</a:t>
            </a:r>
            <a:r>
              <a:rPr lang="en-US" altLang="ja-JP"/>
              <a:t>1</a:t>
            </a:r>
            <a:r>
              <a:rPr lang="ja-JP" altLang="en-US"/>
              <a:t>回に多数のサイコロを振ったときの平均</a:t>
            </a:r>
          </a:p>
        </p:txBody>
      </p:sp>
      <p:sp>
        <p:nvSpPr>
          <p:cNvPr id="13" name="角丸四角形吹き出し 12"/>
          <p:cNvSpPr/>
          <p:nvPr/>
        </p:nvSpPr>
        <p:spPr>
          <a:xfrm>
            <a:off x="7143750" y="2000250"/>
            <a:ext cx="1785938" cy="2071688"/>
          </a:xfrm>
          <a:prstGeom prst="wedgeRoundRectCallout">
            <a:avLst>
              <a:gd name="adj1" fmla="val -68218"/>
              <a:gd name="adj2" fmla="val 45290"/>
              <a:gd name="adj3" fmla="val 16667"/>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6092" name="テキスト ボックス 13"/>
          <p:cNvSpPr txBox="1">
            <a:spLocks noChangeArrowheads="1"/>
          </p:cNvSpPr>
          <p:nvPr/>
        </p:nvSpPr>
        <p:spPr bwMode="auto">
          <a:xfrm>
            <a:off x="7286625" y="2071688"/>
            <a:ext cx="1571625" cy="1938337"/>
          </a:xfrm>
          <a:prstGeom prst="rect">
            <a:avLst/>
          </a:prstGeom>
          <a:noFill/>
          <a:ln w="9525">
            <a:noFill/>
            <a:miter lim="800000"/>
            <a:headEnd/>
            <a:tailEnd/>
          </a:ln>
        </p:spPr>
        <p:txBody>
          <a:bodyPr>
            <a:spAutoFit/>
          </a:bodyPr>
          <a:lstStyle/>
          <a:p>
            <a:r>
              <a:rPr lang="ja-JP" altLang="en-US"/>
              <a:t>時間平均：１つのサイコロを何回も振ったときの平均</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3" name="AutoShape 23"/>
          <p:cNvSpPr>
            <a:spLocks noChangeArrowheads="1"/>
          </p:cNvSpPr>
          <p:nvPr/>
        </p:nvSpPr>
        <p:spPr bwMode="auto">
          <a:xfrm>
            <a:off x="4286250" y="714375"/>
            <a:ext cx="4286250" cy="2428875"/>
          </a:xfrm>
          <a:prstGeom prst="wedgeRoundRectCallout">
            <a:avLst>
              <a:gd name="adj1" fmla="val -58838"/>
              <a:gd name="adj2" fmla="val -837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7114" name="タイトル 1"/>
          <p:cNvSpPr>
            <a:spLocks noGrp="1"/>
          </p:cNvSpPr>
          <p:nvPr>
            <p:ph type="title"/>
          </p:nvPr>
        </p:nvSpPr>
        <p:spPr/>
        <p:txBody>
          <a:bodyPr/>
          <a:lstStyle/>
          <a:p>
            <a:pPr eaLnBrk="1" hangingPunct="1"/>
            <a:r>
              <a:rPr lang="ja-JP" altLang="en-US" smtClean="0"/>
              <a:t>状態遷移行列による判別</a:t>
            </a:r>
          </a:p>
        </p:txBody>
      </p:sp>
      <p:sp>
        <p:nvSpPr>
          <p:cNvPr id="47115" name="スライド番号プレースホルダ 2"/>
          <p:cNvSpPr>
            <a:spLocks noGrp="1"/>
          </p:cNvSpPr>
          <p:nvPr>
            <p:ph type="sldNum" sz="quarter" idx="12"/>
          </p:nvPr>
        </p:nvSpPr>
        <p:spPr>
          <a:noFill/>
        </p:spPr>
        <p:txBody>
          <a:bodyPr/>
          <a:lstStyle/>
          <a:p>
            <a:fld id="{714FF74C-1BEB-4685-ABA1-6A889722CD2B}" type="slidenum">
              <a:rPr lang="en-US" altLang="ja-JP" smtClean="0"/>
              <a:pPr/>
              <a:t>53</a:t>
            </a:fld>
            <a:endParaRPr lang="en-US" altLang="ja-JP" smtClean="0"/>
          </a:p>
        </p:txBody>
      </p:sp>
      <p:graphicFrame>
        <p:nvGraphicFramePr>
          <p:cNvPr id="47106" name="Object 2"/>
          <p:cNvGraphicFramePr>
            <a:graphicFrameLocks noChangeAspect="1"/>
          </p:cNvGraphicFramePr>
          <p:nvPr/>
        </p:nvGraphicFramePr>
        <p:xfrm>
          <a:off x="428625" y="1143000"/>
          <a:ext cx="3286125" cy="2032000"/>
        </p:xfrm>
        <a:graphic>
          <a:graphicData uri="http://schemas.openxmlformats.org/presentationml/2006/ole">
            <p:oleObj spid="_x0000_s47106" name="Equation" r:id="rId3" imgW="1562040" imgH="965160" progId="Equation.DSMT4">
              <p:embed/>
            </p:oleObj>
          </a:graphicData>
        </a:graphic>
      </p:graphicFrame>
      <p:graphicFrame>
        <p:nvGraphicFramePr>
          <p:cNvPr id="47107" name="Object 3"/>
          <p:cNvGraphicFramePr>
            <a:graphicFrameLocks noChangeAspect="1"/>
          </p:cNvGraphicFramePr>
          <p:nvPr/>
        </p:nvGraphicFramePr>
        <p:xfrm>
          <a:off x="285750" y="3929063"/>
          <a:ext cx="3851275" cy="2266950"/>
        </p:xfrm>
        <a:graphic>
          <a:graphicData uri="http://schemas.openxmlformats.org/presentationml/2006/ole">
            <p:oleObj spid="_x0000_s47107" name="Equation" r:id="rId4" imgW="1942920" imgH="1143000" progId="Equation.DSMT4">
              <p:embed/>
            </p:oleObj>
          </a:graphicData>
        </a:graphic>
      </p:graphicFrame>
      <p:graphicFrame>
        <p:nvGraphicFramePr>
          <p:cNvPr id="47108" name="Object 4"/>
          <p:cNvGraphicFramePr>
            <a:graphicFrameLocks noChangeAspect="1"/>
          </p:cNvGraphicFramePr>
          <p:nvPr/>
        </p:nvGraphicFramePr>
        <p:xfrm>
          <a:off x="4572000" y="928688"/>
          <a:ext cx="1976438" cy="481012"/>
        </p:xfrm>
        <a:graphic>
          <a:graphicData uri="http://schemas.openxmlformats.org/presentationml/2006/ole">
            <p:oleObj spid="_x0000_s47108" name="Equation" r:id="rId5" imgW="939600" imgH="228600" progId="Equation.DSMT4">
              <p:embed/>
            </p:oleObj>
          </a:graphicData>
        </a:graphic>
      </p:graphicFrame>
      <p:sp>
        <p:nvSpPr>
          <p:cNvPr id="47116" name="Text Box 4"/>
          <p:cNvSpPr txBox="1">
            <a:spLocks noChangeArrowheads="1"/>
          </p:cNvSpPr>
          <p:nvPr/>
        </p:nvSpPr>
        <p:spPr bwMode="auto">
          <a:xfrm>
            <a:off x="4357688" y="1643063"/>
            <a:ext cx="3929062" cy="1200150"/>
          </a:xfrm>
          <a:prstGeom prst="rect">
            <a:avLst/>
          </a:prstGeom>
          <a:noFill/>
          <a:ln w="9525">
            <a:noFill/>
            <a:miter lim="800000"/>
            <a:headEnd/>
            <a:tailEnd/>
          </a:ln>
        </p:spPr>
        <p:txBody>
          <a:bodyPr>
            <a:spAutoFit/>
          </a:bodyPr>
          <a:lstStyle/>
          <a:p>
            <a:r>
              <a:rPr lang="ja-JP" altLang="en-US"/>
              <a:t>前の記号　　　のときに次の記号　　　　を生成する確率。</a:t>
            </a:r>
            <a:endParaRPr lang="en-US" altLang="ja-JP"/>
          </a:p>
          <a:p>
            <a:r>
              <a:rPr lang="ja-JP" altLang="en-US"/>
              <a:t>添え字の順序に注意する。</a:t>
            </a:r>
          </a:p>
        </p:txBody>
      </p:sp>
      <p:graphicFrame>
        <p:nvGraphicFramePr>
          <p:cNvPr id="47109" name="Object 5"/>
          <p:cNvGraphicFramePr>
            <a:graphicFrameLocks noChangeAspect="1"/>
          </p:cNvGraphicFramePr>
          <p:nvPr/>
        </p:nvGraphicFramePr>
        <p:xfrm>
          <a:off x="5214938" y="2071688"/>
          <a:ext cx="320675" cy="400050"/>
        </p:xfrm>
        <a:graphic>
          <a:graphicData uri="http://schemas.openxmlformats.org/presentationml/2006/ole">
            <p:oleObj spid="_x0000_s47109" name="Equation" r:id="rId6" imgW="152280" imgH="190440" progId="Equation.DSMT4">
              <p:embed/>
            </p:oleObj>
          </a:graphicData>
        </a:graphic>
      </p:graphicFrame>
      <p:graphicFrame>
        <p:nvGraphicFramePr>
          <p:cNvPr id="47110" name="Object 6"/>
          <p:cNvGraphicFramePr>
            <a:graphicFrameLocks noChangeAspect="1"/>
          </p:cNvGraphicFramePr>
          <p:nvPr/>
        </p:nvGraphicFramePr>
        <p:xfrm>
          <a:off x="5727700" y="1741488"/>
          <a:ext cx="293688" cy="346075"/>
        </p:xfrm>
        <a:graphic>
          <a:graphicData uri="http://schemas.openxmlformats.org/presentationml/2006/ole">
            <p:oleObj spid="_x0000_s47110" name="Equation" r:id="rId7" imgW="139680" imgH="164880" progId="Equation.DSMT4">
              <p:embed/>
            </p:oleObj>
          </a:graphicData>
        </a:graphic>
      </p:graphicFrame>
      <p:sp>
        <p:nvSpPr>
          <p:cNvPr id="47117" name="AutoShape 23"/>
          <p:cNvSpPr>
            <a:spLocks noChangeArrowheads="1"/>
          </p:cNvSpPr>
          <p:nvPr/>
        </p:nvSpPr>
        <p:spPr bwMode="auto">
          <a:xfrm>
            <a:off x="4500563" y="3786188"/>
            <a:ext cx="4286250" cy="2357437"/>
          </a:xfrm>
          <a:prstGeom prst="wedgeRoundRectCallout">
            <a:avLst>
              <a:gd name="adj1" fmla="val -58838"/>
              <a:gd name="adj2" fmla="val -837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7118" name="Text Box 4"/>
          <p:cNvSpPr txBox="1">
            <a:spLocks noChangeArrowheads="1"/>
          </p:cNvSpPr>
          <p:nvPr/>
        </p:nvSpPr>
        <p:spPr bwMode="auto">
          <a:xfrm>
            <a:off x="4643438" y="4884738"/>
            <a:ext cx="3929062" cy="830262"/>
          </a:xfrm>
          <a:prstGeom prst="rect">
            <a:avLst/>
          </a:prstGeom>
          <a:noFill/>
          <a:ln w="9525">
            <a:noFill/>
            <a:miter lim="800000"/>
            <a:headEnd/>
            <a:tailEnd/>
          </a:ln>
        </p:spPr>
        <p:txBody>
          <a:bodyPr>
            <a:spAutoFit/>
          </a:bodyPr>
          <a:lstStyle/>
          <a:p>
            <a:r>
              <a:rPr lang="ja-JP" altLang="en-US"/>
              <a:t>遷移を　　回繰り返すときの遷移確率。</a:t>
            </a:r>
            <a:endParaRPr lang="en-US" altLang="ja-JP"/>
          </a:p>
        </p:txBody>
      </p:sp>
      <p:graphicFrame>
        <p:nvGraphicFramePr>
          <p:cNvPr id="47111" name="Object 7"/>
          <p:cNvGraphicFramePr>
            <a:graphicFrameLocks noChangeAspect="1"/>
          </p:cNvGraphicFramePr>
          <p:nvPr/>
        </p:nvGraphicFramePr>
        <p:xfrm>
          <a:off x="5715000" y="4884738"/>
          <a:ext cx="214313" cy="392112"/>
        </p:xfrm>
        <a:graphic>
          <a:graphicData uri="http://schemas.openxmlformats.org/presentationml/2006/ole">
            <p:oleObj spid="_x0000_s47111" name="Equation" r:id="rId8" imgW="101520" imgH="152280" progId="Equation.DSMT4">
              <p:embed/>
            </p:oleObj>
          </a:graphicData>
        </a:graphic>
      </p:graphicFrame>
      <p:graphicFrame>
        <p:nvGraphicFramePr>
          <p:cNvPr id="47112" name="Object 8"/>
          <p:cNvGraphicFramePr>
            <a:graphicFrameLocks noChangeAspect="1"/>
          </p:cNvGraphicFramePr>
          <p:nvPr/>
        </p:nvGraphicFramePr>
        <p:xfrm>
          <a:off x="4714875" y="3986213"/>
          <a:ext cx="2714625" cy="871537"/>
        </p:xfrm>
        <a:graphic>
          <a:graphicData uri="http://schemas.openxmlformats.org/presentationml/2006/ole">
            <p:oleObj spid="_x0000_s47112" name="Equation" r:id="rId9" imgW="1066680" imgH="342720" progId="Equation.DSMT4">
              <p:embed/>
            </p:oleObj>
          </a:graphicData>
        </a:graphic>
      </p:graphicFrame>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7" name="タイトル 1"/>
          <p:cNvSpPr>
            <a:spLocks noGrp="1"/>
          </p:cNvSpPr>
          <p:nvPr>
            <p:ph type="title"/>
          </p:nvPr>
        </p:nvSpPr>
        <p:spPr/>
        <p:txBody>
          <a:bodyPr/>
          <a:lstStyle/>
          <a:p>
            <a:pPr eaLnBrk="1" hangingPunct="1"/>
            <a:r>
              <a:rPr lang="ja-JP" altLang="en-US" smtClean="0"/>
              <a:t>過渡的なマルコフ情報源</a:t>
            </a:r>
          </a:p>
        </p:txBody>
      </p:sp>
      <p:sp>
        <p:nvSpPr>
          <p:cNvPr id="48138" name="スライド番号プレースホルダ 2"/>
          <p:cNvSpPr>
            <a:spLocks noGrp="1"/>
          </p:cNvSpPr>
          <p:nvPr>
            <p:ph type="sldNum" sz="quarter" idx="12"/>
          </p:nvPr>
        </p:nvSpPr>
        <p:spPr>
          <a:noFill/>
        </p:spPr>
        <p:txBody>
          <a:bodyPr/>
          <a:lstStyle/>
          <a:p>
            <a:fld id="{926A26F4-EE66-4E87-B9B9-D187A92AFE2A}" type="slidenum">
              <a:rPr lang="en-US" altLang="ja-JP" smtClean="0"/>
              <a:pPr/>
              <a:t>54</a:t>
            </a:fld>
            <a:endParaRPr lang="en-US" altLang="ja-JP" smtClean="0"/>
          </a:p>
        </p:txBody>
      </p:sp>
      <p:sp>
        <p:nvSpPr>
          <p:cNvPr id="48139" name="AutoShape 3"/>
          <p:cNvSpPr>
            <a:spLocks noChangeArrowheads="1"/>
          </p:cNvSpPr>
          <p:nvPr/>
        </p:nvSpPr>
        <p:spPr bwMode="auto">
          <a:xfrm>
            <a:off x="285750" y="571501"/>
            <a:ext cx="8286778" cy="2500310"/>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5" name="テキスト ボックス 4"/>
          <p:cNvSpPr txBox="1"/>
          <p:nvPr/>
        </p:nvSpPr>
        <p:spPr>
          <a:xfrm>
            <a:off x="1000125" y="500063"/>
            <a:ext cx="3078163"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定義：過渡的な情報源</a:t>
            </a:r>
          </a:p>
        </p:txBody>
      </p:sp>
      <p:sp>
        <p:nvSpPr>
          <p:cNvPr id="48141" name="Text Box 4"/>
          <p:cNvSpPr txBox="1">
            <a:spLocks noChangeArrowheads="1"/>
          </p:cNvSpPr>
          <p:nvPr/>
        </p:nvSpPr>
        <p:spPr bwMode="auto">
          <a:xfrm>
            <a:off x="571500" y="928688"/>
            <a:ext cx="7924800" cy="830262"/>
          </a:xfrm>
          <a:prstGeom prst="rect">
            <a:avLst/>
          </a:prstGeom>
          <a:noFill/>
          <a:ln w="9525">
            <a:noFill/>
            <a:miter lim="800000"/>
            <a:headEnd/>
            <a:tailEnd/>
          </a:ln>
        </p:spPr>
        <p:txBody>
          <a:bodyPr>
            <a:spAutoFit/>
          </a:bodyPr>
          <a:lstStyle/>
          <a:p>
            <a:r>
              <a:rPr lang="ja-JP" altLang="en-US"/>
              <a:t>十分な時間経過の後に、生成確率がすべて０に収束するような状態を持つマルコフ情報源を</a:t>
            </a:r>
            <a:r>
              <a:rPr lang="ja-JP" altLang="en-US">
                <a:solidFill>
                  <a:srgbClr val="C00000"/>
                </a:solidFill>
              </a:rPr>
              <a:t>過渡的な情報源</a:t>
            </a:r>
            <a:r>
              <a:rPr lang="ja-JP" altLang="en-US"/>
              <a:t>という。</a:t>
            </a:r>
          </a:p>
        </p:txBody>
      </p:sp>
      <p:graphicFrame>
        <p:nvGraphicFramePr>
          <p:cNvPr id="48130" name="Object 2"/>
          <p:cNvGraphicFramePr>
            <a:graphicFrameLocks noChangeAspect="1"/>
          </p:cNvGraphicFramePr>
          <p:nvPr/>
        </p:nvGraphicFramePr>
        <p:xfrm>
          <a:off x="1142976" y="2500306"/>
          <a:ext cx="5934075" cy="650875"/>
        </p:xfrm>
        <a:graphic>
          <a:graphicData uri="http://schemas.openxmlformats.org/presentationml/2006/ole">
            <p:oleObj spid="_x0000_s48130" name="Equation" r:id="rId3" imgW="1854000" imgH="279360" progId="Equation.DSMT4">
              <p:embed/>
            </p:oleObj>
          </a:graphicData>
        </a:graphic>
      </p:graphicFrame>
      <p:sp>
        <p:nvSpPr>
          <p:cNvPr id="48142" name="Text Box 4"/>
          <p:cNvSpPr txBox="1">
            <a:spLocks noChangeArrowheads="1"/>
          </p:cNvSpPr>
          <p:nvPr/>
        </p:nvSpPr>
        <p:spPr bwMode="auto">
          <a:xfrm>
            <a:off x="2428860" y="1643050"/>
            <a:ext cx="2428875" cy="461963"/>
          </a:xfrm>
          <a:prstGeom prst="rect">
            <a:avLst/>
          </a:prstGeom>
          <a:noFill/>
          <a:ln w="9525">
            <a:noFill/>
            <a:miter lim="800000"/>
            <a:headEnd/>
            <a:tailEnd/>
          </a:ln>
        </p:spPr>
        <p:txBody>
          <a:bodyPr>
            <a:spAutoFit/>
          </a:bodyPr>
          <a:lstStyle/>
          <a:p>
            <a:r>
              <a:rPr lang="ja-JP" altLang="en-US" dirty="0">
                <a:solidFill>
                  <a:srgbClr val="C00000"/>
                </a:solidFill>
              </a:rPr>
              <a:t>過渡的な情報源</a:t>
            </a:r>
            <a:endParaRPr lang="ja-JP" altLang="en-US" dirty="0"/>
          </a:p>
        </p:txBody>
      </p:sp>
      <p:sp>
        <p:nvSpPr>
          <p:cNvPr id="12" name="上下矢印 11"/>
          <p:cNvSpPr/>
          <p:nvPr/>
        </p:nvSpPr>
        <p:spPr>
          <a:xfrm>
            <a:off x="3500430" y="2071678"/>
            <a:ext cx="285750" cy="500062"/>
          </a:xfrm>
          <a:prstGeom prst="up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48144" name="グループ化 28"/>
          <p:cNvGrpSpPr>
            <a:grpSpLocks/>
          </p:cNvGrpSpPr>
          <p:nvPr/>
        </p:nvGrpSpPr>
        <p:grpSpPr bwMode="auto">
          <a:xfrm>
            <a:off x="214282" y="3357562"/>
            <a:ext cx="2286000" cy="2857500"/>
            <a:chOff x="285720" y="1285860"/>
            <a:chExt cx="2714644" cy="4286280"/>
          </a:xfrm>
        </p:grpSpPr>
        <p:sp>
          <p:nvSpPr>
            <p:cNvPr id="30" name="角丸四角形 29"/>
            <p:cNvSpPr/>
            <p:nvPr/>
          </p:nvSpPr>
          <p:spPr>
            <a:xfrm>
              <a:off x="285720" y="1285860"/>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8151" name="Oval 5"/>
            <p:cNvSpPr>
              <a:spLocks noChangeArrowheads="1"/>
            </p:cNvSpPr>
            <p:nvPr/>
          </p:nvSpPr>
          <p:spPr bwMode="auto">
            <a:xfrm>
              <a:off x="1500166" y="1428736"/>
              <a:ext cx="571504" cy="642942"/>
            </a:xfrm>
            <a:prstGeom prst="ellipse">
              <a:avLst/>
            </a:prstGeom>
            <a:noFill/>
            <a:ln w="9525">
              <a:solidFill>
                <a:schemeClr val="tx1"/>
              </a:solidFill>
              <a:round/>
              <a:headEnd/>
              <a:tailEnd/>
            </a:ln>
          </p:spPr>
          <p:txBody>
            <a:bodyPr wrap="none" anchor="ctr"/>
            <a:lstStyle/>
            <a:p>
              <a:endParaRPr lang="ja-JP" altLang="en-US"/>
            </a:p>
          </p:txBody>
        </p:sp>
        <p:sp>
          <p:nvSpPr>
            <p:cNvPr id="48152" name="Oval 5"/>
            <p:cNvSpPr>
              <a:spLocks noChangeArrowheads="1"/>
            </p:cNvSpPr>
            <p:nvPr/>
          </p:nvSpPr>
          <p:spPr bwMode="auto">
            <a:xfrm>
              <a:off x="857224" y="2714620"/>
              <a:ext cx="571504" cy="642942"/>
            </a:xfrm>
            <a:prstGeom prst="ellipse">
              <a:avLst/>
            </a:prstGeom>
            <a:noFill/>
            <a:ln w="9525">
              <a:solidFill>
                <a:schemeClr val="tx1"/>
              </a:solidFill>
              <a:round/>
              <a:headEnd/>
              <a:tailEnd/>
            </a:ln>
          </p:spPr>
          <p:txBody>
            <a:bodyPr wrap="none" anchor="ctr"/>
            <a:lstStyle/>
            <a:p>
              <a:endParaRPr lang="ja-JP" altLang="en-US"/>
            </a:p>
          </p:txBody>
        </p:sp>
        <p:sp>
          <p:nvSpPr>
            <p:cNvPr id="48153" name="Oval 5"/>
            <p:cNvSpPr>
              <a:spLocks noChangeArrowheads="1"/>
            </p:cNvSpPr>
            <p:nvPr/>
          </p:nvSpPr>
          <p:spPr bwMode="auto">
            <a:xfrm>
              <a:off x="1500166" y="4286256"/>
              <a:ext cx="571504" cy="571504"/>
            </a:xfrm>
            <a:prstGeom prst="ellipse">
              <a:avLst/>
            </a:prstGeom>
            <a:noFill/>
            <a:ln w="9525">
              <a:solidFill>
                <a:schemeClr val="tx1"/>
              </a:solidFill>
              <a:round/>
              <a:headEnd/>
              <a:tailEnd/>
            </a:ln>
          </p:spPr>
          <p:txBody>
            <a:bodyPr wrap="none" anchor="ctr"/>
            <a:lstStyle/>
            <a:p>
              <a:endParaRPr lang="ja-JP" altLang="en-US"/>
            </a:p>
          </p:txBody>
        </p:sp>
        <p:sp>
          <p:nvSpPr>
            <p:cNvPr id="48154" name="Oval 5"/>
            <p:cNvSpPr>
              <a:spLocks noChangeArrowheads="1"/>
            </p:cNvSpPr>
            <p:nvPr/>
          </p:nvSpPr>
          <p:spPr bwMode="auto">
            <a:xfrm>
              <a:off x="2071670" y="3143248"/>
              <a:ext cx="714380" cy="642942"/>
            </a:xfrm>
            <a:prstGeom prst="ellipse">
              <a:avLst/>
            </a:prstGeom>
            <a:noFill/>
            <a:ln w="9525">
              <a:solidFill>
                <a:schemeClr val="tx1"/>
              </a:solidFill>
              <a:round/>
              <a:headEnd/>
              <a:tailEnd/>
            </a:ln>
          </p:spPr>
          <p:txBody>
            <a:bodyPr wrap="none" anchor="ctr"/>
            <a:lstStyle/>
            <a:p>
              <a:endParaRPr lang="ja-JP" altLang="en-US"/>
            </a:p>
          </p:txBody>
        </p:sp>
        <p:cxnSp>
          <p:nvCxnSpPr>
            <p:cNvPr id="35" name="曲線コネクタ 34"/>
            <p:cNvCxnSpPr>
              <a:stCxn id="48151" idx="2"/>
              <a:endCxn id="48152" idx="2"/>
            </p:cNvCxnSpPr>
            <p:nvPr/>
          </p:nvCxnSpPr>
          <p:spPr>
            <a:xfrm rot="10800000" flipV="1">
              <a:off x="858812" y="1750206"/>
              <a:ext cx="642842" cy="1285884"/>
            </a:xfrm>
            <a:prstGeom prst="curvedConnector3">
              <a:avLst>
                <a:gd name="adj1" fmla="val 135555"/>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6" name="曲線コネクタ 33"/>
            <p:cNvCxnSpPr>
              <a:stCxn id="48151" idx="6"/>
              <a:endCxn id="48154" idx="0"/>
            </p:cNvCxnSpPr>
            <p:nvPr/>
          </p:nvCxnSpPr>
          <p:spPr>
            <a:xfrm>
              <a:off x="2070975" y="1750206"/>
              <a:ext cx="356298" cy="1393042"/>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曲線コネクタ 37"/>
            <p:cNvCxnSpPr>
              <a:stCxn id="48152" idx="5"/>
              <a:endCxn id="48154" idx="2"/>
            </p:cNvCxnSpPr>
            <p:nvPr/>
          </p:nvCxnSpPr>
          <p:spPr>
            <a:xfrm rot="16200000" flipH="1">
              <a:off x="1606877" y="3000620"/>
              <a:ext cx="202407" cy="725790"/>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曲線コネクタ 37"/>
            <p:cNvCxnSpPr>
              <a:stCxn id="48154" idx="1"/>
              <a:endCxn id="48152" idx="6"/>
            </p:cNvCxnSpPr>
            <p:nvPr/>
          </p:nvCxnSpPr>
          <p:spPr>
            <a:xfrm rot="16200000" flipV="1">
              <a:off x="1701135" y="2763088"/>
              <a:ext cx="202408" cy="748412"/>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曲線コネクタ 37"/>
            <p:cNvCxnSpPr>
              <a:stCxn id="48152" idx="3"/>
              <a:endCxn id="48153" idx="1"/>
            </p:cNvCxnSpPr>
            <p:nvPr/>
          </p:nvCxnSpPr>
          <p:spPr>
            <a:xfrm rot="16200000" flipH="1">
              <a:off x="707650" y="3494535"/>
              <a:ext cx="1107288" cy="642843"/>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曲線コネクタ 39"/>
            <p:cNvCxnSpPr>
              <a:stCxn id="48154" idx="5"/>
              <a:endCxn id="48153" idx="7"/>
            </p:cNvCxnSpPr>
            <p:nvPr/>
          </p:nvCxnSpPr>
          <p:spPr>
            <a:xfrm rot="5400000">
              <a:off x="1995568" y="3683399"/>
              <a:ext cx="678660" cy="693742"/>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曲線コネクタ 84"/>
            <p:cNvCxnSpPr>
              <a:stCxn id="48153" idx="6"/>
              <a:endCxn id="48153" idx="2"/>
            </p:cNvCxnSpPr>
            <p:nvPr/>
          </p:nvCxnSpPr>
          <p:spPr>
            <a:xfrm flipH="1">
              <a:off x="1501654" y="4572008"/>
              <a:ext cx="569321" cy="2381"/>
            </a:xfrm>
            <a:prstGeom prst="curvedConnector5">
              <a:avLst>
                <a:gd name="adj1" fmla="val -40000"/>
                <a:gd name="adj2" fmla="val 47985028"/>
                <a:gd name="adj3" fmla="val 14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8133" name="Object 7"/>
            <p:cNvGraphicFramePr>
              <a:graphicFrameLocks noChangeAspect="1"/>
            </p:cNvGraphicFramePr>
            <p:nvPr/>
          </p:nvGraphicFramePr>
          <p:xfrm>
            <a:off x="1627188" y="1500188"/>
            <a:ext cx="406400" cy="571500"/>
          </p:xfrm>
          <a:graphic>
            <a:graphicData uri="http://schemas.openxmlformats.org/presentationml/2006/ole">
              <p:oleObj spid="_x0000_s48133" name="Equation" r:id="rId4" imgW="152280" imgH="164880" progId="Equation.DSMT4">
                <p:embed/>
              </p:oleObj>
            </a:graphicData>
          </a:graphic>
        </p:graphicFrame>
        <p:graphicFrame>
          <p:nvGraphicFramePr>
            <p:cNvPr id="48134" name="Object 8"/>
            <p:cNvGraphicFramePr>
              <a:graphicFrameLocks noChangeAspect="1"/>
            </p:cNvGraphicFramePr>
            <p:nvPr/>
          </p:nvGraphicFramePr>
          <p:xfrm>
            <a:off x="895350" y="2786063"/>
            <a:ext cx="441325" cy="571500"/>
          </p:xfrm>
          <a:graphic>
            <a:graphicData uri="http://schemas.openxmlformats.org/presentationml/2006/ole">
              <p:oleObj spid="_x0000_s48134" name="Equation" r:id="rId5" imgW="164880" imgH="164880" progId="Equation.DSMT4">
                <p:embed/>
              </p:oleObj>
            </a:graphicData>
          </a:graphic>
        </p:graphicFrame>
        <p:graphicFrame>
          <p:nvGraphicFramePr>
            <p:cNvPr id="48135" name="Object 9"/>
            <p:cNvGraphicFramePr>
              <a:graphicFrameLocks noChangeAspect="1"/>
            </p:cNvGraphicFramePr>
            <p:nvPr/>
          </p:nvGraphicFramePr>
          <p:xfrm>
            <a:off x="2197100" y="3214688"/>
            <a:ext cx="442913" cy="571500"/>
          </p:xfrm>
          <a:graphic>
            <a:graphicData uri="http://schemas.openxmlformats.org/presentationml/2006/ole">
              <p:oleObj spid="_x0000_s48135" name="Equation" r:id="rId6" imgW="164880" imgH="164880" progId="Equation.DSMT4">
                <p:embed/>
              </p:oleObj>
            </a:graphicData>
          </a:graphic>
        </p:graphicFrame>
        <p:graphicFrame>
          <p:nvGraphicFramePr>
            <p:cNvPr id="48136" name="Object 10"/>
            <p:cNvGraphicFramePr>
              <a:graphicFrameLocks noChangeAspect="1"/>
            </p:cNvGraphicFramePr>
            <p:nvPr/>
          </p:nvGraphicFramePr>
          <p:xfrm>
            <a:off x="1555750" y="4286250"/>
            <a:ext cx="441325" cy="571500"/>
          </p:xfrm>
          <a:graphic>
            <a:graphicData uri="http://schemas.openxmlformats.org/presentationml/2006/ole">
              <p:oleObj spid="_x0000_s48136" name="Equation" r:id="rId7" imgW="164880" imgH="164880" progId="Equation.DSMT4">
                <p:embed/>
              </p:oleObj>
            </a:graphicData>
          </a:graphic>
        </p:graphicFrame>
      </p:grpSp>
      <p:sp>
        <p:nvSpPr>
          <p:cNvPr id="48145" name="AutoShape 23"/>
          <p:cNvSpPr>
            <a:spLocks noChangeArrowheads="1"/>
          </p:cNvSpPr>
          <p:nvPr/>
        </p:nvSpPr>
        <p:spPr bwMode="auto">
          <a:xfrm>
            <a:off x="3143240" y="3143248"/>
            <a:ext cx="5572125" cy="3357564"/>
          </a:xfrm>
          <a:prstGeom prst="wedgeRoundRectCallout">
            <a:avLst>
              <a:gd name="adj1" fmla="val -59472"/>
              <a:gd name="adj2" fmla="val -30731"/>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48131" name="Object 11"/>
          <p:cNvGraphicFramePr>
            <a:graphicFrameLocks noChangeAspect="1"/>
          </p:cNvGraphicFramePr>
          <p:nvPr/>
        </p:nvGraphicFramePr>
        <p:xfrm>
          <a:off x="6286512" y="3429000"/>
          <a:ext cx="1928812" cy="1419225"/>
        </p:xfrm>
        <a:graphic>
          <a:graphicData uri="http://schemas.openxmlformats.org/presentationml/2006/ole">
            <p:oleObj spid="_x0000_s48131" name="Equation" r:id="rId8" imgW="1206360" imgH="1041120" progId="Equation.DSMT4">
              <p:embed/>
            </p:oleObj>
          </a:graphicData>
        </a:graphic>
      </p:graphicFrame>
      <p:graphicFrame>
        <p:nvGraphicFramePr>
          <p:cNvPr id="48132" name="Object 12"/>
          <p:cNvGraphicFramePr>
            <a:graphicFrameLocks noChangeAspect="1"/>
          </p:cNvGraphicFramePr>
          <p:nvPr/>
        </p:nvGraphicFramePr>
        <p:xfrm>
          <a:off x="3428992" y="3429000"/>
          <a:ext cx="1847850" cy="1285875"/>
        </p:xfrm>
        <a:graphic>
          <a:graphicData uri="http://schemas.openxmlformats.org/presentationml/2006/ole">
            <p:oleObj spid="_x0000_s48132" name="Equation" r:id="rId9" imgW="1498320" imgH="1041120" progId="Equation.DSMT4">
              <p:embed/>
            </p:oleObj>
          </a:graphicData>
        </a:graphic>
      </p:graphicFrame>
      <p:sp>
        <p:nvSpPr>
          <p:cNvPr id="49" name="右矢印 48"/>
          <p:cNvSpPr/>
          <p:nvPr/>
        </p:nvSpPr>
        <p:spPr>
          <a:xfrm>
            <a:off x="5572132" y="3714752"/>
            <a:ext cx="571500" cy="28575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 name="正方形/長方形 49"/>
          <p:cNvSpPr/>
          <p:nvPr/>
        </p:nvSpPr>
        <p:spPr>
          <a:xfrm>
            <a:off x="7215206" y="3286124"/>
            <a:ext cx="285752" cy="142876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1" name="AutoShape 23"/>
          <p:cNvSpPr>
            <a:spLocks noChangeArrowheads="1"/>
          </p:cNvSpPr>
          <p:nvPr/>
        </p:nvSpPr>
        <p:spPr bwMode="auto">
          <a:xfrm>
            <a:off x="3643306" y="5000636"/>
            <a:ext cx="4643470" cy="1357322"/>
          </a:xfrm>
          <a:prstGeom prst="wedgeRoundRectCallout">
            <a:avLst>
              <a:gd name="adj1" fmla="val 28571"/>
              <a:gd name="adj2" fmla="val -63830"/>
              <a:gd name="adj3" fmla="val 16667"/>
            </a:avLst>
          </a:prstGeom>
          <a:solidFill>
            <a:schemeClr val="accent3"/>
          </a:solidFill>
          <a:ln w="9525">
            <a:solidFill>
              <a:schemeClr val="tx1"/>
            </a:solidFill>
            <a:miter lim="800000"/>
            <a:headEnd/>
            <a:tailEnd/>
          </a:ln>
          <a:effectLst/>
        </p:spPr>
        <p:txBody>
          <a:bodyPr/>
          <a:lstStyle/>
          <a:p>
            <a:pPr algn="ctr">
              <a:defRPr/>
            </a:pPr>
            <a:endParaRPr lang="ja-JP" altLang="ja-JP" dirty="0"/>
          </a:p>
        </p:txBody>
      </p:sp>
      <p:sp>
        <p:nvSpPr>
          <p:cNvPr id="48149" name="Text Box 4"/>
          <p:cNvSpPr txBox="1">
            <a:spLocks noChangeArrowheads="1"/>
          </p:cNvSpPr>
          <p:nvPr/>
        </p:nvSpPr>
        <p:spPr bwMode="auto">
          <a:xfrm>
            <a:off x="5214942" y="4429132"/>
            <a:ext cx="1214447" cy="461665"/>
          </a:xfrm>
          <a:prstGeom prst="rect">
            <a:avLst/>
          </a:prstGeom>
          <a:noFill/>
          <a:ln w="9525">
            <a:noFill/>
            <a:miter lim="800000"/>
            <a:headEnd/>
            <a:tailEnd/>
          </a:ln>
        </p:spPr>
        <p:txBody>
          <a:bodyPr wrap="square">
            <a:spAutoFit/>
          </a:bodyPr>
          <a:lstStyle/>
          <a:p>
            <a:r>
              <a:rPr lang="ja-JP" altLang="en-US" dirty="0">
                <a:solidFill>
                  <a:srgbClr val="C00000"/>
                </a:solidFill>
              </a:rPr>
              <a:t>過渡的</a:t>
            </a:r>
            <a:endParaRPr lang="ja-JP" altLang="en-US" dirty="0"/>
          </a:p>
        </p:txBody>
      </p:sp>
      <p:sp>
        <p:nvSpPr>
          <p:cNvPr id="34" name="テキスト ボックス 33"/>
          <p:cNvSpPr txBox="1"/>
          <p:nvPr/>
        </p:nvSpPr>
        <p:spPr>
          <a:xfrm>
            <a:off x="3714744" y="5143512"/>
            <a:ext cx="4286280" cy="1200329"/>
          </a:xfrm>
          <a:prstGeom prst="rect">
            <a:avLst/>
          </a:prstGeom>
          <a:noFill/>
        </p:spPr>
        <p:txBody>
          <a:bodyPr wrap="square" rtlCol="0">
            <a:spAutoFit/>
          </a:bodyPr>
          <a:lstStyle/>
          <a:p>
            <a:r>
              <a:rPr kumimoji="1" lang="ja-JP" altLang="en-US" dirty="0" smtClean="0"/>
              <a:t>戻ってこれない状態がある。</a:t>
            </a:r>
            <a:endParaRPr kumimoji="1" lang="en-US" altLang="ja-JP" dirty="0" smtClean="0"/>
          </a:p>
          <a:p>
            <a:r>
              <a:rPr kumimoji="1" lang="ja-JP" altLang="en-US" dirty="0" smtClean="0"/>
              <a:t>⇔遷移を多数繰り返すと存在確率が０になる状態がある。</a:t>
            </a:r>
            <a:endParaRPr kumimoji="1" lang="ja-JP" alt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2" name="タイトル 1"/>
          <p:cNvSpPr>
            <a:spLocks noGrp="1"/>
          </p:cNvSpPr>
          <p:nvPr>
            <p:ph type="title"/>
          </p:nvPr>
        </p:nvSpPr>
        <p:spPr/>
        <p:txBody>
          <a:bodyPr/>
          <a:lstStyle/>
          <a:p>
            <a:pPr eaLnBrk="1" hangingPunct="1"/>
            <a:r>
              <a:rPr lang="ja-JP" altLang="en-US" smtClean="0"/>
              <a:t>エルゴードマルコフ情報源</a:t>
            </a:r>
          </a:p>
        </p:txBody>
      </p:sp>
      <p:sp>
        <p:nvSpPr>
          <p:cNvPr id="49163" name="スライド番号プレースホルダ 2"/>
          <p:cNvSpPr>
            <a:spLocks noGrp="1"/>
          </p:cNvSpPr>
          <p:nvPr>
            <p:ph type="sldNum" sz="quarter" idx="12"/>
          </p:nvPr>
        </p:nvSpPr>
        <p:spPr>
          <a:noFill/>
        </p:spPr>
        <p:txBody>
          <a:bodyPr/>
          <a:lstStyle/>
          <a:p>
            <a:fld id="{B9F24C45-3329-4C74-8489-A7449152C9B2}" type="slidenum">
              <a:rPr lang="en-US" altLang="ja-JP" smtClean="0"/>
              <a:pPr/>
              <a:t>55</a:t>
            </a:fld>
            <a:endParaRPr lang="en-US" altLang="ja-JP" smtClean="0"/>
          </a:p>
        </p:txBody>
      </p:sp>
      <p:sp>
        <p:nvSpPr>
          <p:cNvPr id="49164" name="AutoShape 3"/>
          <p:cNvSpPr>
            <a:spLocks noChangeArrowheads="1"/>
          </p:cNvSpPr>
          <p:nvPr/>
        </p:nvSpPr>
        <p:spPr bwMode="auto">
          <a:xfrm>
            <a:off x="357188" y="642938"/>
            <a:ext cx="8339137" cy="2428875"/>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8" name="テキスト ボックス 7"/>
          <p:cNvSpPr txBox="1"/>
          <p:nvPr/>
        </p:nvSpPr>
        <p:spPr>
          <a:xfrm>
            <a:off x="1500188" y="500063"/>
            <a:ext cx="3249612"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定義：エルゴード情報源</a:t>
            </a:r>
          </a:p>
        </p:txBody>
      </p:sp>
      <p:sp>
        <p:nvSpPr>
          <p:cNvPr id="49166" name="Text Box 4"/>
          <p:cNvSpPr txBox="1">
            <a:spLocks noChangeArrowheads="1"/>
          </p:cNvSpPr>
          <p:nvPr/>
        </p:nvSpPr>
        <p:spPr bwMode="auto">
          <a:xfrm>
            <a:off x="642938" y="857250"/>
            <a:ext cx="7924800" cy="830263"/>
          </a:xfrm>
          <a:prstGeom prst="rect">
            <a:avLst/>
          </a:prstGeom>
          <a:noFill/>
          <a:ln w="9525">
            <a:noFill/>
            <a:miter lim="800000"/>
            <a:headEnd/>
            <a:tailEnd/>
          </a:ln>
        </p:spPr>
        <p:txBody>
          <a:bodyPr>
            <a:spAutoFit/>
          </a:bodyPr>
          <a:lstStyle/>
          <a:p>
            <a:r>
              <a:rPr lang="ja-JP" altLang="en-US"/>
              <a:t>過渡的でない情報源を</a:t>
            </a:r>
            <a:r>
              <a:rPr lang="ja-JP" altLang="en-US">
                <a:solidFill>
                  <a:srgbClr val="C00000"/>
                </a:solidFill>
              </a:rPr>
              <a:t>エルゴード情報源</a:t>
            </a:r>
            <a:r>
              <a:rPr lang="ja-JP" altLang="en-US"/>
              <a:t>という。エルゴード情報源は</a:t>
            </a:r>
            <a:r>
              <a:rPr lang="ja-JP" altLang="en-US">
                <a:solidFill>
                  <a:srgbClr val="C00000"/>
                </a:solidFill>
              </a:rPr>
              <a:t>エルゴード性</a:t>
            </a:r>
            <a:r>
              <a:rPr lang="ja-JP" altLang="en-US"/>
              <a:t>を満たす。</a:t>
            </a:r>
          </a:p>
        </p:txBody>
      </p:sp>
      <p:graphicFrame>
        <p:nvGraphicFramePr>
          <p:cNvPr id="49154" name="Object 3"/>
          <p:cNvGraphicFramePr>
            <a:graphicFrameLocks noChangeAspect="1"/>
          </p:cNvGraphicFramePr>
          <p:nvPr/>
        </p:nvGraphicFramePr>
        <p:xfrm>
          <a:off x="1785938" y="2428875"/>
          <a:ext cx="4391025" cy="679450"/>
        </p:xfrm>
        <a:graphic>
          <a:graphicData uri="http://schemas.openxmlformats.org/presentationml/2006/ole">
            <p:oleObj spid="_x0000_s49154" name="Equation" r:id="rId3" imgW="1371600" imgH="291960" progId="Equation.DSMT4">
              <p:embed/>
            </p:oleObj>
          </a:graphicData>
        </a:graphic>
      </p:graphicFrame>
      <p:sp>
        <p:nvSpPr>
          <p:cNvPr id="49167" name="Text Box 4"/>
          <p:cNvSpPr txBox="1">
            <a:spLocks noChangeArrowheads="1"/>
          </p:cNvSpPr>
          <p:nvPr/>
        </p:nvSpPr>
        <p:spPr bwMode="auto">
          <a:xfrm>
            <a:off x="2571750" y="1571625"/>
            <a:ext cx="3071813" cy="461963"/>
          </a:xfrm>
          <a:prstGeom prst="rect">
            <a:avLst/>
          </a:prstGeom>
          <a:noFill/>
          <a:ln w="9525">
            <a:noFill/>
            <a:miter lim="800000"/>
            <a:headEnd/>
            <a:tailEnd/>
          </a:ln>
        </p:spPr>
        <p:txBody>
          <a:bodyPr>
            <a:spAutoFit/>
          </a:bodyPr>
          <a:lstStyle/>
          <a:p>
            <a:r>
              <a:rPr lang="ja-JP" altLang="en-US">
                <a:solidFill>
                  <a:srgbClr val="C00000"/>
                </a:solidFill>
              </a:rPr>
              <a:t>エルゴード情報源</a:t>
            </a:r>
            <a:endParaRPr lang="ja-JP" altLang="en-US"/>
          </a:p>
        </p:txBody>
      </p:sp>
      <p:sp>
        <p:nvSpPr>
          <p:cNvPr id="13" name="上下矢印 12"/>
          <p:cNvSpPr/>
          <p:nvPr/>
        </p:nvSpPr>
        <p:spPr>
          <a:xfrm>
            <a:off x="3714750" y="2071688"/>
            <a:ext cx="285750" cy="500062"/>
          </a:xfrm>
          <a:prstGeom prst="up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49169" name="グループ化 13"/>
          <p:cNvGrpSpPr>
            <a:grpSpLocks/>
          </p:cNvGrpSpPr>
          <p:nvPr/>
        </p:nvGrpSpPr>
        <p:grpSpPr bwMode="auto">
          <a:xfrm>
            <a:off x="357188" y="3786188"/>
            <a:ext cx="1857375" cy="2357437"/>
            <a:chOff x="3143240" y="1357298"/>
            <a:chExt cx="2714644" cy="4286280"/>
          </a:xfrm>
        </p:grpSpPr>
        <p:sp>
          <p:nvSpPr>
            <p:cNvPr id="15" name="角丸四角形 14"/>
            <p:cNvSpPr/>
            <p:nvPr/>
          </p:nvSpPr>
          <p:spPr>
            <a:xfrm>
              <a:off x="3143240" y="1357298"/>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49176" name="Oval 5"/>
            <p:cNvSpPr>
              <a:spLocks noChangeArrowheads="1"/>
            </p:cNvSpPr>
            <p:nvPr/>
          </p:nvSpPr>
          <p:spPr bwMode="auto">
            <a:xfrm>
              <a:off x="3500430" y="2143116"/>
              <a:ext cx="642942" cy="642942"/>
            </a:xfrm>
            <a:prstGeom prst="ellipse">
              <a:avLst/>
            </a:prstGeom>
            <a:noFill/>
            <a:ln w="9525">
              <a:solidFill>
                <a:schemeClr val="tx1"/>
              </a:solidFill>
              <a:round/>
              <a:headEnd/>
              <a:tailEnd/>
            </a:ln>
          </p:spPr>
          <p:txBody>
            <a:bodyPr wrap="none" anchor="ctr"/>
            <a:lstStyle/>
            <a:p>
              <a:endParaRPr lang="ja-JP" altLang="en-US"/>
            </a:p>
          </p:txBody>
        </p:sp>
        <p:sp>
          <p:nvSpPr>
            <p:cNvPr id="49177" name="Oval 5"/>
            <p:cNvSpPr>
              <a:spLocks noChangeArrowheads="1"/>
            </p:cNvSpPr>
            <p:nvPr/>
          </p:nvSpPr>
          <p:spPr bwMode="auto">
            <a:xfrm>
              <a:off x="4786314" y="3929066"/>
              <a:ext cx="642942" cy="714380"/>
            </a:xfrm>
            <a:prstGeom prst="ellipse">
              <a:avLst/>
            </a:prstGeom>
            <a:noFill/>
            <a:ln w="9525">
              <a:solidFill>
                <a:schemeClr val="tx1"/>
              </a:solidFill>
              <a:round/>
              <a:headEnd/>
              <a:tailEnd/>
            </a:ln>
          </p:spPr>
          <p:txBody>
            <a:bodyPr wrap="none" anchor="ctr"/>
            <a:lstStyle/>
            <a:p>
              <a:endParaRPr lang="ja-JP" altLang="en-US"/>
            </a:p>
          </p:txBody>
        </p:sp>
        <p:sp>
          <p:nvSpPr>
            <p:cNvPr id="49178" name="Oval 5"/>
            <p:cNvSpPr>
              <a:spLocks noChangeArrowheads="1"/>
            </p:cNvSpPr>
            <p:nvPr/>
          </p:nvSpPr>
          <p:spPr bwMode="auto">
            <a:xfrm>
              <a:off x="4714876" y="2143116"/>
              <a:ext cx="642942" cy="642942"/>
            </a:xfrm>
            <a:prstGeom prst="ellipse">
              <a:avLst/>
            </a:prstGeom>
            <a:noFill/>
            <a:ln w="9525">
              <a:solidFill>
                <a:schemeClr val="tx1"/>
              </a:solidFill>
              <a:round/>
              <a:headEnd/>
              <a:tailEnd/>
            </a:ln>
          </p:spPr>
          <p:txBody>
            <a:bodyPr wrap="none" anchor="ctr"/>
            <a:lstStyle/>
            <a:p>
              <a:endParaRPr lang="ja-JP" altLang="en-US"/>
            </a:p>
          </p:txBody>
        </p:sp>
        <p:sp>
          <p:nvSpPr>
            <p:cNvPr id="49179" name="Oval 3"/>
            <p:cNvSpPr>
              <a:spLocks noChangeArrowheads="1"/>
            </p:cNvSpPr>
            <p:nvPr/>
          </p:nvSpPr>
          <p:spPr bwMode="auto">
            <a:xfrm>
              <a:off x="3500430" y="3786190"/>
              <a:ext cx="642942" cy="642942"/>
            </a:xfrm>
            <a:prstGeom prst="ellipse">
              <a:avLst/>
            </a:prstGeom>
            <a:noFill/>
            <a:ln w="9525">
              <a:solidFill>
                <a:schemeClr val="tx1"/>
              </a:solidFill>
              <a:round/>
              <a:headEnd/>
              <a:tailEnd/>
            </a:ln>
          </p:spPr>
          <p:txBody>
            <a:bodyPr wrap="none" anchor="ctr"/>
            <a:lstStyle/>
            <a:p>
              <a:endParaRPr lang="ja-JP" altLang="en-US"/>
            </a:p>
          </p:txBody>
        </p:sp>
        <p:cxnSp>
          <p:nvCxnSpPr>
            <p:cNvPr id="20" name="曲線コネクタ 84"/>
            <p:cNvCxnSpPr>
              <a:stCxn id="49176" idx="7"/>
              <a:endCxn id="49178" idx="0"/>
            </p:cNvCxnSpPr>
            <p:nvPr/>
          </p:nvCxnSpPr>
          <p:spPr>
            <a:xfrm rot="5400000" flipH="1" flipV="1">
              <a:off x="4494701" y="1695815"/>
              <a:ext cx="95250" cy="988409"/>
            </a:xfrm>
            <a:prstGeom prst="curvedConnector3">
              <a:avLst>
                <a:gd name="adj1" fmla="val 34278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曲線コネクタ 84"/>
            <p:cNvCxnSpPr>
              <a:stCxn id="49178" idx="6"/>
              <a:endCxn id="49177" idx="6"/>
            </p:cNvCxnSpPr>
            <p:nvPr/>
          </p:nvCxnSpPr>
          <p:spPr>
            <a:xfrm>
              <a:off x="5356719" y="2465670"/>
              <a:ext cx="71926" cy="1821308"/>
            </a:xfrm>
            <a:prstGeom prst="curvedConnector3">
              <a:avLst>
                <a:gd name="adj1" fmla="val 419998"/>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曲線コネクタ 84"/>
            <p:cNvCxnSpPr>
              <a:stCxn id="49177" idx="4"/>
              <a:endCxn id="49179" idx="4"/>
            </p:cNvCxnSpPr>
            <p:nvPr/>
          </p:nvCxnSpPr>
          <p:spPr>
            <a:xfrm rot="5400000" flipH="1">
              <a:off x="4357520" y="3893951"/>
              <a:ext cx="216478" cy="1285396"/>
            </a:xfrm>
            <a:prstGeom prst="curvedConnector3">
              <a:avLst>
                <a:gd name="adj1" fmla="val -10666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曲線コネクタ 84"/>
            <p:cNvCxnSpPr>
              <a:stCxn id="49179" idx="2"/>
              <a:endCxn id="49176" idx="2"/>
            </p:cNvCxnSpPr>
            <p:nvPr/>
          </p:nvCxnSpPr>
          <p:spPr>
            <a:xfrm rot="10800000">
              <a:off x="3500552" y="2465670"/>
              <a:ext cx="2319" cy="1642352"/>
            </a:xfrm>
            <a:prstGeom prst="curvedConnector3">
              <a:avLst>
                <a:gd name="adj1" fmla="val 1439546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曲線コネクタ 84"/>
            <p:cNvCxnSpPr>
              <a:stCxn id="49178" idx="4"/>
              <a:endCxn id="49176" idx="5"/>
            </p:cNvCxnSpPr>
            <p:nvPr/>
          </p:nvCxnSpPr>
          <p:spPr>
            <a:xfrm rot="5400000" flipH="1">
              <a:off x="4494701" y="2244228"/>
              <a:ext cx="95250" cy="988409"/>
            </a:xfrm>
            <a:prstGeom prst="curvedConnector3">
              <a:avLst>
                <a:gd name="adj1" fmla="val -242786"/>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曲線コネクタ 84"/>
            <p:cNvCxnSpPr>
              <a:stCxn id="49179" idx="7"/>
              <a:endCxn id="49177" idx="1"/>
            </p:cNvCxnSpPr>
            <p:nvPr/>
          </p:nvCxnSpPr>
          <p:spPr>
            <a:xfrm rot="16200000" flipH="1">
              <a:off x="4388109" y="3540011"/>
              <a:ext cx="152977" cy="832954"/>
            </a:xfrm>
            <a:prstGeom prst="curvedConnector3">
              <a:avLst>
                <a:gd name="adj1" fmla="val -210489"/>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49158" name="Object 4"/>
            <p:cNvGraphicFramePr>
              <a:graphicFrameLocks noChangeAspect="1"/>
            </p:cNvGraphicFramePr>
            <p:nvPr/>
          </p:nvGraphicFramePr>
          <p:xfrm>
            <a:off x="3589338" y="2078038"/>
            <a:ext cx="373062" cy="703262"/>
          </p:xfrm>
          <a:graphic>
            <a:graphicData uri="http://schemas.openxmlformats.org/presentationml/2006/ole">
              <p:oleObj spid="_x0000_s49158" name="Equation" r:id="rId4" imgW="139680" imgH="203040" progId="Equation.DSMT4">
                <p:embed/>
              </p:oleObj>
            </a:graphicData>
          </a:graphic>
        </p:graphicFrame>
        <p:graphicFrame>
          <p:nvGraphicFramePr>
            <p:cNvPr id="49159" name="Object 5"/>
            <p:cNvGraphicFramePr>
              <a:graphicFrameLocks noChangeAspect="1"/>
            </p:cNvGraphicFramePr>
            <p:nvPr/>
          </p:nvGraphicFramePr>
          <p:xfrm>
            <a:off x="4786314" y="2143116"/>
            <a:ext cx="373062" cy="703262"/>
          </p:xfrm>
          <a:graphic>
            <a:graphicData uri="http://schemas.openxmlformats.org/presentationml/2006/ole">
              <p:oleObj spid="_x0000_s49159" name="Equation" r:id="rId5" imgW="139680" imgH="203040" progId="Equation.DSMT4">
                <p:embed/>
              </p:oleObj>
            </a:graphicData>
          </a:graphic>
        </p:graphicFrame>
        <p:graphicFrame>
          <p:nvGraphicFramePr>
            <p:cNvPr id="49160" name="Object 6"/>
            <p:cNvGraphicFramePr>
              <a:graphicFrameLocks noChangeAspect="1"/>
            </p:cNvGraphicFramePr>
            <p:nvPr/>
          </p:nvGraphicFramePr>
          <p:xfrm>
            <a:off x="4929190" y="3929065"/>
            <a:ext cx="373062" cy="703262"/>
          </p:xfrm>
          <a:graphic>
            <a:graphicData uri="http://schemas.openxmlformats.org/presentationml/2006/ole">
              <p:oleObj spid="_x0000_s49160" name="Equation" r:id="rId6" imgW="139680" imgH="203040" progId="Equation.DSMT4">
                <p:embed/>
              </p:oleObj>
            </a:graphicData>
          </a:graphic>
        </p:graphicFrame>
        <p:graphicFrame>
          <p:nvGraphicFramePr>
            <p:cNvPr id="49161" name="Object 7"/>
            <p:cNvGraphicFramePr>
              <a:graphicFrameLocks noChangeAspect="1"/>
            </p:cNvGraphicFramePr>
            <p:nvPr/>
          </p:nvGraphicFramePr>
          <p:xfrm>
            <a:off x="3556000" y="3786188"/>
            <a:ext cx="406400" cy="703262"/>
          </p:xfrm>
          <a:graphic>
            <a:graphicData uri="http://schemas.openxmlformats.org/presentationml/2006/ole">
              <p:oleObj spid="_x0000_s49161" name="Equation" r:id="rId7" imgW="152280" imgH="203040" progId="Equation.DSMT4">
                <p:embed/>
              </p:oleObj>
            </a:graphicData>
          </a:graphic>
        </p:graphicFrame>
      </p:grpSp>
      <p:sp>
        <p:nvSpPr>
          <p:cNvPr id="49170" name="AutoShape 23"/>
          <p:cNvSpPr>
            <a:spLocks noChangeArrowheads="1"/>
          </p:cNvSpPr>
          <p:nvPr/>
        </p:nvSpPr>
        <p:spPr bwMode="auto">
          <a:xfrm>
            <a:off x="2500313" y="3214688"/>
            <a:ext cx="6215062" cy="3286125"/>
          </a:xfrm>
          <a:prstGeom prst="wedgeRoundRectCallout">
            <a:avLst>
              <a:gd name="adj1" fmla="val -52597"/>
              <a:gd name="adj2" fmla="val -24977"/>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49155" name="Object 8"/>
          <p:cNvGraphicFramePr>
            <a:graphicFrameLocks noChangeAspect="1"/>
          </p:cNvGraphicFramePr>
          <p:nvPr/>
        </p:nvGraphicFramePr>
        <p:xfrm>
          <a:off x="2643188" y="3429000"/>
          <a:ext cx="1644650" cy="1071563"/>
        </p:xfrm>
        <a:graphic>
          <a:graphicData uri="http://schemas.openxmlformats.org/presentationml/2006/ole">
            <p:oleObj spid="_x0000_s49155" name="Equation" r:id="rId8" imgW="1600200" imgH="1041120" progId="Equation.DSMT4">
              <p:embed/>
            </p:oleObj>
          </a:graphicData>
        </a:graphic>
      </p:graphicFrame>
      <p:graphicFrame>
        <p:nvGraphicFramePr>
          <p:cNvPr id="49156" name="Object 10"/>
          <p:cNvGraphicFramePr>
            <a:graphicFrameLocks noChangeAspect="1"/>
          </p:cNvGraphicFramePr>
          <p:nvPr/>
        </p:nvGraphicFramePr>
        <p:xfrm>
          <a:off x="5000625" y="3357563"/>
          <a:ext cx="3390900" cy="1136650"/>
        </p:xfrm>
        <a:graphic>
          <a:graphicData uri="http://schemas.openxmlformats.org/presentationml/2006/ole">
            <p:oleObj spid="_x0000_s49156" name="Equation" r:id="rId9" imgW="2273040" imgH="1168200" progId="Equation.DSMT4">
              <p:embed/>
            </p:oleObj>
          </a:graphicData>
        </a:graphic>
      </p:graphicFrame>
      <p:graphicFrame>
        <p:nvGraphicFramePr>
          <p:cNvPr id="49157" name="Object 12"/>
          <p:cNvGraphicFramePr>
            <a:graphicFrameLocks noChangeAspect="1"/>
          </p:cNvGraphicFramePr>
          <p:nvPr/>
        </p:nvGraphicFramePr>
        <p:xfrm>
          <a:off x="5091113" y="4857750"/>
          <a:ext cx="3352800" cy="1136650"/>
        </p:xfrm>
        <a:graphic>
          <a:graphicData uri="http://schemas.openxmlformats.org/presentationml/2006/ole">
            <p:oleObj spid="_x0000_s49157" name="Equation" r:id="rId10" imgW="2247840" imgH="1168200" progId="Equation.DSMT4">
              <p:embed/>
            </p:oleObj>
          </a:graphicData>
        </a:graphic>
      </p:graphicFrame>
      <p:sp>
        <p:nvSpPr>
          <p:cNvPr id="36" name="右矢印 35"/>
          <p:cNvSpPr/>
          <p:nvPr/>
        </p:nvSpPr>
        <p:spPr>
          <a:xfrm>
            <a:off x="4357688" y="3643313"/>
            <a:ext cx="285750" cy="214312"/>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7" name="上下矢印 36"/>
          <p:cNvSpPr/>
          <p:nvPr/>
        </p:nvSpPr>
        <p:spPr>
          <a:xfrm>
            <a:off x="6643688" y="4500563"/>
            <a:ext cx="214312" cy="357187"/>
          </a:xfrm>
          <a:prstGeom prst="up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8" name="AutoShape 23"/>
          <p:cNvSpPr>
            <a:spLocks noChangeArrowheads="1"/>
          </p:cNvSpPr>
          <p:nvPr/>
        </p:nvSpPr>
        <p:spPr bwMode="auto">
          <a:xfrm>
            <a:off x="3071813" y="5143500"/>
            <a:ext cx="1500187" cy="857250"/>
          </a:xfrm>
          <a:prstGeom prst="wedgeRoundRectCallout">
            <a:avLst>
              <a:gd name="adj1" fmla="val 85031"/>
              <a:gd name="adj2" fmla="val -79481"/>
              <a:gd name="adj3" fmla="val 16667"/>
            </a:avLst>
          </a:prstGeom>
          <a:solidFill>
            <a:schemeClr val="accent3"/>
          </a:solidFill>
          <a:ln w="9525">
            <a:solidFill>
              <a:schemeClr val="tx1"/>
            </a:solidFill>
            <a:miter lim="800000"/>
            <a:headEnd/>
            <a:tailEnd/>
          </a:ln>
          <a:effectLst/>
        </p:spPr>
        <p:txBody>
          <a:bodyPr/>
          <a:lstStyle/>
          <a:p>
            <a:pPr algn="ctr">
              <a:defRPr/>
            </a:pPr>
            <a:endParaRPr lang="ja-JP" altLang="ja-JP"/>
          </a:p>
        </p:txBody>
      </p:sp>
      <p:sp>
        <p:nvSpPr>
          <p:cNvPr id="49174" name="Text Box 4"/>
          <p:cNvSpPr txBox="1">
            <a:spLocks noChangeArrowheads="1"/>
          </p:cNvSpPr>
          <p:nvPr/>
        </p:nvSpPr>
        <p:spPr bwMode="auto">
          <a:xfrm>
            <a:off x="3143250" y="5357813"/>
            <a:ext cx="1214438" cy="461962"/>
          </a:xfrm>
          <a:prstGeom prst="rect">
            <a:avLst/>
          </a:prstGeom>
          <a:noFill/>
          <a:ln w="9525">
            <a:noFill/>
            <a:miter lim="800000"/>
            <a:headEnd/>
            <a:tailEnd/>
          </a:ln>
        </p:spPr>
        <p:txBody>
          <a:bodyPr>
            <a:spAutoFit/>
          </a:bodyPr>
          <a:lstStyle/>
          <a:p>
            <a:r>
              <a:rPr lang="ja-JP" altLang="en-US"/>
              <a:t>周期的</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4" name="タイトル 1"/>
          <p:cNvSpPr>
            <a:spLocks noGrp="1"/>
          </p:cNvSpPr>
          <p:nvPr>
            <p:ph type="title"/>
          </p:nvPr>
        </p:nvSpPr>
        <p:spPr/>
        <p:txBody>
          <a:bodyPr/>
          <a:lstStyle/>
          <a:p>
            <a:pPr eaLnBrk="1" hangingPunct="1"/>
            <a:r>
              <a:rPr lang="ja-JP" altLang="en-US" smtClean="0"/>
              <a:t>正規マルコフ情報源</a:t>
            </a:r>
          </a:p>
        </p:txBody>
      </p:sp>
      <p:sp>
        <p:nvSpPr>
          <p:cNvPr id="50185" name="スライド番号プレースホルダ 2"/>
          <p:cNvSpPr>
            <a:spLocks noGrp="1"/>
          </p:cNvSpPr>
          <p:nvPr>
            <p:ph type="sldNum" sz="quarter" idx="12"/>
          </p:nvPr>
        </p:nvSpPr>
        <p:spPr>
          <a:noFill/>
        </p:spPr>
        <p:txBody>
          <a:bodyPr/>
          <a:lstStyle/>
          <a:p>
            <a:fld id="{80E11975-108F-4DA3-8F19-FDC9CC7AA194}" type="slidenum">
              <a:rPr lang="en-US" altLang="ja-JP" smtClean="0"/>
              <a:pPr/>
              <a:t>56</a:t>
            </a:fld>
            <a:endParaRPr lang="en-US" altLang="ja-JP" smtClean="0"/>
          </a:p>
        </p:txBody>
      </p:sp>
      <p:sp>
        <p:nvSpPr>
          <p:cNvPr id="50186" name="AutoShape 3"/>
          <p:cNvSpPr>
            <a:spLocks noChangeArrowheads="1"/>
          </p:cNvSpPr>
          <p:nvPr/>
        </p:nvSpPr>
        <p:spPr bwMode="auto">
          <a:xfrm>
            <a:off x="357188" y="642938"/>
            <a:ext cx="8339137" cy="2428875"/>
          </a:xfrm>
          <a:prstGeom prst="roundRect">
            <a:avLst>
              <a:gd name="adj" fmla="val 16667"/>
            </a:avLst>
          </a:prstGeom>
          <a:noFill/>
          <a:ln w="38100">
            <a:solidFill>
              <a:srgbClr val="003300"/>
            </a:solidFill>
            <a:round/>
            <a:headEnd/>
            <a:tailEnd/>
          </a:ln>
        </p:spPr>
        <p:txBody>
          <a:bodyPr wrap="none" anchor="ctr"/>
          <a:lstStyle/>
          <a:p>
            <a:endParaRPr lang="ja-JP" altLang="en-US"/>
          </a:p>
        </p:txBody>
      </p:sp>
      <p:sp>
        <p:nvSpPr>
          <p:cNvPr id="8" name="テキスト ボックス 7"/>
          <p:cNvSpPr txBox="1"/>
          <p:nvPr/>
        </p:nvSpPr>
        <p:spPr>
          <a:xfrm>
            <a:off x="1500188" y="500063"/>
            <a:ext cx="3249612" cy="461962"/>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定義：エルゴード情報源</a:t>
            </a:r>
          </a:p>
        </p:txBody>
      </p:sp>
      <p:sp>
        <p:nvSpPr>
          <p:cNvPr id="50188" name="Text Box 4"/>
          <p:cNvSpPr txBox="1">
            <a:spLocks noChangeArrowheads="1"/>
          </p:cNvSpPr>
          <p:nvPr/>
        </p:nvSpPr>
        <p:spPr bwMode="auto">
          <a:xfrm>
            <a:off x="642938" y="857250"/>
            <a:ext cx="7924800" cy="830263"/>
          </a:xfrm>
          <a:prstGeom prst="rect">
            <a:avLst/>
          </a:prstGeom>
          <a:noFill/>
          <a:ln w="9525">
            <a:noFill/>
            <a:miter lim="800000"/>
            <a:headEnd/>
            <a:tailEnd/>
          </a:ln>
        </p:spPr>
        <p:txBody>
          <a:bodyPr>
            <a:spAutoFit/>
          </a:bodyPr>
          <a:lstStyle/>
          <a:p>
            <a:r>
              <a:rPr lang="ja-JP" altLang="en-US"/>
              <a:t>十分な時間経過後、各状態からすべての状態への遷移確率が０より大きいマルコフ情報源を</a:t>
            </a:r>
            <a:r>
              <a:rPr lang="ja-JP" altLang="en-US">
                <a:solidFill>
                  <a:srgbClr val="C00000"/>
                </a:solidFill>
              </a:rPr>
              <a:t>正規マルコフ情報源</a:t>
            </a:r>
            <a:r>
              <a:rPr lang="ja-JP" altLang="en-US"/>
              <a:t>という。</a:t>
            </a:r>
          </a:p>
        </p:txBody>
      </p:sp>
      <p:graphicFrame>
        <p:nvGraphicFramePr>
          <p:cNvPr id="50178" name="Object 2"/>
          <p:cNvGraphicFramePr>
            <a:graphicFrameLocks noChangeAspect="1"/>
          </p:cNvGraphicFramePr>
          <p:nvPr/>
        </p:nvGraphicFramePr>
        <p:xfrm>
          <a:off x="1938338" y="2500313"/>
          <a:ext cx="4024312" cy="650875"/>
        </p:xfrm>
        <a:graphic>
          <a:graphicData uri="http://schemas.openxmlformats.org/presentationml/2006/ole">
            <p:oleObj spid="_x0000_s50178" name="Equation" r:id="rId3" imgW="1257120" imgH="279360" progId="Equation.DSMT4">
              <p:embed/>
            </p:oleObj>
          </a:graphicData>
        </a:graphic>
      </p:graphicFrame>
      <p:sp>
        <p:nvSpPr>
          <p:cNvPr id="50189" name="Text Box 4"/>
          <p:cNvSpPr txBox="1">
            <a:spLocks noChangeArrowheads="1"/>
          </p:cNvSpPr>
          <p:nvPr/>
        </p:nvSpPr>
        <p:spPr bwMode="auto">
          <a:xfrm>
            <a:off x="2571750" y="1571625"/>
            <a:ext cx="3071813" cy="461963"/>
          </a:xfrm>
          <a:prstGeom prst="rect">
            <a:avLst/>
          </a:prstGeom>
          <a:noFill/>
          <a:ln w="9525">
            <a:noFill/>
            <a:miter lim="800000"/>
            <a:headEnd/>
            <a:tailEnd/>
          </a:ln>
        </p:spPr>
        <p:txBody>
          <a:bodyPr>
            <a:spAutoFit/>
          </a:bodyPr>
          <a:lstStyle/>
          <a:p>
            <a:r>
              <a:rPr lang="ja-JP" altLang="en-US">
                <a:solidFill>
                  <a:srgbClr val="C00000"/>
                </a:solidFill>
              </a:rPr>
              <a:t>正規マルコフ情報源</a:t>
            </a:r>
            <a:endParaRPr lang="ja-JP" altLang="en-US"/>
          </a:p>
        </p:txBody>
      </p:sp>
      <p:sp>
        <p:nvSpPr>
          <p:cNvPr id="13" name="上下矢印 12"/>
          <p:cNvSpPr/>
          <p:nvPr/>
        </p:nvSpPr>
        <p:spPr>
          <a:xfrm>
            <a:off x="3714750" y="2071688"/>
            <a:ext cx="285750" cy="500062"/>
          </a:xfrm>
          <a:prstGeom prst="upDown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191" name="AutoShape 23"/>
          <p:cNvSpPr>
            <a:spLocks noChangeArrowheads="1"/>
          </p:cNvSpPr>
          <p:nvPr/>
        </p:nvSpPr>
        <p:spPr bwMode="auto">
          <a:xfrm>
            <a:off x="2428875" y="3071813"/>
            <a:ext cx="5715000" cy="3071812"/>
          </a:xfrm>
          <a:prstGeom prst="wedgeRoundRectCallout">
            <a:avLst>
              <a:gd name="adj1" fmla="val -52597"/>
              <a:gd name="adj2" fmla="val -24977"/>
              <a:gd name="adj3" fmla="val 16667"/>
            </a:avLst>
          </a:prstGeom>
          <a:solidFill>
            <a:schemeClr val="hlink"/>
          </a:solidFill>
          <a:ln w="9525">
            <a:solidFill>
              <a:schemeClr val="tx1"/>
            </a:solidFill>
            <a:miter lim="800000"/>
            <a:headEnd/>
            <a:tailEnd/>
          </a:ln>
        </p:spPr>
        <p:txBody>
          <a:bodyPr/>
          <a:lstStyle/>
          <a:p>
            <a:pPr algn="ctr"/>
            <a:endParaRPr lang="ja-JP" altLang="ja-JP"/>
          </a:p>
        </p:txBody>
      </p:sp>
      <p:graphicFrame>
        <p:nvGraphicFramePr>
          <p:cNvPr id="50179" name="Object 7"/>
          <p:cNvGraphicFramePr>
            <a:graphicFrameLocks noChangeAspect="1"/>
          </p:cNvGraphicFramePr>
          <p:nvPr/>
        </p:nvGraphicFramePr>
        <p:xfrm>
          <a:off x="2786063" y="3500438"/>
          <a:ext cx="1949450" cy="1285875"/>
        </p:xfrm>
        <a:graphic>
          <a:graphicData uri="http://schemas.openxmlformats.org/presentationml/2006/ole">
            <p:oleObj spid="_x0000_s50179" name="Equation" r:id="rId4" imgW="1269720" imgH="838080" progId="Equation.DSMT4">
              <p:embed/>
            </p:oleObj>
          </a:graphicData>
        </a:graphic>
      </p:graphicFrame>
      <p:sp>
        <p:nvSpPr>
          <p:cNvPr id="36" name="右矢印 35"/>
          <p:cNvSpPr/>
          <p:nvPr/>
        </p:nvSpPr>
        <p:spPr>
          <a:xfrm>
            <a:off x="4857750" y="4000500"/>
            <a:ext cx="285750" cy="214313"/>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grpSp>
        <p:nvGrpSpPr>
          <p:cNvPr id="50193" name="グループ化 33"/>
          <p:cNvGrpSpPr>
            <a:grpSpLocks/>
          </p:cNvGrpSpPr>
          <p:nvPr/>
        </p:nvGrpSpPr>
        <p:grpSpPr bwMode="auto">
          <a:xfrm>
            <a:off x="357158" y="3929066"/>
            <a:ext cx="1785937" cy="2357437"/>
            <a:chOff x="6000760" y="1357298"/>
            <a:chExt cx="2714644" cy="4286280"/>
          </a:xfrm>
        </p:grpSpPr>
        <p:sp>
          <p:nvSpPr>
            <p:cNvPr id="35" name="角丸四角形 34"/>
            <p:cNvSpPr/>
            <p:nvPr/>
          </p:nvSpPr>
          <p:spPr>
            <a:xfrm>
              <a:off x="6000760" y="1357298"/>
              <a:ext cx="2714644" cy="428628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0197" name="Oval 5"/>
            <p:cNvSpPr>
              <a:spLocks noChangeArrowheads="1"/>
            </p:cNvSpPr>
            <p:nvPr/>
          </p:nvSpPr>
          <p:spPr bwMode="auto">
            <a:xfrm>
              <a:off x="7715272" y="3714752"/>
              <a:ext cx="785818" cy="785818"/>
            </a:xfrm>
            <a:prstGeom prst="ellipse">
              <a:avLst/>
            </a:prstGeom>
            <a:noFill/>
            <a:ln w="9525">
              <a:solidFill>
                <a:schemeClr val="tx1"/>
              </a:solidFill>
              <a:round/>
              <a:headEnd/>
              <a:tailEnd/>
            </a:ln>
          </p:spPr>
          <p:txBody>
            <a:bodyPr wrap="none" anchor="ctr"/>
            <a:lstStyle/>
            <a:p>
              <a:endParaRPr lang="ja-JP" altLang="en-US"/>
            </a:p>
          </p:txBody>
        </p:sp>
        <p:sp>
          <p:nvSpPr>
            <p:cNvPr id="50198" name="Oval 3"/>
            <p:cNvSpPr>
              <a:spLocks noChangeArrowheads="1"/>
            </p:cNvSpPr>
            <p:nvPr/>
          </p:nvSpPr>
          <p:spPr bwMode="auto">
            <a:xfrm>
              <a:off x="6286512" y="3643314"/>
              <a:ext cx="859117" cy="873118"/>
            </a:xfrm>
            <a:prstGeom prst="ellipse">
              <a:avLst/>
            </a:prstGeom>
            <a:noFill/>
            <a:ln w="9525">
              <a:solidFill>
                <a:schemeClr val="tx1"/>
              </a:solidFill>
              <a:round/>
              <a:headEnd/>
              <a:tailEnd/>
            </a:ln>
          </p:spPr>
          <p:txBody>
            <a:bodyPr wrap="none" anchor="ctr"/>
            <a:lstStyle/>
            <a:p>
              <a:endParaRPr lang="ja-JP" altLang="en-US"/>
            </a:p>
          </p:txBody>
        </p:sp>
        <p:sp>
          <p:nvSpPr>
            <p:cNvPr id="50199" name="Oval 5"/>
            <p:cNvSpPr>
              <a:spLocks noChangeArrowheads="1"/>
            </p:cNvSpPr>
            <p:nvPr/>
          </p:nvSpPr>
          <p:spPr bwMode="auto">
            <a:xfrm>
              <a:off x="7072330" y="2000240"/>
              <a:ext cx="785818" cy="785818"/>
            </a:xfrm>
            <a:prstGeom prst="ellipse">
              <a:avLst/>
            </a:prstGeom>
            <a:noFill/>
            <a:ln w="9525">
              <a:solidFill>
                <a:schemeClr val="tx1"/>
              </a:solidFill>
              <a:round/>
              <a:headEnd/>
              <a:tailEnd/>
            </a:ln>
          </p:spPr>
          <p:txBody>
            <a:bodyPr wrap="none" anchor="ctr"/>
            <a:lstStyle/>
            <a:p>
              <a:endParaRPr lang="ja-JP" altLang="en-US"/>
            </a:p>
          </p:txBody>
        </p:sp>
        <p:graphicFrame>
          <p:nvGraphicFramePr>
            <p:cNvPr id="50181" name="Object 10"/>
            <p:cNvGraphicFramePr>
              <a:graphicFrameLocks noChangeAspect="1"/>
            </p:cNvGraphicFramePr>
            <p:nvPr/>
          </p:nvGraphicFramePr>
          <p:xfrm>
            <a:off x="7983538" y="3857625"/>
            <a:ext cx="407987" cy="571500"/>
          </p:xfrm>
          <a:graphic>
            <a:graphicData uri="http://schemas.openxmlformats.org/presentationml/2006/ole">
              <p:oleObj spid="_x0000_s50181" name="Equation" r:id="rId5" imgW="152280" imgH="164880" progId="Equation.DSMT4">
                <p:embed/>
              </p:oleObj>
            </a:graphicData>
          </a:graphic>
        </p:graphicFrame>
        <p:graphicFrame>
          <p:nvGraphicFramePr>
            <p:cNvPr id="50182" name="Object 11"/>
            <p:cNvGraphicFramePr>
              <a:graphicFrameLocks noChangeAspect="1"/>
            </p:cNvGraphicFramePr>
            <p:nvPr/>
          </p:nvGraphicFramePr>
          <p:xfrm>
            <a:off x="7286644" y="2143116"/>
            <a:ext cx="373063" cy="571500"/>
          </p:xfrm>
          <a:graphic>
            <a:graphicData uri="http://schemas.openxmlformats.org/presentationml/2006/ole">
              <p:oleObj spid="_x0000_s50182" name="Equation" r:id="rId6" imgW="139680" imgH="164880" progId="Equation.DSMT4">
                <p:embed/>
              </p:oleObj>
            </a:graphicData>
          </a:graphic>
        </p:graphicFrame>
        <p:graphicFrame>
          <p:nvGraphicFramePr>
            <p:cNvPr id="50183" name="Object 12"/>
            <p:cNvGraphicFramePr>
              <a:graphicFrameLocks noChangeAspect="1"/>
            </p:cNvGraphicFramePr>
            <p:nvPr/>
          </p:nvGraphicFramePr>
          <p:xfrm>
            <a:off x="6572264" y="3857628"/>
            <a:ext cx="407987" cy="571500"/>
          </p:xfrm>
          <a:graphic>
            <a:graphicData uri="http://schemas.openxmlformats.org/presentationml/2006/ole">
              <p:oleObj spid="_x0000_s50183" name="Equation" r:id="rId7" imgW="152280" imgH="164880" progId="Equation.DSMT4">
                <p:embed/>
              </p:oleObj>
            </a:graphicData>
          </a:graphic>
        </p:graphicFrame>
        <p:cxnSp>
          <p:nvCxnSpPr>
            <p:cNvPr id="47" name="曲線コネクタ 84"/>
            <p:cNvCxnSpPr>
              <a:stCxn id="50199" idx="6"/>
            </p:cNvCxnSpPr>
            <p:nvPr/>
          </p:nvCxnSpPr>
          <p:spPr>
            <a:xfrm>
              <a:off x="7858784" y="2393509"/>
              <a:ext cx="571884" cy="1535557"/>
            </a:xfrm>
            <a:prstGeom prst="curvedConnector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8" name="曲線コネクタ 84"/>
            <p:cNvCxnSpPr>
              <a:stCxn id="50197" idx="0"/>
              <a:endCxn id="50199" idx="5"/>
            </p:cNvCxnSpPr>
            <p:nvPr/>
          </p:nvCxnSpPr>
          <p:spPr>
            <a:xfrm rot="16200000" flipV="1">
              <a:off x="7402705" y="3010856"/>
              <a:ext cx="1044871" cy="364365"/>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9" name="曲線コネクタ 84"/>
            <p:cNvCxnSpPr/>
            <p:nvPr/>
          </p:nvCxnSpPr>
          <p:spPr>
            <a:xfrm rot="10800000">
              <a:off x="7144530" y="4142658"/>
              <a:ext cx="569472" cy="28864"/>
            </a:xfrm>
            <a:prstGeom prst="curvedConnector3">
              <a:avLst>
                <a:gd name="adj1" fmla="val 50000"/>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0" name="曲線コネクタ 84"/>
            <p:cNvCxnSpPr>
              <a:stCxn id="50198" idx="2"/>
              <a:endCxn id="50199" idx="2"/>
            </p:cNvCxnSpPr>
            <p:nvPr/>
          </p:nvCxnSpPr>
          <p:spPr>
            <a:xfrm rot="10800000" flipH="1">
              <a:off x="6285496" y="2393509"/>
              <a:ext cx="786644" cy="1685649"/>
            </a:xfrm>
            <a:prstGeom prst="curvedConnector3">
              <a:avLst>
                <a:gd name="adj1" fmla="val -2909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1" name="曲線コネクタ 84"/>
            <p:cNvCxnSpPr>
              <a:stCxn id="50198" idx="7"/>
              <a:endCxn id="50197" idx="1"/>
            </p:cNvCxnSpPr>
            <p:nvPr/>
          </p:nvCxnSpPr>
          <p:spPr>
            <a:xfrm rot="16200000" flipH="1">
              <a:off x="7394133" y="3395236"/>
              <a:ext cx="60613" cy="810774"/>
            </a:xfrm>
            <a:prstGeom prst="curvedConnector3">
              <a:avLst>
                <a:gd name="adj1" fmla="val -607752"/>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50180" name="Object 13"/>
          <p:cNvGraphicFramePr>
            <a:graphicFrameLocks noChangeAspect="1"/>
          </p:cNvGraphicFramePr>
          <p:nvPr/>
        </p:nvGraphicFramePr>
        <p:xfrm>
          <a:off x="5786438" y="3500438"/>
          <a:ext cx="2120900" cy="1143000"/>
        </p:xfrm>
        <a:graphic>
          <a:graphicData uri="http://schemas.openxmlformats.org/presentationml/2006/ole">
            <p:oleObj spid="_x0000_s50180" name="Equation" r:id="rId8" imgW="1650960" imgH="888840" progId="Equation.DSMT4">
              <p:embed/>
            </p:oleObj>
          </a:graphicData>
        </a:graphic>
      </p:graphicFrame>
      <p:sp>
        <p:nvSpPr>
          <p:cNvPr id="52" name="AutoShape 23"/>
          <p:cNvSpPr>
            <a:spLocks noChangeArrowheads="1"/>
          </p:cNvSpPr>
          <p:nvPr/>
        </p:nvSpPr>
        <p:spPr bwMode="auto">
          <a:xfrm>
            <a:off x="3071813" y="5143500"/>
            <a:ext cx="3143250" cy="857250"/>
          </a:xfrm>
          <a:prstGeom prst="wedgeRoundRectCallout">
            <a:avLst>
              <a:gd name="adj1" fmla="val 74728"/>
              <a:gd name="adj2" fmla="val -101703"/>
              <a:gd name="adj3" fmla="val 16667"/>
            </a:avLst>
          </a:prstGeom>
          <a:solidFill>
            <a:schemeClr val="accent3"/>
          </a:solidFill>
          <a:ln w="9525">
            <a:solidFill>
              <a:schemeClr val="tx1"/>
            </a:solidFill>
            <a:miter lim="800000"/>
            <a:headEnd/>
            <a:tailEnd/>
          </a:ln>
          <a:effectLst/>
        </p:spPr>
        <p:txBody>
          <a:bodyPr/>
          <a:lstStyle/>
          <a:p>
            <a:pPr algn="ctr">
              <a:defRPr/>
            </a:pPr>
            <a:endParaRPr lang="ja-JP" altLang="ja-JP"/>
          </a:p>
        </p:txBody>
      </p:sp>
      <p:sp>
        <p:nvSpPr>
          <p:cNvPr id="50195" name="Text Box 4"/>
          <p:cNvSpPr txBox="1">
            <a:spLocks noChangeArrowheads="1"/>
          </p:cNvSpPr>
          <p:nvPr/>
        </p:nvSpPr>
        <p:spPr bwMode="auto">
          <a:xfrm>
            <a:off x="3143250" y="5357813"/>
            <a:ext cx="2714625" cy="461962"/>
          </a:xfrm>
          <a:prstGeom prst="rect">
            <a:avLst/>
          </a:prstGeom>
          <a:noFill/>
          <a:ln w="9525">
            <a:noFill/>
            <a:miter lim="800000"/>
            <a:headEnd/>
            <a:tailEnd/>
          </a:ln>
        </p:spPr>
        <p:txBody>
          <a:bodyPr>
            <a:spAutoFit/>
          </a:bodyPr>
          <a:lstStyle/>
          <a:p>
            <a:r>
              <a:rPr lang="ja-JP" altLang="en-US"/>
              <a:t>全ての確率は非零</a:t>
            </a:r>
          </a:p>
        </p:txBody>
      </p:sp>
      <p:sp>
        <p:nvSpPr>
          <p:cNvPr id="71" name="円弧 70"/>
          <p:cNvSpPr/>
          <p:nvPr/>
        </p:nvSpPr>
        <p:spPr>
          <a:xfrm rot="19200485">
            <a:off x="1091393" y="3743427"/>
            <a:ext cx="571504" cy="714380"/>
          </a:xfrm>
          <a:prstGeom prst="arc">
            <a:avLst>
              <a:gd name="adj1" fmla="val 10723298"/>
              <a:gd name="adj2" fmla="val 6152502"/>
            </a:avLst>
          </a:prstGeom>
          <a:noFill/>
          <a:ln w="381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73" name="直線矢印コネクタ 72"/>
          <p:cNvCxnSpPr/>
          <p:nvPr/>
        </p:nvCxnSpPr>
        <p:spPr>
          <a:xfrm rot="16200000" flipH="1">
            <a:off x="1024699" y="4170842"/>
            <a:ext cx="217177" cy="16225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タイトル 1"/>
          <p:cNvSpPr>
            <a:spLocks noGrp="1"/>
          </p:cNvSpPr>
          <p:nvPr>
            <p:ph type="title"/>
          </p:nvPr>
        </p:nvSpPr>
        <p:spPr/>
        <p:txBody>
          <a:bodyPr/>
          <a:lstStyle/>
          <a:p>
            <a:pPr eaLnBrk="1" hangingPunct="1"/>
            <a:r>
              <a:rPr lang="ja-JP" altLang="en-US" smtClean="0"/>
              <a:t>練習</a:t>
            </a:r>
          </a:p>
        </p:txBody>
      </p:sp>
      <p:sp>
        <p:nvSpPr>
          <p:cNvPr id="51205" name="スライド番号プレースホルダ 2"/>
          <p:cNvSpPr>
            <a:spLocks noGrp="1"/>
          </p:cNvSpPr>
          <p:nvPr>
            <p:ph type="sldNum" sz="quarter" idx="12"/>
          </p:nvPr>
        </p:nvSpPr>
        <p:spPr>
          <a:noFill/>
        </p:spPr>
        <p:txBody>
          <a:bodyPr/>
          <a:lstStyle/>
          <a:p>
            <a:fld id="{7841E7CE-FD0C-4A4B-A96B-C87A0DDE968F}" type="slidenum">
              <a:rPr lang="en-US" altLang="ja-JP" smtClean="0"/>
              <a:pPr/>
              <a:t>57</a:t>
            </a:fld>
            <a:endParaRPr lang="en-US" altLang="ja-JP" smtClean="0"/>
          </a:p>
        </p:txBody>
      </p:sp>
      <p:sp>
        <p:nvSpPr>
          <p:cNvPr id="51206" name="Text Box 4"/>
          <p:cNvSpPr txBox="1">
            <a:spLocks noChangeArrowheads="1"/>
          </p:cNvSpPr>
          <p:nvPr/>
        </p:nvSpPr>
        <p:spPr bwMode="auto">
          <a:xfrm>
            <a:off x="500063" y="642938"/>
            <a:ext cx="7924800" cy="830262"/>
          </a:xfrm>
          <a:prstGeom prst="rect">
            <a:avLst/>
          </a:prstGeom>
          <a:noFill/>
          <a:ln w="9525">
            <a:noFill/>
            <a:miter lim="800000"/>
            <a:headEnd/>
            <a:tailEnd/>
          </a:ln>
        </p:spPr>
        <p:txBody>
          <a:bodyPr>
            <a:spAutoFit/>
          </a:bodyPr>
          <a:lstStyle/>
          <a:p>
            <a:r>
              <a:rPr lang="ja-JP" altLang="en-US"/>
              <a:t>次の遷移行列で表わされるマルコフ情報源の種類が、</a:t>
            </a:r>
            <a:endParaRPr lang="en-US" altLang="ja-JP"/>
          </a:p>
          <a:p>
            <a:r>
              <a:rPr lang="ja-JP" altLang="en-US"/>
              <a:t>過渡的、周期的、正規マルコフ情報源のいずれかを答えよ。</a:t>
            </a:r>
          </a:p>
        </p:txBody>
      </p:sp>
      <p:sp>
        <p:nvSpPr>
          <p:cNvPr id="51207" name="Text Box 4"/>
          <p:cNvSpPr txBox="1">
            <a:spLocks noChangeArrowheads="1"/>
          </p:cNvSpPr>
          <p:nvPr/>
        </p:nvSpPr>
        <p:spPr bwMode="auto">
          <a:xfrm>
            <a:off x="785813" y="1714500"/>
            <a:ext cx="857250" cy="461963"/>
          </a:xfrm>
          <a:prstGeom prst="rect">
            <a:avLst/>
          </a:prstGeom>
          <a:noFill/>
          <a:ln w="9525">
            <a:noFill/>
            <a:miter lim="800000"/>
            <a:headEnd/>
            <a:tailEnd/>
          </a:ln>
        </p:spPr>
        <p:txBody>
          <a:bodyPr>
            <a:spAutoFit/>
          </a:bodyPr>
          <a:lstStyle/>
          <a:p>
            <a:r>
              <a:rPr lang="ja-JP" altLang="en-US"/>
              <a:t>（１）</a:t>
            </a:r>
          </a:p>
        </p:txBody>
      </p:sp>
      <p:sp>
        <p:nvSpPr>
          <p:cNvPr id="51208" name="Text Box 4"/>
          <p:cNvSpPr txBox="1">
            <a:spLocks noChangeArrowheads="1"/>
          </p:cNvSpPr>
          <p:nvPr/>
        </p:nvSpPr>
        <p:spPr bwMode="auto">
          <a:xfrm>
            <a:off x="714375" y="4071938"/>
            <a:ext cx="857250" cy="461962"/>
          </a:xfrm>
          <a:prstGeom prst="rect">
            <a:avLst/>
          </a:prstGeom>
          <a:noFill/>
          <a:ln w="9525">
            <a:noFill/>
            <a:miter lim="800000"/>
            <a:headEnd/>
            <a:tailEnd/>
          </a:ln>
        </p:spPr>
        <p:txBody>
          <a:bodyPr>
            <a:spAutoFit/>
          </a:bodyPr>
          <a:lstStyle/>
          <a:p>
            <a:r>
              <a:rPr lang="ja-JP" altLang="en-US"/>
              <a:t>（２）</a:t>
            </a:r>
          </a:p>
        </p:txBody>
      </p:sp>
      <p:graphicFrame>
        <p:nvGraphicFramePr>
          <p:cNvPr id="51202" name="Object 2"/>
          <p:cNvGraphicFramePr>
            <a:graphicFrameLocks noChangeAspect="1"/>
          </p:cNvGraphicFramePr>
          <p:nvPr/>
        </p:nvGraphicFramePr>
        <p:xfrm>
          <a:off x="1714500" y="1928813"/>
          <a:ext cx="2700338" cy="1714500"/>
        </p:xfrm>
        <a:graphic>
          <a:graphicData uri="http://schemas.openxmlformats.org/presentationml/2006/ole">
            <p:oleObj spid="_x0000_s51202" name="Equation" r:id="rId3" imgW="1638000" imgH="1041120" progId="Equation.DSMT4">
              <p:embed/>
            </p:oleObj>
          </a:graphicData>
        </a:graphic>
      </p:graphicFrame>
      <p:graphicFrame>
        <p:nvGraphicFramePr>
          <p:cNvPr id="51203" name="Object 3"/>
          <p:cNvGraphicFramePr>
            <a:graphicFrameLocks noChangeAspect="1"/>
          </p:cNvGraphicFramePr>
          <p:nvPr/>
        </p:nvGraphicFramePr>
        <p:xfrm>
          <a:off x="1928813" y="4286250"/>
          <a:ext cx="2514600" cy="1597025"/>
        </p:xfrm>
        <a:graphic>
          <a:graphicData uri="http://schemas.openxmlformats.org/presentationml/2006/ole">
            <p:oleObj spid="_x0000_s51203" name="Equation" r:id="rId4" imgW="1638000" imgH="104112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9" name="スライド番号プレースホルダ 4"/>
          <p:cNvSpPr>
            <a:spLocks noGrp="1"/>
          </p:cNvSpPr>
          <p:nvPr>
            <p:ph type="sldNum" sz="quarter" idx="12"/>
          </p:nvPr>
        </p:nvSpPr>
        <p:spPr>
          <a:noFill/>
        </p:spPr>
        <p:txBody>
          <a:bodyPr/>
          <a:lstStyle/>
          <a:p>
            <a:fld id="{E1FA5F30-3C78-4698-8A30-643F1943FDB7}" type="slidenum">
              <a:rPr lang="en-US" altLang="ja-JP" smtClean="0"/>
              <a:pPr/>
              <a:t>6</a:t>
            </a:fld>
            <a:endParaRPr lang="en-US" altLang="ja-JP" smtClean="0"/>
          </a:p>
        </p:txBody>
      </p:sp>
      <p:sp>
        <p:nvSpPr>
          <p:cNvPr id="4110" name="Rectangle 2"/>
          <p:cNvSpPr>
            <a:spLocks noGrp="1" noChangeArrowheads="1"/>
          </p:cNvSpPr>
          <p:nvPr>
            <p:ph type="title"/>
          </p:nvPr>
        </p:nvSpPr>
        <p:spPr/>
        <p:txBody>
          <a:bodyPr/>
          <a:lstStyle/>
          <a:p>
            <a:pPr eaLnBrk="1" hangingPunct="1"/>
            <a:r>
              <a:rPr lang="ja-JP" altLang="en-US" dirty="0" smtClean="0"/>
              <a:t>通報</a:t>
            </a:r>
            <a:r>
              <a:rPr lang="en-US" altLang="ja-JP" dirty="0" smtClean="0"/>
              <a:t>(</a:t>
            </a:r>
            <a:r>
              <a:rPr lang="ja-JP" altLang="en-US" dirty="0" smtClean="0"/>
              <a:t>メッセージ）</a:t>
            </a:r>
          </a:p>
        </p:txBody>
      </p:sp>
      <p:sp>
        <p:nvSpPr>
          <p:cNvPr id="4111" name="Oval 3"/>
          <p:cNvSpPr>
            <a:spLocks noChangeArrowheads="1"/>
          </p:cNvSpPr>
          <p:nvPr/>
        </p:nvSpPr>
        <p:spPr bwMode="auto">
          <a:xfrm>
            <a:off x="2286000" y="1817688"/>
            <a:ext cx="1527175" cy="896937"/>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4112" name="Text Box 4"/>
          <p:cNvSpPr txBox="1">
            <a:spLocks noChangeArrowheads="1"/>
          </p:cNvSpPr>
          <p:nvPr/>
        </p:nvSpPr>
        <p:spPr bwMode="auto">
          <a:xfrm>
            <a:off x="2500313" y="2103438"/>
            <a:ext cx="1339850" cy="461962"/>
          </a:xfrm>
          <a:prstGeom prst="rect">
            <a:avLst/>
          </a:prstGeom>
          <a:noFill/>
          <a:ln w="9525">
            <a:noFill/>
            <a:miter lim="800000"/>
            <a:headEnd/>
            <a:tailEnd/>
          </a:ln>
        </p:spPr>
        <p:txBody>
          <a:bodyPr>
            <a:spAutoFit/>
          </a:bodyPr>
          <a:lstStyle/>
          <a:p>
            <a:r>
              <a:rPr lang="ja-JP" altLang="en-US"/>
              <a:t>情報源</a:t>
            </a:r>
          </a:p>
        </p:txBody>
      </p:sp>
      <p:sp>
        <p:nvSpPr>
          <p:cNvPr id="4113" name="Line 5"/>
          <p:cNvSpPr>
            <a:spLocks noChangeShapeType="1"/>
          </p:cNvSpPr>
          <p:nvPr/>
        </p:nvSpPr>
        <p:spPr bwMode="auto">
          <a:xfrm>
            <a:off x="0" y="4143375"/>
            <a:ext cx="810895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4098" name="Object 6"/>
          <p:cNvGraphicFramePr>
            <a:graphicFrameLocks noChangeAspect="1"/>
          </p:cNvGraphicFramePr>
          <p:nvPr/>
        </p:nvGraphicFramePr>
        <p:xfrm>
          <a:off x="4114800" y="3671888"/>
          <a:ext cx="611188" cy="350837"/>
        </p:xfrm>
        <a:graphic>
          <a:graphicData uri="http://schemas.openxmlformats.org/presentationml/2006/ole">
            <p:oleObj spid="_x0000_s4098" name="Equation" r:id="rId3" imgW="177480" imgH="101520" progId="Equation.DSMT4">
              <p:embed/>
            </p:oleObj>
          </a:graphicData>
        </a:graphic>
      </p:graphicFrame>
      <p:sp>
        <p:nvSpPr>
          <p:cNvPr id="4114" name="Text Box 8"/>
          <p:cNvSpPr txBox="1">
            <a:spLocks noChangeArrowheads="1"/>
          </p:cNvSpPr>
          <p:nvPr/>
        </p:nvSpPr>
        <p:spPr bwMode="auto">
          <a:xfrm>
            <a:off x="7772400" y="4175125"/>
            <a:ext cx="1098550" cy="457200"/>
          </a:xfrm>
          <a:prstGeom prst="rect">
            <a:avLst/>
          </a:prstGeom>
          <a:noFill/>
          <a:ln w="9525">
            <a:noFill/>
            <a:miter lim="800000"/>
            <a:headEnd/>
            <a:tailEnd/>
          </a:ln>
        </p:spPr>
        <p:txBody>
          <a:bodyPr wrap="none">
            <a:spAutoFit/>
          </a:bodyPr>
          <a:lstStyle/>
          <a:p>
            <a:r>
              <a:rPr lang="ja-JP" altLang="en-US"/>
              <a:t>時間軸</a:t>
            </a:r>
          </a:p>
        </p:txBody>
      </p:sp>
      <p:sp>
        <p:nvSpPr>
          <p:cNvPr id="4115" name="Rectangle 9"/>
          <p:cNvSpPr>
            <a:spLocks noChangeArrowheads="1"/>
          </p:cNvSpPr>
          <p:nvPr/>
        </p:nvSpPr>
        <p:spPr bwMode="auto">
          <a:xfrm>
            <a:off x="273050" y="3290888"/>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4099" name="Object 10"/>
          <p:cNvGraphicFramePr>
            <a:graphicFrameLocks noChangeAspect="1"/>
          </p:cNvGraphicFramePr>
          <p:nvPr/>
        </p:nvGraphicFramePr>
        <p:xfrm>
          <a:off x="349250" y="3367088"/>
          <a:ext cx="568325" cy="655637"/>
        </p:xfrm>
        <a:graphic>
          <a:graphicData uri="http://schemas.openxmlformats.org/presentationml/2006/ole">
            <p:oleObj spid="_x0000_s4099" name="Equation" r:id="rId4" imgW="164880" imgH="190440" progId="Equation.DSMT4">
              <p:embed/>
            </p:oleObj>
          </a:graphicData>
        </a:graphic>
      </p:graphicFrame>
      <p:sp>
        <p:nvSpPr>
          <p:cNvPr id="4116" name="Rectangle 11"/>
          <p:cNvSpPr>
            <a:spLocks noChangeArrowheads="1"/>
          </p:cNvSpPr>
          <p:nvPr/>
        </p:nvSpPr>
        <p:spPr bwMode="auto">
          <a:xfrm>
            <a:off x="1208088" y="3290888"/>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4100" name="Object 12"/>
          <p:cNvGraphicFramePr>
            <a:graphicFrameLocks noChangeAspect="1"/>
          </p:cNvGraphicFramePr>
          <p:nvPr/>
        </p:nvGraphicFramePr>
        <p:xfrm>
          <a:off x="1263650" y="3367088"/>
          <a:ext cx="611188" cy="655637"/>
        </p:xfrm>
        <a:graphic>
          <a:graphicData uri="http://schemas.openxmlformats.org/presentationml/2006/ole">
            <p:oleObj spid="_x0000_s4100" name="Equation" r:id="rId5" imgW="177480" imgH="190440" progId="Equation.DSMT4">
              <p:embed/>
            </p:oleObj>
          </a:graphicData>
        </a:graphic>
      </p:graphicFrame>
      <p:sp>
        <p:nvSpPr>
          <p:cNvPr id="4117" name="Rectangle 13"/>
          <p:cNvSpPr>
            <a:spLocks noChangeArrowheads="1"/>
          </p:cNvSpPr>
          <p:nvPr/>
        </p:nvSpPr>
        <p:spPr bwMode="auto">
          <a:xfrm>
            <a:off x="2047875" y="3290888"/>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4101" name="Object 14"/>
          <p:cNvGraphicFramePr>
            <a:graphicFrameLocks noChangeAspect="1"/>
          </p:cNvGraphicFramePr>
          <p:nvPr/>
        </p:nvGraphicFramePr>
        <p:xfrm>
          <a:off x="2101850" y="3367088"/>
          <a:ext cx="612775" cy="655637"/>
        </p:xfrm>
        <a:graphic>
          <a:graphicData uri="http://schemas.openxmlformats.org/presentationml/2006/ole">
            <p:oleObj spid="_x0000_s4101" name="Equation" r:id="rId6" imgW="177480" imgH="190440" progId="Equation.DSMT4">
              <p:embed/>
            </p:oleObj>
          </a:graphicData>
        </a:graphic>
      </p:graphicFrame>
      <p:sp>
        <p:nvSpPr>
          <p:cNvPr id="4118" name="Rectangle 15"/>
          <p:cNvSpPr>
            <a:spLocks noChangeArrowheads="1"/>
          </p:cNvSpPr>
          <p:nvPr/>
        </p:nvSpPr>
        <p:spPr bwMode="auto">
          <a:xfrm>
            <a:off x="2884488" y="3290888"/>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4102" name="Object 16"/>
          <p:cNvGraphicFramePr>
            <a:graphicFrameLocks noChangeAspect="1"/>
          </p:cNvGraphicFramePr>
          <p:nvPr/>
        </p:nvGraphicFramePr>
        <p:xfrm>
          <a:off x="2940050" y="3367088"/>
          <a:ext cx="611188" cy="655637"/>
        </p:xfrm>
        <a:graphic>
          <a:graphicData uri="http://schemas.openxmlformats.org/presentationml/2006/ole">
            <p:oleObj spid="_x0000_s4102" name="Equation" r:id="rId7" imgW="177480" imgH="190440" progId="Equation.DSMT4">
              <p:embed/>
            </p:oleObj>
          </a:graphicData>
        </a:graphic>
      </p:graphicFrame>
      <p:sp>
        <p:nvSpPr>
          <p:cNvPr id="4119" name="AutoShape 27"/>
          <p:cNvSpPr>
            <a:spLocks noChangeArrowheads="1"/>
          </p:cNvSpPr>
          <p:nvPr/>
        </p:nvSpPr>
        <p:spPr bwMode="auto">
          <a:xfrm rot="5400000">
            <a:off x="2857500" y="2795588"/>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4120" name="AutoShape 28"/>
          <p:cNvSpPr>
            <a:spLocks noChangeArrowheads="1"/>
          </p:cNvSpPr>
          <p:nvPr/>
        </p:nvSpPr>
        <p:spPr bwMode="auto">
          <a:xfrm>
            <a:off x="4214813" y="2428875"/>
            <a:ext cx="1285875" cy="642938"/>
          </a:xfrm>
          <a:prstGeom prst="wedgeRoundRectCallout">
            <a:avLst>
              <a:gd name="adj1" fmla="val -80144"/>
              <a:gd name="adj2" fmla="val 77810"/>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4121" name="Text Box 29"/>
          <p:cNvSpPr txBox="1">
            <a:spLocks noChangeArrowheads="1"/>
          </p:cNvSpPr>
          <p:nvPr/>
        </p:nvSpPr>
        <p:spPr bwMode="auto">
          <a:xfrm>
            <a:off x="4500563" y="2500313"/>
            <a:ext cx="793750" cy="457200"/>
          </a:xfrm>
          <a:prstGeom prst="rect">
            <a:avLst/>
          </a:prstGeom>
          <a:noFill/>
          <a:ln w="9525">
            <a:noFill/>
            <a:miter lim="800000"/>
            <a:headEnd/>
            <a:tailEnd/>
          </a:ln>
        </p:spPr>
        <p:txBody>
          <a:bodyPr wrap="none">
            <a:spAutoFit/>
          </a:bodyPr>
          <a:lstStyle/>
          <a:p>
            <a:r>
              <a:rPr lang="ja-JP" altLang="en-US">
                <a:solidFill>
                  <a:srgbClr val="000066"/>
                </a:solidFill>
              </a:rPr>
              <a:t>通報</a:t>
            </a:r>
          </a:p>
        </p:txBody>
      </p:sp>
      <p:graphicFrame>
        <p:nvGraphicFramePr>
          <p:cNvPr id="4103" name="Object 31"/>
          <p:cNvGraphicFramePr>
            <a:graphicFrameLocks noChangeAspect="1"/>
          </p:cNvGraphicFramePr>
          <p:nvPr/>
        </p:nvGraphicFramePr>
        <p:xfrm>
          <a:off x="2794000" y="5805488"/>
          <a:ext cx="4403725" cy="735012"/>
        </p:xfrm>
        <a:graphic>
          <a:graphicData uri="http://schemas.openxmlformats.org/presentationml/2006/ole">
            <p:oleObj spid="_x0000_s4103" name="Equation" r:id="rId8" imgW="1523880" imgH="253800" progId="Equation.DSMT4">
              <p:embed/>
            </p:oleObj>
          </a:graphicData>
        </a:graphic>
      </p:graphicFrame>
      <p:graphicFrame>
        <p:nvGraphicFramePr>
          <p:cNvPr id="4104" name="Object 32"/>
          <p:cNvGraphicFramePr>
            <a:graphicFrameLocks noChangeAspect="1"/>
          </p:cNvGraphicFramePr>
          <p:nvPr/>
        </p:nvGraphicFramePr>
        <p:xfrm>
          <a:off x="1219200" y="4321175"/>
          <a:ext cx="2971800" cy="735013"/>
        </p:xfrm>
        <a:graphic>
          <a:graphicData uri="http://schemas.openxmlformats.org/presentationml/2006/ole">
            <p:oleObj spid="_x0000_s4104" name="Equation" r:id="rId9" imgW="1028520" imgH="253800" progId="Equation.DSMT4">
              <p:embed/>
            </p:oleObj>
          </a:graphicData>
        </a:graphic>
      </p:graphicFrame>
      <p:sp>
        <p:nvSpPr>
          <p:cNvPr id="4122" name="Line 38"/>
          <p:cNvSpPr>
            <a:spLocks noChangeShapeType="1"/>
          </p:cNvSpPr>
          <p:nvPr/>
        </p:nvSpPr>
        <p:spPr bwMode="auto">
          <a:xfrm>
            <a:off x="2590800" y="5576888"/>
            <a:ext cx="0" cy="914400"/>
          </a:xfrm>
          <a:prstGeom prst="line">
            <a:avLst/>
          </a:prstGeom>
          <a:noFill/>
          <a:ln w="9525">
            <a:solidFill>
              <a:schemeClr val="tx1"/>
            </a:solidFill>
            <a:round/>
            <a:headEnd/>
            <a:tailEnd/>
          </a:ln>
        </p:spPr>
        <p:txBody>
          <a:bodyPr/>
          <a:lstStyle/>
          <a:p>
            <a:endParaRPr lang="ja-JP" altLang="en-US"/>
          </a:p>
        </p:txBody>
      </p:sp>
      <p:sp>
        <p:nvSpPr>
          <p:cNvPr id="4123" name="Line 39"/>
          <p:cNvSpPr>
            <a:spLocks noChangeShapeType="1"/>
          </p:cNvSpPr>
          <p:nvPr/>
        </p:nvSpPr>
        <p:spPr bwMode="auto">
          <a:xfrm>
            <a:off x="7543800" y="3748088"/>
            <a:ext cx="0" cy="2895600"/>
          </a:xfrm>
          <a:prstGeom prst="line">
            <a:avLst/>
          </a:prstGeom>
          <a:noFill/>
          <a:ln w="9525">
            <a:solidFill>
              <a:schemeClr val="tx1"/>
            </a:solidFill>
            <a:round/>
            <a:headEnd/>
            <a:tailEnd/>
          </a:ln>
        </p:spPr>
        <p:txBody>
          <a:bodyPr/>
          <a:lstStyle/>
          <a:p>
            <a:endParaRPr lang="ja-JP" altLang="en-US"/>
          </a:p>
        </p:txBody>
      </p:sp>
      <p:sp>
        <p:nvSpPr>
          <p:cNvPr id="4124" name="Line 40"/>
          <p:cNvSpPr>
            <a:spLocks noChangeShapeType="1"/>
          </p:cNvSpPr>
          <p:nvPr/>
        </p:nvSpPr>
        <p:spPr bwMode="auto">
          <a:xfrm>
            <a:off x="533400" y="4205288"/>
            <a:ext cx="0" cy="914400"/>
          </a:xfrm>
          <a:prstGeom prst="line">
            <a:avLst/>
          </a:prstGeom>
          <a:noFill/>
          <a:ln w="9525">
            <a:solidFill>
              <a:schemeClr val="tx1"/>
            </a:solidFill>
            <a:round/>
            <a:headEnd/>
            <a:tailEnd/>
          </a:ln>
        </p:spPr>
        <p:txBody>
          <a:bodyPr/>
          <a:lstStyle/>
          <a:p>
            <a:endParaRPr lang="ja-JP" altLang="en-US"/>
          </a:p>
        </p:txBody>
      </p:sp>
      <p:sp>
        <p:nvSpPr>
          <p:cNvPr id="4125" name="Line 41"/>
          <p:cNvSpPr>
            <a:spLocks noChangeShapeType="1"/>
          </p:cNvSpPr>
          <p:nvPr/>
        </p:nvSpPr>
        <p:spPr bwMode="auto">
          <a:xfrm>
            <a:off x="5486400" y="4205288"/>
            <a:ext cx="0" cy="914400"/>
          </a:xfrm>
          <a:prstGeom prst="line">
            <a:avLst/>
          </a:prstGeom>
          <a:noFill/>
          <a:ln w="9525">
            <a:solidFill>
              <a:schemeClr val="tx1"/>
            </a:solidFill>
            <a:round/>
            <a:headEnd/>
            <a:tailEnd/>
          </a:ln>
        </p:spPr>
        <p:txBody>
          <a:bodyPr/>
          <a:lstStyle/>
          <a:p>
            <a:endParaRPr lang="ja-JP" altLang="en-US"/>
          </a:p>
        </p:txBody>
      </p:sp>
      <p:graphicFrame>
        <p:nvGraphicFramePr>
          <p:cNvPr id="4105" name="Object 42"/>
          <p:cNvGraphicFramePr>
            <a:graphicFrameLocks noChangeAspect="1"/>
          </p:cNvGraphicFramePr>
          <p:nvPr/>
        </p:nvGraphicFramePr>
        <p:xfrm>
          <a:off x="7239000" y="3748088"/>
          <a:ext cx="203200" cy="304800"/>
        </p:xfrm>
        <a:graphic>
          <a:graphicData uri="http://schemas.openxmlformats.org/presentationml/2006/ole">
            <p:oleObj spid="_x0000_s4105" name="Equation" r:id="rId10" imgW="101520" imgH="152280" progId="Equation.DSMT4">
              <p:embed/>
            </p:oleObj>
          </a:graphicData>
        </a:graphic>
      </p:graphicFrame>
      <p:graphicFrame>
        <p:nvGraphicFramePr>
          <p:cNvPr id="4106" name="Object 43"/>
          <p:cNvGraphicFramePr>
            <a:graphicFrameLocks noChangeAspect="1"/>
          </p:cNvGraphicFramePr>
          <p:nvPr/>
        </p:nvGraphicFramePr>
        <p:xfrm>
          <a:off x="5372100" y="3621088"/>
          <a:ext cx="279400" cy="254000"/>
        </p:xfrm>
        <a:graphic>
          <a:graphicData uri="http://schemas.openxmlformats.org/presentationml/2006/ole">
            <p:oleObj spid="_x0000_s4106" name="Equation" r:id="rId11" imgW="139680" imgH="126720" progId="Equation.DSMT4">
              <p:embed/>
            </p:oleObj>
          </a:graphicData>
        </a:graphic>
      </p:graphicFrame>
      <p:sp>
        <p:nvSpPr>
          <p:cNvPr id="4126" name="Line 44"/>
          <p:cNvSpPr>
            <a:spLocks noChangeShapeType="1"/>
          </p:cNvSpPr>
          <p:nvPr/>
        </p:nvSpPr>
        <p:spPr bwMode="auto">
          <a:xfrm>
            <a:off x="762000" y="5119688"/>
            <a:ext cx="4572000" cy="0"/>
          </a:xfrm>
          <a:prstGeom prst="line">
            <a:avLst/>
          </a:prstGeom>
          <a:noFill/>
          <a:ln w="9525">
            <a:solidFill>
              <a:schemeClr val="tx1"/>
            </a:solidFill>
            <a:round/>
            <a:headEnd type="triangle" w="med" len="med"/>
            <a:tailEnd type="triangle" w="med" len="med"/>
          </a:ln>
        </p:spPr>
        <p:txBody>
          <a:bodyPr/>
          <a:lstStyle/>
          <a:p>
            <a:endParaRPr lang="ja-JP" altLang="en-US"/>
          </a:p>
        </p:txBody>
      </p:sp>
      <p:graphicFrame>
        <p:nvGraphicFramePr>
          <p:cNvPr id="4107" name="Object 46"/>
          <p:cNvGraphicFramePr>
            <a:graphicFrameLocks noChangeAspect="1"/>
          </p:cNvGraphicFramePr>
          <p:nvPr/>
        </p:nvGraphicFramePr>
        <p:xfrm>
          <a:off x="3657600" y="5195888"/>
          <a:ext cx="279400" cy="254000"/>
        </p:xfrm>
        <a:graphic>
          <a:graphicData uri="http://schemas.openxmlformats.org/presentationml/2006/ole">
            <p:oleObj spid="_x0000_s4107" name="Equation" r:id="rId12" imgW="139680" imgH="126720" progId="Equation.DSMT4">
              <p:embed/>
            </p:oleObj>
          </a:graphicData>
        </a:graphic>
      </p:graphicFrame>
      <p:sp>
        <p:nvSpPr>
          <p:cNvPr id="4127" name="Line 47"/>
          <p:cNvSpPr>
            <a:spLocks noChangeShapeType="1"/>
          </p:cNvSpPr>
          <p:nvPr/>
        </p:nvSpPr>
        <p:spPr bwMode="auto">
          <a:xfrm>
            <a:off x="2667000" y="6643688"/>
            <a:ext cx="4572000" cy="0"/>
          </a:xfrm>
          <a:prstGeom prst="line">
            <a:avLst/>
          </a:prstGeom>
          <a:noFill/>
          <a:ln w="9525">
            <a:solidFill>
              <a:schemeClr val="tx1"/>
            </a:solidFill>
            <a:round/>
            <a:headEnd type="triangle" w="med" len="med"/>
            <a:tailEnd type="triangle" w="med" len="med"/>
          </a:ln>
        </p:spPr>
        <p:txBody>
          <a:bodyPr/>
          <a:lstStyle/>
          <a:p>
            <a:endParaRPr lang="ja-JP" altLang="en-US"/>
          </a:p>
        </p:txBody>
      </p:sp>
      <p:graphicFrame>
        <p:nvGraphicFramePr>
          <p:cNvPr id="4108" name="Object 48"/>
          <p:cNvGraphicFramePr>
            <a:graphicFrameLocks noChangeAspect="1"/>
          </p:cNvGraphicFramePr>
          <p:nvPr/>
        </p:nvGraphicFramePr>
        <p:xfrm>
          <a:off x="4953000" y="6461125"/>
          <a:ext cx="279400" cy="254000"/>
        </p:xfrm>
        <a:graphic>
          <a:graphicData uri="http://schemas.openxmlformats.org/presentationml/2006/ole">
            <p:oleObj spid="_x0000_s4108" name="Equation" r:id="rId13" imgW="139680" imgH="126720" progId="Equation.DSMT4">
              <p:embed/>
            </p:oleObj>
          </a:graphicData>
        </a:graphic>
      </p:graphicFrame>
      <p:sp>
        <p:nvSpPr>
          <p:cNvPr id="33" name="角丸四角形 32"/>
          <p:cNvSpPr/>
          <p:nvPr/>
        </p:nvSpPr>
        <p:spPr>
          <a:xfrm>
            <a:off x="428597" y="928670"/>
            <a:ext cx="7858180" cy="857256"/>
          </a:xfrm>
          <a:prstGeom prst="roundRect">
            <a:avLst/>
          </a:prstGeom>
          <a:no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4" name="テキスト ボックス 33"/>
          <p:cNvSpPr txBox="1"/>
          <p:nvPr/>
        </p:nvSpPr>
        <p:spPr>
          <a:xfrm>
            <a:off x="1214409" y="714357"/>
            <a:ext cx="1570037" cy="461963"/>
          </a:xfrm>
          <a:prstGeom prst="rect">
            <a:avLst/>
          </a:prstGeom>
          <a:solidFill>
            <a:schemeClr val="bg1"/>
          </a:solidFill>
          <a:ln>
            <a:noFill/>
          </a:ln>
        </p:spPr>
        <p:txBody>
          <a:bodyPr wrap="none">
            <a:spAutoFit/>
          </a:bodyPr>
          <a:lstStyle/>
          <a:p>
            <a:pPr>
              <a:defRPr/>
            </a:pPr>
            <a:r>
              <a:rPr lang="ja-JP" altLang="en-US" dirty="0">
                <a:solidFill>
                  <a:schemeClr val="accent1">
                    <a:lumMod val="50000"/>
                  </a:schemeClr>
                </a:solidFill>
              </a:rPr>
              <a:t>定義：通報</a:t>
            </a:r>
          </a:p>
        </p:txBody>
      </p:sp>
      <p:sp>
        <p:nvSpPr>
          <p:cNvPr id="4130" name="テキスト ボックス 34"/>
          <p:cNvSpPr txBox="1">
            <a:spLocks noChangeArrowheads="1"/>
          </p:cNvSpPr>
          <p:nvPr/>
        </p:nvSpPr>
        <p:spPr bwMode="auto">
          <a:xfrm>
            <a:off x="857224" y="1214422"/>
            <a:ext cx="5594350" cy="461963"/>
          </a:xfrm>
          <a:prstGeom prst="rect">
            <a:avLst/>
          </a:prstGeom>
          <a:noFill/>
          <a:ln w="9525">
            <a:noFill/>
            <a:miter lim="800000"/>
            <a:headEnd/>
            <a:tailEnd/>
          </a:ln>
        </p:spPr>
        <p:txBody>
          <a:bodyPr wrap="none">
            <a:spAutoFit/>
          </a:bodyPr>
          <a:lstStyle/>
          <a:p>
            <a:r>
              <a:rPr lang="ja-JP" altLang="en-US"/>
              <a:t>情報源から発生する記号系を</a:t>
            </a:r>
            <a:r>
              <a:rPr lang="ja-JP" altLang="en-US">
                <a:solidFill>
                  <a:srgbClr val="C00000"/>
                </a:solidFill>
              </a:rPr>
              <a:t>通報</a:t>
            </a:r>
            <a:r>
              <a:rPr lang="ja-JP" altLang="en-US"/>
              <a:t>という。</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2" name="スライド番号プレースホルダ 4"/>
          <p:cNvSpPr>
            <a:spLocks noGrp="1"/>
          </p:cNvSpPr>
          <p:nvPr>
            <p:ph type="sldNum" sz="quarter" idx="12"/>
          </p:nvPr>
        </p:nvSpPr>
        <p:spPr>
          <a:noFill/>
        </p:spPr>
        <p:txBody>
          <a:bodyPr/>
          <a:lstStyle/>
          <a:p>
            <a:fld id="{98B80E91-0082-4269-BC8A-659C12875353}" type="slidenum">
              <a:rPr lang="en-US" altLang="ja-JP" smtClean="0"/>
              <a:pPr/>
              <a:t>7</a:t>
            </a:fld>
            <a:endParaRPr lang="en-US" altLang="ja-JP" smtClean="0"/>
          </a:p>
        </p:txBody>
      </p:sp>
      <p:sp>
        <p:nvSpPr>
          <p:cNvPr id="5133" name="Rectangle 2"/>
          <p:cNvSpPr>
            <a:spLocks noGrp="1" noChangeArrowheads="1"/>
          </p:cNvSpPr>
          <p:nvPr>
            <p:ph type="title"/>
          </p:nvPr>
        </p:nvSpPr>
        <p:spPr/>
        <p:txBody>
          <a:bodyPr/>
          <a:lstStyle/>
          <a:p>
            <a:pPr eaLnBrk="1" hangingPunct="1"/>
            <a:r>
              <a:rPr lang="ja-JP" altLang="en-US" smtClean="0"/>
              <a:t>情報源における記憶</a:t>
            </a:r>
          </a:p>
        </p:txBody>
      </p:sp>
      <p:sp>
        <p:nvSpPr>
          <p:cNvPr id="5134" name="Oval 3"/>
          <p:cNvSpPr>
            <a:spLocks noChangeArrowheads="1"/>
          </p:cNvSpPr>
          <p:nvPr/>
        </p:nvSpPr>
        <p:spPr bwMode="auto">
          <a:xfrm>
            <a:off x="1981200" y="685800"/>
            <a:ext cx="2667000" cy="1412875"/>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5135" name="Line 5"/>
          <p:cNvSpPr>
            <a:spLocks noChangeShapeType="1"/>
          </p:cNvSpPr>
          <p:nvPr/>
        </p:nvSpPr>
        <p:spPr bwMode="auto">
          <a:xfrm>
            <a:off x="273050" y="3352800"/>
            <a:ext cx="810895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5122" name="Object 6"/>
          <p:cNvGraphicFramePr>
            <a:graphicFrameLocks noChangeAspect="1"/>
          </p:cNvGraphicFramePr>
          <p:nvPr/>
        </p:nvGraphicFramePr>
        <p:xfrm>
          <a:off x="4114800" y="2895600"/>
          <a:ext cx="611188" cy="350838"/>
        </p:xfrm>
        <a:graphic>
          <a:graphicData uri="http://schemas.openxmlformats.org/presentationml/2006/ole">
            <p:oleObj spid="_x0000_s5122" name="Equation" r:id="rId3" imgW="177480" imgH="101520" progId="Equation.DSMT4">
              <p:embed/>
            </p:oleObj>
          </a:graphicData>
        </a:graphic>
      </p:graphicFrame>
      <p:sp>
        <p:nvSpPr>
          <p:cNvPr id="5136" name="Rectangle 8"/>
          <p:cNvSpPr>
            <a:spLocks noChangeArrowheads="1"/>
          </p:cNvSpPr>
          <p:nvPr/>
        </p:nvSpPr>
        <p:spPr bwMode="auto">
          <a:xfrm>
            <a:off x="273050" y="25146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3" name="Object 9"/>
          <p:cNvGraphicFramePr>
            <a:graphicFrameLocks noChangeAspect="1"/>
          </p:cNvGraphicFramePr>
          <p:nvPr/>
        </p:nvGraphicFramePr>
        <p:xfrm>
          <a:off x="349250" y="2590800"/>
          <a:ext cx="568325" cy="655638"/>
        </p:xfrm>
        <a:graphic>
          <a:graphicData uri="http://schemas.openxmlformats.org/presentationml/2006/ole">
            <p:oleObj spid="_x0000_s5123" name="Equation" r:id="rId4" imgW="164880" imgH="190440" progId="Equation.DSMT4">
              <p:embed/>
            </p:oleObj>
          </a:graphicData>
        </a:graphic>
      </p:graphicFrame>
      <p:sp>
        <p:nvSpPr>
          <p:cNvPr id="5137" name="Rectangle 10"/>
          <p:cNvSpPr>
            <a:spLocks noChangeArrowheads="1"/>
          </p:cNvSpPr>
          <p:nvPr/>
        </p:nvSpPr>
        <p:spPr bwMode="auto">
          <a:xfrm>
            <a:off x="1208088" y="25146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4" name="Object 11"/>
          <p:cNvGraphicFramePr>
            <a:graphicFrameLocks noChangeAspect="1"/>
          </p:cNvGraphicFramePr>
          <p:nvPr/>
        </p:nvGraphicFramePr>
        <p:xfrm>
          <a:off x="1263650" y="2590800"/>
          <a:ext cx="611188" cy="655638"/>
        </p:xfrm>
        <a:graphic>
          <a:graphicData uri="http://schemas.openxmlformats.org/presentationml/2006/ole">
            <p:oleObj spid="_x0000_s5124" name="Equation" r:id="rId5" imgW="177480" imgH="190440" progId="Equation.DSMT4">
              <p:embed/>
            </p:oleObj>
          </a:graphicData>
        </a:graphic>
      </p:graphicFrame>
      <p:sp>
        <p:nvSpPr>
          <p:cNvPr id="5138" name="Rectangle 12"/>
          <p:cNvSpPr>
            <a:spLocks noChangeArrowheads="1"/>
          </p:cNvSpPr>
          <p:nvPr/>
        </p:nvSpPr>
        <p:spPr bwMode="auto">
          <a:xfrm>
            <a:off x="2047875" y="25146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5" name="Object 13"/>
          <p:cNvGraphicFramePr>
            <a:graphicFrameLocks noChangeAspect="1"/>
          </p:cNvGraphicFramePr>
          <p:nvPr/>
        </p:nvGraphicFramePr>
        <p:xfrm>
          <a:off x="2101850" y="2590800"/>
          <a:ext cx="612775" cy="655638"/>
        </p:xfrm>
        <a:graphic>
          <a:graphicData uri="http://schemas.openxmlformats.org/presentationml/2006/ole">
            <p:oleObj spid="_x0000_s5125" name="Equation" r:id="rId6" imgW="177480" imgH="190440" progId="Equation.DSMT4">
              <p:embed/>
            </p:oleObj>
          </a:graphicData>
        </a:graphic>
      </p:graphicFrame>
      <p:sp>
        <p:nvSpPr>
          <p:cNvPr id="5139" name="Rectangle 14"/>
          <p:cNvSpPr>
            <a:spLocks noChangeArrowheads="1"/>
          </p:cNvSpPr>
          <p:nvPr/>
        </p:nvSpPr>
        <p:spPr bwMode="auto">
          <a:xfrm>
            <a:off x="2884488" y="25146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6" name="Object 15"/>
          <p:cNvGraphicFramePr>
            <a:graphicFrameLocks noChangeAspect="1"/>
          </p:cNvGraphicFramePr>
          <p:nvPr/>
        </p:nvGraphicFramePr>
        <p:xfrm>
          <a:off x="2940050" y="2590800"/>
          <a:ext cx="611188" cy="655638"/>
        </p:xfrm>
        <a:graphic>
          <a:graphicData uri="http://schemas.openxmlformats.org/presentationml/2006/ole">
            <p:oleObj spid="_x0000_s5126" name="Equation" r:id="rId7" imgW="177480" imgH="190440" progId="Equation.DSMT4">
              <p:embed/>
            </p:oleObj>
          </a:graphicData>
        </a:graphic>
      </p:graphicFrame>
      <p:sp>
        <p:nvSpPr>
          <p:cNvPr id="5140" name="AutoShape 16"/>
          <p:cNvSpPr>
            <a:spLocks noChangeArrowheads="1"/>
          </p:cNvSpPr>
          <p:nvPr/>
        </p:nvSpPr>
        <p:spPr bwMode="auto">
          <a:xfrm rot="5400000">
            <a:off x="3009900" y="20193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41" name="Oval 32"/>
          <p:cNvSpPr>
            <a:spLocks noChangeArrowheads="1"/>
          </p:cNvSpPr>
          <p:nvPr/>
        </p:nvSpPr>
        <p:spPr bwMode="auto">
          <a:xfrm>
            <a:off x="2133600" y="3768725"/>
            <a:ext cx="2743200" cy="1412875"/>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5142" name="Text Box 33"/>
          <p:cNvSpPr txBox="1">
            <a:spLocks noChangeArrowheads="1"/>
          </p:cNvSpPr>
          <p:nvPr/>
        </p:nvSpPr>
        <p:spPr bwMode="auto">
          <a:xfrm>
            <a:off x="2209800" y="4267200"/>
            <a:ext cx="2667000" cy="457200"/>
          </a:xfrm>
          <a:prstGeom prst="rect">
            <a:avLst/>
          </a:prstGeom>
          <a:noFill/>
          <a:ln w="9525">
            <a:noFill/>
            <a:miter lim="800000"/>
            <a:headEnd/>
            <a:tailEnd/>
          </a:ln>
        </p:spPr>
        <p:txBody>
          <a:bodyPr>
            <a:spAutoFit/>
          </a:bodyPr>
          <a:lstStyle/>
          <a:p>
            <a:r>
              <a:rPr lang="ja-JP" altLang="en-US"/>
              <a:t>記憶のある情報源</a:t>
            </a:r>
          </a:p>
        </p:txBody>
      </p:sp>
      <p:sp>
        <p:nvSpPr>
          <p:cNvPr id="5143" name="Line 34"/>
          <p:cNvSpPr>
            <a:spLocks noChangeShapeType="1"/>
          </p:cNvSpPr>
          <p:nvPr/>
        </p:nvSpPr>
        <p:spPr bwMode="auto">
          <a:xfrm>
            <a:off x="381000" y="6477000"/>
            <a:ext cx="810895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5127" name="Object 35"/>
          <p:cNvGraphicFramePr>
            <a:graphicFrameLocks noChangeAspect="1"/>
          </p:cNvGraphicFramePr>
          <p:nvPr/>
        </p:nvGraphicFramePr>
        <p:xfrm>
          <a:off x="4222750" y="6019800"/>
          <a:ext cx="611188" cy="350838"/>
        </p:xfrm>
        <a:graphic>
          <a:graphicData uri="http://schemas.openxmlformats.org/presentationml/2006/ole">
            <p:oleObj spid="_x0000_s5127" name="Equation" r:id="rId8" imgW="177480" imgH="101520" progId="Equation.DSMT4">
              <p:embed/>
            </p:oleObj>
          </a:graphicData>
        </a:graphic>
      </p:graphicFrame>
      <p:sp>
        <p:nvSpPr>
          <p:cNvPr id="5144" name="Rectangle 36"/>
          <p:cNvSpPr>
            <a:spLocks noChangeArrowheads="1"/>
          </p:cNvSpPr>
          <p:nvPr/>
        </p:nvSpPr>
        <p:spPr bwMode="auto">
          <a:xfrm>
            <a:off x="381000" y="5638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8" name="Object 37"/>
          <p:cNvGraphicFramePr>
            <a:graphicFrameLocks noChangeAspect="1"/>
          </p:cNvGraphicFramePr>
          <p:nvPr/>
        </p:nvGraphicFramePr>
        <p:xfrm>
          <a:off x="457200" y="5715000"/>
          <a:ext cx="568325" cy="655638"/>
        </p:xfrm>
        <a:graphic>
          <a:graphicData uri="http://schemas.openxmlformats.org/presentationml/2006/ole">
            <p:oleObj spid="_x0000_s5128" name="Equation" r:id="rId9" imgW="164880" imgH="190440" progId="Equation.DSMT4">
              <p:embed/>
            </p:oleObj>
          </a:graphicData>
        </a:graphic>
      </p:graphicFrame>
      <p:sp>
        <p:nvSpPr>
          <p:cNvPr id="5145" name="Rectangle 38"/>
          <p:cNvSpPr>
            <a:spLocks noChangeArrowheads="1"/>
          </p:cNvSpPr>
          <p:nvPr/>
        </p:nvSpPr>
        <p:spPr bwMode="auto">
          <a:xfrm>
            <a:off x="1219200" y="5638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29" name="Object 39"/>
          <p:cNvGraphicFramePr>
            <a:graphicFrameLocks noChangeAspect="1"/>
          </p:cNvGraphicFramePr>
          <p:nvPr/>
        </p:nvGraphicFramePr>
        <p:xfrm>
          <a:off x="1371600" y="5715000"/>
          <a:ext cx="611188" cy="655638"/>
        </p:xfrm>
        <a:graphic>
          <a:graphicData uri="http://schemas.openxmlformats.org/presentationml/2006/ole">
            <p:oleObj spid="_x0000_s5129" name="Equation" r:id="rId10" imgW="177480" imgH="190440" progId="Equation.DSMT4">
              <p:embed/>
            </p:oleObj>
          </a:graphicData>
        </a:graphic>
      </p:graphicFrame>
      <p:sp>
        <p:nvSpPr>
          <p:cNvPr id="5146" name="Rectangle 40"/>
          <p:cNvSpPr>
            <a:spLocks noChangeArrowheads="1"/>
          </p:cNvSpPr>
          <p:nvPr/>
        </p:nvSpPr>
        <p:spPr bwMode="auto">
          <a:xfrm>
            <a:off x="2155825" y="5638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30" name="Object 41"/>
          <p:cNvGraphicFramePr>
            <a:graphicFrameLocks noChangeAspect="1"/>
          </p:cNvGraphicFramePr>
          <p:nvPr/>
        </p:nvGraphicFramePr>
        <p:xfrm>
          <a:off x="2209800" y="5715000"/>
          <a:ext cx="612775" cy="655638"/>
        </p:xfrm>
        <a:graphic>
          <a:graphicData uri="http://schemas.openxmlformats.org/presentationml/2006/ole">
            <p:oleObj spid="_x0000_s5130" name="Equation" r:id="rId11" imgW="177480" imgH="190440" progId="Equation.DSMT4">
              <p:embed/>
            </p:oleObj>
          </a:graphicData>
        </a:graphic>
      </p:graphicFrame>
      <p:sp>
        <p:nvSpPr>
          <p:cNvPr id="5147" name="Rectangle 42"/>
          <p:cNvSpPr>
            <a:spLocks noChangeArrowheads="1"/>
          </p:cNvSpPr>
          <p:nvPr/>
        </p:nvSpPr>
        <p:spPr bwMode="auto">
          <a:xfrm>
            <a:off x="2992438" y="5638800"/>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5131" name="Object 43"/>
          <p:cNvGraphicFramePr>
            <a:graphicFrameLocks noChangeAspect="1"/>
          </p:cNvGraphicFramePr>
          <p:nvPr/>
        </p:nvGraphicFramePr>
        <p:xfrm>
          <a:off x="3048000" y="5715000"/>
          <a:ext cx="611188" cy="655638"/>
        </p:xfrm>
        <a:graphic>
          <a:graphicData uri="http://schemas.openxmlformats.org/presentationml/2006/ole">
            <p:oleObj spid="_x0000_s5131" name="Equation" r:id="rId12" imgW="177480" imgH="190440" progId="Equation.DSMT4">
              <p:embed/>
            </p:oleObj>
          </a:graphicData>
        </a:graphic>
      </p:graphicFrame>
      <p:sp>
        <p:nvSpPr>
          <p:cNvPr id="5148" name="AutoShape 44"/>
          <p:cNvSpPr>
            <a:spLocks noChangeArrowheads="1"/>
          </p:cNvSpPr>
          <p:nvPr/>
        </p:nvSpPr>
        <p:spPr bwMode="auto">
          <a:xfrm rot="5400000">
            <a:off x="3009900" y="5143500"/>
            <a:ext cx="533400" cy="457200"/>
          </a:xfrm>
          <a:custGeom>
            <a:avLst/>
            <a:gdLst>
              <a:gd name="T0" fmla="*/ 10447354 w 21600"/>
              <a:gd name="T1" fmla="*/ 0 h 21600"/>
              <a:gd name="T2" fmla="*/ 7722694 w 21600"/>
              <a:gd name="T3" fmla="*/ 3225800 h 21600"/>
              <a:gd name="T4" fmla="*/ 0 w 21600"/>
              <a:gd name="T5" fmla="*/ 8955172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8375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132" y="0"/>
                </a:moveTo>
                <a:lnTo>
                  <a:pt x="12664" y="7200"/>
                </a:lnTo>
                <a:lnTo>
                  <a:pt x="15750" y="7200"/>
                </a:lnTo>
                <a:lnTo>
                  <a:pt x="15750" y="18375"/>
                </a:lnTo>
                <a:lnTo>
                  <a:pt x="0" y="18375"/>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49" name="Text Box 48"/>
          <p:cNvSpPr txBox="1">
            <a:spLocks noChangeArrowheads="1"/>
          </p:cNvSpPr>
          <p:nvPr/>
        </p:nvSpPr>
        <p:spPr bwMode="auto">
          <a:xfrm>
            <a:off x="2209800" y="1066800"/>
            <a:ext cx="2282825" cy="457200"/>
          </a:xfrm>
          <a:prstGeom prst="rect">
            <a:avLst/>
          </a:prstGeom>
          <a:noFill/>
          <a:ln w="9525">
            <a:noFill/>
            <a:miter lim="800000"/>
            <a:headEnd/>
            <a:tailEnd/>
          </a:ln>
        </p:spPr>
        <p:txBody>
          <a:bodyPr>
            <a:spAutoFit/>
          </a:bodyPr>
          <a:lstStyle/>
          <a:p>
            <a:r>
              <a:rPr lang="ja-JP" altLang="en-US"/>
              <a:t>無記憶情報源</a:t>
            </a:r>
          </a:p>
        </p:txBody>
      </p:sp>
      <p:sp>
        <p:nvSpPr>
          <p:cNvPr id="5150" name="AutoShape 50"/>
          <p:cNvSpPr>
            <a:spLocks noChangeArrowheads="1"/>
          </p:cNvSpPr>
          <p:nvPr/>
        </p:nvSpPr>
        <p:spPr bwMode="auto">
          <a:xfrm rot="5400000">
            <a:off x="419100" y="20193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1" name="AutoShape 51"/>
          <p:cNvSpPr>
            <a:spLocks noChangeArrowheads="1"/>
          </p:cNvSpPr>
          <p:nvPr/>
        </p:nvSpPr>
        <p:spPr bwMode="auto">
          <a:xfrm rot="5400000">
            <a:off x="1257300" y="20193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2" name="AutoShape 52"/>
          <p:cNvSpPr>
            <a:spLocks noChangeArrowheads="1"/>
          </p:cNvSpPr>
          <p:nvPr/>
        </p:nvSpPr>
        <p:spPr bwMode="auto">
          <a:xfrm rot="5400000">
            <a:off x="2171700" y="2019300"/>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3" name="AutoShape 53"/>
          <p:cNvSpPr>
            <a:spLocks noChangeArrowheads="1"/>
          </p:cNvSpPr>
          <p:nvPr/>
        </p:nvSpPr>
        <p:spPr bwMode="auto">
          <a:xfrm rot="5400000">
            <a:off x="419100" y="5143500"/>
            <a:ext cx="533400" cy="457200"/>
          </a:xfrm>
          <a:custGeom>
            <a:avLst/>
            <a:gdLst>
              <a:gd name="T0" fmla="*/ 10584581 w 21600"/>
              <a:gd name="T1" fmla="*/ 0 h 21600"/>
              <a:gd name="T2" fmla="*/ 7997123 w 21600"/>
              <a:gd name="T3" fmla="*/ 3225800 h 21600"/>
              <a:gd name="T4" fmla="*/ 0 w 21600"/>
              <a:gd name="T5" fmla="*/ 9072562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89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357" y="0"/>
                </a:moveTo>
                <a:lnTo>
                  <a:pt x="13114" y="7200"/>
                </a:lnTo>
                <a:lnTo>
                  <a:pt x="16200" y="7200"/>
                </a:lnTo>
                <a:lnTo>
                  <a:pt x="16200" y="18900"/>
                </a:lnTo>
                <a:lnTo>
                  <a:pt x="0" y="189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4" name="AutoShape 55"/>
          <p:cNvSpPr>
            <a:spLocks noChangeArrowheads="1"/>
          </p:cNvSpPr>
          <p:nvPr/>
        </p:nvSpPr>
        <p:spPr bwMode="auto">
          <a:xfrm rot="5400000">
            <a:off x="1257300" y="5143500"/>
            <a:ext cx="533400" cy="457200"/>
          </a:xfrm>
          <a:custGeom>
            <a:avLst/>
            <a:gdLst>
              <a:gd name="T0" fmla="*/ 9170405 w 21600"/>
              <a:gd name="T1" fmla="*/ 0 h 21600"/>
              <a:gd name="T2" fmla="*/ 5168176 w 21600"/>
              <a:gd name="T3" fmla="*/ 3797046 h 21600"/>
              <a:gd name="T4" fmla="*/ 0 w 21600"/>
              <a:gd name="T5" fmla="*/ 8056435 h 21600"/>
              <a:gd name="T6" fmla="*/ 5507848 w 21600"/>
              <a:gd name="T7" fmla="*/ 9677399 h 21600"/>
              <a:gd name="T8" fmla="*/ 11015697 w 21600"/>
              <a:gd name="T9" fmla="*/ 7109312 h 21600"/>
              <a:gd name="T10" fmla="*/ 13172018 w 21600"/>
              <a:gd name="T11" fmla="*/ 3797046 h 21600"/>
              <a:gd name="T12" fmla="*/ 17694720 60000 65536"/>
              <a:gd name="T13" fmla="*/ 11796480 60000 65536"/>
              <a:gd name="T14" fmla="*/ 11796480 60000 65536"/>
              <a:gd name="T15" fmla="*/ 5898240 60000 65536"/>
              <a:gd name="T16" fmla="*/ 0 60000 65536"/>
              <a:gd name="T17" fmla="*/ 0 60000 65536"/>
              <a:gd name="T18" fmla="*/ 0 w 21600"/>
              <a:gd name="T19" fmla="*/ 14362 h 21600"/>
              <a:gd name="T20" fmla="*/ 1806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038" y="0"/>
                </a:moveTo>
                <a:lnTo>
                  <a:pt x="8475" y="8475"/>
                </a:lnTo>
                <a:lnTo>
                  <a:pt x="12011" y="8475"/>
                </a:lnTo>
                <a:lnTo>
                  <a:pt x="12011" y="14362"/>
                </a:lnTo>
                <a:lnTo>
                  <a:pt x="0" y="14362"/>
                </a:lnTo>
                <a:lnTo>
                  <a:pt x="0" y="21600"/>
                </a:lnTo>
                <a:lnTo>
                  <a:pt x="18064" y="21600"/>
                </a:lnTo>
                <a:lnTo>
                  <a:pt x="18064" y="8475"/>
                </a:lnTo>
                <a:lnTo>
                  <a:pt x="21600" y="8475"/>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5" name="AutoShape 56"/>
          <p:cNvSpPr>
            <a:spLocks noChangeArrowheads="1"/>
          </p:cNvSpPr>
          <p:nvPr/>
        </p:nvSpPr>
        <p:spPr bwMode="auto">
          <a:xfrm rot="5400000">
            <a:off x="2247900" y="5067300"/>
            <a:ext cx="533400" cy="609600"/>
          </a:xfrm>
          <a:custGeom>
            <a:avLst/>
            <a:gdLst>
              <a:gd name="T0" fmla="*/ 9038685 w 21600"/>
              <a:gd name="T1" fmla="*/ 0 h 21600"/>
              <a:gd name="T2" fmla="*/ 4904736 w 21600"/>
              <a:gd name="T3" fmla="*/ 6406190 h 21600"/>
              <a:gd name="T4" fmla="*/ 0 w 21600"/>
              <a:gd name="T5" fmla="*/ 13356391 h 21600"/>
              <a:gd name="T6" fmla="*/ 5821295 w 21600"/>
              <a:gd name="T7" fmla="*/ 17204267 h 21600"/>
              <a:gd name="T8" fmla="*/ 11642590 w 21600"/>
              <a:gd name="T9" fmla="*/ 12226176 h 21600"/>
              <a:gd name="T10" fmla="*/ 13172018 w 21600"/>
              <a:gd name="T11" fmla="*/ 6406190 h 21600"/>
              <a:gd name="T12" fmla="*/ 17694720 60000 65536"/>
              <a:gd name="T13" fmla="*/ 11796480 60000 65536"/>
              <a:gd name="T14" fmla="*/ 11796480 60000 65536"/>
              <a:gd name="T15" fmla="*/ 5898240 60000 65536"/>
              <a:gd name="T16" fmla="*/ 0 60000 65536"/>
              <a:gd name="T17" fmla="*/ 0 60000 65536"/>
              <a:gd name="T18" fmla="*/ 0 w 21600"/>
              <a:gd name="T19" fmla="*/ 11937 h 21600"/>
              <a:gd name="T20" fmla="*/ 19092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4822" y="0"/>
                </a:moveTo>
                <a:lnTo>
                  <a:pt x="8043" y="8043"/>
                </a:lnTo>
                <a:lnTo>
                  <a:pt x="10551" y="8043"/>
                </a:lnTo>
                <a:lnTo>
                  <a:pt x="10551" y="11937"/>
                </a:lnTo>
                <a:lnTo>
                  <a:pt x="0" y="11937"/>
                </a:lnTo>
                <a:lnTo>
                  <a:pt x="0" y="21600"/>
                </a:lnTo>
                <a:lnTo>
                  <a:pt x="19092" y="21600"/>
                </a:lnTo>
                <a:lnTo>
                  <a:pt x="19092" y="8043"/>
                </a:lnTo>
                <a:lnTo>
                  <a:pt x="21600" y="8043"/>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5156" name="AutoShape 57"/>
          <p:cNvSpPr>
            <a:spLocks noChangeArrowheads="1"/>
          </p:cNvSpPr>
          <p:nvPr/>
        </p:nvSpPr>
        <p:spPr bwMode="auto">
          <a:xfrm>
            <a:off x="5638800" y="762000"/>
            <a:ext cx="3276600" cy="1600200"/>
          </a:xfrm>
          <a:prstGeom prst="wedgeRoundRectCallout">
            <a:avLst>
              <a:gd name="adj1" fmla="val -95787"/>
              <a:gd name="adj2" fmla="val 3730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57" name="Text Box 58"/>
          <p:cNvSpPr txBox="1">
            <a:spLocks noChangeArrowheads="1"/>
          </p:cNvSpPr>
          <p:nvPr/>
        </p:nvSpPr>
        <p:spPr bwMode="auto">
          <a:xfrm>
            <a:off x="5775325" y="1163638"/>
            <a:ext cx="2909888" cy="822325"/>
          </a:xfrm>
          <a:prstGeom prst="rect">
            <a:avLst/>
          </a:prstGeom>
          <a:noFill/>
          <a:ln w="9525">
            <a:noFill/>
            <a:miter lim="800000"/>
            <a:headEnd/>
            <a:tailEnd/>
          </a:ln>
        </p:spPr>
        <p:txBody>
          <a:bodyPr wrap="none">
            <a:spAutoFit/>
          </a:bodyPr>
          <a:lstStyle/>
          <a:p>
            <a:r>
              <a:rPr lang="ja-JP" altLang="en-US"/>
              <a:t>記号の生成確率が、</a:t>
            </a:r>
          </a:p>
          <a:p>
            <a:r>
              <a:rPr lang="ja-JP" altLang="en-US"/>
              <a:t>以前の記号に無関係</a:t>
            </a:r>
          </a:p>
        </p:txBody>
      </p:sp>
      <p:sp>
        <p:nvSpPr>
          <p:cNvPr id="5158" name="AutoShape 59"/>
          <p:cNvSpPr>
            <a:spLocks noChangeArrowheads="1"/>
          </p:cNvSpPr>
          <p:nvPr/>
        </p:nvSpPr>
        <p:spPr bwMode="auto">
          <a:xfrm>
            <a:off x="5257800" y="4114800"/>
            <a:ext cx="3657600" cy="1600200"/>
          </a:xfrm>
          <a:prstGeom prst="wedgeRoundRectCallout">
            <a:avLst>
              <a:gd name="adj1" fmla="val -91014"/>
              <a:gd name="adj2" fmla="val 37301"/>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5159" name="Text Box 60"/>
          <p:cNvSpPr txBox="1">
            <a:spLocks noChangeArrowheads="1"/>
          </p:cNvSpPr>
          <p:nvPr/>
        </p:nvSpPr>
        <p:spPr bwMode="auto">
          <a:xfrm>
            <a:off x="5410200" y="4495800"/>
            <a:ext cx="3359150" cy="822325"/>
          </a:xfrm>
          <a:prstGeom prst="rect">
            <a:avLst/>
          </a:prstGeom>
          <a:noFill/>
          <a:ln w="9525">
            <a:noFill/>
            <a:miter lim="800000"/>
            <a:headEnd/>
            <a:tailEnd/>
          </a:ln>
        </p:spPr>
        <p:txBody>
          <a:bodyPr wrap="none">
            <a:spAutoFit/>
          </a:bodyPr>
          <a:lstStyle/>
          <a:p>
            <a:r>
              <a:rPr lang="ja-JP" altLang="en-US"/>
              <a:t>記号の生成確率が、</a:t>
            </a:r>
          </a:p>
          <a:p>
            <a:r>
              <a:rPr lang="ja-JP" altLang="en-US"/>
              <a:t>生成した記号で変化する</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スライド番号プレースホルダ 4"/>
          <p:cNvSpPr>
            <a:spLocks noGrp="1"/>
          </p:cNvSpPr>
          <p:nvPr>
            <p:ph type="sldNum" sz="quarter" idx="12"/>
          </p:nvPr>
        </p:nvSpPr>
        <p:spPr>
          <a:noFill/>
        </p:spPr>
        <p:txBody>
          <a:bodyPr/>
          <a:lstStyle/>
          <a:p>
            <a:fld id="{B075FA7F-3073-409E-978B-CF791B2C3FDF}" type="slidenum">
              <a:rPr lang="en-US" altLang="ja-JP" smtClean="0"/>
              <a:pPr/>
              <a:t>8</a:t>
            </a:fld>
            <a:endParaRPr lang="en-US" altLang="ja-JP" smtClean="0"/>
          </a:p>
        </p:txBody>
      </p:sp>
      <p:sp>
        <p:nvSpPr>
          <p:cNvPr id="6154" name="Rectangle 2"/>
          <p:cNvSpPr>
            <a:spLocks noGrp="1" noChangeArrowheads="1"/>
          </p:cNvSpPr>
          <p:nvPr>
            <p:ph type="title"/>
          </p:nvPr>
        </p:nvSpPr>
        <p:spPr>
          <a:xfrm>
            <a:off x="0" y="0"/>
            <a:ext cx="7467600" cy="609600"/>
          </a:xfrm>
        </p:spPr>
        <p:txBody>
          <a:bodyPr/>
          <a:lstStyle/>
          <a:p>
            <a:pPr eaLnBrk="1" hangingPunct="1"/>
            <a:r>
              <a:rPr lang="ja-JP" altLang="en-US" smtClean="0"/>
              <a:t>無記憶情報源（独立情報源）</a:t>
            </a:r>
          </a:p>
        </p:txBody>
      </p:sp>
      <p:sp>
        <p:nvSpPr>
          <p:cNvPr id="6155" name="Oval 3"/>
          <p:cNvSpPr>
            <a:spLocks noChangeArrowheads="1"/>
          </p:cNvSpPr>
          <p:nvPr/>
        </p:nvSpPr>
        <p:spPr bwMode="auto">
          <a:xfrm>
            <a:off x="1219200" y="609600"/>
            <a:ext cx="4267200" cy="1905000"/>
          </a:xfrm>
          <a:prstGeom prst="ellipse">
            <a:avLst/>
          </a:prstGeom>
          <a:solidFill>
            <a:srgbClr val="FFCC99"/>
          </a:solidFill>
          <a:ln w="9525">
            <a:solidFill>
              <a:schemeClr val="tx1"/>
            </a:solidFill>
            <a:round/>
            <a:headEnd/>
            <a:tailEnd/>
          </a:ln>
        </p:spPr>
        <p:txBody>
          <a:bodyPr wrap="none" anchor="ctr"/>
          <a:lstStyle/>
          <a:p>
            <a:endParaRPr lang="ja-JP" altLang="en-US"/>
          </a:p>
        </p:txBody>
      </p:sp>
      <p:sp>
        <p:nvSpPr>
          <p:cNvPr id="6156" name="Line 4"/>
          <p:cNvSpPr>
            <a:spLocks noChangeShapeType="1"/>
          </p:cNvSpPr>
          <p:nvPr/>
        </p:nvSpPr>
        <p:spPr bwMode="auto">
          <a:xfrm>
            <a:off x="228600" y="3886200"/>
            <a:ext cx="8108950" cy="0"/>
          </a:xfrm>
          <a:prstGeom prst="line">
            <a:avLst/>
          </a:prstGeom>
          <a:noFill/>
          <a:ln w="76200">
            <a:solidFill>
              <a:srgbClr val="000066"/>
            </a:solidFill>
            <a:round/>
            <a:headEnd/>
            <a:tailEnd type="triangle" w="med" len="med"/>
          </a:ln>
        </p:spPr>
        <p:txBody>
          <a:bodyPr/>
          <a:lstStyle/>
          <a:p>
            <a:endParaRPr lang="ja-JP" altLang="en-US"/>
          </a:p>
        </p:txBody>
      </p:sp>
      <p:graphicFrame>
        <p:nvGraphicFramePr>
          <p:cNvPr id="6146" name="Object 5"/>
          <p:cNvGraphicFramePr>
            <a:graphicFrameLocks noChangeAspect="1"/>
          </p:cNvGraphicFramePr>
          <p:nvPr/>
        </p:nvGraphicFramePr>
        <p:xfrm>
          <a:off x="4114800" y="3382963"/>
          <a:ext cx="611188" cy="350837"/>
        </p:xfrm>
        <a:graphic>
          <a:graphicData uri="http://schemas.openxmlformats.org/presentationml/2006/ole">
            <p:oleObj spid="_x0000_s6146" name="Equation" r:id="rId3" imgW="177480" imgH="101520" progId="Equation.DSMT4">
              <p:embed/>
            </p:oleObj>
          </a:graphicData>
        </a:graphic>
      </p:graphicFrame>
      <p:sp>
        <p:nvSpPr>
          <p:cNvPr id="6157" name="Rectangle 6"/>
          <p:cNvSpPr>
            <a:spLocks noChangeArrowheads="1"/>
          </p:cNvSpPr>
          <p:nvPr/>
        </p:nvSpPr>
        <p:spPr bwMode="auto">
          <a:xfrm>
            <a:off x="273050" y="30019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6147" name="Object 7"/>
          <p:cNvGraphicFramePr>
            <a:graphicFrameLocks noChangeAspect="1"/>
          </p:cNvGraphicFramePr>
          <p:nvPr/>
        </p:nvGraphicFramePr>
        <p:xfrm>
          <a:off x="349250" y="3078163"/>
          <a:ext cx="568325" cy="655637"/>
        </p:xfrm>
        <a:graphic>
          <a:graphicData uri="http://schemas.openxmlformats.org/presentationml/2006/ole">
            <p:oleObj spid="_x0000_s6147" name="Equation" r:id="rId4" imgW="164880" imgH="190440" progId="Equation.DSMT4">
              <p:embed/>
            </p:oleObj>
          </a:graphicData>
        </a:graphic>
      </p:graphicFrame>
      <p:sp>
        <p:nvSpPr>
          <p:cNvPr id="6158" name="Rectangle 8"/>
          <p:cNvSpPr>
            <a:spLocks noChangeArrowheads="1"/>
          </p:cNvSpPr>
          <p:nvPr/>
        </p:nvSpPr>
        <p:spPr bwMode="auto">
          <a:xfrm>
            <a:off x="1208088" y="30019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6148" name="Object 9"/>
          <p:cNvGraphicFramePr>
            <a:graphicFrameLocks noChangeAspect="1"/>
          </p:cNvGraphicFramePr>
          <p:nvPr/>
        </p:nvGraphicFramePr>
        <p:xfrm>
          <a:off x="1263650" y="3078163"/>
          <a:ext cx="611188" cy="655637"/>
        </p:xfrm>
        <a:graphic>
          <a:graphicData uri="http://schemas.openxmlformats.org/presentationml/2006/ole">
            <p:oleObj spid="_x0000_s6148" name="Equation" r:id="rId5" imgW="177480" imgH="190440" progId="Equation.DSMT4">
              <p:embed/>
            </p:oleObj>
          </a:graphicData>
        </a:graphic>
      </p:graphicFrame>
      <p:sp>
        <p:nvSpPr>
          <p:cNvPr id="6159" name="Rectangle 10"/>
          <p:cNvSpPr>
            <a:spLocks noChangeArrowheads="1"/>
          </p:cNvSpPr>
          <p:nvPr/>
        </p:nvSpPr>
        <p:spPr bwMode="auto">
          <a:xfrm>
            <a:off x="2047875" y="30019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6149" name="Object 11"/>
          <p:cNvGraphicFramePr>
            <a:graphicFrameLocks noChangeAspect="1"/>
          </p:cNvGraphicFramePr>
          <p:nvPr/>
        </p:nvGraphicFramePr>
        <p:xfrm>
          <a:off x="2101850" y="3078163"/>
          <a:ext cx="612775" cy="655637"/>
        </p:xfrm>
        <a:graphic>
          <a:graphicData uri="http://schemas.openxmlformats.org/presentationml/2006/ole">
            <p:oleObj spid="_x0000_s6149" name="Equation" r:id="rId6" imgW="177480" imgH="190440" progId="Equation.DSMT4">
              <p:embed/>
            </p:oleObj>
          </a:graphicData>
        </a:graphic>
      </p:graphicFrame>
      <p:sp>
        <p:nvSpPr>
          <p:cNvPr id="6160" name="Rectangle 12"/>
          <p:cNvSpPr>
            <a:spLocks noChangeArrowheads="1"/>
          </p:cNvSpPr>
          <p:nvPr/>
        </p:nvSpPr>
        <p:spPr bwMode="auto">
          <a:xfrm>
            <a:off x="2884488" y="3001963"/>
            <a:ext cx="685800" cy="685800"/>
          </a:xfrm>
          <a:prstGeom prst="rect">
            <a:avLst/>
          </a:prstGeom>
          <a:solidFill>
            <a:schemeClr val="hlink"/>
          </a:solidFill>
          <a:ln w="9525">
            <a:solidFill>
              <a:schemeClr val="tx1"/>
            </a:solidFill>
            <a:miter lim="800000"/>
            <a:headEnd/>
            <a:tailEnd/>
          </a:ln>
        </p:spPr>
        <p:txBody>
          <a:bodyPr wrap="none" anchor="ctr"/>
          <a:lstStyle/>
          <a:p>
            <a:endParaRPr lang="ja-JP" altLang="en-US"/>
          </a:p>
        </p:txBody>
      </p:sp>
      <p:graphicFrame>
        <p:nvGraphicFramePr>
          <p:cNvPr id="6150" name="Object 13"/>
          <p:cNvGraphicFramePr>
            <a:graphicFrameLocks noChangeAspect="1"/>
          </p:cNvGraphicFramePr>
          <p:nvPr/>
        </p:nvGraphicFramePr>
        <p:xfrm>
          <a:off x="2940050" y="3078163"/>
          <a:ext cx="611188" cy="655637"/>
        </p:xfrm>
        <a:graphic>
          <a:graphicData uri="http://schemas.openxmlformats.org/presentationml/2006/ole">
            <p:oleObj spid="_x0000_s6150" name="Equation" r:id="rId7" imgW="177480" imgH="190440" progId="Equation.DSMT4">
              <p:embed/>
            </p:oleObj>
          </a:graphicData>
        </a:graphic>
      </p:graphicFrame>
      <p:sp>
        <p:nvSpPr>
          <p:cNvPr id="6161" name="AutoShape 14"/>
          <p:cNvSpPr>
            <a:spLocks noChangeArrowheads="1"/>
          </p:cNvSpPr>
          <p:nvPr/>
        </p:nvSpPr>
        <p:spPr bwMode="auto">
          <a:xfrm rot="5400000">
            <a:off x="3009900" y="2506663"/>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6162" name="Text Box 28"/>
          <p:cNvSpPr txBox="1">
            <a:spLocks noChangeArrowheads="1"/>
          </p:cNvSpPr>
          <p:nvPr/>
        </p:nvSpPr>
        <p:spPr bwMode="auto">
          <a:xfrm>
            <a:off x="2209800" y="838200"/>
            <a:ext cx="2282825" cy="457200"/>
          </a:xfrm>
          <a:prstGeom prst="rect">
            <a:avLst/>
          </a:prstGeom>
          <a:noFill/>
          <a:ln w="9525">
            <a:noFill/>
            <a:miter lim="800000"/>
            <a:headEnd/>
            <a:tailEnd/>
          </a:ln>
        </p:spPr>
        <p:txBody>
          <a:bodyPr>
            <a:spAutoFit/>
          </a:bodyPr>
          <a:lstStyle/>
          <a:p>
            <a:r>
              <a:rPr lang="ja-JP" altLang="en-US"/>
              <a:t>無記憶情報源</a:t>
            </a:r>
          </a:p>
        </p:txBody>
      </p:sp>
      <p:sp>
        <p:nvSpPr>
          <p:cNvPr id="6163" name="AutoShape 29"/>
          <p:cNvSpPr>
            <a:spLocks noChangeArrowheads="1"/>
          </p:cNvSpPr>
          <p:nvPr/>
        </p:nvSpPr>
        <p:spPr bwMode="auto">
          <a:xfrm rot="5400000">
            <a:off x="419100" y="2506663"/>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6164" name="AutoShape 30"/>
          <p:cNvSpPr>
            <a:spLocks noChangeArrowheads="1"/>
          </p:cNvSpPr>
          <p:nvPr/>
        </p:nvSpPr>
        <p:spPr bwMode="auto">
          <a:xfrm rot="5400000">
            <a:off x="1257300" y="2506663"/>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6165" name="AutoShape 31"/>
          <p:cNvSpPr>
            <a:spLocks noChangeArrowheads="1"/>
          </p:cNvSpPr>
          <p:nvPr/>
        </p:nvSpPr>
        <p:spPr bwMode="auto">
          <a:xfrm rot="5400000">
            <a:off x="2171700" y="2506663"/>
            <a:ext cx="533400" cy="457200"/>
          </a:xfrm>
          <a:custGeom>
            <a:avLst/>
            <a:gdLst>
              <a:gd name="T0" fmla="*/ 9408855 w 21600"/>
              <a:gd name="T1" fmla="*/ 0 h 21600"/>
              <a:gd name="T2" fmla="*/ 5645051 w 21600"/>
              <a:gd name="T3" fmla="*/ 3225800 h 21600"/>
              <a:gd name="T4" fmla="*/ 0 w 21600"/>
              <a:gd name="T5" fmla="*/ 8064944 h 21600"/>
              <a:gd name="T6" fmla="*/ 5645051 w 21600"/>
              <a:gd name="T7" fmla="*/ 9677399 h 21600"/>
              <a:gd name="T8" fmla="*/ 11290126 w 21600"/>
              <a:gd name="T9" fmla="*/ 6720417 h 21600"/>
              <a:gd name="T10" fmla="*/ 13172018 w 21600"/>
              <a:gd name="T11" fmla="*/ 3225800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4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close/>
              </a:path>
            </a:pathLst>
          </a:custGeom>
          <a:solidFill>
            <a:srgbClr val="FF0000"/>
          </a:solidFill>
          <a:ln w="9525">
            <a:solidFill>
              <a:schemeClr val="tx1"/>
            </a:solidFill>
            <a:miter lim="800000"/>
            <a:headEnd/>
            <a:tailEnd/>
          </a:ln>
        </p:spPr>
        <p:txBody>
          <a:bodyPr wrap="none" anchor="ctr"/>
          <a:lstStyle/>
          <a:p>
            <a:endParaRPr lang="ja-JP" altLang="en-US"/>
          </a:p>
        </p:txBody>
      </p:sp>
      <p:sp>
        <p:nvSpPr>
          <p:cNvPr id="6166" name="AutoShape 35"/>
          <p:cNvSpPr>
            <a:spLocks noChangeArrowheads="1"/>
          </p:cNvSpPr>
          <p:nvPr/>
        </p:nvSpPr>
        <p:spPr bwMode="auto">
          <a:xfrm>
            <a:off x="5791200" y="304800"/>
            <a:ext cx="3276600" cy="1600200"/>
          </a:xfrm>
          <a:prstGeom prst="wedgeRoundRectCallout">
            <a:avLst>
              <a:gd name="adj1" fmla="val -64292"/>
              <a:gd name="adj2" fmla="val 24602"/>
              <a:gd name="adj3" fmla="val 16667"/>
            </a:avLst>
          </a:prstGeom>
          <a:solidFill>
            <a:schemeClr val="hlink"/>
          </a:solidFill>
          <a:ln w="9525">
            <a:solidFill>
              <a:schemeClr val="tx1"/>
            </a:solidFill>
            <a:miter lim="800000"/>
            <a:headEnd/>
            <a:tailEnd/>
          </a:ln>
        </p:spPr>
        <p:txBody>
          <a:bodyPr/>
          <a:lstStyle/>
          <a:p>
            <a:pPr algn="ctr"/>
            <a:endParaRPr lang="ja-JP" altLang="ja-JP"/>
          </a:p>
        </p:txBody>
      </p:sp>
      <p:sp>
        <p:nvSpPr>
          <p:cNvPr id="6167" name="Text Box 36"/>
          <p:cNvSpPr txBox="1">
            <a:spLocks noChangeArrowheads="1"/>
          </p:cNvSpPr>
          <p:nvPr/>
        </p:nvSpPr>
        <p:spPr bwMode="auto">
          <a:xfrm>
            <a:off x="5927725" y="706438"/>
            <a:ext cx="2909888" cy="822325"/>
          </a:xfrm>
          <a:prstGeom prst="rect">
            <a:avLst/>
          </a:prstGeom>
          <a:noFill/>
          <a:ln w="9525">
            <a:noFill/>
            <a:miter lim="800000"/>
            <a:headEnd/>
            <a:tailEnd/>
          </a:ln>
        </p:spPr>
        <p:txBody>
          <a:bodyPr wrap="none">
            <a:spAutoFit/>
          </a:bodyPr>
          <a:lstStyle/>
          <a:p>
            <a:r>
              <a:rPr lang="ja-JP" altLang="en-US"/>
              <a:t>記号の生成確率が、</a:t>
            </a:r>
          </a:p>
          <a:p>
            <a:r>
              <a:rPr lang="ja-JP" altLang="en-US"/>
              <a:t>以前の記号に無関係</a:t>
            </a:r>
          </a:p>
        </p:txBody>
      </p:sp>
      <p:graphicFrame>
        <p:nvGraphicFramePr>
          <p:cNvPr id="6151" name="Object 39"/>
          <p:cNvGraphicFramePr>
            <a:graphicFrameLocks noChangeAspect="1"/>
          </p:cNvGraphicFramePr>
          <p:nvPr/>
        </p:nvGraphicFramePr>
        <p:xfrm>
          <a:off x="1295400" y="1219200"/>
          <a:ext cx="4038600" cy="1176338"/>
        </p:xfrm>
        <a:graphic>
          <a:graphicData uri="http://schemas.openxmlformats.org/presentationml/2006/ole">
            <p:oleObj spid="_x0000_s6151" name="Equation" r:id="rId8" imgW="1879560" imgH="507960" progId="Equation.DSMT4">
              <p:embed/>
            </p:oleObj>
          </a:graphicData>
        </a:graphic>
      </p:graphicFrame>
      <p:sp>
        <p:nvSpPr>
          <p:cNvPr id="6168" name="Text Box 40"/>
          <p:cNvSpPr txBox="1">
            <a:spLocks noChangeArrowheads="1"/>
          </p:cNvSpPr>
          <p:nvPr/>
        </p:nvSpPr>
        <p:spPr bwMode="auto">
          <a:xfrm>
            <a:off x="685800" y="4038600"/>
            <a:ext cx="6572250" cy="822325"/>
          </a:xfrm>
          <a:prstGeom prst="rect">
            <a:avLst/>
          </a:prstGeom>
          <a:noFill/>
          <a:ln w="9525">
            <a:noFill/>
            <a:miter lim="800000"/>
            <a:headEnd/>
            <a:tailEnd/>
          </a:ln>
        </p:spPr>
        <p:txBody>
          <a:bodyPr wrap="none">
            <a:spAutoFit/>
          </a:bodyPr>
          <a:lstStyle/>
          <a:p>
            <a:r>
              <a:rPr lang="ja-JP" altLang="en-US"/>
              <a:t>無記憶情報源の１記号あたりの（平均）情報量は、</a:t>
            </a:r>
          </a:p>
          <a:p>
            <a:r>
              <a:rPr lang="ja-JP" altLang="en-US"/>
              <a:t>次式で表される。</a:t>
            </a:r>
          </a:p>
        </p:txBody>
      </p:sp>
      <p:graphicFrame>
        <p:nvGraphicFramePr>
          <p:cNvPr id="6152" name="Object 41"/>
          <p:cNvGraphicFramePr>
            <a:graphicFrameLocks noChangeAspect="1"/>
          </p:cNvGraphicFramePr>
          <p:nvPr/>
        </p:nvGraphicFramePr>
        <p:xfrm>
          <a:off x="1371600" y="5029200"/>
          <a:ext cx="5257800" cy="871538"/>
        </p:xfrm>
        <a:graphic>
          <a:graphicData uri="http://schemas.openxmlformats.org/presentationml/2006/ole">
            <p:oleObj spid="_x0000_s6152" name="Equation" r:id="rId9" imgW="2641320" imgH="40608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スライド番号プレースホルダ 3"/>
          <p:cNvSpPr>
            <a:spLocks noGrp="1"/>
          </p:cNvSpPr>
          <p:nvPr>
            <p:ph type="sldNum" sz="quarter" idx="12"/>
          </p:nvPr>
        </p:nvSpPr>
        <p:spPr>
          <a:noFill/>
        </p:spPr>
        <p:txBody>
          <a:bodyPr/>
          <a:lstStyle/>
          <a:p>
            <a:fld id="{B6278BB6-E068-402D-B3BC-03308B42F1B4}" type="slidenum">
              <a:rPr lang="en-US" altLang="ja-JP" smtClean="0"/>
              <a:pPr/>
              <a:t>9</a:t>
            </a:fld>
            <a:endParaRPr lang="en-US" altLang="ja-JP" smtClean="0"/>
          </a:p>
        </p:txBody>
      </p:sp>
      <p:sp>
        <p:nvSpPr>
          <p:cNvPr id="7175" name="Text Box 2"/>
          <p:cNvSpPr txBox="1">
            <a:spLocks noChangeArrowheads="1"/>
          </p:cNvSpPr>
          <p:nvPr/>
        </p:nvSpPr>
        <p:spPr bwMode="auto">
          <a:xfrm>
            <a:off x="357158" y="285728"/>
            <a:ext cx="2786063" cy="457200"/>
          </a:xfrm>
          <a:prstGeom prst="rect">
            <a:avLst/>
          </a:prstGeom>
          <a:noFill/>
          <a:ln w="9525">
            <a:noFill/>
            <a:miter lim="800000"/>
            <a:headEnd/>
            <a:tailEnd/>
          </a:ln>
        </p:spPr>
        <p:txBody>
          <a:bodyPr wrap="none">
            <a:spAutoFit/>
          </a:bodyPr>
          <a:lstStyle/>
          <a:p>
            <a:r>
              <a:rPr lang="ja-JP" altLang="en-US"/>
              <a:t>１記号の発生速度を</a:t>
            </a:r>
          </a:p>
        </p:txBody>
      </p:sp>
      <p:graphicFrame>
        <p:nvGraphicFramePr>
          <p:cNvPr id="7170" name="Object 3"/>
          <p:cNvGraphicFramePr>
            <a:graphicFrameLocks noChangeAspect="1"/>
          </p:cNvGraphicFramePr>
          <p:nvPr/>
        </p:nvGraphicFramePr>
        <p:xfrm>
          <a:off x="1357290" y="857232"/>
          <a:ext cx="3771900" cy="728663"/>
        </p:xfrm>
        <a:graphic>
          <a:graphicData uri="http://schemas.openxmlformats.org/presentationml/2006/ole">
            <p:oleObj spid="_x0000_s7170" name="Equation" r:id="rId3" imgW="1447560" imgH="279360" progId="Equation.DSMT4">
              <p:embed/>
            </p:oleObj>
          </a:graphicData>
        </a:graphic>
      </p:graphicFrame>
      <p:sp>
        <p:nvSpPr>
          <p:cNvPr id="7176" name="Text Box 4"/>
          <p:cNvSpPr txBox="1">
            <a:spLocks noChangeArrowheads="1"/>
          </p:cNvSpPr>
          <p:nvPr/>
        </p:nvSpPr>
        <p:spPr bwMode="auto">
          <a:xfrm>
            <a:off x="357158" y="1571612"/>
            <a:ext cx="7380288" cy="822325"/>
          </a:xfrm>
          <a:prstGeom prst="rect">
            <a:avLst/>
          </a:prstGeom>
          <a:noFill/>
          <a:ln w="9525">
            <a:noFill/>
            <a:miter lim="800000"/>
            <a:headEnd/>
            <a:tailEnd/>
          </a:ln>
        </p:spPr>
        <p:txBody>
          <a:bodyPr wrap="none">
            <a:spAutoFit/>
          </a:bodyPr>
          <a:lstStyle/>
          <a:p>
            <a:r>
              <a:rPr lang="ja-JP" altLang="en-US" dirty="0"/>
              <a:t>とする。このとき、単位時間あたりの発生平均情報量は、</a:t>
            </a:r>
          </a:p>
          <a:p>
            <a:r>
              <a:rPr lang="ja-JP" altLang="en-US" dirty="0"/>
              <a:t>次式であらわされる。</a:t>
            </a:r>
          </a:p>
        </p:txBody>
      </p:sp>
      <p:graphicFrame>
        <p:nvGraphicFramePr>
          <p:cNvPr id="7171" name="Object 5"/>
          <p:cNvGraphicFramePr>
            <a:graphicFrameLocks noChangeAspect="1"/>
          </p:cNvGraphicFramePr>
          <p:nvPr/>
        </p:nvGraphicFramePr>
        <p:xfrm>
          <a:off x="1071538" y="2643182"/>
          <a:ext cx="5357813" cy="1525588"/>
        </p:xfrm>
        <a:graphic>
          <a:graphicData uri="http://schemas.openxmlformats.org/presentationml/2006/ole">
            <p:oleObj spid="_x0000_s7171" name="Equation" r:id="rId4" imgW="2692080" imgH="711000" progId="Equation.DSMT4">
              <p:embed/>
            </p:oleObj>
          </a:graphicData>
        </a:graphic>
      </p:graphicFrame>
      <p:graphicFrame>
        <p:nvGraphicFramePr>
          <p:cNvPr id="7172" name="Object 6"/>
          <p:cNvGraphicFramePr>
            <a:graphicFrameLocks noChangeAspect="1"/>
          </p:cNvGraphicFramePr>
          <p:nvPr/>
        </p:nvGraphicFramePr>
        <p:xfrm>
          <a:off x="571500" y="5143500"/>
          <a:ext cx="3228975" cy="487363"/>
        </p:xfrm>
        <a:graphic>
          <a:graphicData uri="http://schemas.openxmlformats.org/presentationml/2006/ole">
            <p:oleObj spid="_x0000_s7172" name="Equation" r:id="rId5" imgW="1434960" imgH="215640" progId="Equation.DSMT4">
              <p:embed/>
            </p:oleObj>
          </a:graphicData>
        </a:graphic>
      </p:graphicFrame>
      <p:sp>
        <p:nvSpPr>
          <p:cNvPr id="7177" name="Text Box 4"/>
          <p:cNvSpPr txBox="1">
            <a:spLocks noChangeArrowheads="1"/>
          </p:cNvSpPr>
          <p:nvPr/>
        </p:nvSpPr>
        <p:spPr bwMode="auto">
          <a:xfrm>
            <a:off x="500034" y="4357694"/>
            <a:ext cx="4628190" cy="461665"/>
          </a:xfrm>
          <a:prstGeom prst="rect">
            <a:avLst/>
          </a:prstGeom>
          <a:noFill/>
          <a:ln w="9525">
            <a:noFill/>
            <a:miter lim="800000"/>
            <a:headEnd/>
            <a:tailEnd/>
          </a:ln>
        </p:spPr>
        <p:txBody>
          <a:bodyPr wrap="none">
            <a:spAutoFit/>
          </a:bodyPr>
          <a:lstStyle/>
          <a:p>
            <a:r>
              <a:rPr lang="ja-JP" altLang="en-US" dirty="0" smtClean="0"/>
              <a:t>以下</a:t>
            </a:r>
            <a:r>
              <a:rPr lang="ja-JP" altLang="en-US" dirty="0" smtClean="0"/>
              <a:t>の単位系の関係</a:t>
            </a:r>
            <a:r>
              <a:rPr lang="ja-JP" altLang="en-US" dirty="0" smtClean="0"/>
              <a:t>に</a:t>
            </a:r>
            <a:r>
              <a:rPr lang="ja-JP" altLang="en-US" dirty="0"/>
              <a:t>注意する。</a:t>
            </a:r>
          </a:p>
        </p:txBody>
      </p:sp>
      <p:graphicFrame>
        <p:nvGraphicFramePr>
          <p:cNvPr id="7173" name="Object 7"/>
          <p:cNvGraphicFramePr>
            <a:graphicFrameLocks noChangeAspect="1"/>
          </p:cNvGraphicFramePr>
          <p:nvPr/>
        </p:nvGraphicFramePr>
        <p:xfrm>
          <a:off x="571500" y="5786438"/>
          <a:ext cx="7629525" cy="487362"/>
        </p:xfrm>
        <a:graphic>
          <a:graphicData uri="http://schemas.openxmlformats.org/presentationml/2006/ole">
            <p:oleObj spid="_x0000_s7173" name="Equation" r:id="rId6" imgW="3390840" imgH="215640" progId="Equation.DSMT4">
              <p:embed/>
            </p:oleObj>
          </a:graphicData>
        </a:graphic>
      </p:graphicFrame>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2497</TotalTime>
  <Words>1589</Words>
  <Application>Microsoft Office PowerPoint</Application>
  <PresentationFormat>画面に合わせる (4:3)</PresentationFormat>
  <Paragraphs>364</Paragraphs>
  <Slides>57</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2</vt:i4>
      </vt:variant>
      <vt:variant>
        <vt:lpstr>スライド タイトル</vt:lpstr>
      </vt:variant>
      <vt:variant>
        <vt:i4>57</vt:i4>
      </vt:variant>
    </vt:vector>
  </HeadingPairs>
  <TitlesOfParts>
    <vt:vector size="60" baseType="lpstr">
      <vt:lpstr>標準デザイン</vt:lpstr>
      <vt:lpstr>Equation</vt:lpstr>
      <vt:lpstr>MathType 6.0 Equation</vt:lpstr>
      <vt:lpstr>様々な情報源（４章）</vt:lpstr>
      <vt:lpstr>情報源の役割</vt:lpstr>
      <vt:lpstr>情報源モデル</vt:lpstr>
      <vt:lpstr>情報源例１</vt:lpstr>
      <vt:lpstr>情報源例２</vt:lpstr>
      <vt:lpstr>通報(メッセージ）</vt:lpstr>
      <vt:lpstr>情報源における記憶</vt:lpstr>
      <vt:lpstr>無記憶情報源（独立情報源）</vt:lpstr>
      <vt:lpstr>スライド 9</vt:lpstr>
      <vt:lpstr>記憶のある情報源</vt:lpstr>
      <vt:lpstr>問題</vt:lpstr>
      <vt:lpstr>マルコフ情報源</vt:lpstr>
      <vt:lpstr>マルコフ情報源</vt:lpstr>
      <vt:lpstr>（単純）マルコフ情報源</vt:lpstr>
      <vt:lpstr>マルコフ情報源における状態の遷移</vt:lpstr>
      <vt:lpstr>状態遷移（確率）行列</vt:lpstr>
      <vt:lpstr>状態遷移確率行列のイメージ</vt:lpstr>
      <vt:lpstr>シャノン線図（状態遷移図）</vt:lpstr>
      <vt:lpstr>マルコフ情報源例（アルファベット）</vt:lpstr>
      <vt:lpstr>状態遷移行列</vt:lpstr>
      <vt:lpstr>シャノン線図（アルファベット）</vt:lpstr>
      <vt:lpstr>マルコフ情報源例（２元単純マルコフ情報源）</vt:lpstr>
      <vt:lpstr>２元単純マルコフ情報源のシャノン線図</vt:lpstr>
      <vt:lpstr>練習１</vt:lpstr>
      <vt:lpstr>練習２</vt:lpstr>
      <vt:lpstr>練習３</vt:lpstr>
      <vt:lpstr>（参考）無記憶情報源の状態遷移行列</vt:lpstr>
      <vt:lpstr>スライド 28</vt:lpstr>
      <vt:lpstr>練習</vt:lpstr>
      <vt:lpstr>定常分布</vt:lpstr>
      <vt:lpstr>定常分布の求め方</vt:lpstr>
      <vt:lpstr>スライド 32</vt:lpstr>
      <vt:lpstr>定常分布例</vt:lpstr>
      <vt:lpstr>スライド 34</vt:lpstr>
      <vt:lpstr>練習</vt:lpstr>
      <vt:lpstr>無記憶情報源における定常分布</vt:lpstr>
      <vt:lpstr>スライド 37</vt:lpstr>
      <vt:lpstr>マルコフ情報源の随伴（無記憶）情報源</vt:lpstr>
      <vt:lpstr>マルコフ情報源のエントロピー</vt:lpstr>
      <vt:lpstr>マルコフ情報源のエントロピー例</vt:lpstr>
      <vt:lpstr>スライド 41</vt:lpstr>
      <vt:lpstr>マルコフ情報源のエントロピーの意味</vt:lpstr>
      <vt:lpstr>イメージ</vt:lpstr>
      <vt:lpstr>練習</vt:lpstr>
      <vt:lpstr>マルコフ情報源のエントロピーの性質</vt:lpstr>
      <vt:lpstr>随伴情報源のエントロピー例</vt:lpstr>
      <vt:lpstr>練習</vt:lpstr>
      <vt:lpstr>情報源の分類</vt:lpstr>
      <vt:lpstr>情報源の分類図</vt:lpstr>
      <vt:lpstr>様々なマルコフ情報源</vt:lpstr>
      <vt:lpstr>エルゴード性</vt:lpstr>
      <vt:lpstr>スライド 52</vt:lpstr>
      <vt:lpstr>状態遷移行列による判別</vt:lpstr>
      <vt:lpstr>過渡的なマルコフ情報源</vt:lpstr>
      <vt:lpstr>エルゴードマルコフ情報源</vt:lpstr>
      <vt:lpstr>正規マルコフ情報源</vt:lpstr>
      <vt:lpstr>練習</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情報理論</dc:title>
  <dc:creator>kusakari</dc:creator>
  <cp:lastModifiedBy>kusakari</cp:lastModifiedBy>
  <cp:revision>133</cp:revision>
  <dcterms:created xsi:type="dcterms:W3CDTF">2006-04-07T23:15:43Z</dcterms:created>
  <dcterms:modified xsi:type="dcterms:W3CDTF">2009-10-27T00:55:52Z</dcterms:modified>
</cp:coreProperties>
</file>