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handoutMasterIdLst>
    <p:handoutMasterId r:id="rId51"/>
  </p:handoutMasterIdLst>
  <p:sldIdLst>
    <p:sldId id="266" r:id="rId2"/>
    <p:sldId id="405" r:id="rId3"/>
    <p:sldId id="451" r:id="rId4"/>
    <p:sldId id="384" r:id="rId5"/>
    <p:sldId id="385" r:id="rId6"/>
    <p:sldId id="380" r:id="rId7"/>
    <p:sldId id="388" r:id="rId8"/>
    <p:sldId id="379" r:id="rId9"/>
    <p:sldId id="387" r:id="rId10"/>
    <p:sldId id="386" r:id="rId11"/>
    <p:sldId id="389" r:id="rId12"/>
    <p:sldId id="390" r:id="rId13"/>
    <p:sldId id="391" r:id="rId14"/>
    <p:sldId id="381" r:id="rId15"/>
    <p:sldId id="382" r:id="rId16"/>
    <p:sldId id="392" r:id="rId17"/>
    <p:sldId id="453" r:id="rId18"/>
    <p:sldId id="454" r:id="rId19"/>
    <p:sldId id="452" r:id="rId20"/>
    <p:sldId id="419" r:id="rId21"/>
    <p:sldId id="457" r:id="rId22"/>
    <p:sldId id="420" r:id="rId23"/>
    <p:sldId id="421" r:id="rId24"/>
    <p:sldId id="422" r:id="rId25"/>
    <p:sldId id="423" r:id="rId26"/>
    <p:sldId id="424" r:id="rId27"/>
    <p:sldId id="425" r:id="rId28"/>
    <p:sldId id="426" r:id="rId29"/>
    <p:sldId id="427" r:id="rId30"/>
    <p:sldId id="428" r:id="rId31"/>
    <p:sldId id="456" r:id="rId32"/>
    <p:sldId id="455" r:id="rId33"/>
    <p:sldId id="458" r:id="rId34"/>
    <p:sldId id="429" r:id="rId35"/>
    <p:sldId id="430" r:id="rId36"/>
    <p:sldId id="431" r:id="rId37"/>
    <p:sldId id="432" r:id="rId38"/>
    <p:sldId id="433" r:id="rId39"/>
    <p:sldId id="434" r:id="rId40"/>
    <p:sldId id="436" r:id="rId41"/>
    <p:sldId id="437" r:id="rId42"/>
    <p:sldId id="438" r:id="rId43"/>
    <p:sldId id="439" r:id="rId44"/>
    <p:sldId id="440" r:id="rId45"/>
    <p:sldId id="435" r:id="rId46"/>
    <p:sldId id="460" r:id="rId47"/>
    <p:sldId id="461" r:id="rId48"/>
    <p:sldId id="459" r:id="rId49"/>
  </p:sldIdLst>
  <p:sldSz cx="9144000" cy="6858000" type="screen4x3"/>
  <p:notesSz cx="7099300" cy="10234613"/>
  <p:defaultTextStyle>
    <a:defPPr>
      <a:defRPr lang="ja-JP"/>
    </a:defPPr>
    <a:lvl1pPr algn="l" rtl="0" fontAlgn="base">
      <a:spcBef>
        <a:spcPct val="0"/>
      </a:spcBef>
      <a:spcAft>
        <a:spcPct val="0"/>
      </a:spcAft>
      <a:defRPr kumimoji="1" sz="2400" b="1"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b="1"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b="1"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b="1"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b="1"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b="1"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b="1"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b="1"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b="1"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CCCC"/>
    <a:srgbClr val="FFFF00"/>
    <a:srgbClr val="FFFFCC"/>
    <a:srgbClr val="FFCCFF"/>
    <a:srgbClr val="FF9900"/>
    <a:srgbClr val="FF0000"/>
    <a:srgbClr val="00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2787" autoAdjust="0"/>
    <p:restoredTop sz="90929" autoAdjust="0"/>
  </p:normalViewPr>
  <p:slideViewPr>
    <p:cSldViewPr>
      <p:cViewPr>
        <p:scale>
          <a:sx n="50" d="100"/>
          <a:sy n="50" d="100"/>
        </p:scale>
        <p:origin x="-570" y="7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540" y="-84"/>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1" Type="http://schemas.openxmlformats.org/officeDocument/2006/relationships/slide" Target="slides/slide2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 Id="rId6" Type="http://schemas.openxmlformats.org/officeDocument/2006/relationships/image" Target="../media/image37.wmf"/><Relationship Id="rId5" Type="http://schemas.openxmlformats.org/officeDocument/2006/relationships/image" Target="../media/image36.wmf"/><Relationship Id="rId4" Type="http://schemas.openxmlformats.org/officeDocument/2006/relationships/image" Target="../media/image35.wmf"/></Relationships>
</file>

<file path=ppt/drawings/_rels/vmlDrawing11.vml.rels><?xml version="1.0" encoding="UTF-8" standalone="yes"?>
<Relationships xmlns="http://schemas.openxmlformats.org/package/2006/relationships"><Relationship Id="rId8" Type="http://schemas.openxmlformats.org/officeDocument/2006/relationships/image" Target="../media/image45.wmf"/><Relationship Id="rId13" Type="http://schemas.openxmlformats.org/officeDocument/2006/relationships/image" Target="../media/image50.wmf"/><Relationship Id="rId3" Type="http://schemas.openxmlformats.org/officeDocument/2006/relationships/image" Target="../media/image40.wmf"/><Relationship Id="rId7" Type="http://schemas.openxmlformats.org/officeDocument/2006/relationships/image" Target="../media/image44.wmf"/><Relationship Id="rId12" Type="http://schemas.openxmlformats.org/officeDocument/2006/relationships/image" Target="../media/image49.wmf"/><Relationship Id="rId17" Type="http://schemas.openxmlformats.org/officeDocument/2006/relationships/image" Target="../media/image54.wmf"/><Relationship Id="rId2" Type="http://schemas.openxmlformats.org/officeDocument/2006/relationships/image" Target="../media/image39.wmf"/><Relationship Id="rId16" Type="http://schemas.openxmlformats.org/officeDocument/2006/relationships/image" Target="../media/image53.wmf"/><Relationship Id="rId1" Type="http://schemas.openxmlformats.org/officeDocument/2006/relationships/image" Target="../media/image38.wmf"/><Relationship Id="rId6" Type="http://schemas.openxmlformats.org/officeDocument/2006/relationships/image" Target="../media/image43.wmf"/><Relationship Id="rId11" Type="http://schemas.openxmlformats.org/officeDocument/2006/relationships/image" Target="../media/image48.wmf"/><Relationship Id="rId5" Type="http://schemas.openxmlformats.org/officeDocument/2006/relationships/image" Target="../media/image42.wmf"/><Relationship Id="rId15" Type="http://schemas.openxmlformats.org/officeDocument/2006/relationships/image" Target="../media/image52.wmf"/><Relationship Id="rId10" Type="http://schemas.openxmlformats.org/officeDocument/2006/relationships/image" Target="../media/image47.wmf"/><Relationship Id="rId4" Type="http://schemas.openxmlformats.org/officeDocument/2006/relationships/image" Target="../media/image41.wmf"/><Relationship Id="rId9" Type="http://schemas.openxmlformats.org/officeDocument/2006/relationships/image" Target="../media/image46.wmf"/><Relationship Id="rId14" Type="http://schemas.openxmlformats.org/officeDocument/2006/relationships/image" Target="../media/image51.wmf"/></Relationships>
</file>

<file path=ppt/drawings/_rels/vmlDrawing12.vml.rels><?xml version="1.0" encoding="UTF-8" standalone="yes"?>
<Relationships xmlns="http://schemas.openxmlformats.org/package/2006/relationships"><Relationship Id="rId8" Type="http://schemas.openxmlformats.org/officeDocument/2006/relationships/image" Target="../media/image62.wmf"/><Relationship Id="rId13" Type="http://schemas.openxmlformats.org/officeDocument/2006/relationships/image" Target="../media/image67.wmf"/><Relationship Id="rId3" Type="http://schemas.openxmlformats.org/officeDocument/2006/relationships/image" Target="../media/image57.wmf"/><Relationship Id="rId7" Type="http://schemas.openxmlformats.org/officeDocument/2006/relationships/image" Target="../media/image61.wmf"/><Relationship Id="rId12" Type="http://schemas.openxmlformats.org/officeDocument/2006/relationships/image" Target="../media/image66.wmf"/><Relationship Id="rId17" Type="http://schemas.openxmlformats.org/officeDocument/2006/relationships/image" Target="../media/image71.wmf"/><Relationship Id="rId2" Type="http://schemas.openxmlformats.org/officeDocument/2006/relationships/image" Target="../media/image56.wmf"/><Relationship Id="rId16" Type="http://schemas.openxmlformats.org/officeDocument/2006/relationships/image" Target="../media/image70.wmf"/><Relationship Id="rId1" Type="http://schemas.openxmlformats.org/officeDocument/2006/relationships/image" Target="../media/image55.wmf"/><Relationship Id="rId6" Type="http://schemas.openxmlformats.org/officeDocument/2006/relationships/image" Target="../media/image60.wmf"/><Relationship Id="rId11" Type="http://schemas.openxmlformats.org/officeDocument/2006/relationships/image" Target="../media/image65.wmf"/><Relationship Id="rId5" Type="http://schemas.openxmlformats.org/officeDocument/2006/relationships/image" Target="../media/image59.wmf"/><Relationship Id="rId15" Type="http://schemas.openxmlformats.org/officeDocument/2006/relationships/image" Target="../media/image69.wmf"/><Relationship Id="rId10" Type="http://schemas.openxmlformats.org/officeDocument/2006/relationships/image" Target="../media/image64.wmf"/><Relationship Id="rId4" Type="http://schemas.openxmlformats.org/officeDocument/2006/relationships/image" Target="../media/image58.wmf"/><Relationship Id="rId9" Type="http://schemas.openxmlformats.org/officeDocument/2006/relationships/image" Target="../media/image63.wmf"/><Relationship Id="rId14" Type="http://schemas.openxmlformats.org/officeDocument/2006/relationships/image" Target="../media/image68.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74.wmf"/><Relationship Id="rId2" Type="http://schemas.openxmlformats.org/officeDocument/2006/relationships/image" Target="../media/image73.wmf"/><Relationship Id="rId1" Type="http://schemas.openxmlformats.org/officeDocument/2006/relationships/image" Target="../media/image72.wmf"/><Relationship Id="rId4" Type="http://schemas.openxmlformats.org/officeDocument/2006/relationships/image" Target="../media/image75.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78.wmf"/><Relationship Id="rId7" Type="http://schemas.openxmlformats.org/officeDocument/2006/relationships/image" Target="../media/image82.wmf"/><Relationship Id="rId2" Type="http://schemas.openxmlformats.org/officeDocument/2006/relationships/image" Target="../media/image77.wmf"/><Relationship Id="rId1" Type="http://schemas.openxmlformats.org/officeDocument/2006/relationships/image" Target="../media/image76.wmf"/><Relationship Id="rId6" Type="http://schemas.openxmlformats.org/officeDocument/2006/relationships/image" Target="../media/image81.wmf"/><Relationship Id="rId5" Type="http://schemas.openxmlformats.org/officeDocument/2006/relationships/image" Target="../media/image80.wmf"/><Relationship Id="rId4" Type="http://schemas.openxmlformats.org/officeDocument/2006/relationships/image" Target="../media/image79.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84.wmf"/><Relationship Id="rId2" Type="http://schemas.openxmlformats.org/officeDocument/2006/relationships/image" Target="../media/image83.wmf"/><Relationship Id="rId1" Type="http://schemas.openxmlformats.org/officeDocument/2006/relationships/image" Target="../media/image22.wmf"/><Relationship Id="rId5" Type="http://schemas.openxmlformats.org/officeDocument/2006/relationships/image" Target="../media/image86.wmf"/><Relationship Id="rId4" Type="http://schemas.openxmlformats.org/officeDocument/2006/relationships/image" Target="../media/image85.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87.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90.wmf"/><Relationship Id="rId7" Type="http://schemas.openxmlformats.org/officeDocument/2006/relationships/image" Target="../media/image94.wmf"/><Relationship Id="rId2" Type="http://schemas.openxmlformats.org/officeDocument/2006/relationships/image" Target="../media/image89.wmf"/><Relationship Id="rId1" Type="http://schemas.openxmlformats.org/officeDocument/2006/relationships/image" Target="../media/image88.wmf"/><Relationship Id="rId6" Type="http://schemas.openxmlformats.org/officeDocument/2006/relationships/image" Target="../media/image93.wmf"/><Relationship Id="rId5" Type="http://schemas.openxmlformats.org/officeDocument/2006/relationships/image" Target="../media/image92.wmf"/><Relationship Id="rId4" Type="http://schemas.openxmlformats.org/officeDocument/2006/relationships/image" Target="../media/image91.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97.wmf"/><Relationship Id="rId2" Type="http://schemas.openxmlformats.org/officeDocument/2006/relationships/image" Target="../media/image96.wmf"/><Relationship Id="rId1" Type="http://schemas.openxmlformats.org/officeDocument/2006/relationships/image" Target="../media/image95.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100.wmf"/><Relationship Id="rId7" Type="http://schemas.openxmlformats.org/officeDocument/2006/relationships/image" Target="../media/image104.wmf"/><Relationship Id="rId2" Type="http://schemas.openxmlformats.org/officeDocument/2006/relationships/image" Target="../media/image99.wmf"/><Relationship Id="rId1" Type="http://schemas.openxmlformats.org/officeDocument/2006/relationships/image" Target="../media/image98.wmf"/><Relationship Id="rId6" Type="http://schemas.openxmlformats.org/officeDocument/2006/relationships/image" Target="../media/image103.wmf"/><Relationship Id="rId5" Type="http://schemas.openxmlformats.org/officeDocument/2006/relationships/image" Target="../media/image102.wmf"/><Relationship Id="rId4" Type="http://schemas.openxmlformats.org/officeDocument/2006/relationships/image" Target="../media/image10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107.wmf"/><Relationship Id="rId2" Type="http://schemas.openxmlformats.org/officeDocument/2006/relationships/image" Target="../media/image106.wmf"/><Relationship Id="rId1" Type="http://schemas.openxmlformats.org/officeDocument/2006/relationships/image" Target="../media/image105.wmf"/><Relationship Id="rId4" Type="http://schemas.openxmlformats.org/officeDocument/2006/relationships/image" Target="../media/image108.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111.wmf"/><Relationship Id="rId2" Type="http://schemas.openxmlformats.org/officeDocument/2006/relationships/image" Target="../media/image110.wmf"/><Relationship Id="rId1" Type="http://schemas.openxmlformats.org/officeDocument/2006/relationships/image" Target="../media/image109.wmf"/><Relationship Id="rId5" Type="http://schemas.openxmlformats.org/officeDocument/2006/relationships/image" Target="../media/image113.wmf"/><Relationship Id="rId4" Type="http://schemas.openxmlformats.org/officeDocument/2006/relationships/image" Target="../media/image112.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116.wmf"/><Relationship Id="rId2" Type="http://schemas.openxmlformats.org/officeDocument/2006/relationships/image" Target="../media/image115.wmf"/><Relationship Id="rId1" Type="http://schemas.openxmlformats.org/officeDocument/2006/relationships/image" Target="../media/image114.wmf"/><Relationship Id="rId6" Type="http://schemas.openxmlformats.org/officeDocument/2006/relationships/image" Target="../media/image119.wmf"/><Relationship Id="rId5" Type="http://schemas.openxmlformats.org/officeDocument/2006/relationships/image" Target="../media/image118.wmf"/><Relationship Id="rId4" Type="http://schemas.openxmlformats.org/officeDocument/2006/relationships/image" Target="../media/image117.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122.wmf"/><Relationship Id="rId2" Type="http://schemas.openxmlformats.org/officeDocument/2006/relationships/image" Target="../media/image121.wmf"/><Relationship Id="rId1" Type="http://schemas.openxmlformats.org/officeDocument/2006/relationships/image" Target="../media/image120.wmf"/><Relationship Id="rId5" Type="http://schemas.openxmlformats.org/officeDocument/2006/relationships/image" Target="../media/image124.wmf"/><Relationship Id="rId4" Type="http://schemas.openxmlformats.org/officeDocument/2006/relationships/image" Target="../media/image123.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126.wmf"/><Relationship Id="rId2" Type="http://schemas.openxmlformats.org/officeDocument/2006/relationships/image" Target="../media/image125.wmf"/><Relationship Id="rId1" Type="http://schemas.openxmlformats.org/officeDocument/2006/relationships/image" Target="../media/image120.wmf"/><Relationship Id="rId6" Type="http://schemas.openxmlformats.org/officeDocument/2006/relationships/image" Target="../media/image129.wmf"/><Relationship Id="rId5" Type="http://schemas.openxmlformats.org/officeDocument/2006/relationships/image" Target="../media/image128.wmf"/><Relationship Id="rId4" Type="http://schemas.openxmlformats.org/officeDocument/2006/relationships/image" Target="../media/image127.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131.wmf"/><Relationship Id="rId2" Type="http://schemas.openxmlformats.org/officeDocument/2006/relationships/image" Target="../media/image130.wmf"/><Relationship Id="rId1" Type="http://schemas.openxmlformats.org/officeDocument/2006/relationships/image" Target="../media/image120.wmf"/><Relationship Id="rId6" Type="http://schemas.openxmlformats.org/officeDocument/2006/relationships/image" Target="../media/image134.wmf"/><Relationship Id="rId5" Type="http://schemas.openxmlformats.org/officeDocument/2006/relationships/image" Target="../media/image133.wmf"/><Relationship Id="rId4" Type="http://schemas.openxmlformats.org/officeDocument/2006/relationships/image" Target="../media/image132.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137.wmf"/><Relationship Id="rId2" Type="http://schemas.openxmlformats.org/officeDocument/2006/relationships/image" Target="../media/image136.wmf"/><Relationship Id="rId1" Type="http://schemas.openxmlformats.org/officeDocument/2006/relationships/image" Target="../media/image135.wmf"/><Relationship Id="rId5" Type="http://schemas.openxmlformats.org/officeDocument/2006/relationships/image" Target="../media/image139.wmf"/><Relationship Id="rId4" Type="http://schemas.openxmlformats.org/officeDocument/2006/relationships/image" Target="../media/image138.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142.wmf"/><Relationship Id="rId2" Type="http://schemas.openxmlformats.org/officeDocument/2006/relationships/image" Target="../media/image141.wmf"/><Relationship Id="rId1" Type="http://schemas.openxmlformats.org/officeDocument/2006/relationships/image" Target="../media/image140.wmf"/><Relationship Id="rId5" Type="http://schemas.openxmlformats.org/officeDocument/2006/relationships/image" Target="../media/image144.wmf"/><Relationship Id="rId4" Type="http://schemas.openxmlformats.org/officeDocument/2006/relationships/image" Target="../media/image143.wmf"/></Relationships>
</file>

<file path=ppt/drawings/_rels/vmlDrawing28.vml.rels><?xml version="1.0" encoding="UTF-8" standalone="yes"?>
<Relationships xmlns="http://schemas.openxmlformats.org/package/2006/relationships"><Relationship Id="rId2" Type="http://schemas.openxmlformats.org/officeDocument/2006/relationships/image" Target="../media/image146.wmf"/><Relationship Id="rId1" Type="http://schemas.openxmlformats.org/officeDocument/2006/relationships/image" Target="../media/image145.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149.wmf"/><Relationship Id="rId2" Type="http://schemas.openxmlformats.org/officeDocument/2006/relationships/image" Target="../media/image148.wmf"/><Relationship Id="rId1" Type="http://schemas.openxmlformats.org/officeDocument/2006/relationships/image" Target="../media/image147.wmf"/><Relationship Id="rId5" Type="http://schemas.openxmlformats.org/officeDocument/2006/relationships/image" Target="../media/image151.wmf"/><Relationship Id="rId4" Type="http://schemas.openxmlformats.org/officeDocument/2006/relationships/image" Target="../media/image150.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152.wmf"/></Relationships>
</file>

<file path=ppt/drawings/_rels/vmlDrawing31.vml.rels><?xml version="1.0" encoding="UTF-8" standalone="yes"?>
<Relationships xmlns="http://schemas.openxmlformats.org/package/2006/relationships"><Relationship Id="rId2" Type="http://schemas.openxmlformats.org/officeDocument/2006/relationships/image" Target="../media/image154.wmf"/><Relationship Id="rId1" Type="http://schemas.openxmlformats.org/officeDocument/2006/relationships/image" Target="../media/image153.wmf"/></Relationships>
</file>

<file path=ppt/drawings/_rels/vmlDrawing32.vml.rels><?xml version="1.0" encoding="UTF-8" standalone="yes"?>
<Relationships xmlns="http://schemas.openxmlformats.org/package/2006/relationships"><Relationship Id="rId8" Type="http://schemas.openxmlformats.org/officeDocument/2006/relationships/image" Target="../media/image161.wmf"/><Relationship Id="rId3" Type="http://schemas.openxmlformats.org/officeDocument/2006/relationships/image" Target="../media/image156.wmf"/><Relationship Id="rId7" Type="http://schemas.openxmlformats.org/officeDocument/2006/relationships/image" Target="../media/image160.wmf"/><Relationship Id="rId2" Type="http://schemas.openxmlformats.org/officeDocument/2006/relationships/image" Target="../media/image155.wmf"/><Relationship Id="rId1" Type="http://schemas.openxmlformats.org/officeDocument/2006/relationships/image" Target="../media/image141.wmf"/><Relationship Id="rId6" Type="http://schemas.openxmlformats.org/officeDocument/2006/relationships/image" Target="../media/image159.wmf"/><Relationship Id="rId5" Type="http://schemas.openxmlformats.org/officeDocument/2006/relationships/image" Target="../media/image158.wmf"/><Relationship Id="rId4" Type="http://schemas.openxmlformats.org/officeDocument/2006/relationships/image" Target="../media/image157.wmf"/><Relationship Id="rId9" Type="http://schemas.openxmlformats.org/officeDocument/2006/relationships/image" Target="../media/image162.wmf"/></Relationships>
</file>

<file path=ppt/drawings/_rels/vmlDrawing33.vml.rels><?xml version="1.0" encoding="UTF-8" standalone="yes"?>
<Relationships xmlns="http://schemas.openxmlformats.org/package/2006/relationships"><Relationship Id="rId8" Type="http://schemas.openxmlformats.org/officeDocument/2006/relationships/image" Target="../media/image113.wmf"/><Relationship Id="rId3" Type="http://schemas.openxmlformats.org/officeDocument/2006/relationships/image" Target="../media/image156.wmf"/><Relationship Id="rId7" Type="http://schemas.openxmlformats.org/officeDocument/2006/relationships/image" Target="../media/image112.wmf"/><Relationship Id="rId2" Type="http://schemas.openxmlformats.org/officeDocument/2006/relationships/image" Target="../media/image155.wmf"/><Relationship Id="rId1" Type="http://schemas.openxmlformats.org/officeDocument/2006/relationships/image" Target="../media/image141.wmf"/><Relationship Id="rId6" Type="http://schemas.openxmlformats.org/officeDocument/2006/relationships/image" Target="../media/image111.wmf"/><Relationship Id="rId5" Type="http://schemas.openxmlformats.org/officeDocument/2006/relationships/image" Target="../media/image110.wmf"/><Relationship Id="rId4" Type="http://schemas.openxmlformats.org/officeDocument/2006/relationships/image" Target="../media/image157.wmf"/></Relationships>
</file>

<file path=ppt/drawings/_rels/vmlDrawing34.vml.rels><?xml version="1.0" encoding="UTF-8" standalone="yes"?>
<Relationships xmlns="http://schemas.openxmlformats.org/package/2006/relationships"><Relationship Id="rId8" Type="http://schemas.openxmlformats.org/officeDocument/2006/relationships/image" Target="../media/image166.wmf"/><Relationship Id="rId3" Type="http://schemas.openxmlformats.org/officeDocument/2006/relationships/image" Target="../media/image156.wmf"/><Relationship Id="rId7" Type="http://schemas.openxmlformats.org/officeDocument/2006/relationships/image" Target="../media/image165.wmf"/><Relationship Id="rId2" Type="http://schemas.openxmlformats.org/officeDocument/2006/relationships/image" Target="../media/image155.wmf"/><Relationship Id="rId1" Type="http://schemas.openxmlformats.org/officeDocument/2006/relationships/image" Target="../media/image141.wmf"/><Relationship Id="rId6" Type="http://schemas.openxmlformats.org/officeDocument/2006/relationships/image" Target="../media/image164.wmf"/><Relationship Id="rId5" Type="http://schemas.openxmlformats.org/officeDocument/2006/relationships/image" Target="../media/image163.wmf"/><Relationship Id="rId4" Type="http://schemas.openxmlformats.org/officeDocument/2006/relationships/image" Target="../media/image157.wmf"/></Relationships>
</file>

<file path=ppt/drawings/_rels/vmlDrawing35.vml.rels><?xml version="1.0" encoding="UTF-8" standalone="yes"?>
<Relationships xmlns="http://schemas.openxmlformats.org/package/2006/relationships"><Relationship Id="rId3" Type="http://schemas.openxmlformats.org/officeDocument/2006/relationships/image" Target="../media/image169.wmf"/><Relationship Id="rId2" Type="http://schemas.openxmlformats.org/officeDocument/2006/relationships/image" Target="../media/image168.wmf"/><Relationship Id="rId1" Type="http://schemas.openxmlformats.org/officeDocument/2006/relationships/image" Target="../media/image167.wmf"/><Relationship Id="rId4" Type="http://schemas.openxmlformats.org/officeDocument/2006/relationships/image" Target="../media/image170.wmf"/></Relationships>
</file>

<file path=ppt/drawings/_rels/vmlDrawing36.vml.rels><?xml version="1.0" encoding="UTF-8" standalone="yes"?>
<Relationships xmlns="http://schemas.openxmlformats.org/package/2006/relationships"><Relationship Id="rId8" Type="http://schemas.openxmlformats.org/officeDocument/2006/relationships/image" Target="../media/image174.wmf"/><Relationship Id="rId3" Type="http://schemas.openxmlformats.org/officeDocument/2006/relationships/image" Target="../media/image156.wmf"/><Relationship Id="rId7" Type="http://schemas.openxmlformats.org/officeDocument/2006/relationships/image" Target="../media/image173.wmf"/><Relationship Id="rId2" Type="http://schemas.openxmlformats.org/officeDocument/2006/relationships/image" Target="../media/image155.wmf"/><Relationship Id="rId1" Type="http://schemas.openxmlformats.org/officeDocument/2006/relationships/image" Target="../media/image141.wmf"/><Relationship Id="rId6" Type="http://schemas.openxmlformats.org/officeDocument/2006/relationships/image" Target="../media/image172.wmf"/><Relationship Id="rId5" Type="http://schemas.openxmlformats.org/officeDocument/2006/relationships/image" Target="../media/image171.wmf"/><Relationship Id="rId4" Type="http://schemas.openxmlformats.org/officeDocument/2006/relationships/image" Target="../media/image157.wmf"/></Relationships>
</file>

<file path=ppt/drawings/_rels/vmlDrawing37.vml.rels><?xml version="1.0" encoding="UTF-8" standalone="yes"?>
<Relationships xmlns="http://schemas.openxmlformats.org/package/2006/relationships"><Relationship Id="rId3" Type="http://schemas.openxmlformats.org/officeDocument/2006/relationships/image" Target="../media/image176.wmf"/><Relationship Id="rId7" Type="http://schemas.openxmlformats.org/officeDocument/2006/relationships/image" Target="../media/image180.wmf"/><Relationship Id="rId2" Type="http://schemas.openxmlformats.org/officeDocument/2006/relationships/image" Target="../media/image175.wmf"/><Relationship Id="rId1" Type="http://schemas.openxmlformats.org/officeDocument/2006/relationships/image" Target="../media/image137.wmf"/><Relationship Id="rId6" Type="http://schemas.openxmlformats.org/officeDocument/2006/relationships/image" Target="../media/image179.wmf"/><Relationship Id="rId5" Type="http://schemas.openxmlformats.org/officeDocument/2006/relationships/image" Target="../media/image178.wmf"/><Relationship Id="rId4" Type="http://schemas.openxmlformats.org/officeDocument/2006/relationships/image" Target="../media/image177.wmf"/></Relationships>
</file>

<file path=ppt/drawings/_rels/vmlDrawing38.vml.rels><?xml version="1.0" encoding="UTF-8" standalone="yes"?>
<Relationships xmlns="http://schemas.openxmlformats.org/package/2006/relationships"><Relationship Id="rId1" Type="http://schemas.openxmlformats.org/officeDocument/2006/relationships/image" Target="../media/image181.wmf"/></Relationships>
</file>

<file path=ppt/drawings/_rels/vmlDrawing39.vml.rels><?xml version="1.0" encoding="UTF-8" standalone="yes"?>
<Relationships xmlns="http://schemas.openxmlformats.org/package/2006/relationships"><Relationship Id="rId8" Type="http://schemas.openxmlformats.org/officeDocument/2006/relationships/image" Target="../media/image128.wmf"/><Relationship Id="rId13" Type="http://schemas.openxmlformats.org/officeDocument/2006/relationships/image" Target="../media/image186.wmf"/><Relationship Id="rId3" Type="http://schemas.openxmlformats.org/officeDocument/2006/relationships/image" Target="../media/image127.wmf"/><Relationship Id="rId7" Type="http://schemas.openxmlformats.org/officeDocument/2006/relationships/image" Target="../media/image157.wmf"/><Relationship Id="rId12" Type="http://schemas.openxmlformats.org/officeDocument/2006/relationships/image" Target="../media/image185.wmf"/><Relationship Id="rId2" Type="http://schemas.openxmlformats.org/officeDocument/2006/relationships/image" Target="../media/image126.wmf"/><Relationship Id="rId1" Type="http://schemas.openxmlformats.org/officeDocument/2006/relationships/image" Target="../media/image125.wmf"/><Relationship Id="rId6" Type="http://schemas.openxmlformats.org/officeDocument/2006/relationships/image" Target="../media/image156.wmf"/><Relationship Id="rId11" Type="http://schemas.openxmlformats.org/officeDocument/2006/relationships/image" Target="../media/image184.wmf"/><Relationship Id="rId5" Type="http://schemas.openxmlformats.org/officeDocument/2006/relationships/image" Target="../media/image155.wmf"/><Relationship Id="rId15" Type="http://schemas.openxmlformats.org/officeDocument/2006/relationships/image" Target="../media/image188.wmf"/><Relationship Id="rId10" Type="http://schemas.openxmlformats.org/officeDocument/2006/relationships/image" Target="../media/image183.wmf"/><Relationship Id="rId4" Type="http://schemas.openxmlformats.org/officeDocument/2006/relationships/image" Target="../media/image141.wmf"/><Relationship Id="rId9" Type="http://schemas.openxmlformats.org/officeDocument/2006/relationships/image" Target="../media/image182.wmf"/><Relationship Id="rId14" Type="http://schemas.openxmlformats.org/officeDocument/2006/relationships/image" Target="../media/image18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40.vml.rels><?xml version="1.0" encoding="UTF-8" standalone="yes"?>
<Relationships xmlns="http://schemas.openxmlformats.org/package/2006/relationships"><Relationship Id="rId8" Type="http://schemas.openxmlformats.org/officeDocument/2006/relationships/image" Target="../media/image194.wmf"/><Relationship Id="rId3" Type="http://schemas.openxmlformats.org/officeDocument/2006/relationships/image" Target="../media/image157.wmf"/><Relationship Id="rId7" Type="http://schemas.openxmlformats.org/officeDocument/2006/relationships/image" Target="../media/image193.wmf"/><Relationship Id="rId2" Type="http://schemas.openxmlformats.org/officeDocument/2006/relationships/image" Target="../media/image190.wmf"/><Relationship Id="rId1" Type="http://schemas.openxmlformats.org/officeDocument/2006/relationships/image" Target="../media/image189.wmf"/><Relationship Id="rId6" Type="http://schemas.openxmlformats.org/officeDocument/2006/relationships/image" Target="../media/image192.wmf"/><Relationship Id="rId5" Type="http://schemas.openxmlformats.org/officeDocument/2006/relationships/image" Target="../media/image176.wmf"/><Relationship Id="rId4" Type="http://schemas.openxmlformats.org/officeDocument/2006/relationships/image" Target="../media/image19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6" Type="http://schemas.openxmlformats.org/officeDocument/2006/relationships/image" Target="../media/image15.wmf"/><Relationship Id="rId5" Type="http://schemas.openxmlformats.org/officeDocument/2006/relationships/image" Target="../media/image14.wmf"/><Relationship Id="rId4"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6" Type="http://schemas.openxmlformats.org/officeDocument/2006/relationships/image" Target="../media/image21.wmf"/><Relationship Id="rId5" Type="http://schemas.openxmlformats.org/officeDocument/2006/relationships/image" Target="../media/image20.wmf"/><Relationship Id="rId4" Type="http://schemas.openxmlformats.org/officeDocument/2006/relationships/image" Target="../media/image1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 Id="rId6" Type="http://schemas.openxmlformats.org/officeDocument/2006/relationships/image" Target="../media/image31.wmf"/><Relationship Id="rId5" Type="http://schemas.openxmlformats.org/officeDocument/2006/relationships/image" Target="../media/image30.wmf"/><Relationship Id="rId4" Type="http://schemas.openxmlformats.org/officeDocument/2006/relationships/image" Target="../media/image2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1" y="1"/>
            <a:ext cx="3076363" cy="511731"/>
          </a:xfrm>
          <a:prstGeom prst="rect">
            <a:avLst/>
          </a:prstGeom>
          <a:noFill/>
          <a:ln w="9525">
            <a:noFill/>
            <a:miter lim="800000"/>
            <a:headEnd/>
            <a:tailEnd/>
          </a:ln>
          <a:effectLst/>
        </p:spPr>
        <p:txBody>
          <a:bodyPr vert="horz" wrap="square" lIns="99040" tIns="49521" rIns="99040" bIns="49521" numCol="1" anchor="t" anchorCtr="0" compatLnSpc="1">
            <a:prstTxWarp prst="textNoShape">
              <a:avLst/>
            </a:prstTxWarp>
          </a:bodyPr>
          <a:lstStyle>
            <a:lvl1pPr>
              <a:defRPr sz="1300" b="0"/>
            </a:lvl1pPr>
          </a:lstStyle>
          <a:p>
            <a:pPr>
              <a:defRPr/>
            </a:pPr>
            <a:r>
              <a:rPr lang="en-US" altLang="ja-JP" dirty="0"/>
              <a:t>10</a:t>
            </a:r>
            <a:r>
              <a:rPr lang="ja-JP" altLang="en-US" dirty="0" err="1" smtClean="0"/>
              <a:t>．</a:t>
            </a:r>
            <a:r>
              <a:rPr lang="ja-JP" altLang="en-US" dirty="0" smtClean="0"/>
              <a:t>誤り検出符号と誤り訂正符号</a:t>
            </a:r>
            <a:endParaRPr lang="ja-JP" altLang="en-US" dirty="0"/>
          </a:p>
        </p:txBody>
      </p:sp>
      <p:sp>
        <p:nvSpPr>
          <p:cNvPr id="26627" name="Rectangle 3"/>
          <p:cNvSpPr>
            <a:spLocks noGrp="1" noChangeArrowheads="1"/>
          </p:cNvSpPr>
          <p:nvPr>
            <p:ph type="dt" sz="quarter" idx="1"/>
          </p:nvPr>
        </p:nvSpPr>
        <p:spPr bwMode="auto">
          <a:xfrm>
            <a:off x="4022938" y="1"/>
            <a:ext cx="3076363" cy="511731"/>
          </a:xfrm>
          <a:prstGeom prst="rect">
            <a:avLst/>
          </a:prstGeom>
          <a:noFill/>
          <a:ln w="9525">
            <a:noFill/>
            <a:miter lim="800000"/>
            <a:headEnd/>
            <a:tailEnd/>
          </a:ln>
          <a:effectLst/>
        </p:spPr>
        <p:txBody>
          <a:bodyPr vert="horz" wrap="square" lIns="99040" tIns="49521" rIns="99040" bIns="49521" numCol="1" anchor="t" anchorCtr="0" compatLnSpc="1">
            <a:prstTxWarp prst="textNoShape">
              <a:avLst/>
            </a:prstTxWarp>
          </a:bodyPr>
          <a:lstStyle>
            <a:lvl1pPr algn="r">
              <a:defRPr sz="1300" b="0" dirty="0" smtClean="0"/>
            </a:lvl1pPr>
          </a:lstStyle>
          <a:p>
            <a:pPr>
              <a:defRPr/>
            </a:pPr>
            <a:r>
              <a:rPr lang="en-US" altLang="ja-JP" dirty="0" smtClean="0"/>
              <a:t>2010/1/27</a:t>
            </a:r>
            <a:r>
              <a:rPr lang="ja-JP" altLang="en-US" dirty="0" smtClean="0"/>
              <a:t>（</a:t>
            </a:r>
            <a:r>
              <a:rPr lang="ja-JP" altLang="en-US" dirty="0"/>
              <a:t>水）</a:t>
            </a:r>
          </a:p>
        </p:txBody>
      </p:sp>
      <p:sp>
        <p:nvSpPr>
          <p:cNvPr id="26628" name="Rectangle 4"/>
          <p:cNvSpPr>
            <a:spLocks noGrp="1" noChangeArrowheads="1"/>
          </p:cNvSpPr>
          <p:nvPr>
            <p:ph type="ftr" sz="quarter" idx="2"/>
          </p:nvPr>
        </p:nvSpPr>
        <p:spPr bwMode="auto">
          <a:xfrm>
            <a:off x="1" y="9722882"/>
            <a:ext cx="3076363" cy="511731"/>
          </a:xfrm>
          <a:prstGeom prst="rect">
            <a:avLst/>
          </a:prstGeom>
          <a:noFill/>
          <a:ln w="9525">
            <a:noFill/>
            <a:miter lim="800000"/>
            <a:headEnd/>
            <a:tailEnd/>
          </a:ln>
          <a:effectLst/>
        </p:spPr>
        <p:txBody>
          <a:bodyPr vert="horz" wrap="square" lIns="99040" tIns="49521" rIns="99040" bIns="49521" numCol="1" anchor="b" anchorCtr="0" compatLnSpc="1">
            <a:prstTxWarp prst="textNoShape">
              <a:avLst/>
            </a:prstTxWarp>
          </a:bodyPr>
          <a:lstStyle>
            <a:lvl1pPr>
              <a:defRPr sz="1300" b="0"/>
            </a:lvl1pPr>
          </a:lstStyle>
          <a:p>
            <a:pPr>
              <a:defRPr/>
            </a:pPr>
            <a:endParaRPr lang="en-US" altLang="ja-JP"/>
          </a:p>
        </p:txBody>
      </p:sp>
      <p:sp>
        <p:nvSpPr>
          <p:cNvPr id="26629" name="Rectangle 5"/>
          <p:cNvSpPr>
            <a:spLocks noGrp="1" noChangeArrowheads="1"/>
          </p:cNvSpPr>
          <p:nvPr>
            <p:ph type="sldNum" sz="quarter" idx="3"/>
          </p:nvPr>
        </p:nvSpPr>
        <p:spPr bwMode="auto">
          <a:xfrm>
            <a:off x="4022938" y="9722882"/>
            <a:ext cx="3076363" cy="511731"/>
          </a:xfrm>
          <a:prstGeom prst="rect">
            <a:avLst/>
          </a:prstGeom>
          <a:noFill/>
          <a:ln w="9525">
            <a:noFill/>
            <a:miter lim="800000"/>
            <a:headEnd/>
            <a:tailEnd/>
          </a:ln>
          <a:effectLst/>
        </p:spPr>
        <p:txBody>
          <a:bodyPr vert="horz" wrap="square" lIns="99040" tIns="49521" rIns="99040" bIns="49521" numCol="1" anchor="b" anchorCtr="0" compatLnSpc="1">
            <a:prstTxWarp prst="textNoShape">
              <a:avLst/>
            </a:prstTxWarp>
          </a:bodyPr>
          <a:lstStyle>
            <a:lvl1pPr algn="r">
              <a:defRPr sz="1300" b="0"/>
            </a:lvl1pPr>
          </a:lstStyle>
          <a:p>
            <a:pPr>
              <a:defRPr/>
            </a:pPr>
            <a:fld id="{A3E6244D-60F6-4E3E-AE6B-0EB34151949F}"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1" y="1"/>
            <a:ext cx="3076363" cy="511731"/>
          </a:xfrm>
          <a:prstGeom prst="rect">
            <a:avLst/>
          </a:prstGeom>
          <a:noFill/>
          <a:ln w="9525">
            <a:noFill/>
            <a:miter lim="800000"/>
            <a:headEnd/>
            <a:tailEnd/>
          </a:ln>
          <a:effectLst/>
        </p:spPr>
        <p:txBody>
          <a:bodyPr vert="horz" wrap="square" lIns="99040" tIns="49521" rIns="99040" bIns="49521" numCol="1" anchor="t" anchorCtr="0" compatLnSpc="1">
            <a:prstTxWarp prst="textNoShape">
              <a:avLst/>
            </a:prstTxWarp>
          </a:bodyPr>
          <a:lstStyle>
            <a:lvl1pPr>
              <a:defRPr sz="1300" b="0"/>
            </a:lvl1pPr>
          </a:lstStyle>
          <a:p>
            <a:pPr>
              <a:defRPr/>
            </a:pPr>
            <a:endParaRPr lang="en-US" altLang="ja-JP"/>
          </a:p>
        </p:txBody>
      </p:sp>
      <p:sp>
        <p:nvSpPr>
          <p:cNvPr id="15363" name="Rectangle 3"/>
          <p:cNvSpPr>
            <a:spLocks noGrp="1" noChangeArrowheads="1"/>
          </p:cNvSpPr>
          <p:nvPr>
            <p:ph type="dt" idx="1"/>
          </p:nvPr>
        </p:nvSpPr>
        <p:spPr bwMode="auto">
          <a:xfrm>
            <a:off x="4022938" y="1"/>
            <a:ext cx="3076363" cy="511731"/>
          </a:xfrm>
          <a:prstGeom prst="rect">
            <a:avLst/>
          </a:prstGeom>
          <a:noFill/>
          <a:ln w="9525">
            <a:noFill/>
            <a:miter lim="800000"/>
            <a:headEnd/>
            <a:tailEnd/>
          </a:ln>
          <a:effectLst/>
        </p:spPr>
        <p:txBody>
          <a:bodyPr vert="horz" wrap="square" lIns="99040" tIns="49521" rIns="99040" bIns="49521" numCol="1" anchor="t" anchorCtr="0" compatLnSpc="1">
            <a:prstTxWarp prst="textNoShape">
              <a:avLst/>
            </a:prstTxWarp>
          </a:bodyPr>
          <a:lstStyle>
            <a:lvl1pPr algn="r">
              <a:defRPr sz="1300" b="0"/>
            </a:lvl1pPr>
          </a:lstStyle>
          <a:p>
            <a:pPr>
              <a:defRPr/>
            </a:pPr>
            <a:endParaRPr lang="en-US" altLang="ja-JP"/>
          </a:p>
        </p:txBody>
      </p:sp>
      <p:sp>
        <p:nvSpPr>
          <p:cNvPr id="51204"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46575" y="4861441"/>
            <a:ext cx="5206153" cy="4605576"/>
          </a:xfrm>
          <a:prstGeom prst="rect">
            <a:avLst/>
          </a:prstGeom>
          <a:noFill/>
          <a:ln w="9525">
            <a:noFill/>
            <a:miter lim="800000"/>
            <a:headEnd/>
            <a:tailEnd/>
          </a:ln>
          <a:effectLst/>
        </p:spPr>
        <p:txBody>
          <a:bodyPr vert="horz" wrap="square" lIns="99040" tIns="49521" rIns="99040" bIns="49521"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5366" name="Rectangle 6"/>
          <p:cNvSpPr>
            <a:spLocks noGrp="1" noChangeArrowheads="1"/>
          </p:cNvSpPr>
          <p:nvPr>
            <p:ph type="ftr" sz="quarter" idx="4"/>
          </p:nvPr>
        </p:nvSpPr>
        <p:spPr bwMode="auto">
          <a:xfrm>
            <a:off x="1" y="9722882"/>
            <a:ext cx="3076363" cy="511731"/>
          </a:xfrm>
          <a:prstGeom prst="rect">
            <a:avLst/>
          </a:prstGeom>
          <a:noFill/>
          <a:ln w="9525">
            <a:noFill/>
            <a:miter lim="800000"/>
            <a:headEnd/>
            <a:tailEnd/>
          </a:ln>
          <a:effectLst/>
        </p:spPr>
        <p:txBody>
          <a:bodyPr vert="horz" wrap="square" lIns="99040" tIns="49521" rIns="99040" bIns="49521" numCol="1" anchor="b" anchorCtr="0" compatLnSpc="1">
            <a:prstTxWarp prst="textNoShape">
              <a:avLst/>
            </a:prstTxWarp>
          </a:bodyPr>
          <a:lstStyle>
            <a:lvl1pPr>
              <a:defRPr sz="1300" b="0"/>
            </a:lvl1pPr>
          </a:lstStyle>
          <a:p>
            <a:pPr>
              <a:defRPr/>
            </a:pPr>
            <a:endParaRPr lang="en-US" altLang="ja-JP"/>
          </a:p>
        </p:txBody>
      </p:sp>
      <p:sp>
        <p:nvSpPr>
          <p:cNvPr id="15367" name="Rectangle 7"/>
          <p:cNvSpPr>
            <a:spLocks noGrp="1" noChangeArrowheads="1"/>
          </p:cNvSpPr>
          <p:nvPr>
            <p:ph type="sldNum" sz="quarter" idx="5"/>
          </p:nvPr>
        </p:nvSpPr>
        <p:spPr bwMode="auto">
          <a:xfrm>
            <a:off x="4022938" y="9722882"/>
            <a:ext cx="3076363" cy="511731"/>
          </a:xfrm>
          <a:prstGeom prst="rect">
            <a:avLst/>
          </a:prstGeom>
          <a:noFill/>
          <a:ln w="9525">
            <a:noFill/>
            <a:miter lim="800000"/>
            <a:headEnd/>
            <a:tailEnd/>
          </a:ln>
          <a:effectLst/>
        </p:spPr>
        <p:txBody>
          <a:bodyPr vert="horz" wrap="square" lIns="99040" tIns="49521" rIns="99040" bIns="49521" numCol="1" anchor="b" anchorCtr="0" compatLnSpc="1">
            <a:prstTxWarp prst="textNoShape">
              <a:avLst/>
            </a:prstTxWarp>
          </a:bodyPr>
          <a:lstStyle>
            <a:lvl1pPr algn="r">
              <a:defRPr sz="1300" b="0"/>
            </a:lvl1pPr>
          </a:lstStyle>
          <a:p>
            <a:pPr>
              <a:defRPr/>
            </a:pPr>
            <a:fld id="{BB781F85-DD8B-4ABE-9E16-1911CB7FB0CA}"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B90483B-2D9A-4EE9-AC77-75D94EC514BB}"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788A58E-9841-467B-8E13-60C81DC0DA1D}"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58000" y="0"/>
            <a:ext cx="2286000" cy="6096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0" y="0"/>
            <a:ext cx="6705600" cy="6096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8B6510A-8D88-42B9-A5ED-410228F8FAE3}"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721860C-358D-4E6E-AFA3-36A0435F2E3D}"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6C075CA-34FE-4627-8E4E-7EAD20686203}"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7800B32-651E-4FCB-94AB-2C7EC16E07EA}"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E509297C-23F3-4DCA-A6AA-AD9E04926771}"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6DEC8893-11C5-4BD0-A5C4-0D299055536A}"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293FB360-8D61-4329-9BD6-830157CB8E8E}"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49D42E8-22A4-427C-BB34-90F32F21F9BB}"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CDF99810-C46B-4681-982E-F635276B7B83}"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bwMode="auto">
          <a:xfrm>
            <a:off x="0" y="0"/>
            <a:ext cx="9144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4198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vl1pPr>
          </a:lstStyle>
          <a:p>
            <a:pPr>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pPr>
              <a:defRPr/>
            </a:pPr>
            <a:fld id="{A5165BDA-DB68-46BB-899F-2FE5756D650C}"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spcBef>
          <a:spcPct val="0"/>
        </a:spcBef>
        <a:spcAft>
          <a:spcPct val="0"/>
        </a:spcAft>
        <a:defRPr kumimoji="1" sz="4400">
          <a:solidFill>
            <a:srgbClr val="000066"/>
          </a:solidFill>
          <a:latin typeface="+mj-lt"/>
          <a:ea typeface="+mj-ea"/>
          <a:cs typeface="+mj-cs"/>
        </a:defRPr>
      </a:lvl1pPr>
      <a:lvl2pPr algn="l" rtl="0" eaLnBrk="0" fontAlgn="base" hangingPunct="0">
        <a:spcBef>
          <a:spcPct val="0"/>
        </a:spcBef>
        <a:spcAft>
          <a:spcPct val="0"/>
        </a:spcAft>
        <a:defRPr kumimoji="1" sz="4400">
          <a:solidFill>
            <a:srgbClr val="000066"/>
          </a:solidFill>
          <a:latin typeface="Times New Roman" pitchFamily="18" charset="0"/>
          <a:ea typeface="ＭＳ Ｐゴシック" pitchFamily="50" charset="-128"/>
        </a:defRPr>
      </a:lvl2pPr>
      <a:lvl3pPr algn="l" rtl="0" eaLnBrk="0" fontAlgn="base" hangingPunct="0">
        <a:spcBef>
          <a:spcPct val="0"/>
        </a:spcBef>
        <a:spcAft>
          <a:spcPct val="0"/>
        </a:spcAft>
        <a:defRPr kumimoji="1" sz="4400">
          <a:solidFill>
            <a:srgbClr val="000066"/>
          </a:solidFill>
          <a:latin typeface="Times New Roman" pitchFamily="18" charset="0"/>
          <a:ea typeface="ＭＳ Ｐゴシック" pitchFamily="50" charset="-128"/>
        </a:defRPr>
      </a:lvl3pPr>
      <a:lvl4pPr algn="l" rtl="0" eaLnBrk="0" fontAlgn="base" hangingPunct="0">
        <a:spcBef>
          <a:spcPct val="0"/>
        </a:spcBef>
        <a:spcAft>
          <a:spcPct val="0"/>
        </a:spcAft>
        <a:defRPr kumimoji="1" sz="4400">
          <a:solidFill>
            <a:srgbClr val="000066"/>
          </a:solidFill>
          <a:latin typeface="Times New Roman" pitchFamily="18" charset="0"/>
          <a:ea typeface="ＭＳ Ｐゴシック" pitchFamily="50" charset="-128"/>
        </a:defRPr>
      </a:lvl4pPr>
      <a:lvl5pPr algn="l" rtl="0" eaLnBrk="0" fontAlgn="base" hangingPunct="0">
        <a:spcBef>
          <a:spcPct val="0"/>
        </a:spcBef>
        <a:spcAft>
          <a:spcPct val="0"/>
        </a:spcAft>
        <a:defRPr kumimoji="1" sz="4400">
          <a:solidFill>
            <a:srgbClr val="000066"/>
          </a:solidFill>
          <a:latin typeface="Times New Roman" pitchFamily="18" charset="0"/>
          <a:ea typeface="ＭＳ Ｐゴシック" pitchFamily="50" charset="-128"/>
        </a:defRPr>
      </a:lvl5pPr>
      <a:lvl6pPr marL="457200" algn="l" rtl="0" fontAlgn="base">
        <a:spcBef>
          <a:spcPct val="0"/>
        </a:spcBef>
        <a:spcAft>
          <a:spcPct val="0"/>
        </a:spcAft>
        <a:defRPr kumimoji="1" sz="4400">
          <a:solidFill>
            <a:srgbClr val="000066"/>
          </a:solidFill>
          <a:latin typeface="Times New Roman" pitchFamily="18" charset="0"/>
          <a:ea typeface="ＭＳ Ｐゴシック" pitchFamily="50" charset="-128"/>
        </a:defRPr>
      </a:lvl6pPr>
      <a:lvl7pPr marL="914400" algn="l" rtl="0" fontAlgn="base">
        <a:spcBef>
          <a:spcPct val="0"/>
        </a:spcBef>
        <a:spcAft>
          <a:spcPct val="0"/>
        </a:spcAft>
        <a:defRPr kumimoji="1" sz="4400">
          <a:solidFill>
            <a:srgbClr val="000066"/>
          </a:solidFill>
          <a:latin typeface="Times New Roman" pitchFamily="18" charset="0"/>
          <a:ea typeface="ＭＳ Ｐゴシック" pitchFamily="50" charset="-128"/>
        </a:defRPr>
      </a:lvl7pPr>
      <a:lvl8pPr marL="1371600" algn="l" rtl="0" fontAlgn="base">
        <a:spcBef>
          <a:spcPct val="0"/>
        </a:spcBef>
        <a:spcAft>
          <a:spcPct val="0"/>
        </a:spcAft>
        <a:defRPr kumimoji="1" sz="4400">
          <a:solidFill>
            <a:srgbClr val="000066"/>
          </a:solidFill>
          <a:latin typeface="Times New Roman" pitchFamily="18" charset="0"/>
          <a:ea typeface="ＭＳ Ｐゴシック" pitchFamily="50" charset="-128"/>
        </a:defRPr>
      </a:lvl8pPr>
      <a:lvl9pPr marL="1828800" algn="l" rtl="0" fontAlgn="base">
        <a:spcBef>
          <a:spcPct val="0"/>
        </a:spcBef>
        <a:spcAft>
          <a:spcPct val="0"/>
        </a:spcAft>
        <a:defRPr kumimoji="1" sz="4400">
          <a:solidFill>
            <a:srgbClr val="000066"/>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6.xml"/><Relationship Id="rId1" Type="http://schemas.openxmlformats.org/officeDocument/2006/relationships/vmlDrawing" Target="../drawings/vmlDrawing7.v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6.xml"/><Relationship Id="rId1" Type="http://schemas.openxmlformats.org/officeDocument/2006/relationships/vmlDrawing" Target="../drawings/vmlDrawing8.vml"/><Relationship Id="rId5" Type="http://schemas.openxmlformats.org/officeDocument/2006/relationships/oleObject" Target="../embeddings/oleObject25.bin"/><Relationship Id="rId4" Type="http://schemas.openxmlformats.org/officeDocument/2006/relationships/oleObject" Target="../embeddings/oleObject24.bin"/></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31.bin"/><Relationship Id="rId3" Type="http://schemas.openxmlformats.org/officeDocument/2006/relationships/oleObject" Target="../embeddings/oleObject26.bin"/><Relationship Id="rId7" Type="http://schemas.openxmlformats.org/officeDocument/2006/relationships/oleObject" Target="../embeddings/oleObject30.bin"/><Relationship Id="rId2" Type="http://schemas.openxmlformats.org/officeDocument/2006/relationships/slideLayout" Target="../slideLayouts/slideLayout6.xml"/><Relationship Id="rId1" Type="http://schemas.openxmlformats.org/officeDocument/2006/relationships/vmlDrawing" Target="../drawings/vmlDrawing9.vml"/><Relationship Id="rId6" Type="http://schemas.openxmlformats.org/officeDocument/2006/relationships/oleObject" Target="../embeddings/oleObject29.bin"/><Relationship Id="rId5" Type="http://schemas.openxmlformats.org/officeDocument/2006/relationships/oleObject" Target="../embeddings/oleObject28.bin"/><Relationship Id="rId4" Type="http://schemas.openxmlformats.org/officeDocument/2006/relationships/oleObject" Target="../embeddings/oleObject27.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37.bin"/><Relationship Id="rId3" Type="http://schemas.openxmlformats.org/officeDocument/2006/relationships/oleObject" Target="../embeddings/oleObject32.bin"/><Relationship Id="rId7" Type="http://schemas.openxmlformats.org/officeDocument/2006/relationships/oleObject" Target="../embeddings/oleObject36.bin"/><Relationship Id="rId2" Type="http://schemas.openxmlformats.org/officeDocument/2006/relationships/slideLayout" Target="../slideLayouts/slideLayout6.xml"/><Relationship Id="rId1" Type="http://schemas.openxmlformats.org/officeDocument/2006/relationships/vmlDrawing" Target="../drawings/vmlDrawing10.vml"/><Relationship Id="rId6" Type="http://schemas.openxmlformats.org/officeDocument/2006/relationships/oleObject" Target="../embeddings/oleObject35.bin"/><Relationship Id="rId5" Type="http://schemas.openxmlformats.org/officeDocument/2006/relationships/oleObject" Target="../embeddings/oleObject34.bin"/><Relationship Id="rId4" Type="http://schemas.openxmlformats.org/officeDocument/2006/relationships/oleObject" Target="../embeddings/oleObject33.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43.bin"/><Relationship Id="rId13" Type="http://schemas.openxmlformats.org/officeDocument/2006/relationships/oleObject" Target="../embeddings/oleObject48.bin"/><Relationship Id="rId18" Type="http://schemas.openxmlformats.org/officeDocument/2006/relationships/oleObject" Target="../embeddings/oleObject53.bin"/><Relationship Id="rId3" Type="http://schemas.openxmlformats.org/officeDocument/2006/relationships/oleObject" Target="../embeddings/oleObject38.bin"/><Relationship Id="rId7" Type="http://schemas.openxmlformats.org/officeDocument/2006/relationships/oleObject" Target="../embeddings/oleObject42.bin"/><Relationship Id="rId12" Type="http://schemas.openxmlformats.org/officeDocument/2006/relationships/oleObject" Target="../embeddings/oleObject47.bin"/><Relationship Id="rId17" Type="http://schemas.openxmlformats.org/officeDocument/2006/relationships/oleObject" Target="../embeddings/oleObject52.bin"/><Relationship Id="rId2" Type="http://schemas.openxmlformats.org/officeDocument/2006/relationships/slideLayout" Target="../slideLayouts/slideLayout6.xml"/><Relationship Id="rId16" Type="http://schemas.openxmlformats.org/officeDocument/2006/relationships/oleObject" Target="../embeddings/oleObject51.bin"/><Relationship Id="rId1" Type="http://schemas.openxmlformats.org/officeDocument/2006/relationships/vmlDrawing" Target="../drawings/vmlDrawing11.vml"/><Relationship Id="rId6" Type="http://schemas.openxmlformats.org/officeDocument/2006/relationships/oleObject" Target="../embeddings/oleObject41.bin"/><Relationship Id="rId11" Type="http://schemas.openxmlformats.org/officeDocument/2006/relationships/oleObject" Target="../embeddings/oleObject46.bin"/><Relationship Id="rId5" Type="http://schemas.openxmlformats.org/officeDocument/2006/relationships/oleObject" Target="../embeddings/oleObject40.bin"/><Relationship Id="rId15" Type="http://schemas.openxmlformats.org/officeDocument/2006/relationships/oleObject" Target="../embeddings/oleObject50.bin"/><Relationship Id="rId10" Type="http://schemas.openxmlformats.org/officeDocument/2006/relationships/oleObject" Target="../embeddings/oleObject45.bin"/><Relationship Id="rId19" Type="http://schemas.openxmlformats.org/officeDocument/2006/relationships/oleObject" Target="../embeddings/oleObject54.bin"/><Relationship Id="rId4" Type="http://schemas.openxmlformats.org/officeDocument/2006/relationships/oleObject" Target="../embeddings/oleObject39.bin"/><Relationship Id="rId9" Type="http://schemas.openxmlformats.org/officeDocument/2006/relationships/oleObject" Target="../embeddings/oleObject44.bin"/><Relationship Id="rId14" Type="http://schemas.openxmlformats.org/officeDocument/2006/relationships/oleObject" Target="../embeddings/oleObject49.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60.bin"/><Relationship Id="rId13" Type="http://schemas.openxmlformats.org/officeDocument/2006/relationships/oleObject" Target="../embeddings/oleObject65.bin"/><Relationship Id="rId18" Type="http://schemas.openxmlformats.org/officeDocument/2006/relationships/oleObject" Target="../embeddings/oleObject70.bin"/><Relationship Id="rId3" Type="http://schemas.openxmlformats.org/officeDocument/2006/relationships/oleObject" Target="../embeddings/oleObject55.bin"/><Relationship Id="rId7" Type="http://schemas.openxmlformats.org/officeDocument/2006/relationships/oleObject" Target="../embeddings/oleObject59.bin"/><Relationship Id="rId12" Type="http://schemas.openxmlformats.org/officeDocument/2006/relationships/oleObject" Target="../embeddings/oleObject64.bin"/><Relationship Id="rId17" Type="http://schemas.openxmlformats.org/officeDocument/2006/relationships/oleObject" Target="../embeddings/oleObject69.bin"/><Relationship Id="rId2" Type="http://schemas.openxmlformats.org/officeDocument/2006/relationships/slideLayout" Target="../slideLayouts/slideLayout7.xml"/><Relationship Id="rId16" Type="http://schemas.openxmlformats.org/officeDocument/2006/relationships/oleObject" Target="../embeddings/oleObject68.bin"/><Relationship Id="rId1" Type="http://schemas.openxmlformats.org/officeDocument/2006/relationships/vmlDrawing" Target="../drawings/vmlDrawing12.vml"/><Relationship Id="rId6" Type="http://schemas.openxmlformats.org/officeDocument/2006/relationships/oleObject" Target="../embeddings/oleObject58.bin"/><Relationship Id="rId11" Type="http://schemas.openxmlformats.org/officeDocument/2006/relationships/oleObject" Target="../embeddings/oleObject63.bin"/><Relationship Id="rId5" Type="http://schemas.openxmlformats.org/officeDocument/2006/relationships/oleObject" Target="../embeddings/oleObject57.bin"/><Relationship Id="rId15" Type="http://schemas.openxmlformats.org/officeDocument/2006/relationships/oleObject" Target="../embeddings/oleObject67.bin"/><Relationship Id="rId10" Type="http://schemas.openxmlformats.org/officeDocument/2006/relationships/oleObject" Target="../embeddings/oleObject62.bin"/><Relationship Id="rId19" Type="http://schemas.openxmlformats.org/officeDocument/2006/relationships/oleObject" Target="../embeddings/oleObject71.bin"/><Relationship Id="rId4" Type="http://schemas.openxmlformats.org/officeDocument/2006/relationships/oleObject" Target="../embeddings/oleObject56.bin"/><Relationship Id="rId9" Type="http://schemas.openxmlformats.org/officeDocument/2006/relationships/oleObject" Target="../embeddings/oleObject61.bin"/><Relationship Id="rId14" Type="http://schemas.openxmlformats.org/officeDocument/2006/relationships/oleObject" Target="../embeddings/oleObject66.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72.bin"/><Relationship Id="rId2" Type="http://schemas.openxmlformats.org/officeDocument/2006/relationships/slideLayout" Target="../slideLayouts/slideLayout6.xml"/><Relationship Id="rId1" Type="http://schemas.openxmlformats.org/officeDocument/2006/relationships/vmlDrawing" Target="../drawings/vmlDrawing13.vml"/><Relationship Id="rId6" Type="http://schemas.openxmlformats.org/officeDocument/2006/relationships/oleObject" Target="../embeddings/oleObject75.bin"/><Relationship Id="rId5" Type="http://schemas.openxmlformats.org/officeDocument/2006/relationships/oleObject" Target="../embeddings/oleObject74.bin"/><Relationship Id="rId4" Type="http://schemas.openxmlformats.org/officeDocument/2006/relationships/oleObject" Target="../embeddings/oleObject73.bin"/></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81.bin"/><Relationship Id="rId3" Type="http://schemas.openxmlformats.org/officeDocument/2006/relationships/oleObject" Target="../embeddings/oleObject76.bin"/><Relationship Id="rId7" Type="http://schemas.openxmlformats.org/officeDocument/2006/relationships/oleObject" Target="../embeddings/oleObject80.bin"/><Relationship Id="rId2" Type="http://schemas.openxmlformats.org/officeDocument/2006/relationships/slideLayout" Target="../slideLayouts/slideLayout6.xml"/><Relationship Id="rId1" Type="http://schemas.openxmlformats.org/officeDocument/2006/relationships/vmlDrawing" Target="../drawings/vmlDrawing14.vml"/><Relationship Id="rId6" Type="http://schemas.openxmlformats.org/officeDocument/2006/relationships/oleObject" Target="../embeddings/oleObject79.bin"/><Relationship Id="rId5" Type="http://schemas.openxmlformats.org/officeDocument/2006/relationships/oleObject" Target="../embeddings/oleObject78.bin"/><Relationship Id="rId4" Type="http://schemas.openxmlformats.org/officeDocument/2006/relationships/oleObject" Target="../embeddings/oleObject77.bin"/><Relationship Id="rId9" Type="http://schemas.openxmlformats.org/officeDocument/2006/relationships/oleObject" Target="../embeddings/oleObject82.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83.bin"/><Relationship Id="rId7" Type="http://schemas.openxmlformats.org/officeDocument/2006/relationships/oleObject" Target="../embeddings/oleObject87.bin"/><Relationship Id="rId2" Type="http://schemas.openxmlformats.org/officeDocument/2006/relationships/slideLayout" Target="../slideLayouts/slideLayout6.xml"/><Relationship Id="rId1" Type="http://schemas.openxmlformats.org/officeDocument/2006/relationships/vmlDrawing" Target="../drawings/vmlDrawing15.vml"/><Relationship Id="rId6" Type="http://schemas.openxmlformats.org/officeDocument/2006/relationships/oleObject" Target="../embeddings/oleObject86.bin"/><Relationship Id="rId5" Type="http://schemas.openxmlformats.org/officeDocument/2006/relationships/oleObject" Target="../embeddings/oleObject85.bin"/><Relationship Id="rId4" Type="http://schemas.openxmlformats.org/officeDocument/2006/relationships/oleObject" Target="../embeddings/oleObject84.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88.bin"/><Relationship Id="rId2" Type="http://schemas.openxmlformats.org/officeDocument/2006/relationships/slideLayout" Target="../slideLayouts/slideLayout6.xml"/><Relationship Id="rId1" Type="http://schemas.openxmlformats.org/officeDocument/2006/relationships/vmlDrawing" Target="../drawings/vmlDrawing16.vml"/></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94.bin"/><Relationship Id="rId3" Type="http://schemas.openxmlformats.org/officeDocument/2006/relationships/oleObject" Target="../embeddings/oleObject89.bin"/><Relationship Id="rId7" Type="http://schemas.openxmlformats.org/officeDocument/2006/relationships/oleObject" Target="../embeddings/oleObject93.bin"/><Relationship Id="rId2" Type="http://schemas.openxmlformats.org/officeDocument/2006/relationships/slideLayout" Target="../slideLayouts/slideLayout6.xml"/><Relationship Id="rId1" Type="http://schemas.openxmlformats.org/officeDocument/2006/relationships/vmlDrawing" Target="../drawings/vmlDrawing17.vml"/><Relationship Id="rId6" Type="http://schemas.openxmlformats.org/officeDocument/2006/relationships/oleObject" Target="../embeddings/oleObject92.bin"/><Relationship Id="rId5" Type="http://schemas.openxmlformats.org/officeDocument/2006/relationships/oleObject" Target="../embeddings/oleObject91.bin"/><Relationship Id="rId4" Type="http://schemas.openxmlformats.org/officeDocument/2006/relationships/oleObject" Target="../embeddings/oleObject90.bin"/><Relationship Id="rId9" Type="http://schemas.openxmlformats.org/officeDocument/2006/relationships/oleObject" Target="../embeddings/oleObject95.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96.bin"/><Relationship Id="rId2" Type="http://schemas.openxmlformats.org/officeDocument/2006/relationships/slideLayout" Target="../slideLayouts/slideLayout6.xml"/><Relationship Id="rId1" Type="http://schemas.openxmlformats.org/officeDocument/2006/relationships/vmlDrawing" Target="../drawings/vmlDrawing18.vml"/><Relationship Id="rId5" Type="http://schemas.openxmlformats.org/officeDocument/2006/relationships/oleObject" Target="../embeddings/oleObject98.bin"/><Relationship Id="rId4" Type="http://schemas.openxmlformats.org/officeDocument/2006/relationships/oleObject" Target="../embeddings/oleObject97.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104.bin"/><Relationship Id="rId3" Type="http://schemas.openxmlformats.org/officeDocument/2006/relationships/oleObject" Target="../embeddings/oleObject99.bin"/><Relationship Id="rId7" Type="http://schemas.openxmlformats.org/officeDocument/2006/relationships/oleObject" Target="../embeddings/oleObject103.bin"/><Relationship Id="rId2" Type="http://schemas.openxmlformats.org/officeDocument/2006/relationships/slideLayout" Target="../slideLayouts/slideLayout6.xml"/><Relationship Id="rId1" Type="http://schemas.openxmlformats.org/officeDocument/2006/relationships/vmlDrawing" Target="../drawings/vmlDrawing19.vml"/><Relationship Id="rId6" Type="http://schemas.openxmlformats.org/officeDocument/2006/relationships/oleObject" Target="../embeddings/oleObject102.bin"/><Relationship Id="rId5" Type="http://schemas.openxmlformats.org/officeDocument/2006/relationships/oleObject" Target="../embeddings/oleObject101.bin"/><Relationship Id="rId10" Type="http://schemas.openxmlformats.org/officeDocument/2006/relationships/oleObject" Target="../embeddings/oleObject106.bin"/><Relationship Id="rId4" Type="http://schemas.openxmlformats.org/officeDocument/2006/relationships/oleObject" Target="../embeddings/oleObject100.bin"/><Relationship Id="rId9" Type="http://schemas.openxmlformats.org/officeDocument/2006/relationships/oleObject" Target="../embeddings/oleObject105.bin"/></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07.bin"/><Relationship Id="rId2" Type="http://schemas.openxmlformats.org/officeDocument/2006/relationships/slideLayout" Target="../slideLayouts/slideLayout6.xml"/><Relationship Id="rId1" Type="http://schemas.openxmlformats.org/officeDocument/2006/relationships/vmlDrawing" Target="../drawings/vmlDrawing20.vml"/><Relationship Id="rId6" Type="http://schemas.openxmlformats.org/officeDocument/2006/relationships/oleObject" Target="../embeddings/oleObject110.bin"/><Relationship Id="rId5" Type="http://schemas.openxmlformats.org/officeDocument/2006/relationships/oleObject" Target="../embeddings/oleObject109.bin"/><Relationship Id="rId4" Type="http://schemas.openxmlformats.org/officeDocument/2006/relationships/oleObject" Target="../embeddings/oleObject108.bin"/></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11.bin"/><Relationship Id="rId7" Type="http://schemas.openxmlformats.org/officeDocument/2006/relationships/oleObject" Target="../embeddings/oleObject115.bin"/><Relationship Id="rId2" Type="http://schemas.openxmlformats.org/officeDocument/2006/relationships/slideLayout" Target="../slideLayouts/slideLayout6.xml"/><Relationship Id="rId1" Type="http://schemas.openxmlformats.org/officeDocument/2006/relationships/vmlDrawing" Target="../drawings/vmlDrawing21.vml"/><Relationship Id="rId6" Type="http://schemas.openxmlformats.org/officeDocument/2006/relationships/oleObject" Target="../embeddings/oleObject114.bin"/><Relationship Id="rId5" Type="http://schemas.openxmlformats.org/officeDocument/2006/relationships/oleObject" Target="../embeddings/oleObject113.bin"/><Relationship Id="rId4" Type="http://schemas.openxmlformats.org/officeDocument/2006/relationships/oleObject" Target="../embeddings/oleObject112.bin"/></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121.bin"/><Relationship Id="rId3" Type="http://schemas.openxmlformats.org/officeDocument/2006/relationships/oleObject" Target="../embeddings/oleObject116.bin"/><Relationship Id="rId7" Type="http://schemas.openxmlformats.org/officeDocument/2006/relationships/oleObject" Target="../embeddings/oleObject120.bin"/><Relationship Id="rId2" Type="http://schemas.openxmlformats.org/officeDocument/2006/relationships/slideLayout" Target="../slideLayouts/slideLayout6.xml"/><Relationship Id="rId1" Type="http://schemas.openxmlformats.org/officeDocument/2006/relationships/vmlDrawing" Target="../drawings/vmlDrawing22.vml"/><Relationship Id="rId6" Type="http://schemas.openxmlformats.org/officeDocument/2006/relationships/oleObject" Target="../embeddings/oleObject119.bin"/><Relationship Id="rId5" Type="http://schemas.openxmlformats.org/officeDocument/2006/relationships/oleObject" Target="../embeddings/oleObject118.bin"/><Relationship Id="rId4" Type="http://schemas.openxmlformats.org/officeDocument/2006/relationships/oleObject" Target="../embeddings/oleObject117.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22.bin"/><Relationship Id="rId7" Type="http://schemas.openxmlformats.org/officeDocument/2006/relationships/oleObject" Target="../embeddings/oleObject126.bin"/><Relationship Id="rId2" Type="http://schemas.openxmlformats.org/officeDocument/2006/relationships/slideLayout" Target="../slideLayouts/slideLayout6.xml"/><Relationship Id="rId1" Type="http://schemas.openxmlformats.org/officeDocument/2006/relationships/vmlDrawing" Target="../drawings/vmlDrawing23.vml"/><Relationship Id="rId6" Type="http://schemas.openxmlformats.org/officeDocument/2006/relationships/oleObject" Target="../embeddings/oleObject125.bin"/><Relationship Id="rId5" Type="http://schemas.openxmlformats.org/officeDocument/2006/relationships/oleObject" Target="../embeddings/oleObject124.bin"/><Relationship Id="rId4" Type="http://schemas.openxmlformats.org/officeDocument/2006/relationships/oleObject" Target="../embeddings/oleObject123.bin"/></Relationships>
</file>

<file path=ppt/slides/_rels/slide31.xml.rels><?xml version="1.0" encoding="UTF-8" standalone="yes"?>
<Relationships xmlns="http://schemas.openxmlformats.org/package/2006/relationships"><Relationship Id="rId8" Type="http://schemas.openxmlformats.org/officeDocument/2006/relationships/oleObject" Target="../embeddings/oleObject132.bin"/><Relationship Id="rId3" Type="http://schemas.openxmlformats.org/officeDocument/2006/relationships/oleObject" Target="../embeddings/oleObject127.bin"/><Relationship Id="rId7" Type="http://schemas.openxmlformats.org/officeDocument/2006/relationships/oleObject" Target="../embeddings/oleObject131.bin"/><Relationship Id="rId2" Type="http://schemas.openxmlformats.org/officeDocument/2006/relationships/slideLayout" Target="../slideLayouts/slideLayout6.xml"/><Relationship Id="rId1" Type="http://schemas.openxmlformats.org/officeDocument/2006/relationships/vmlDrawing" Target="../drawings/vmlDrawing24.vml"/><Relationship Id="rId6" Type="http://schemas.openxmlformats.org/officeDocument/2006/relationships/oleObject" Target="../embeddings/oleObject130.bin"/><Relationship Id="rId5" Type="http://schemas.openxmlformats.org/officeDocument/2006/relationships/oleObject" Target="../embeddings/oleObject129.bin"/><Relationship Id="rId4" Type="http://schemas.openxmlformats.org/officeDocument/2006/relationships/oleObject" Target="../embeddings/oleObject128.bin"/></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138.bin"/><Relationship Id="rId3" Type="http://schemas.openxmlformats.org/officeDocument/2006/relationships/oleObject" Target="../embeddings/oleObject133.bin"/><Relationship Id="rId7" Type="http://schemas.openxmlformats.org/officeDocument/2006/relationships/oleObject" Target="../embeddings/oleObject137.bin"/><Relationship Id="rId2" Type="http://schemas.openxmlformats.org/officeDocument/2006/relationships/slideLayout" Target="../slideLayouts/slideLayout6.xml"/><Relationship Id="rId1" Type="http://schemas.openxmlformats.org/officeDocument/2006/relationships/vmlDrawing" Target="../drawings/vmlDrawing25.vml"/><Relationship Id="rId6" Type="http://schemas.openxmlformats.org/officeDocument/2006/relationships/oleObject" Target="../embeddings/oleObject136.bin"/><Relationship Id="rId5" Type="http://schemas.openxmlformats.org/officeDocument/2006/relationships/oleObject" Target="../embeddings/oleObject135.bin"/><Relationship Id="rId4" Type="http://schemas.openxmlformats.org/officeDocument/2006/relationships/oleObject" Target="../embeddings/oleObject134.bin"/></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39.bin"/><Relationship Id="rId7" Type="http://schemas.openxmlformats.org/officeDocument/2006/relationships/oleObject" Target="../embeddings/oleObject143.bin"/><Relationship Id="rId2" Type="http://schemas.openxmlformats.org/officeDocument/2006/relationships/slideLayout" Target="../slideLayouts/slideLayout6.xml"/><Relationship Id="rId1" Type="http://schemas.openxmlformats.org/officeDocument/2006/relationships/vmlDrawing" Target="../drawings/vmlDrawing26.vml"/><Relationship Id="rId6" Type="http://schemas.openxmlformats.org/officeDocument/2006/relationships/oleObject" Target="../embeddings/oleObject142.bin"/><Relationship Id="rId5" Type="http://schemas.openxmlformats.org/officeDocument/2006/relationships/oleObject" Target="../embeddings/oleObject141.bin"/><Relationship Id="rId4" Type="http://schemas.openxmlformats.org/officeDocument/2006/relationships/oleObject" Target="../embeddings/oleObject140.bin"/></Relationships>
</file>

<file path=ppt/slides/_rels/slide35.xml.rels><?xml version="1.0" encoding="UTF-8" standalone="yes"?>
<Relationships xmlns="http://schemas.openxmlformats.org/package/2006/relationships"><Relationship Id="rId8" Type="http://schemas.openxmlformats.org/officeDocument/2006/relationships/oleObject" Target="../embeddings/oleObject149.bin"/><Relationship Id="rId3" Type="http://schemas.openxmlformats.org/officeDocument/2006/relationships/oleObject" Target="../embeddings/oleObject144.bin"/><Relationship Id="rId7" Type="http://schemas.openxmlformats.org/officeDocument/2006/relationships/oleObject" Target="../embeddings/oleObject148.bin"/><Relationship Id="rId2" Type="http://schemas.openxmlformats.org/officeDocument/2006/relationships/slideLayout" Target="../slideLayouts/slideLayout6.xml"/><Relationship Id="rId1" Type="http://schemas.openxmlformats.org/officeDocument/2006/relationships/vmlDrawing" Target="../drawings/vmlDrawing27.vml"/><Relationship Id="rId6" Type="http://schemas.openxmlformats.org/officeDocument/2006/relationships/oleObject" Target="../embeddings/oleObject147.bin"/><Relationship Id="rId5" Type="http://schemas.openxmlformats.org/officeDocument/2006/relationships/oleObject" Target="../embeddings/oleObject146.bin"/><Relationship Id="rId4" Type="http://schemas.openxmlformats.org/officeDocument/2006/relationships/oleObject" Target="../embeddings/oleObject145.bin"/></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50.bin"/><Relationship Id="rId2" Type="http://schemas.openxmlformats.org/officeDocument/2006/relationships/slideLayout" Target="../slideLayouts/slideLayout6.xml"/><Relationship Id="rId1" Type="http://schemas.openxmlformats.org/officeDocument/2006/relationships/vmlDrawing" Target="../drawings/vmlDrawing28.vml"/><Relationship Id="rId4" Type="http://schemas.openxmlformats.org/officeDocument/2006/relationships/oleObject" Target="../embeddings/oleObject151.bin"/></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152.bin"/><Relationship Id="rId7" Type="http://schemas.openxmlformats.org/officeDocument/2006/relationships/oleObject" Target="../embeddings/oleObject156.bin"/><Relationship Id="rId2" Type="http://schemas.openxmlformats.org/officeDocument/2006/relationships/slideLayout" Target="../slideLayouts/slideLayout6.xml"/><Relationship Id="rId1" Type="http://schemas.openxmlformats.org/officeDocument/2006/relationships/vmlDrawing" Target="../drawings/vmlDrawing29.vml"/><Relationship Id="rId6" Type="http://schemas.openxmlformats.org/officeDocument/2006/relationships/oleObject" Target="../embeddings/oleObject155.bin"/><Relationship Id="rId5" Type="http://schemas.openxmlformats.org/officeDocument/2006/relationships/oleObject" Target="../embeddings/oleObject154.bin"/><Relationship Id="rId4" Type="http://schemas.openxmlformats.org/officeDocument/2006/relationships/oleObject" Target="../embeddings/oleObject153.bin"/></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157.bin"/><Relationship Id="rId2" Type="http://schemas.openxmlformats.org/officeDocument/2006/relationships/slideLayout" Target="../slideLayouts/slideLayout6.xml"/><Relationship Id="rId1" Type="http://schemas.openxmlformats.org/officeDocument/2006/relationships/vmlDrawing" Target="../drawings/vmlDrawing30.v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158.bin"/><Relationship Id="rId2" Type="http://schemas.openxmlformats.org/officeDocument/2006/relationships/slideLayout" Target="../slideLayouts/slideLayout6.xml"/><Relationship Id="rId1" Type="http://schemas.openxmlformats.org/officeDocument/2006/relationships/vmlDrawing" Target="../drawings/vmlDrawing31.vml"/><Relationship Id="rId4" Type="http://schemas.openxmlformats.org/officeDocument/2006/relationships/oleObject" Target="../embeddings/oleObject159.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40.xml.rels><?xml version="1.0" encoding="UTF-8" standalone="yes"?>
<Relationships xmlns="http://schemas.openxmlformats.org/package/2006/relationships"><Relationship Id="rId8" Type="http://schemas.openxmlformats.org/officeDocument/2006/relationships/oleObject" Target="../embeddings/oleObject165.bin"/><Relationship Id="rId3" Type="http://schemas.openxmlformats.org/officeDocument/2006/relationships/oleObject" Target="../embeddings/oleObject160.bin"/><Relationship Id="rId7" Type="http://schemas.openxmlformats.org/officeDocument/2006/relationships/oleObject" Target="../embeddings/oleObject164.bin"/><Relationship Id="rId2" Type="http://schemas.openxmlformats.org/officeDocument/2006/relationships/slideLayout" Target="../slideLayouts/slideLayout6.xml"/><Relationship Id="rId1" Type="http://schemas.openxmlformats.org/officeDocument/2006/relationships/vmlDrawing" Target="../drawings/vmlDrawing32.vml"/><Relationship Id="rId6" Type="http://schemas.openxmlformats.org/officeDocument/2006/relationships/oleObject" Target="../embeddings/oleObject163.bin"/><Relationship Id="rId11" Type="http://schemas.openxmlformats.org/officeDocument/2006/relationships/oleObject" Target="../embeddings/oleObject168.bin"/><Relationship Id="rId5" Type="http://schemas.openxmlformats.org/officeDocument/2006/relationships/oleObject" Target="../embeddings/oleObject162.bin"/><Relationship Id="rId10" Type="http://schemas.openxmlformats.org/officeDocument/2006/relationships/oleObject" Target="../embeddings/oleObject167.bin"/><Relationship Id="rId4" Type="http://schemas.openxmlformats.org/officeDocument/2006/relationships/oleObject" Target="../embeddings/oleObject161.bin"/><Relationship Id="rId9" Type="http://schemas.openxmlformats.org/officeDocument/2006/relationships/oleObject" Target="../embeddings/oleObject166.bin"/></Relationships>
</file>

<file path=ppt/slides/_rels/slide41.xml.rels><?xml version="1.0" encoding="UTF-8" standalone="yes"?>
<Relationships xmlns="http://schemas.openxmlformats.org/package/2006/relationships"><Relationship Id="rId8" Type="http://schemas.openxmlformats.org/officeDocument/2006/relationships/oleObject" Target="../embeddings/oleObject174.bin"/><Relationship Id="rId3" Type="http://schemas.openxmlformats.org/officeDocument/2006/relationships/oleObject" Target="../embeddings/oleObject169.bin"/><Relationship Id="rId7" Type="http://schemas.openxmlformats.org/officeDocument/2006/relationships/oleObject" Target="../embeddings/oleObject173.bin"/><Relationship Id="rId2" Type="http://schemas.openxmlformats.org/officeDocument/2006/relationships/slideLayout" Target="../slideLayouts/slideLayout6.xml"/><Relationship Id="rId1" Type="http://schemas.openxmlformats.org/officeDocument/2006/relationships/vmlDrawing" Target="../drawings/vmlDrawing33.vml"/><Relationship Id="rId6" Type="http://schemas.openxmlformats.org/officeDocument/2006/relationships/oleObject" Target="../embeddings/oleObject172.bin"/><Relationship Id="rId5" Type="http://schemas.openxmlformats.org/officeDocument/2006/relationships/oleObject" Target="../embeddings/oleObject171.bin"/><Relationship Id="rId10" Type="http://schemas.openxmlformats.org/officeDocument/2006/relationships/oleObject" Target="../embeddings/oleObject176.bin"/><Relationship Id="rId4" Type="http://schemas.openxmlformats.org/officeDocument/2006/relationships/oleObject" Target="../embeddings/oleObject170.bin"/><Relationship Id="rId9" Type="http://schemas.openxmlformats.org/officeDocument/2006/relationships/oleObject" Target="../embeddings/oleObject175.bin"/></Relationships>
</file>

<file path=ppt/slides/_rels/slide42.xml.rels><?xml version="1.0" encoding="UTF-8" standalone="yes"?>
<Relationships xmlns="http://schemas.openxmlformats.org/package/2006/relationships"><Relationship Id="rId8" Type="http://schemas.openxmlformats.org/officeDocument/2006/relationships/oleObject" Target="../embeddings/oleObject182.bin"/><Relationship Id="rId3" Type="http://schemas.openxmlformats.org/officeDocument/2006/relationships/oleObject" Target="../embeddings/oleObject177.bin"/><Relationship Id="rId7" Type="http://schemas.openxmlformats.org/officeDocument/2006/relationships/oleObject" Target="../embeddings/oleObject181.bin"/><Relationship Id="rId2" Type="http://schemas.openxmlformats.org/officeDocument/2006/relationships/slideLayout" Target="../slideLayouts/slideLayout6.xml"/><Relationship Id="rId1" Type="http://schemas.openxmlformats.org/officeDocument/2006/relationships/vmlDrawing" Target="../drawings/vmlDrawing34.vml"/><Relationship Id="rId6" Type="http://schemas.openxmlformats.org/officeDocument/2006/relationships/oleObject" Target="../embeddings/oleObject180.bin"/><Relationship Id="rId5" Type="http://schemas.openxmlformats.org/officeDocument/2006/relationships/oleObject" Target="../embeddings/oleObject179.bin"/><Relationship Id="rId10" Type="http://schemas.openxmlformats.org/officeDocument/2006/relationships/oleObject" Target="../embeddings/oleObject184.bin"/><Relationship Id="rId4" Type="http://schemas.openxmlformats.org/officeDocument/2006/relationships/oleObject" Target="../embeddings/oleObject178.bin"/><Relationship Id="rId9" Type="http://schemas.openxmlformats.org/officeDocument/2006/relationships/oleObject" Target="../embeddings/oleObject183.bin"/></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185.bin"/><Relationship Id="rId2" Type="http://schemas.openxmlformats.org/officeDocument/2006/relationships/slideLayout" Target="../slideLayouts/slideLayout7.xml"/><Relationship Id="rId1" Type="http://schemas.openxmlformats.org/officeDocument/2006/relationships/vmlDrawing" Target="../drawings/vmlDrawing35.vml"/><Relationship Id="rId6" Type="http://schemas.openxmlformats.org/officeDocument/2006/relationships/oleObject" Target="../embeddings/oleObject188.bin"/><Relationship Id="rId5" Type="http://schemas.openxmlformats.org/officeDocument/2006/relationships/oleObject" Target="../embeddings/oleObject187.bin"/><Relationship Id="rId4" Type="http://schemas.openxmlformats.org/officeDocument/2006/relationships/oleObject" Target="../embeddings/oleObject186.bin"/></Relationships>
</file>

<file path=ppt/slides/_rels/slide44.xml.rels><?xml version="1.0" encoding="UTF-8" standalone="yes"?>
<Relationships xmlns="http://schemas.openxmlformats.org/package/2006/relationships"><Relationship Id="rId8" Type="http://schemas.openxmlformats.org/officeDocument/2006/relationships/oleObject" Target="../embeddings/oleObject194.bin"/><Relationship Id="rId3" Type="http://schemas.openxmlformats.org/officeDocument/2006/relationships/oleObject" Target="../embeddings/oleObject189.bin"/><Relationship Id="rId7" Type="http://schemas.openxmlformats.org/officeDocument/2006/relationships/oleObject" Target="../embeddings/oleObject193.bin"/><Relationship Id="rId2" Type="http://schemas.openxmlformats.org/officeDocument/2006/relationships/slideLayout" Target="../slideLayouts/slideLayout6.xml"/><Relationship Id="rId1" Type="http://schemas.openxmlformats.org/officeDocument/2006/relationships/vmlDrawing" Target="../drawings/vmlDrawing36.vml"/><Relationship Id="rId6" Type="http://schemas.openxmlformats.org/officeDocument/2006/relationships/oleObject" Target="../embeddings/oleObject192.bin"/><Relationship Id="rId5" Type="http://schemas.openxmlformats.org/officeDocument/2006/relationships/oleObject" Target="../embeddings/oleObject191.bin"/><Relationship Id="rId10" Type="http://schemas.openxmlformats.org/officeDocument/2006/relationships/oleObject" Target="../embeddings/oleObject196.bin"/><Relationship Id="rId4" Type="http://schemas.openxmlformats.org/officeDocument/2006/relationships/oleObject" Target="../embeddings/oleObject190.bin"/><Relationship Id="rId9" Type="http://schemas.openxmlformats.org/officeDocument/2006/relationships/oleObject" Target="../embeddings/oleObject195.bin"/></Relationships>
</file>

<file path=ppt/slides/_rels/slide45.xml.rels><?xml version="1.0" encoding="UTF-8" standalone="yes"?>
<Relationships xmlns="http://schemas.openxmlformats.org/package/2006/relationships"><Relationship Id="rId8" Type="http://schemas.openxmlformats.org/officeDocument/2006/relationships/oleObject" Target="../embeddings/oleObject202.bin"/><Relationship Id="rId3" Type="http://schemas.openxmlformats.org/officeDocument/2006/relationships/oleObject" Target="../embeddings/oleObject197.bin"/><Relationship Id="rId7" Type="http://schemas.openxmlformats.org/officeDocument/2006/relationships/oleObject" Target="../embeddings/oleObject201.bin"/><Relationship Id="rId2" Type="http://schemas.openxmlformats.org/officeDocument/2006/relationships/slideLayout" Target="../slideLayouts/slideLayout6.xml"/><Relationship Id="rId1" Type="http://schemas.openxmlformats.org/officeDocument/2006/relationships/vmlDrawing" Target="../drawings/vmlDrawing37.vml"/><Relationship Id="rId6" Type="http://schemas.openxmlformats.org/officeDocument/2006/relationships/oleObject" Target="../embeddings/oleObject200.bin"/><Relationship Id="rId5" Type="http://schemas.openxmlformats.org/officeDocument/2006/relationships/oleObject" Target="../embeddings/oleObject199.bin"/><Relationship Id="rId4" Type="http://schemas.openxmlformats.org/officeDocument/2006/relationships/oleObject" Target="../embeddings/oleObject198.bin"/><Relationship Id="rId9" Type="http://schemas.openxmlformats.org/officeDocument/2006/relationships/oleObject" Target="../embeddings/oleObject203.bin"/></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204.bin"/><Relationship Id="rId2" Type="http://schemas.openxmlformats.org/officeDocument/2006/relationships/slideLayout" Target="../slideLayouts/slideLayout6.xml"/><Relationship Id="rId1" Type="http://schemas.openxmlformats.org/officeDocument/2006/relationships/vmlDrawing" Target="../drawings/vmlDrawing38.vml"/></Relationships>
</file>

<file path=ppt/slides/_rels/slide47.xml.rels><?xml version="1.0" encoding="UTF-8" standalone="yes"?>
<Relationships xmlns="http://schemas.openxmlformats.org/package/2006/relationships"><Relationship Id="rId8" Type="http://schemas.openxmlformats.org/officeDocument/2006/relationships/oleObject" Target="../embeddings/oleObject210.bin"/><Relationship Id="rId13" Type="http://schemas.openxmlformats.org/officeDocument/2006/relationships/oleObject" Target="../embeddings/oleObject215.bin"/><Relationship Id="rId3" Type="http://schemas.openxmlformats.org/officeDocument/2006/relationships/oleObject" Target="../embeddings/oleObject205.bin"/><Relationship Id="rId7" Type="http://schemas.openxmlformats.org/officeDocument/2006/relationships/oleObject" Target="../embeddings/oleObject209.bin"/><Relationship Id="rId12" Type="http://schemas.openxmlformats.org/officeDocument/2006/relationships/oleObject" Target="../embeddings/oleObject214.bin"/><Relationship Id="rId17" Type="http://schemas.openxmlformats.org/officeDocument/2006/relationships/oleObject" Target="../embeddings/oleObject219.bin"/><Relationship Id="rId2" Type="http://schemas.openxmlformats.org/officeDocument/2006/relationships/slideLayout" Target="../slideLayouts/slideLayout6.xml"/><Relationship Id="rId16" Type="http://schemas.openxmlformats.org/officeDocument/2006/relationships/oleObject" Target="../embeddings/oleObject218.bin"/><Relationship Id="rId1" Type="http://schemas.openxmlformats.org/officeDocument/2006/relationships/vmlDrawing" Target="../drawings/vmlDrawing39.vml"/><Relationship Id="rId6" Type="http://schemas.openxmlformats.org/officeDocument/2006/relationships/oleObject" Target="../embeddings/oleObject208.bin"/><Relationship Id="rId11" Type="http://schemas.openxmlformats.org/officeDocument/2006/relationships/oleObject" Target="../embeddings/oleObject213.bin"/><Relationship Id="rId5" Type="http://schemas.openxmlformats.org/officeDocument/2006/relationships/oleObject" Target="../embeddings/oleObject207.bin"/><Relationship Id="rId15" Type="http://schemas.openxmlformats.org/officeDocument/2006/relationships/oleObject" Target="../embeddings/oleObject217.bin"/><Relationship Id="rId10" Type="http://schemas.openxmlformats.org/officeDocument/2006/relationships/oleObject" Target="../embeddings/oleObject212.bin"/><Relationship Id="rId4" Type="http://schemas.openxmlformats.org/officeDocument/2006/relationships/oleObject" Target="../embeddings/oleObject206.bin"/><Relationship Id="rId9" Type="http://schemas.openxmlformats.org/officeDocument/2006/relationships/oleObject" Target="../embeddings/oleObject211.bin"/><Relationship Id="rId14" Type="http://schemas.openxmlformats.org/officeDocument/2006/relationships/oleObject" Target="../embeddings/oleObject216.bin"/></Relationships>
</file>

<file path=ppt/slides/_rels/slide48.xml.rels><?xml version="1.0" encoding="UTF-8" standalone="yes"?>
<Relationships xmlns="http://schemas.openxmlformats.org/package/2006/relationships"><Relationship Id="rId8" Type="http://schemas.openxmlformats.org/officeDocument/2006/relationships/oleObject" Target="../embeddings/oleObject225.bin"/><Relationship Id="rId3" Type="http://schemas.openxmlformats.org/officeDocument/2006/relationships/oleObject" Target="../embeddings/oleObject220.bin"/><Relationship Id="rId7" Type="http://schemas.openxmlformats.org/officeDocument/2006/relationships/oleObject" Target="../embeddings/oleObject224.bin"/><Relationship Id="rId2" Type="http://schemas.openxmlformats.org/officeDocument/2006/relationships/slideLayout" Target="../slideLayouts/slideLayout6.xml"/><Relationship Id="rId1" Type="http://schemas.openxmlformats.org/officeDocument/2006/relationships/vmlDrawing" Target="../drawings/vmlDrawing40.vml"/><Relationship Id="rId6" Type="http://schemas.openxmlformats.org/officeDocument/2006/relationships/oleObject" Target="../embeddings/oleObject223.bin"/><Relationship Id="rId5" Type="http://schemas.openxmlformats.org/officeDocument/2006/relationships/oleObject" Target="../embeddings/oleObject222.bin"/><Relationship Id="rId10" Type="http://schemas.openxmlformats.org/officeDocument/2006/relationships/oleObject" Target="../embeddings/oleObject227.bin"/><Relationship Id="rId4" Type="http://schemas.openxmlformats.org/officeDocument/2006/relationships/oleObject" Target="../embeddings/oleObject221.bin"/><Relationship Id="rId9" Type="http://schemas.openxmlformats.org/officeDocument/2006/relationships/oleObject" Target="../embeddings/oleObject226.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6.xml"/><Relationship Id="rId1" Type="http://schemas.openxmlformats.org/officeDocument/2006/relationships/vmlDrawing" Target="../drawings/vmlDrawing4.vml"/><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oleObject" Target="../embeddings/oleObject10.bin"/><Relationship Id="rId7" Type="http://schemas.openxmlformats.org/officeDocument/2006/relationships/oleObject" Target="../embeddings/oleObject14.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oleObject" Target="../embeddings/oleObject13.bin"/><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21.bin"/><Relationship Id="rId3" Type="http://schemas.openxmlformats.org/officeDocument/2006/relationships/oleObject" Target="../embeddings/oleObject16.bin"/><Relationship Id="rId7" Type="http://schemas.openxmlformats.org/officeDocument/2006/relationships/oleObject" Target="../embeddings/oleObject20.bin"/><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oleObject" Target="../embeddings/oleObject19.bin"/><Relationship Id="rId5" Type="http://schemas.openxmlformats.org/officeDocument/2006/relationships/oleObject" Target="../embeddings/oleObject18.bin"/><Relationship Id="rId4" Type="http://schemas.openxmlformats.org/officeDocument/2006/relationships/oleObject" Target="../embeddings/oleObject1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スライド番号プレースホルダ 4"/>
          <p:cNvSpPr>
            <a:spLocks noGrp="1"/>
          </p:cNvSpPr>
          <p:nvPr>
            <p:ph type="sldNum" sz="quarter" idx="12"/>
          </p:nvPr>
        </p:nvSpPr>
        <p:spPr>
          <a:noFill/>
        </p:spPr>
        <p:txBody>
          <a:bodyPr/>
          <a:lstStyle/>
          <a:p>
            <a:fld id="{7430F856-2C67-42D6-8B72-52434860AA72}" type="slidenum">
              <a:rPr lang="en-US" altLang="ja-JP" smtClean="0"/>
              <a:pPr/>
              <a:t>1</a:t>
            </a:fld>
            <a:endParaRPr lang="en-US" altLang="ja-JP" smtClean="0"/>
          </a:p>
        </p:txBody>
      </p:sp>
      <p:sp>
        <p:nvSpPr>
          <p:cNvPr id="43011" name="Rectangle 2"/>
          <p:cNvSpPr>
            <a:spLocks noGrp="1" noChangeArrowheads="1"/>
          </p:cNvSpPr>
          <p:nvPr>
            <p:ph type="title"/>
          </p:nvPr>
        </p:nvSpPr>
        <p:spPr>
          <a:xfrm>
            <a:off x="0" y="2438400"/>
            <a:ext cx="9144000" cy="1776413"/>
          </a:xfrm>
        </p:spPr>
        <p:txBody>
          <a:bodyPr/>
          <a:lstStyle/>
          <a:p>
            <a:pPr algn="ctr" eaLnBrk="1" hangingPunct="1"/>
            <a:r>
              <a:rPr lang="en-US" altLang="ja-JP" dirty="0" smtClean="0"/>
              <a:t>10</a:t>
            </a:r>
            <a:r>
              <a:rPr lang="ja-JP" altLang="en-US" dirty="0" err="1" smtClean="0"/>
              <a:t>．</a:t>
            </a:r>
            <a:r>
              <a:rPr lang="ja-JP" altLang="en-US" dirty="0" smtClean="0"/>
              <a:t>誤り検出符号と</a:t>
            </a:r>
            <a:r>
              <a:rPr lang="ja-JP" altLang="en-US" dirty="0" smtClean="0"/>
              <a:t>誤り訂正</a:t>
            </a:r>
            <a:r>
              <a:rPr lang="ja-JP" altLang="en-US" dirty="0" smtClean="0"/>
              <a:t>符号</a:t>
            </a:r>
            <a:endParaRPr lang="ja-JP" alt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スライド番号プレースホルダ 4"/>
          <p:cNvSpPr>
            <a:spLocks noGrp="1"/>
          </p:cNvSpPr>
          <p:nvPr>
            <p:ph type="sldNum" sz="quarter" idx="12"/>
          </p:nvPr>
        </p:nvSpPr>
        <p:spPr>
          <a:noFill/>
        </p:spPr>
        <p:txBody>
          <a:bodyPr/>
          <a:lstStyle/>
          <a:p>
            <a:fld id="{AE837106-4F12-418D-BD3C-482C595E878B}" type="slidenum">
              <a:rPr lang="en-US" altLang="ja-JP" smtClean="0"/>
              <a:pPr/>
              <a:t>10</a:t>
            </a:fld>
            <a:endParaRPr lang="en-US" altLang="ja-JP" smtClean="0"/>
          </a:p>
        </p:txBody>
      </p:sp>
      <p:sp>
        <p:nvSpPr>
          <p:cNvPr id="7172" name="Rectangle 2"/>
          <p:cNvSpPr>
            <a:spLocks noGrp="1" noChangeArrowheads="1"/>
          </p:cNvSpPr>
          <p:nvPr>
            <p:ph type="title"/>
          </p:nvPr>
        </p:nvSpPr>
        <p:spPr>
          <a:xfrm>
            <a:off x="0" y="609600"/>
            <a:ext cx="9144000" cy="609600"/>
          </a:xfrm>
        </p:spPr>
        <p:txBody>
          <a:bodyPr/>
          <a:lstStyle/>
          <a:p>
            <a:pPr eaLnBrk="1" hangingPunct="1"/>
            <a:r>
              <a:rPr lang="ja-JP" altLang="en-US" dirty="0" smtClean="0"/>
              <a:t>パリティ検査（符号）</a:t>
            </a:r>
          </a:p>
        </p:txBody>
      </p:sp>
      <p:sp>
        <p:nvSpPr>
          <p:cNvPr id="7173" name="Text Box 3"/>
          <p:cNvSpPr txBox="1">
            <a:spLocks noChangeArrowheads="1"/>
          </p:cNvSpPr>
          <p:nvPr/>
        </p:nvSpPr>
        <p:spPr bwMode="auto">
          <a:xfrm>
            <a:off x="457200" y="1752600"/>
            <a:ext cx="8153400" cy="1200329"/>
          </a:xfrm>
          <a:prstGeom prst="rect">
            <a:avLst/>
          </a:prstGeom>
          <a:noFill/>
          <a:ln w="9525">
            <a:noFill/>
            <a:miter lim="800000"/>
            <a:headEnd/>
            <a:tailEnd/>
          </a:ln>
        </p:spPr>
        <p:txBody>
          <a:bodyPr>
            <a:spAutoFit/>
          </a:bodyPr>
          <a:lstStyle/>
          <a:p>
            <a:r>
              <a:rPr lang="ja-JP" altLang="en-US" b="0" dirty="0" smtClean="0"/>
              <a:t>１番</a:t>
            </a:r>
            <a:r>
              <a:rPr lang="ja-JP" altLang="en-US" b="0" dirty="0"/>
              <a:t>単純な通信路符号としてパリティ検査について考える。パリティ検査は１誤り検出符号になっている。</a:t>
            </a:r>
          </a:p>
          <a:p>
            <a:r>
              <a:rPr lang="ja-JP" altLang="en-US" b="0" dirty="0"/>
              <a:t>パリティ検査符号は以下の符号語の形式になる。</a:t>
            </a:r>
          </a:p>
        </p:txBody>
      </p:sp>
      <p:graphicFrame>
        <p:nvGraphicFramePr>
          <p:cNvPr id="7170" name="Object 4"/>
          <p:cNvGraphicFramePr>
            <a:graphicFrameLocks noChangeAspect="1"/>
          </p:cNvGraphicFramePr>
          <p:nvPr/>
        </p:nvGraphicFramePr>
        <p:xfrm>
          <a:off x="1333500" y="3124200"/>
          <a:ext cx="4872038" cy="1208088"/>
        </p:xfrm>
        <a:graphic>
          <a:graphicData uri="http://schemas.openxmlformats.org/presentationml/2006/ole">
            <p:oleObj spid="_x0000_s7170" name="Equation" r:id="rId3" imgW="1587240" imgH="393480" progId="Equation.DSMT4">
              <p:embed/>
            </p:oleObj>
          </a:graphicData>
        </a:graphic>
      </p:graphicFrame>
      <p:sp>
        <p:nvSpPr>
          <p:cNvPr id="7174" name="AutoShape 5"/>
          <p:cNvSpPr>
            <a:spLocks noChangeArrowheads="1"/>
          </p:cNvSpPr>
          <p:nvPr/>
        </p:nvSpPr>
        <p:spPr bwMode="auto">
          <a:xfrm>
            <a:off x="5105400" y="4648200"/>
            <a:ext cx="2514600" cy="990600"/>
          </a:xfrm>
          <a:prstGeom prst="wedgeRoundRectCallout">
            <a:avLst>
              <a:gd name="adj1" fmla="val -37310"/>
              <a:gd name="adj2" fmla="val -83815"/>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7175" name="AutoShape 6"/>
          <p:cNvSpPr>
            <a:spLocks noChangeArrowheads="1"/>
          </p:cNvSpPr>
          <p:nvPr/>
        </p:nvSpPr>
        <p:spPr bwMode="auto">
          <a:xfrm>
            <a:off x="990600" y="4724400"/>
            <a:ext cx="2514600" cy="990600"/>
          </a:xfrm>
          <a:prstGeom prst="wedgeRoundRectCallout">
            <a:avLst>
              <a:gd name="adj1" fmla="val 33144"/>
              <a:gd name="adj2" fmla="val -79968"/>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7176" name="Text Box 7"/>
          <p:cNvSpPr txBox="1">
            <a:spLocks noChangeArrowheads="1"/>
          </p:cNvSpPr>
          <p:nvPr/>
        </p:nvSpPr>
        <p:spPr bwMode="auto">
          <a:xfrm>
            <a:off x="1371600" y="4953000"/>
            <a:ext cx="1479550" cy="457200"/>
          </a:xfrm>
          <a:prstGeom prst="rect">
            <a:avLst/>
          </a:prstGeom>
          <a:noFill/>
          <a:ln w="9525">
            <a:noFill/>
            <a:miter lim="800000"/>
            <a:headEnd/>
            <a:tailEnd/>
          </a:ln>
        </p:spPr>
        <p:txBody>
          <a:bodyPr wrap="none">
            <a:spAutoFit/>
          </a:bodyPr>
          <a:lstStyle/>
          <a:p>
            <a:r>
              <a:rPr lang="ja-JP" altLang="en-US" b="0"/>
              <a:t>情報ビット</a:t>
            </a:r>
          </a:p>
        </p:txBody>
      </p:sp>
      <p:sp>
        <p:nvSpPr>
          <p:cNvPr id="7177" name="Text Box 8"/>
          <p:cNvSpPr txBox="1">
            <a:spLocks noChangeArrowheads="1"/>
          </p:cNvSpPr>
          <p:nvPr/>
        </p:nvSpPr>
        <p:spPr bwMode="auto">
          <a:xfrm>
            <a:off x="5562600" y="5029200"/>
            <a:ext cx="1479550" cy="457200"/>
          </a:xfrm>
          <a:prstGeom prst="rect">
            <a:avLst/>
          </a:prstGeom>
          <a:noFill/>
          <a:ln w="9525">
            <a:noFill/>
            <a:miter lim="800000"/>
            <a:headEnd/>
            <a:tailEnd/>
          </a:ln>
        </p:spPr>
        <p:txBody>
          <a:bodyPr wrap="none">
            <a:spAutoFit/>
          </a:bodyPr>
          <a:lstStyle/>
          <a:p>
            <a:r>
              <a:rPr lang="ja-JP" altLang="en-US" b="0"/>
              <a:t>冗長ピット</a:t>
            </a:r>
          </a:p>
        </p:txBody>
      </p:sp>
      <p:sp>
        <p:nvSpPr>
          <p:cNvPr id="7178" name="Text Box 9"/>
          <p:cNvSpPr txBox="1">
            <a:spLocks noChangeArrowheads="1"/>
          </p:cNvSpPr>
          <p:nvPr/>
        </p:nvSpPr>
        <p:spPr bwMode="auto">
          <a:xfrm>
            <a:off x="1524000" y="5867400"/>
            <a:ext cx="5145088" cy="457200"/>
          </a:xfrm>
          <a:prstGeom prst="rect">
            <a:avLst/>
          </a:prstGeom>
          <a:noFill/>
          <a:ln w="9525">
            <a:noFill/>
            <a:miter lim="800000"/>
            <a:headEnd/>
            <a:tailEnd/>
          </a:ln>
        </p:spPr>
        <p:txBody>
          <a:bodyPr wrap="none">
            <a:spAutoFit/>
          </a:bodyPr>
          <a:lstStyle/>
          <a:p>
            <a:r>
              <a:rPr lang="ja-JP" altLang="en-US" b="0"/>
              <a:t>これらに関係する概念を順にみていく。</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スライド番号プレースホルダ 4"/>
          <p:cNvSpPr>
            <a:spLocks noGrp="1"/>
          </p:cNvSpPr>
          <p:nvPr>
            <p:ph type="sldNum" sz="quarter" idx="12"/>
          </p:nvPr>
        </p:nvSpPr>
        <p:spPr>
          <a:noFill/>
        </p:spPr>
        <p:txBody>
          <a:bodyPr/>
          <a:lstStyle/>
          <a:p>
            <a:fld id="{CFFC5C00-9D25-4991-AA5D-97766C63A3B5}" type="slidenum">
              <a:rPr lang="en-US" altLang="ja-JP" smtClean="0"/>
              <a:pPr/>
              <a:t>11</a:t>
            </a:fld>
            <a:endParaRPr lang="en-US" altLang="ja-JP" smtClean="0"/>
          </a:p>
        </p:txBody>
      </p:sp>
      <p:sp>
        <p:nvSpPr>
          <p:cNvPr id="8198" name="Rectangle 2"/>
          <p:cNvSpPr>
            <a:spLocks noGrp="1" noChangeArrowheads="1"/>
          </p:cNvSpPr>
          <p:nvPr>
            <p:ph type="title"/>
          </p:nvPr>
        </p:nvSpPr>
        <p:spPr/>
        <p:txBody>
          <a:bodyPr/>
          <a:lstStyle/>
          <a:p>
            <a:pPr eaLnBrk="1" hangingPunct="1"/>
            <a:r>
              <a:rPr lang="ja-JP" altLang="en-US" smtClean="0"/>
              <a:t>パリティ検査（符号）の定義</a:t>
            </a:r>
          </a:p>
        </p:txBody>
      </p:sp>
      <p:sp>
        <p:nvSpPr>
          <p:cNvPr id="8199" name="AutoShape 3"/>
          <p:cNvSpPr>
            <a:spLocks noChangeArrowheads="1"/>
          </p:cNvSpPr>
          <p:nvPr/>
        </p:nvSpPr>
        <p:spPr bwMode="auto">
          <a:xfrm>
            <a:off x="142875" y="914400"/>
            <a:ext cx="8839200" cy="3962400"/>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8200" name="Text Box 4"/>
          <p:cNvSpPr txBox="1">
            <a:spLocks noChangeArrowheads="1"/>
          </p:cNvSpPr>
          <p:nvPr/>
        </p:nvSpPr>
        <p:spPr bwMode="auto">
          <a:xfrm>
            <a:off x="736600" y="1087438"/>
            <a:ext cx="8245475" cy="1552575"/>
          </a:xfrm>
          <a:prstGeom prst="rect">
            <a:avLst/>
          </a:prstGeom>
          <a:noFill/>
          <a:ln w="9525">
            <a:noFill/>
            <a:miter lim="800000"/>
            <a:headEnd/>
            <a:tailEnd/>
          </a:ln>
        </p:spPr>
        <p:txBody>
          <a:bodyPr>
            <a:spAutoFit/>
          </a:bodyPr>
          <a:lstStyle/>
          <a:p>
            <a:r>
              <a:rPr lang="ja-JP" altLang="en-US" b="0"/>
              <a:t>１ビットの</a:t>
            </a:r>
            <a:r>
              <a:rPr lang="ja-JP" altLang="en-US" b="0">
                <a:solidFill>
                  <a:srgbClr val="FF0000"/>
                </a:solidFill>
              </a:rPr>
              <a:t>検査ビット（パリティビット）</a:t>
            </a:r>
            <a:r>
              <a:rPr lang="ja-JP" altLang="en-US" b="0"/>
              <a:t>　　　　　　を持ち、偶数パリティだけを符号語とするような符号を</a:t>
            </a:r>
            <a:r>
              <a:rPr lang="ja-JP" altLang="en-US" b="0">
                <a:solidFill>
                  <a:srgbClr val="FF0000"/>
                </a:solidFill>
              </a:rPr>
              <a:t>（偶数）パリティ検査符号</a:t>
            </a:r>
            <a:r>
              <a:rPr lang="ja-JP" altLang="en-US" b="0"/>
              <a:t>という。情報ビットを　　　　　　　　　　　　　　　　　　とすると次式が成り立つ。</a:t>
            </a:r>
          </a:p>
        </p:txBody>
      </p:sp>
      <p:sp>
        <p:nvSpPr>
          <p:cNvPr id="8201" name="Text Box 5"/>
          <p:cNvSpPr txBox="1">
            <a:spLocks noChangeArrowheads="1"/>
          </p:cNvSpPr>
          <p:nvPr/>
        </p:nvSpPr>
        <p:spPr bwMode="auto">
          <a:xfrm>
            <a:off x="981075" y="685800"/>
            <a:ext cx="3622675" cy="457200"/>
          </a:xfrm>
          <a:prstGeom prst="rect">
            <a:avLst/>
          </a:prstGeom>
          <a:solidFill>
            <a:schemeClr val="bg1"/>
          </a:solidFill>
          <a:ln w="9525">
            <a:noFill/>
            <a:miter lim="800000"/>
            <a:headEnd/>
            <a:tailEnd/>
          </a:ln>
        </p:spPr>
        <p:txBody>
          <a:bodyPr wrap="none">
            <a:spAutoFit/>
          </a:bodyPr>
          <a:lstStyle/>
          <a:p>
            <a:r>
              <a:rPr lang="ja-JP" altLang="en-US" b="0">
                <a:solidFill>
                  <a:srgbClr val="003300"/>
                </a:solidFill>
              </a:rPr>
              <a:t>（定義）パリティ検査（符号）</a:t>
            </a:r>
          </a:p>
        </p:txBody>
      </p:sp>
      <p:graphicFrame>
        <p:nvGraphicFramePr>
          <p:cNvPr id="8194" name="Object 10"/>
          <p:cNvGraphicFramePr>
            <a:graphicFrameLocks noChangeAspect="1"/>
          </p:cNvGraphicFramePr>
          <p:nvPr/>
        </p:nvGraphicFramePr>
        <p:xfrm>
          <a:off x="5324475" y="990600"/>
          <a:ext cx="1171575" cy="608013"/>
        </p:xfrm>
        <a:graphic>
          <a:graphicData uri="http://schemas.openxmlformats.org/presentationml/2006/ole">
            <p:oleObj spid="_x0000_s8194" name="Equation" r:id="rId3" imgW="342720" imgH="177480" progId="Equation.DSMT4">
              <p:embed/>
            </p:oleObj>
          </a:graphicData>
        </a:graphic>
      </p:graphicFrame>
      <p:graphicFrame>
        <p:nvGraphicFramePr>
          <p:cNvPr id="8195" name="Object 11"/>
          <p:cNvGraphicFramePr>
            <a:graphicFrameLocks noChangeAspect="1"/>
          </p:cNvGraphicFramePr>
          <p:nvPr/>
        </p:nvGraphicFramePr>
        <p:xfrm>
          <a:off x="3190875" y="1752600"/>
          <a:ext cx="3657600" cy="630238"/>
        </p:xfrm>
        <a:graphic>
          <a:graphicData uri="http://schemas.openxmlformats.org/presentationml/2006/ole">
            <p:oleObj spid="_x0000_s8195" name="Equation" r:id="rId4" imgW="1180800" imgH="203040" progId="Equation.DSMT4">
              <p:embed/>
            </p:oleObj>
          </a:graphicData>
        </a:graphic>
      </p:graphicFrame>
      <p:graphicFrame>
        <p:nvGraphicFramePr>
          <p:cNvPr id="8196" name="Object 12"/>
          <p:cNvGraphicFramePr>
            <a:graphicFrameLocks noChangeAspect="1"/>
          </p:cNvGraphicFramePr>
          <p:nvPr/>
        </p:nvGraphicFramePr>
        <p:xfrm>
          <a:off x="657225" y="2590800"/>
          <a:ext cx="3854450" cy="1851025"/>
        </p:xfrm>
        <a:graphic>
          <a:graphicData uri="http://schemas.openxmlformats.org/presentationml/2006/ole">
            <p:oleObj spid="_x0000_s8196" name="Equation" r:id="rId5" imgW="1244520" imgH="596880" progId="Equation.DSMT4">
              <p:embed/>
            </p:oleObj>
          </a:graphicData>
        </a:graphic>
      </p:graphicFrame>
      <p:sp>
        <p:nvSpPr>
          <p:cNvPr id="8202" name="AutoShape 13"/>
          <p:cNvSpPr>
            <a:spLocks noChangeArrowheads="1"/>
          </p:cNvSpPr>
          <p:nvPr/>
        </p:nvSpPr>
        <p:spPr bwMode="auto">
          <a:xfrm>
            <a:off x="4486275" y="3810000"/>
            <a:ext cx="4191000" cy="2362200"/>
          </a:xfrm>
          <a:prstGeom prst="wedgeRoundRectCallout">
            <a:avLst>
              <a:gd name="adj1" fmla="val -62843"/>
              <a:gd name="adj2" fmla="val -37569"/>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8203" name="Text Box 14"/>
          <p:cNvSpPr txBox="1">
            <a:spLocks noChangeArrowheads="1"/>
          </p:cNvSpPr>
          <p:nvPr/>
        </p:nvSpPr>
        <p:spPr bwMode="auto">
          <a:xfrm>
            <a:off x="4638675" y="4191000"/>
            <a:ext cx="4038600" cy="1917700"/>
          </a:xfrm>
          <a:prstGeom prst="rect">
            <a:avLst/>
          </a:prstGeom>
          <a:noFill/>
          <a:ln w="9525">
            <a:noFill/>
            <a:miter lim="800000"/>
            <a:headEnd/>
            <a:tailEnd/>
          </a:ln>
        </p:spPr>
        <p:txBody>
          <a:bodyPr>
            <a:spAutoFit/>
          </a:bodyPr>
          <a:lstStyle/>
          <a:p>
            <a:r>
              <a:rPr lang="ja-JP" altLang="en-US" b="0"/>
              <a:t>偶数パリティ検査では、</a:t>
            </a:r>
          </a:p>
          <a:p>
            <a:r>
              <a:rPr lang="ja-JP" altLang="en-US" b="0"/>
              <a:t>情報ビットが偶数パリティを持てばパリティビットは０で、</a:t>
            </a:r>
          </a:p>
          <a:p>
            <a:r>
              <a:rPr lang="ja-JP" altLang="en-US" b="0"/>
              <a:t>奇数パリティを持てばパリティビットは１。</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4" name="スライド番号プレースホルダ 4"/>
          <p:cNvSpPr>
            <a:spLocks noGrp="1"/>
          </p:cNvSpPr>
          <p:nvPr>
            <p:ph type="sldNum" sz="quarter" idx="12"/>
          </p:nvPr>
        </p:nvSpPr>
        <p:spPr>
          <a:noFill/>
        </p:spPr>
        <p:txBody>
          <a:bodyPr/>
          <a:lstStyle/>
          <a:p>
            <a:fld id="{F1BE713A-B4A5-435C-8996-AF5F74AA852B}" type="slidenum">
              <a:rPr lang="en-US" altLang="ja-JP" smtClean="0"/>
              <a:pPr/>
              <a:t>12</a:t>
            </a:fld>
            <a:endParaRPr lang="en-US" altLang="ja-JP" smtClean="0"/>
          </a:p>
        </p:txBody>
      </p:sp>
      <p:sp>
        <p:nvSpPr>
          <p:cNvPr id="9225" name="Rectangle 2"/>
          <p:cNvSpPr>
            <a:spLocks noGrp="1" noChangeArrowheads="1"/>
          </p:cNvSpPr>
          <p:nvPr>
            <p:ph type="title"/>
          </p:nvPr>
        </p:nvSpPr>
        <p:spPr/>
        <p:txBody>
          <a:bodyPr/>
          <a:lstStyle/>
          <a:p>
            <a:pPr eaLnBrk="1" hangingPunct="1"/>
            <a:r>
              <a:rPr lang="ja-JP" altLang="en-US" smtClean="0"/>
              <a:t>例</a:t>
            </a:r>
          </a:p>
        </p:txBody>
      </p:sp>
      <p:sp>
        <p:nvSpPr>
          <p:cNvPr id="9226" name="Text Box 3"/>
          <p:cNvSpPr txBox="1">
            <a:spLocks noChangeArrowheads="1"/>
          </p:cNvSpPr>
          <p:nvPr/>
        </p:nvSpPr>
        <p:spPr bwMode="auto">
          <a:xfrm>
            <a:off x="838200" y="304800"/>
            <a:ext cx="7696200" cy="457200"/>
          </a:xfrm>
          <a:prstGeom prst="rect">
            <a:avLst/>
          </a:prstGeom>
          <a:noFill/>
          <a:ln w="9525">
            <a:noFill/>
            <a:miter lim="800000"/>
            <a:headEnd/>
            <a:tailEnd/>
          </a:ln>
        </p:spPr>
        <p:txBody>
          <a:bodyPr>
            <a:spAutoFit/>
          </a:bodyPr>
          <a:lstStyle/>
          <a:p>
            <a:r>
              <a:rPr lang="ja-JP" altLang="en-US" b="0"/>
              <a:t>次の情報源符号語から、偶数パリティ検査符号を構成せよ。</a:t>
            </a:r>
          </a:p>
        </p:txBody>
      </p:sp>
      <p:graphicFrame>
        <p:nvGraphicFramePr>
          <p:cNvPr id="9218" name="Object 4"/>
          <p:cNvGraphicFramePr>
            <a:graphicFrameLocks noChangeAspect="1"/>
          </p:cNvGraphicFramePr>
          <p:nvPr/>
        </p:nvGraphicFramePr>
        <p:xfrm>
          <a:off x="1071563" y="714375"/>
          <a:ext cx="6538912" cy="598488"/>
        </p:xfrm>
        <a:graphic>
          <a:graphicData uri="http://schemas.openxmlformats.org/presentationml/2006/ole">
            <p:oleObj spid="_x0000_s9218" name="Equation" r:id="rId3" imgW="2222280" imgH="203040" progId="Equation.DSMT4">
              <p:embed/>
            </p:oleObj>
          </a:graphicData>
        </a:graphic>
      </p:graphicFrame>
      <p:graphicFrame>
        <p:nvGraphicFramePr>
          <p:cNvPr id="9219" name="Object 5"/>
          <p:cNvGraphicFramePr>
            <a:graphicFrameLocks noChangeAspect="1"/>
          </p:cNvGraphicFramePr>
          <p:nvPr/>
        </p:nvGraphicFramePr>
        <p:xfrm>
          <a:off x="1214438" y="1285875"/>
          <a:ext cx="5286375" cy="627063"/>
        </p:xfrm>
        <a:graphic>
          <a:graphicData uri="http://schemas.openxmlformats.org/presentationml/2006/ole">
            <p:oleObj spid="_x0000_s9219" name="Equation" r:id="rId4" imgW="1815840" imgH="215640" progId="Equation.DSMT4">
              <p:embed/>
            </p:oleObj>
          </a:graphicData>
        </a:graphic>
      </p:graphicFrame>
      <p:sp>
        <p:nvSpPr>
          <p:cNvPr id="9227" name="Text Box 9"/>
          <p:cNvSpPr txBox="1">
            <a:spLocks noChangeArrowheads="1"/>
          </p:cNvSpPr>
          <p:nvPr/>
        </p:nvSpPr>
        <p:spPr bwMode="auto">
          <a:xfrm>
            <a:off x="642938" y="1785938"/>
            <a:ext cx="6308725" cy="457200"/>
          </a:xfrm>
          <a:prstGeom prst="rect">
            <a:avLst/>
          </a:prstGeom>
          <a:noFill/>
          <a:ln w="9525">
            <a:noFill/>
            <a:miter lim="800000"/>
            <a:headEnd/>
            <a:tailEnd/>
          </a:ln>
        </p:spPr>
        <p:txBody>
          <a:bodyPr wrap="none">
            <a:spAutoFit/>
          </a:bodyPr>
          <a:lstStyle/>
          <a:p>
            <a:r>
              <a:rPr lang="ja-JP" altLang="en-US" b="0"/>
              <a:t>よって、以下のように通信路符号語が得られる。</a:t>
            </a:r>
          </a:p>
        </p:txBody>
      </p:sp>
      <p:sp>
        <p:nvSpPr>
          <p:cNvPr id="9228" name="Text Box 11"/>
          <p:cNvSpPr txBox="1">
            <a:spLocks noChangeArrowheads="1"/>
          </p:cNvSpPr>
          <p:nvPr/>
        </p:nvSpPr>
        <p:spPr bwMode="auto">
          <a:xfrm>
            <a:off x="214313" y="785813"/>
            <a:ext cx="696912" cy="457200"/>
          </a:xfrm>
          <a:prstGeom prst="rect">
            <a:avLst/>
          </a:prstGeom>
          <a:noFill/>
          <a:ln w="9525">
            <a:noFill/>
            <a:miter lim="800000"/>
            <a:headEnd/>
            <a:tailEnd/>
          </a:ln>
        </p:spPr>
        <p:txBody>
          <a:bodyPr wrap="none">
            <a:spAutoFit/>
          </a:bodyPr>
          <a:lstStyle/>
          <a:p>
            <a:r>
              <a:rPr lang="ja-JP" altLang="en-US" b="0"/>
              <a:t>（１）</a:t>
            </a:r>
          </a:p>
        </p:txBody>
      </p:sp>
      <p:graphicFrame>
        <p:nvGraphicFramePr>
          <p:cNvPr id="9220" name="Object 12"/>
          <p:cNvGraphicFramePr>
            <a:graphicFrameLocks noChangeAspect="1"/>
          </p:cNvGraphicFramePr>
          <p:nvPr/>
        </p:nvGraphicFramePr>
        <p:xfrm>
          <a:off x="642938" y="2286000"/>
          <a:ext cx="7954962" cy="1082675"/>
        </p:xfrm>
        <a:graphic>
          <a:graphicData uri="http://schemas.openxmlformats.org/presentationml/2006/ole">
            <p:oleObj spid="_x0000_s9220" name="Equation" r:id="rId5" imgW="2705040" imgH="368280" progId="Equation.DSMT4">
              <p:embed/>
            </p:oleObj>
          </a:graphicData>
        </a:graphic>
      </p:graphicFrame>
      <p:graphicFrame>
        <p:nvGraphicFramePr>
          <p:cNvPr id="9221" name="Object 13"/>
          <p:cNvGraphicFramePr>
            <a:graphicFrameLocks noChangeAspect="1"/>
          </p:cNvGraphicFramePr>
          <p:nvPr/>
        </p:nvGraphicFramePr>
        <p:xfrm>
          <a:off x="714375" y="3714750"/>
          <a:ext cx="7005638" cy="636588"/>
        </p:xfrm>
        <a:graphic>
          <a:graphicData uri="http://schemas.openxmlformats.org/presentationml/2006/ole">
            <p:oleObj spid="_x0000_s9221" name="Equation" r:id="rId6" imgW="2234880" imgH="203040" progId="Equation.DSMT4">
              <p:embed/>
            </p:oleObj>
          </a:graphicData>
        </a:graphic>
      </p:graphicFrame>
      <p:graphicFrame>
        <p:nvGraphicFramePr>
          <p:cNvPr id="9222" name="Object 14"/>
          <p:cNvGraphicFramePr>
            <a:graphicFrameLocks noChangeAspect="1"/>
          </p:cNvGraphicFramePr>
          <p:nvPr/>
        </p:nvGraphicFramePr>
        <p:xfrm>
          <a:off x="857250" y="4357688"/>
          <a:ext cx="5572125" cy="661987"/>
        </p:xfrm>
        <a:graphic>
          <a:graphicData uri="http://schemas.openxmlformats.org/presentationml/2006/ole">
            <p:oleObj spid="_x0000_s9222" name="Equation" r:id="rId7" imgW="1815840" imgH="215640" progId="Equation.DSMT4">
              <p:embed/>
            </p:oleObj>
          </a:graphicData>
        </a:graphic>
      </p:graphicFrame>
      <p:sp>
        <p:nvSpPr>
          <p:cNvPr id="9229" name="Text Box 15"/>
          <p:cNvSpPr txBox="1">
            <a:spLocks noChangeArrowheads="1"/>
          </p:cNvSpPr>
          <p:nvPr/>
        </p:nvSpPr>
        <p:spPr bwMode="auto">
          <a:xfrm>
            <a:off x="714375" y="4972050"/>
            <a:ext cx="6308725" cy="457200"/>
          </a:xfrm>
          <a:prstGeom prst="rect">
            <a:avLst/>
          </a:prstGeom>
          <a:noFill/>
          <a:ln w="9525">
            <a:noFill/>
            <a:miter lim="800000"/>
            <a:headEnd/>
            <a:tailEnd/>
          </a:ln>
        </p:spPr>
        <p:txBody>
          <a:bodyPr wrap="none">
            <a:spAutoFit/>
          </a:bodyPr>
          <a:lstStyle/>
          <a:p>
            <a:r>
              <a:rPr lang="ja-JP" altLang="en-US" b="0"/>
              <a:t>よって、以下のように通信路符号語が得られる。</a:t>
            </a:r>
          </a:p>
        </p:txBody>
      </p:sp>
      <p:sp>
        <p:nvSpPr>
          <p:cNvPr id="9230" name="Text Box 16"/>
          <p:cNvSpPr txBox="1">
            <a:spLocks noChangeArrowheads="1"/>
          </p:cNvSpPr>
          <p:nvPr/>
        </p:nvSpPr>
        <p:spPr bwMode="auto">
          <a:xfrm>
            <a:off x="0" y="3714750"/>
            <a:ext cx="701675" cy="461963"/>
          </a:xfrm>
          <a:prstGeom prst="rect">
            <a:avLst/>
          </a:prstGeom>
          <a:noFill/>
          <a:ln w="9525">
            <a:noFill/>
            <a:miter lim="800000"/>
            <a:headEnd/>
            <a:tailEnd/>
          </a:ln>
        </p:spPr>
        <p:txBody>
          <a:bodyPr wrap="none">
            <a:spAutoFit/>
          </a:bodyPr>
          <a:lstStyle/>
          <a:p>
            <a:r>
              <a:rPr lang="ja-JP" altLang="en-US" b="0"/>
              <a:t>（２）</a:t>
            </a:r>
          </a:p>
        </p:txBody>
      </p:sp>
      <p:graphicFrame>
        <p:nvGraphicFramePr>
          <p:cNvPr id="9223" name="Object 17"/>
          <p:cNvGraphicFramePr>
            <a:graphicFrameLocks noChangeAspect="1"/>
          </p:cNvGraphicFramePr>
          <p:nvPr/>
        </p:nvGraphicFramePr>
        <p:xfrm>
          <a:off x="428625" y="5500688"/>
          <a:ext cx="8005763" cy="1095375"/>
        </p:xfrm>
        <a:graphic>
          <a:graphicData uri="http://schemas.openxmlformats.org/presentationml/2006/ole">
            <p:oleObj spid="_x0000_s9223" name="Equation" r:id="rId8" imgW="2692080" imgH="368280" progId="Equation.DSMT4">
              <p:embed/>
            </p:oleObj>
          </a:graphicData>
        </a:graphic>
      </p:graphicFrame>
      <p:sp>
        <p:nvSpPr>
          <p:cNvPr id="9231" name="AutoShape 18"/>
          <p:cNvSpPr>
            <a:spLocks noChangeArrowheads="1"/>
          </p:cNvSpPr>
          <p:nvPr/>
        </p:nvSpPr>
        <p:spPr bwMode="auto">
          <a:xfrm>
            <a:off x="4000500" y="2928938"/>
            <a:ext cx="1676400" cy="762000"/>
          </a:xfrm>
          <a:prstGeom prst="wedgeRoundRectCallout">
            <a:avLst>
              <a:gd name="adj1" fmla="val -127556"/>
              <a:gd name="adj2" fmla="val -31458"/>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9232" name="Text Box 19"/>
          <p:cNvSpPr txBox="1">
            <a:spLocks noChangeArrowheads="1"/>
          </p:cNvSpPr>
          <p:nvPr/>
        </p:nvSpPr>
        <p:spPr bwMode="auto">
          <a:xfrm>
            <a:off x="4286250" y="3071813"/>
            <a:ext cx="1098550" cy="457200"/>
          </a:xfrm>
          <a:prstGeom prst="rect">
            <a:avLst/>
          </a:prstGeom>
          <a:noFill/>
          <a:ln w="9525">
            <a:noFill/>
            <a:miter lim="800000"/>
            <a:headEnd/>
            <a:tailEnd/>
          </a:ln>
        </p:spPr>
        <p:txBody>
          <a:bodyPr wrap="none">
            <a:spAutoFit/>
          </a:bodyPr>
          <a:lstStyle/>
          <a:p>
            <a:r>
              <a:rPr lang="ja-JP" altLang="en-US" b="0"/>
              <a:t>略記法</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8" name="スライド番号プレースホルダ 4"/>
          <p:cNvSpPr>
            <a:spLocks noGrp="1"/>
          </p:cNvSpPr>
          <p:nvPr>
            <p:ph type="sldNum" sz="quarter" idx="12"/>
          </p:nvPr>
        </p:nvSpPr>
        <p:spPr>
          <a:noFill/>
        </p:spPr>
        <p:txBody>
          <a:bodyPr/>
          <a:lstStyle/>
          <a:p>
            <a:fld id="{4D7D08D5-311D-42B7-AE8D-7C5B072082B8}" type="slidenum">
              <a:rPr lang="en-US" altLang="ja-JP" smtClean="0"/>
              <a:pPr/>
              <a:t>13</a:t>
            </a:fld>
            <a:endParaRPr lang="en-US" altLang="ja-JP" smtClean="0"/>
          </a:p>
        </p:txBody>
      </p:sp>
      <p:sp>
        <p:nvSpPr>
          <p:cNvPr id="10249" name="Rectangle 2"/>
          <p:cNvSpPr>
            <a:spLocks noGrp="1" noChangeArrowheads="1"/>
          </p:cNvSpPr>
          <p:nvPr>
            <p:ph type="title"/>
          </p:nvPr>
        </p:nvSpPr>
        <p:spPr/>
        <p:txBody>
          <a:bodyPr/>
          <a:lstStyle/>
          <a:p>
            <a:pPr eaLnBrk="1" hangingPunct="1"/>
            <a:r>
              <a:rPr lang="ja-JP" altLang="en-US" smtClean="0"/>
              <a:t>練習</a:t>
            </a:r>
          </a:p>
        </p:txBody>
      </p:sp>
      <p:sp>
        <p:nvSpPr>
          <p:cNvPr id="10250" name="Text Box 3"/>
          <p:cNvSpPr txBox="1">
            <a:spLocks noChangeArrowheads="1"/>
          </p:cNvSpPr>
          <p:nvPr/>
        </p:nvSpPr>
        <p:spPr bwMode="auto">
          <a:xfrm>
            <a:off x="381000" y="838200"/>
            <a:ext cx="7239000" cy="822325"/>
          </a:xfrm>
          <a:prstGeom prst="rect">
            <a:avLst/>
          </a:prstGeom>
          <a:noFill/>
          <a:ln w="9525">
            <a:noFill/>
            <a:miter lim="800000"/>
            <a:headEnd/>
            <a:tailEnd/>
          </a:ln>
        </p:spPr>
        <p:txBody>
          <a:bodyPr>
            <a:spAutoFit/>
          </a:bodyPr>
          <a:lstStyle/>
          <a:p>
            <a:r>
              <a:rPr lang="ja-JP" altLang="en-US" b="0"/>
              <a:t>以下のような情報源記号が与えられているとき、偶数パリティ検査符号を求めよ。</a:t>
            </a:r>
          </a:p>
        </p:txBody>
      </p:sp>
      <p:sp>
        <p:nvSpPr>
          <p:cNvPr id="10251" name="Text Box 4"/>
          <p:cNvSpPr txBox="1">
            <a:spLocks noChangeArrowheads="1"/>
          </p:cNvSpPr>
          <p:nvPr/>
        </p:nvSpPr>
        <p:spPr bwMode="auto">
          <a:xfrm>
            <a:off x="533400" y="1828800"/>
            <a:ext cx="696913" cy="457200"/>
          </a:xfrm>
          <a:prstGeom prst="rect">
            <a:avLst/>
          </a:prstGeom>
          <a:noFill/>
          <a:ln w="9525">
            <a:noFill/>
            <a:miter lim="800000"/>
            <a:headEnd/>
            <a:tailEnd/>
          </a:ln>
        </p:spPr>
        <p:txBody>
          <a:bodyPr wrap="none">
            <a:spAutoFit/>
          </a:bodyPr>
          <a:lstStyle/>
          <a:p>
            <a:r>
              <a:rPr lang="ja-JP" altLang="en-US" b="0"/>
              <a:t>（１）</a:t>
            </a:r>
          </a:p>
        </p:txBody>
      </p:sp>
      <p:graphicFrame>
        <p:nvGraphicFramePr>
          <p:cNvPr id="10242" name="Object 5"/>
          <p:cNvGraphicFramePr>
            <a:graphicFrameLocks noChangeAspect="1"/>
          </p:cNvGraphicFramePr>
          <p:nvPr/>
        </p:nvGraphicFramePr>
        <p:xfrm>
          <a:off x="1379538" y="1828800"/>
          <a:ext cx="3065462" cy="596900"/>
        </p:xfrm>
        <a:graphic>
          <a:graphicData uri="http://schemas.openxmlformats.org/presentationml/2006/ole">
            <p:oleObj spid="_x0000_s10242" name="Equation" r:id="rId3" imgW="977760" imgH="190440" progId="Equation.DSMT4">
              <p:embed/>
            </p:oleObj>
          </a:graphicData>
        </a:graphic>
      </p:graphicFrame>
      <p:sp>
        <p:nvSpPr>
          <p:cNvPr id="10252" name="Text Box 6"/>
          <p:cNvSpPr txBox="1">
            <a:spLocks noChangeArrowheads="1"/>
          </p:cNvSpPr>
          <p:nvPr/>
        </p:nvSpPr>
        <p:spPr bwMode="auto">
          <a:xfrm>
            <a:off x="457200" y="2362200"/>
            <a:ext cx="696913" cy="457200"/>
          </a:xfrm>
          <a:prstGeom prst="rect">
            <a:avLst/>
          </a:prstGeom>
          <a:noFill/>
          <a:ln w="9525">
            <a:noFill/>
            <a:miter lim="800000"/>
            <a:headEnd/>
            <a:tailEnd/>
          </a:ln>
        </p:spPr>
        <p:txBody>
          <a:bodyPr wrap="none">
            <a:spAutoFit/>
          </a:bodyPr>
          <a:lstStyle/>
          <a:p>
            <a:r>
              <a:rPr lang="ja-JP" altLang="en-US" b="0"/>
              <a:t>（２）</a:t>
            </a:r>
          </a:p>
        </p:txBody>
      </p:sp>
      <p:sp>
        <p:nvSpPr>
          <p:cNvPr id="10253" name="Text Box 7"/>
          <p:cNvSpPr txBox="1">
            <a:spLocks noChangeArrowheads="1"/>
          </p:cNvSpPr>
          <p:nvPr/>
        </p:nvSpPr>
        <p:spPr bwMode="auto">
          <a:xfrm>
            <a:off x="457200" y="2895600"/>
            <a:ext cx="696913" cy="457200"/>
          </a:xfrm>
          <a:prstGeom prst="rect">
            <a:avLst/>
          </a:prstGeom>
          <a:noFill/>
          <a:ln w="9525">
            <a:noFill/>
            <a:miter lim="800000"/>
            <a:headEnd/>
            <a:tailEnd/>
          </a:ln>
        </p:spPr>
        <p:txBody>
          <a:bodyPr wrap="none">
            <a:spAutoFit/>
          </a:bodyPr>
          <a:lstStyle/>
          <a:p>
            <a:r>
              <a:rPr lang="ja-JP" altLang="en-US" b="0"/>
              <a:t>（３）</a:t>
            </a:r>
          </a:p>
        </p:txBody>
      </p:sp>
      <p:sp>
        <p:nvSpPr>
          <p:cNvPr id="10254" name="Text Box 8"/>
          <p:cNvSpPr txBox="1">
            <a:spLocks noChangeArrowheads="1"/>
          </p:cNvSpPr>
          <p:nvPr/>
        </p:nvSpPr>
        <p:spPr bwMode="auto">
          <a:xfrm>
            <a:off x="457200" y="3429000"/>
            <a:ext cx="696913" cy="457200"/>
          </a:xfrm>
          <a:prstGeom prst="rect">
            <a:avLst/>
          </a:prstGeom>
          <a:noFill/>
          <a:ln w="9525">
            <a:noFill/>
            <a:miter lim="800000"/>
            <a:headEnd/>
            <a:tailEnd/>
          </a:ln>
        </p:spPr>
        <p:txBody>
          <a:bodyPr wrap="none">
            <a:spAutoFit/>
          </a:bodyPr>
          <a:lstStyle/>
          <a:p>
            <a:r>
              <a:rPr lang="ja-JP" altLang="en-US" b="0"/>
              <a:t>（４）</a:t>
            </a:r>
          </a:p>
        </p:txBody>
      </p:sp>
      <p:graphicFrame>
        <p:nvGraphicFramePr>
          <p:cNvPr id="10243" name="Object 9"/>
          <p:cNvGraphicFramePr>
            <a:graphicFrameLocks noChangeAspect="1"/>
          </p:cNvGraphicFramePr>
          <p:nvPr/>
        </p:nvGraphicFramePr>
        <p:xfrm>
          <a:off x="1284288" y="2362200"/>
          <a:ext cx="3182937" cy="596900"/>
        </p:xfrm>
        <a:graphic>
          <a:graphicData uri="http://schemas.openxmlformats.org/presentationml/2006/ole">
            <p:oleObj spid="_x0000_s10243" name="Equation" r:id="rId4" imgW="1015920" imgH="190440" progId="Equation.DSMT4">
              <p:embed/>
            </p:oleObj>
          </a:graphicData>
        </a:graphic>
      </p:graphicFrame>
      <p:sp>
        <p:nvSpPr>
          <p:cNvPr id="10255" name="Text Box 10"/>
          <p:cNvSpPr txBox="1">
            <a:spLocks noChangeArrowheads="1"/>
          </p:cNvSpPr>
          <p:nvPr/>
        </p:nvSpPr>
        <p:spPr bwMode="auto">
          <a:xfrm>
            <a:off x="533400" y="4191000"/>
            <a:ext cx="696913" cy="457200"/>
          </a:xfrm>
          <a:prstGeom prst="rect">
            <a:avLst/>
          </a:prstGeom>
          <a:noFill/>
          <a:ln w="9525">
            <a:noFill/>
            <a:miter lim="800000"/>
            <a:headEnd/>
            <a:tailEnd/>
          </a:ln>
        </p:spPr>
        <p:txBody>
          <a:bodyPr wrap="none">
            <a:spAutoFit/>
          </a:bodyPr>
          <a:lstStyle/>
          <a:p>
            <a:r>
              <a:rPr lang="ja-JP" altLang="en-US" b="0"/>
              <a:t>（５）</a:t>
            </a:r>
          </a:p>
        </p:txBody>
      </p:sp>
      <p:sp>
        <p:nvSpPr>
          <p:cNvPr id="10256" name="Text Box 11"/>
          <p:cNvSpPr txBox="1">
            <a:spLocks noChangeArrowheads="1"/>
          </p:cNvSpPr>
          <p:nvPr/>
        </p:nvSpPr>
        <p:spPr bwMode="auto">
          <a:xfrm>
            <a:off x="533400" y="4724400"/>
            <a:ext cx="696913" cy="457200"/>
          </a:xfrm>
          <a:prstGeom prst="rect">
            <a:avLst/>
          </a:prstGeom>
          <a:noFill/>
          <a:ln w="9525">
            <a:noFill/>
            <a:miter lim="800000"/>
            <a:headEnd/>
            <a:tailEnd/>
          </a:ln>
        </p:spPr>
        <p:txBody>
          <a:bodyPr wrap="none">
            <a:spAutoFit/>
          </a:bodyPr>
          <a:lstStyle/>
          <a:p>
            <a:r>
              <a:rPr lang="ja-JP" altLang="en-US" b="0"/>
              <a:t>（６）</a:t>
            </a:r>
          </a:p>
        </p:txBody>
      </p:sp>
      <p:graphicFrame>
        <p:nvGraphicFramePr>
          <p:cNvPr id="10244" name="Object 13"/>
          <p:cNvGraphicFramePr>
            <a:graphicFrameLocks noChangeAspect="1"/>
          </p:cNvGraphicFramePr>
          <p:nvPr/>
        </p:nvGraphicFramePr>
        <p:xfrm>
          <a:off x="1381125" y="3370263"/>
          <a:ext cx="2308225" cy="596900"/>
        </p:xfrm>
        <a:graphic>
          <a:graphicData uri="http://schemas.openxmlformats.org/presentationml/2006/ole">
            <p:oleObj spid="_x0000_s10244" name="Equation" r:id="rId5" imgW="736560" imgH="190440" progId="Equation.DSMT4">
              <p:embed/>
            </p:oleObj>
          </a:graphicData>
        </a:graphic>
      </p:graphicFrame>
      <p:graphicFrame>
        <p:nvGraphicFramePr>
          <p:cNvPr id="10245" name="Object 14"/>
          <p:cNvGraphicFramePr>
            <a:graphicFrameLocks noChangeAspect="1"/>
          </p:cNvGraphicFramePr>
          <p:nvPr/>
        </p:nvGraphicFramePr>
        <p:xfrm>
          <a:off x="1339850" y="4056063"/>
          <a:ext cx="2308225" cy="596900"/>
        </p:xfrm>
        <a:graphic>
          <a:graphicData uri="http://schemas.openxmlformats.org/presentationml/2006/ole">
            <p:oleObj spid="_x0000_s10245" name="Equation" r:id="rId6" imgW="736560" imgH="190440" progId="Equation.DSMT4">
              <p:embed/>
            </p:oleObj>
          </a:graphicData>
        </a:graphic>
      </p:graphicFrame>
      <p:graphicFrame>
        <p:nvGraphicFramePr>
          <p:cNvPr id="10246" name="Object 15"/>
          <p:cNvGraphicFramePr>
            <a:graphicFrameLocks noChangeAspect="1"/>
          </p:cNvGraphicFramePr>
          <p:nvPr/>
        </p:nvGraphicFramePr>
        <p:xfrm>
          <a:off x="1320800" y="4665663"/>
          <a:ext cx="2347913" cy="596900"/>
        </p:xfrm>
        <a:graphic>
          <a:graphicData uri="http://schemas.openxmlformats.org/presentationml/2006/ole">
            <p:oleObj spid="_x0000_s10246" name="Equation" r:id="rId7" imgW="749160" imgH="190440" progId="Equation.DSMT4">
              <p:embed/>
            </p:oleObj>
          </a:graphicData>
        </a:graphic>
      </p:graphicFrame>
      <p:graphicFrame>
        <p:nvGraphicFramePr>
          <p:cNvPr id="10247" name="Object 17"/>
          <p:cNvGraphicFramePr>
            <a:graphicFrameLocks noChangeAspect="1"/>
          </p:cNvGraphicFramePr>
          <p:nvPr/>
        </p:nvGraphicFramePr>
        <p:xfrm>
          <a:off x="1266825" y="2836863"/>
          <a:ext cx="3221038" cy="596900"/>
        </p:xfrm>
        <a:graphic>
          <a:graphicData uri="http://schemas.openxmlformats.org/presentationml/2006/ole">
            <p:oleObj spid="_x0000_s10247" name="Equation" r:id="rId8" imgW="1028520" imgH="190440" progId="Equation.DSMT4">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3" name="スライド番号プレースホルダ 4"/>
          <p:cNvSpPr>
            <a:spLocks noGrp="1"/>
          </p:cNvSpPr>
          <p:nvPr>
            <p:ph type="sldNum" sz="quarter" idx="12"/>
          </p:nvPr>
        </p:nvSpPr>
        <p:spPr>
          <a:noFill/>
        </p:spPr>
        <p:txBody>
          <a:bodyPr/>
          <a:lstStyle/>
          <a:p>
            <a:fld id="{236C6BC9-27BF-4084-A14F-8A8763E74AE3}" type="slidenum">
              <a:rPr lang="en-US" altLang="ja-JP" smtClean="0"/>
              <a:pPr/>
              <a:t>14</a:t>
            </a:fld>
            <a:endParaRPr lang="en-US" altLang="ja-JP" smtClean="0"/>
          </a:p>
        </p:txBody>
      </p:sp>
      <p:sp>
        <p:nvSpPr>
          <p:cNvPr id="11284" name="Rectangle 2"/>
          <p:cNvSpPr>
            <a:spLocks noGrp="1" noChangeArrowheads="1"/>
          </p:cNvSpPr>
          <p:nvPr>
            <p:ph type="title"/>
          </p:nvPr>
        </p:nvSpPr>
        <p:spPr/>
        <p:txBody>
          <a:bodyPr/>
          <a:lstStyle/>
          <a:p>
            <a:pPr eaLnBrk="1" hangingPunct="1"/>
            <a:r>
              <a:rPr lang="ja-JP" altLang="en-US" smtClean="0"/>
              <a:t>偶数パリティ符号における符号語</a:t>
            </a:r>
          </a:p>
        </p:txBody>
      </p:sp>
      <p:graphicFrame>
        <p:nvGraphicFramePr>
          <p:cNvPr id="11266" name="Object 0"/>
          <p:cNvGraphicFramePr>
            <a:graphicFrameLocks noChangeAspect="1"/>
          </p:cNvGraphicFramePr>
          <p:nvPr/>
        </p:nvGraphicFramePr>
        <p:xfrm>
          <a:off x="2286000" y="762000"/>
          <a:ext cx="1143000" cy="536575"/>
        </p:xfrm>
        <a:graphic>
          <a:graphicData uri="http://schemas.openxmlformats.org/presentationml/2006/ole">
            <p:oleObj spid="_x0000_s11266" name="Equation" r:id="rId3" imgW="431640" imgH="203040" progId="Equation.DSMT4">
              <p:embed/>
            </p:oleObj>
          </a:graphicData>
        </a:graphic>
      </p:graphicFrame>
      <p:sp>
        <p:nvSpPr>
          <p:cNvPr id="11285" name="Line 4"/>
          <p:cNvSpPr>
            <a:spLocks noChangeShapeType="1"/>
          </p:cNvSpPr>
          <p:nvPr/>
        </p:nvSpPr>
        <p:spPr bwMode="auto">
          <a:xfrm>
            <a:off x="3829050" y="893763"/>
            <a:ext cx="590550" cy="0"/>
          </a:xfrm>
          <a:prstGeom prst="line">
            <a:avLst/>
          </a:prstGeom>
          <a:noFill/>
          <a:ln w="38100">
            <a:solidFill>
              <a:schemeClr val="tx1"/>
            </a:solidFill>
            <a:round/>
            <a:headEnd/>
            <a:tailEnd/>
          </a:ln>
        </p:spPr>
        <p:txBody>
          <a:bodyPr/>
          <a:lstStyle/>
          <a:p>
            <a:endParaRPr lang="ja-JP" altLang="en-US"/>
          </a:p>
        </p:txBody>
      </p:sp>
      <p:sp>
        <p:nvSpPr>
          <p:cNvPr id="11286" name="Oval 5"/>
          <p:cNvSpPr>
            <a:spLocks noChangeArrowheads="1"/>
          </p:cNvSpPr>
          <p:nvPr/>
        </p:nvSpPr>
        <p:spPr bwMode="auto">
          <a:xfrm>
            <a:off x="3581400" y="6858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11287" name="Oval 6"/>
          <p:cNvSpPr>
            <a:spLocks noChangeArrowheads="1"/>
          </p:cNvSpPr>
          <p:nvPr/>
        </p:nvSpPr>
        <p:spPr bwMode="auto">
          <a:xfrm>
            <a:off x="4343400" y="817563"/>
            <a:ext cx="152400" cy="173037"/>
          </a:xfrm>
          <a:prstGeom prst="ellipse">
            <a:avLst/>
          </a:prstGeom>
          <a:solidFill>
            <a:schemeClr val="accent1"/>
          </a:solidFill>
          <a:ln w="9525">
            <a:solidFill>
              <a:schemeClr val="accent2"/>
            </a:solidFill>
            <a:round/>
            <a:headEnd/>
            <a:tailEnd/>
          </a:ln>
        </p:spPr>
        <p:txBody>
          <a:bodyPr wrap="none" anchor="ctr"/>
          <a:lstStyle/>
          <a:p>
            <a:endParaRPr lang="ja-JP" altLang="en-US"/>
          </a:p>
        </p:txBody>
      </p:sp>
      <p:graphicFrame>
        <p:nvGraphicFramePr>
          <p:cNvPr id="11267" name="Object 1"/>
          <p:cNvGraphicFramePr>
            <a:graphicFrameLocks noChangeAspect="1"/>
          </p:cNvGraphicFramePr>
          <p:nvPr/>
        </p:nvGraphicFramePr>
        <p:xfrm>
          <a:off x="3505200" y="1066800"/>
          <a:ext cx="381000" cy="533400"/>
        </p:xfrm>
        <a:graphic>
          <a:graphicData uri="http://schemas.openxmlformats.org/presentationml/2006/ole">
            <p:oleObj spid="_x0000_s11267" name="Equation" r:id="rId4" imgW="126720" imgH="177480" progId="Equation.DSMT4">
              <p:embed/>
            </p:oleObj>
          </a:graphicData>
        </a:graphic>
      </p:graphicFrame>
      <p:graphicFrame>
        <p:nvGraphicFramePr>
          <p:cNvPr id="11268" name="Object 2"/>
          <p:cNvGraphicFramePr>
            <a:graphicFrameLocks noChangeAspect="1"/>
          </p:cNvGraphicFramePr>
          <p:nvPr/>
        </p:nvGraphicFramePr>
        <p:xfrm>
          <a:off x="4419600" y="1066800"/>
          <a:ext cx="246063" cy="457200"/>
        </p:xfrm>
        <a:graphic>
          <a:graphicData uri="http://schemas.openxmlformats.org/presentationml/2006/ole">
            <p:oleObj spid="_x0000_s11268" name="Equation" r:id="rId5" imgW="88560" imgH="164880" progId="Equation.DSMT4">
              <p:embed/>
            </p:oleObj>
          </a:graphicData>
        </a:graphic>
      </p:graphicFrame>
      <p:graphicFrame>
        <p:nvGraphicFramePr>
          <p:cNvPr id="11269" name="Object 3"/>
          <p:cNvGraphicFramePr>
            <a:graphicFrameLocks noChangeAspect="1"/>
          </p:cNvGraphicFramePr>
          <p:nvPr/>
        </p:nvGraphicFramePr>
        <p:xfrm>
          <a:off x="2209800" y="1828800"/>
          <a:ext cx="1211263" cy="536575"/>
        </p:xfrm>
        <a:graphic>
          <a:graphicData uri="http://schemas.openxmlformats.org/presentationml/2006/ole">
            <p:oleObj spid="_x0000_s11269" name="Equation" r:id="rId6" imgW="457200" imgH="203040" progId="Equation.DSMT4">
              <p:embed/>
            </p:oleObj>
          </a:graphicData>
        </a:graphic>
      </p:graphicFrame>
      <p:graphicFrame>
        <p:nvGraphicFramePr>
          <p:cNvPr id="11270" name="Object 4"/>
          <p:cNvGraphicFramePr>
            <a:graphicFrameLocks noChangeAspect="1"/>
          </p:cNvGraphicFramePr>
          <p:nvPr/>
        </p:nvGraphicFramePr>
        <p:xfrm>
          <a:off x="3124200" y="2133600"/>
          <a:ext cx="609600" cy="533400"/>
        </p:xfrm>
        <a:graphic>
          <a:graphicData uri="http://schemas.openxmlformats.org/presentationml/2006/ole">
            <p:oleObj spid="_x0000_s11270" name="Equation" r:id="rId7" imgW="203040" imgH="177480" progId="Equation.DSMT4">
              <p:embed/>
            </p:oleObj>
          </a:graphicData>
        </a:graphic>
      </p:graphicFrame>
      <p:graphicFrame>
        <p:nvGraphicFramePr>
          <p:cNvPr id="11271" name="Object 5"/>
          <p:cNvGraphicFramePr>
            <a:graphicFrameLocks noChangeAspect="1"/>
          </p:cNvGraphicFramePr>
          <p:nvPr/>
        </p:nvGraphicFramePr>
        <p:xfrm>
          <a:off x="3200400" y="3124200"/>
          <a:ext cx="527050" cy="492125"/>
        </p:xfrm>
        <a:graphic>
          <a:graphicData uri="http://schemas.openxmlformats.org/presentationml/2006/ole">
            <p:oleObj spid="_x0000_s11271" name="Equation" r:id="rId8" imgW="190440" imgH="177480" progId="Equation.DSMT4">
              <p:embed/>
            </p:oleObj>
          </a:graphicData>
        </a:graphic>
      </p:graphicFrame>
      <p:sp>
        <p:nvSpPr>
          <p:cNvPr id="11288" name="Line 12"/>
          <p:cNvSpPr>
            <a:spLocks noChangeShapeType="1"/>
          </p:cNvSpPr>
          <p:nvPr/>
        </p:nvSpPr>
        <p:spPr bwMode="auto">
          <a:xfrm flipV="1">
            <a:off x="3962400" y="2438400"/>
            <a:ext cx="0" cy="762000"/>
          </a:xfrm>
          <a:prstGeom prst="line">
            <a:avLst/>
          </a:prstGeom>
          <a:noFill/>
          <a:ln w="38100">
            <a:solidFill>
              <a:schemeClr val="tx1"/>
            </a:solidFill>
            <a:round/>
            <a:headEnd/>
            <a:tailEnd/>
          </a:ln>
        </p:spPr>
        <p:txBody>
          <a:bodyPr/>
          <a:lstStyle/>
          <a:p>
            <a:endParaRPr lang="ja-JP" altLang="en-US"/>
          </a:p>
        </p:txBody>
      </p:sp>
      <p:sp>
        <p:nvSpPr>
          <p:cNvPr id="11289" name="Line 13"/>
          <p:cNvSpPr>
            <a:spLocks noChangeShapeType="1"/>
          </p:cNvSpPr>
          <p:nvPr/>
        </p:nvSpPr>
        <p:spPr bwMode="auto">
          <a:xfrm flipH="1" flipV="1">
            <a:off x="4552950" y="2514600"/>
            <a:ext cx="19050" cy="609600"/>
          </a:xfrm>
          <a:prstGeom prst="line">
            <a:avLst/>
          </a:prstGeom>
          <a:noFill/>
          <a:ln w="38100">
            <a:solidFill>
              <a:schemeClr val="tx1"/>
            </a:solidFill>
            <a:round/>
            <a:headEnd/>
            <a:tailEnd/>
          </a:ln>
        </p:spPr>
        <p:txBody>
          <a:bodyPr/>
          <a:lstStyle/>
          <a:p>
            <a:endParaRPr lang="ja-JP" altLang="en-US"/>
          </a:p>
        </p:txBody>
      </p:sp>
      <p:sp>
        <p:nvSpPr>
          <p:cNvPr id="11290" name="Line 14"/>
          <p:cNvSpPr>
            <a:spLocks noChangeShapeType="1"/>
          </p:cNvSpPr>
          <p:nvPr/>
        </p:nvSpPr>
        <p:spPr bwMode="auto">
          <a:xfrm>
            <a:off x="3886200" y="2514600"/>
            <a:ext cx="685800" cy="0"/>
          </a:xfrm>
          <a:prstGeom prst="line">
            <a:avLst/>
          </a:prstGeom>
          <a:noFill/>
          <a:ln w="38100">
            <a:solidFill>
              <a:srgbClr val="FF0000"/>
            </a:solidFill>
            <a:round/>
            <a:headEnd/>
            <a:tailEnd/>
          </a:ln>
        </p:spPr>
        <p:txBody>
          <a:bodyPr/>
          <a:lstStyle/>
          <a:p>
            <a:endParaRPr lang="ja-JP" altLang="en-US"/>
          </a:p>
        </p:txBody>
      </p:sp>
      <p:sp>
        <p:nvSpPr>
          <p:cNvPr id="11291" name="Line 15"/>
          <p:cNvSpPr>
            <a:spLocks noChangeShapeType="1"/>
          </p:cNvSpPr>
          <p:nvPr/>
        </p:nvSpPr>
        <p:spPr bwMode="auto">
          <a:xfrm>
            <a:off x="3886200" y="3200400"/>
            <a:ext cx="609600" cy="0"/>
          </a:xfrm>
          <a:prstGeom prst="line">
            <a:avLst/>
          </a:prstGeom>
          <a:noFill/>
          <a:ln w="38100">
            <a:solidFill>
              <a:srgbClr val="FF0000"/>
            </a:solidFill>
            <a:round/>
            <a:headEnd/>
            <a:tailEnd/>
          </a:ln>
        </p:spPr>
        <p:txBody>
          <a:bodyPr/>
          <a:lstStyle/>
          <a:p>
            <a:endParaRPr lang="ja-JP" altLang="en-US"/>
          </a:p>
        </p:txBody>
      </p:sp>
      <p:graphicFrame>
        <p:nvGraphicFramePr>
          <p:cNvPr id="11272" name="Object 6"/>
          <p:cNvGraphicFramePr>
            <a:graphicFrameLocks noChangeAspect="1"/>
          </p:cNvGraphicFramePr>
          <p:nvPr/>
        </p:nvGraphicFramePr>
        <p:xfrm>
          <a:off x="4648200" y="2133600"/>
          <a:ext cx="533400" cy="533400"/>
        </p:xfrm>
        <a:graphic>
          <a:graphicData uri="http://schemas.openxmlformats.org/presentationml/2006/ole">
            <p:oleObj spid="_x0000_s11272" name="Equation" r:id="rId9" imgW="177480" imgH="177480" progId="Equation.DSMT4">
              <p:embed/>
            </p:oleObj>
          </a:graphicData>
        </a:graphic>
      </p:graphicFrame>
      <p:graphicFrame>
        <p:nvGraphicFramePr>
          <p:cNvPr id="11273" name="Object 7"/>
          <p:cNvGraphicFramePr>
            <a:graphicFrameLocks noChangeAspect="1"/>
          </p:cNvGraphicFramePr>
          <p:nvPr/>
        </p:nvGraphicFramePr>
        <p:xfrm>
          <a:off x="4876800" y="3200400"/>
          <a:ext cx="457200" cy="457200"/>
        </p:xfrm>
        <a:graphic>
          <a:graphicData uri="http://schemas.openxmlformats.org/presentationml/2006/ole">
            <p:oleObj spid="_x0000_s11273" name="Equation" r:id="rId10" imgW="164880" imgH="164880" progId="Equation.DSMT4">
              <p:embed/>
            </p:oleObj>
          </a:graphicData>
        </a:graphic>
      </p:graphicFrame>
      <p:graphicFrame>
        <p:nvGraphicFramePr>
          <p:cNvPr id="11274" name="Object 8"/>
          <p:cNvGraphicFramePr>
            <a:graphicFrameLocks noChangeAspect="1"/>
          </p:cNvGraphicFramePr>
          <p:nvPr/>
        </p:nvGraphicFramePr>
        <p:xfrm>
          <a:off x="2133600" y="4267200"/>
          <a:ext cx="1176338" cy="536575"/>
        </p:xfrm>
        <a:graphic>
          <a:graphicData uri="http://schemas.openxmlformats.org/presentationml/2006/ole">
            <p:oleObj spid="_x0000_s11274" name="Equation" r:id="rId11" imgW="444240" imgH="203040" progId="Equation.DSMT4">
              <p:embed/>
            </p:oleObj>
          </a:graphicData>
        </a:graphic>
      </p:graphicFrame>
      <p:sp>
        <p:nvSpPr>
          <p:cNvPr id="11292" name="Rectangle 19"/>
          <p:cNvSpPr>
            <a:spLocks noChangeArrowheads="1"/>
          </p:cNvSpPr>
          <p:nvPr/>
        </p:nvSpPr>
        <p:spPr bwMode="auto">
          <a:xfrm>
            <a:off x="4021138" y="5334000"/>
            <a:ext cx="990600" cy="990600"/>
          </a:xfrm>
          <a:prstGeom prst="rect">
            <a:avLst/>
          </a:prstGeom>
          <a:solidFill>
            <a:srgbClr val="FF0000"/>
          </a:solidFill>
          <a:ln w="9525">
            <a:miter lim="800000"/>
            <a:headEnd/>
            <a:tailEnd/>
          </a:ln>
          <a:scene3d>
            <a:camera prst="legacyObliqueTopRight"/>
            <a:lightRig rig="legacyFlat3" dir="b"/>
          </a:scene3d>
          <a:sp3d extrusionH="887400" contourW="127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11293" name="Line 20"/>
          <p:cNvSpPr>
            <a:spLocks noChangeShapeType="1"/>
          </p:cNvSpPr>
          <p:nvPr/>
        </p:nvSpPr>
        <p:spPr bwMode="auto">
          <a:xfrm>
            <a:off x="4419600" y="6019800"/>
            <a:ext cx="838200" cy="0"/>
          </a:xfrm>
          <a:prstGeom prst="line">
            <a:avLst/>
          </a:prstGeom>
          <a:noFill/>
          <a:ln w="38100">
            <a:solidFill>
              <a:srgbClr val="FF0000"/>
            </a:solidFill>
            <a:round/>
            <a:headEnd/>
            <a:tailEnd/>
          </a:ln>
        </p:spPr>
        <p:txBody>
          <a:bodyPr/>
          <a:lstStyle/>
          <a:p>
            <a:endParaRPr lang="ja-JP" altLang="en-US"/>
          </a:p>
        </p:txBody>
      </p:sp>
      <p:sp>
        <p:nvSpPr>
          <p:cNvPr id="11294" name="Line 21"/>
          <p:cNvSpPr>
            <a:spLocks noChangeShapeType="1"/>
          </p:cNvSpPr>
          <p:nvPr/>
        </p:nvSpPr>
        <p:spPr bwMode="auto">
          <a:xfrm>
            <a:off x="4038600" y="5334000"/>
            <a:ext cx="914400" cy="0"/>
          </a:xfrm>
          <a:prstGeom prst="line">
            <a:avLst/>
          </a:prstGeom>
          <a:noFill/>
          <a:ln w="38100">
            <a:solidFill>
              <a:srgbClr val="FF0000"/>
            </a:solidFill>
            <a:round/>
            <a:headEnd/>
            <a:tailEnd/>
          </a:ln>
        </p:spPr>
        <p:txBody>
          <a:bodyPr/>
          <a:lstStyle/>
          <a:p>
            <a:endParaRPr lang="ja-JP" altLang="en-US"/>
          </a:p>
        </p:txBody>
      </p:sp>
      <p:sp>
        <p:nvSpPr>
          <p:cNvPr id="11295" name="Line 22"/>
          <p:cNvSpPr>
            <a:spLocks noChangeShapeType="1"/>
          </p:cNvSpPr>
          <p:nvPr/>
        </p:nvSpPr>
        <p:spPr bwMode="auto">
          <a:xfrm>
            <a:off x="4038600" y="6324600"/>
            <a:ext cx="914400" cy="0"/>
          </a:xfrm>
          <a:prstGeom prst="line">
            <a:avLst/>
          </a:prstGeom>
          <a:noFill/>
          <a:ln w="38100">
            <a:solidFill>
              <a:srgbClr val="FF0000"/>
            </a:solidFill>
            <a:round/>
            <a:headEnd/>
            <a:tailEnd/>
          </a:ln>
        </p:spPr>
        <p:txBody>
          <a:bodyPr/>
          <a:lstStyle/>
          <a:p>
            <a:endParaRPr lang="ja-JP" altLang="en-US"/>
          </a:p>
        </p:txBody>
      </p:sp>
      <p:sp>
        <p:nvSpPr>
          <p:cNvPr id="11296" name="Line 23"/>
          <p:cNvSpPr>
            <a:spLocks noChangeShapeType="1"/>
          </p:cNvSpPr>
          <p:nvPr/>
        </p:nvSpPr>
        <p:spPr bwMode="auto">
          <a:xfrm>
            <a:off x="4343400" y="5029200"/>
            <a:ext cx="990600" cy="0"/>
          </a:xfrm>
          <a:prstGeom prst="line">
            <a:avLst/>
          </a:prstGeom>
          <a:noFill/>
          <a:ln w="38100">
            <a:solidFill>
              <a:srgbClr val="FF0000"/>
            </a:solidFill>
            <a:round/>
            <a:headEnd/>
            <a:tailEnd/>
          </a:ln>
        </p:spPr>
        <p:txBody>
          <a:bodyPr/>
          <a:lstStyle/>
          <a:p>
            <a:endParaRPr lang="ja-JP" altLang="en-US"/>
          </a:p>
        </p:txBody>
      </p:sp>
      <p:sp>
        <p:nvSpPr>
          <p:cNvPr id="11297" name="Oval 25"/>
          <p:cNvSpPr>
            <a:spLocks noChangeArrowheads="1"/>
          </p:cNvSpPr>
          <p:nvPr/>
        </p:nvSpPr>
        <p:spPr bwMode="auto">
          <a:xfrm>
            <a:off x="4249738" y="48768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1298" name="Oval 26"/>
          <p:cNvSpPr>
            <a:spLocks noChangeArrowheads="1"/>
          </p:cNvSpPr>
          <p:nvPr/>
        </p:nvSpPr>
        <p:spPr bwMode="auto">
          <a:xfrm>
            <a:off x="4859338" y="52578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1299" name="Oval 28"/>
          <p:cNvSpPr>
            <a:spLocks noChangeArrowheads="1"/>
          </p:cNvSpPr>
          <p:nvPr/>
        </p:nvSpPr>
        <p:spPr bwMode="auto">
          <a:xfrm>
            <a:off x="3868738" y="6248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1300" name="Oval 31"/>
          <p:cNvSpPr>
            <a:spLocks noChangeArrowheads="1"/>
          </p:cNvSpPr>
          <p:nvPr/>
        </p:nvSpPr>
        <p:spPr bwMode="auto">
          <a:xfrm>
            <a:off x="5164138" y="5867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graphicFrame>
        <p:nvGraphicFramePr>
          <p:cNvPr id="11275" name="Object 9"/>
          <p:cNvGraphicFramePr>
            <a:graphicFrameLocks noChangeAspect="1"/>
          </p:cNvGraphicFramePr>
          <p:nvPr/>
        </p:nvGraphicFramePr>
        <p:xfrm>
          <a:off x="2438400" y="4953000"/>
          <a:ext cx="838200" cy="533400"/>
        </p:xfrm>
        <a:graphic>
          <a:graphicData uri="http://schemas.openxmlformats.org/presentationml/2006/ole">
            <p:oleObj spid="_x0000_s11275" name="Equation" r:id="rId12" imgW="279360" imgH="177480" progId="Equation.DSMT4">
              <p:embed/>
            </p:oleObj>
          </a:graphicData>
        </a:graphic>
      </p:graphicFrame>
      <p:graphicFrame>
        <p:nvGraphicFramePr>
          <p:cNvPr id="11276" name="Object 10"/>
          <p:cNvGraphicFramePr>
            <a:graphicFrameLocks noChangeAspect="1"/>
          </p:cNvGraphicFramePr>
          <p:nvPr/>
        </p:nvGraphicFramePr>
        <p:xfrm>
          <a:off x="3429000" y="4343400"/>
          <a:ext cx="800100" cy="533400"/>
        </p:xfrm>
        <a:graphic>
          <a:graphicData uri="http://schemas.openxmlformats.org/presentationml/2006/ole">
            <p:oleObj spid="_x0000_s11276" name="Equation" r:id="rId13" imgW="266400" imgH="177480" progId="Equation.DSMT4">
              <p:embed/>
            </p:oleObj>
          </a:graphicData>
        </a:graphic>
      </p:graphicFrame>
      <p:graphicFrame>
        <p:nvGraphicFramePr>
          <p:cNvPr id="11277" name="Object 11"/>
          <p:cNvGraphicFramePr>
            <a:graphicFrameLocks noChangeAspect="1"/>
          </p:cNvGraphicFramePr>
          <p:nvPr/>
        </p:nvGraphicFramePr>
        <p:xfrm>
          <a:off x="3048000" y="6324600"/>
          <a:ext cx="838200" cy="533400"/>
        </p:xfrm>
        <a:graphic>
          <a:graphicData uri="http://schemas.openxmlformats.org/presentationml/2006/ole">
            <p:oleObj spid="_x0000_s11277" name="Equation" r:id="rId14" imgW="279360" imgH="177480" progId="Equation.DSMT4">
              <p:embed/>
            </p:oleObj>
          </a:graphicData>
        </a:graphic>
      </p:graphicFrame>
      <p:graphicFrame>
        <p:nvGraphicFramePr>
          <p:cNvPr id="11278" name="Object 12"/>
          <p:cNvGraphicFramePr>
            <a:graphicFrameLocks noChangeAspect="1"/>
          </p:cNvGraphicFramePr>
          <p:nvPr/>
        </p:nvGraphicFramePr>
        <p:xfrm>
          <a:off x="2819400" y="5791200"/>
          <a:ext cx="762000" cy="508000"/>
        </p:xfrm>
        <a:graphic>
          <a:graphicData uri="http://schemas.openxmlformats.org/presentationml/2006/ole">
            <p:oleObj spid="_x0000_s11278" name="Equation" r:id="rId15" imgW="266400" imgH="177480" progId="Equation.DSMT4">
              <p:embed/>
            </p:oleObj>
          </a:graphicData>
        </a:graphic>
      </p:graphicFrame>
      <p:graphicFrame>
        <p:nvGraphicFramePr>
          <p:cNvPr id="11279" name="Object 13"/>
          <p:cNvGraphicFramePr>
            <a:graphicFrameLocks noChangeAspect="1"/>
          </p:cNvGraphicFramePr>
          <p:nvPr/>
        </p:nvGraphicFramePr>
        <p:xfrm>
          <a:off x="5791200" y="4876800"/>
          <a:ext cx="762000" cy="533400"/>
        </p:xfrm>
        <a:graphic>
          <a:graphicData uri="http://schemas.openxmlformats.org/presentationml/2006/ole">
            <p:oleObj spid="_x0000_s11279" name="Equation" r:id="rId16" imgW="253800" imgH="177480" progId="Equation.DSMT4">
              <p:embed/>
            </p:oleObj>
          </a:graphicData>
        </a:graphic>
      </p:graphicFrame>
      <p:graphicFrame>
        <p:nvGraphicFramePr>
          <p:cNvPr id="11280" name="Object 14"/>
          <p:cNvGraphicFramePr>
            <a:graphicFrameLocks noChangeAspect="1"/>
          </p:cNvGraphicFramePr>
          <p:nvPr/>
        </p:nvGraphicFramePr>
        <p:xfrm>
          <a:off x="5105400" y="4267200"/>
          <a:ext cx="723900" cy="533400"/>
        </p:xfrm>
        <a:graphic>
          <a:graphicData uri="http://schemas.openxmlformats.org/presentationml/2006/ole">
            <p:oleObj spid="_x0000_s11280" name="Equation" r:id="rId17" imgW="241200" imgH="177480" progId="Equation.DSMT4">
              <p:embed/>
            </p:oleObj>
          </a:graphicData>
        </a:graphic>
      </p:graphicFrame>
      <p:graphicFrame>
        <p:nvGraphicFramePr>
          <p:cNvPr id="11281" name="Object 15"/>
          <p:cNvGraphicFramePr>
            <a:graphicFrameLocks noChangeAspect="1"/>
          </p:cNvGraphicFramePr>
          <p:nvPr/>
        </p:nvGraphicFramePr>
        <p:xfrm>
          <a:off x="5257800" y="6324600"/>
          <a:ext cx="762000" cy="533400"/>
        </p:xfrm>
        <a:graphic>
          <a:graphicData uri="http://schemas.openxmlformats.org/presentationml/2006/ole">
            <p:oleObj spid="_x0000_s11281" name="Equation" r:id="rId18" imgW="253800" imgH="177480" progId="Equation.DSMT4">
              <p:embed/>
            </p:oleObj>
          </a:graphicData>
        </a:graphic>
      </p:graphicFrame>
      <p:graphicFrame>
        <p:nvGraphicFramePr>
          <p:cNvPr id="11282" name="Object 16"/>
          <p:cNvGraphicFramePr>
            <a:graphicFrameLocks noChangeAspect="1"/>
          </p:cNvGraphicFramePr>
          <p:nvPr/>
        </p:nvGraphicFramePr>
        <p:xfrm>
          <a:off x="5562600" y="5791200"/>
          <a:ext cx="719138" cy="492125"/>
        </p:xfrm>
        <a:graphic>
          <a:graphicData uri="http://schemas.openxmlformats.org/presentationml/2006/ole">
            <p:oleObj spid="_x0000_s11282" name="Equation" r:id="rId19" imgW="241200" imgH="164880" progId="Equation.DSMT4">
              <p:embed/>
            </p:oleObj>
          </a:graphicData>
        </a:graphic>
      </p:graphicFrame>
      <p:sp>
        <p:nvSpPr>
          <p:cNvPr id="11301" name="Line 40"/>
          <p:cNvSpPr>
            <a:spLocks noChangeShapeType="1"/>
          </p:cNvSpPr>
          <p:nvPr/>
        </p:nvSpPr>
        <p:spPr bwMode="auto">
          <a:xfrm>
            <a:off x="3733800" y="5943600"/>
            <a:ext cx="457200" cy="0"/>
          </a:xfrm>
          <a:prstGeom prst="line">
            <a:avLst/>
          </a:prstGeom>
          <a:noFill/>
          <a:ln w="9525">
            <a:solidFill>
              <a:schemeClr val="tx1"/>
            </a:solidFill>
            <a:round/>
            <a:headEnd/>
            <a:tailEnd type="triangle" w="med" len="med"/>
          </a:ln>
        </p:spPr>
        <p:txBody>
          <a:bodyPr/>
          <a:lstStyle/>
          <a:p>
            <a:endParaRPr lang="ja-JP" altLang="en-US"/>
          </a:p>
        </p:txBody>
      </p:sp>
      <p:sp>
        <p:nvSpPr>
          <p:cNvPr id="11302" name="Line 41"/>
          <p:cNvSpPr>
            <a:spLocks noChangeShapeType="1"/>
          </p:cNvSpPr>
          <p:nvPr/>
        </p:nvSpPr>
        <p:spPr bwMode="auto">
          <a:xfrm flipH="1">
            <a:off x="5105400" y="5105400"/>
            <a:ext cx="685800" cy="228600"/>
          </a:xfrm>
          <a:prstGeom prst="line">
            <a:avLst/>
          </a:prstGeom>
          <a:noFill/>
          <a:ln w="9525">
            <a:solidFill>
              <a:schemeClr val="tx1"/>
            </a:solidFill>
            <a:round/>
            <a:headEnd/>
            <a:tailEnd type="triangle" w="med" len="med"/>
          </a:ln>
        </p:spPr>
        <p:txBody>
          <a:bodyPr/>
          <a:lstStyle/>
          <a:p>
            <a:endParaRPr lang="ja-JP" altLang="en-US"/>
          </a:p>
        </p:txBody>
      </p:sp>
      <p:sp>
        <p:nvSpPr>
          <p:cNvPr id="11303" name="Oval 42"/>
          <p:cNvSpPr>
            <a:spLocks noChangeArrowheads="1"/>
          </p:cNvSpPr>
          <p:nvPr/>
        </p:nvSpPr>
        <p:spPr bwMode="auto">
          <a:xfrm>
            <a:off x="3810000" y="3048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1304" name="Oval 45"/>
          <p:cNvSpPr>
            <a:spLocks noChangeArrowheads="1"/>
          </p:cNvSpPr>
          <p:nvPr/>
        </p:nvSpPr>
        <p:spPr bwMode="auto">
          <a:xfrm>
            <a:off x="4400550" y="23622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1305" name="Oval 46"/>
          <p:cNvSpPr>
            <a:spLocks noChangeArrowheads="1"/>
          </p:cNvSpPr>
          <p:nvPr/>
        </p:nvSpPr>
        <p:spPr bwMode="auto">
          <a:xfrm>
            <a:off x="3733800" y="22860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11306" name="Oval 47"/>
          <p:cNvSpPr>
            <a:spLocks noChangeArrowheads="1"/>
          </p:cNvSpPr>
          <p:nvPr/>
        </p:nvSpPr>
        <p:spPr bwMode="auto">
          <a:xfrm>
            <a:off x="4343400" y="28956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11307" name="Oval 48"/>
          <p:cNvSpPr>
            <a:spLocks noChangeArrowheads="1"/>
          </p:cNvSpPr>
          <p:nvPr/>
        </p:nvSpPr>
        <p:spPr bwMode="auto">
          <a:xfrm>
            <a:off x="6384925" y="13716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11308" name="Text Box 49"/>
          <p:cNvSpPr txBox="1">
            <a:spLocks noChangeArrowheads="1"/>
          </p:cNvSpPr>
          <p:nvPr/>
        </p:nvSpPr>
        <p:spPr bwMode="auto">
          <a:xfrm>
            <a:off x="6978650" y="1392238"/>
            <a:ext cx="1250950" cy="457200"/>
          </a:xfrm>
          <a:prstGeom prst="rect">
            <a:avLst/>
          </a:prstGeom>
          <a:noFill/>
          <a:ln w="9525">
            <a:noFill/>
            <a:miter lim="800000"/>
            <a:headEnd/>
            <a:tailEnd/>
          </a:ln>
        </p:spPr>
        <p:txBody>
          <a:bodyPr wrap="none">
            <a:spAutoFit/>
          </a:bodyPr>
          <a:lstStyle/>
          <a:p>
            <a:r>
              <a:rPr lang="ja-JP" altLang="en-US" b="0"/>
              <a:t>：符号語</a:t>
            </a:r>
          </a:p>
        </p:txBody>
      </p:sp>
      <p:sp>
        <p:nvSpPr>
          <p:cNvPr id="11309" name="Oval 50"/>
          <p:cNvSpPr>
            <a:spLocks noChangeArrowheads="1"/>
          </p:cNvSpPr>
          <p:nvPr/>
        </p:nvSpPr>
        <p:spPr bwMode="auto">
          <a:xfrm>
            <a:off x="3733800" y="51054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11310" name="Oval 51"/>
          <p:cNvSpPr>
            <a:spLocks noChangeArrowheads="1"/>
          </p:cNvSpPr>
          <p:nvPr/>
        </p:nvSpPr>
        <p:spPr bwMode="auto">
          <a:xfrm>
            <a:off x="4724400" y="61722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11311" name="Oval 52"/>
          <p:cNvSpPr>
            <a:spLocks noChangeArrowheads="1"/>
          </p:cNvSpPr>
          <p:nvPr/>
        </p:nvSpPr>
        <p:spPr bwMode="auto">
          <a:xfrm>
            <a:off x="4191000" y="57150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11312" name="Oval 53"/>
          <p:cNvSpPr>
            <a:spLocks noChangeArrowheads="1"/>
          </p:cNvSpPr>
          <p:nvPr/>
        </p:nvSpPr>
        <p:spPr bwMode="auto">
          <a:xfrm>
            <a:off x="5105400" y="48006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07" name="スライド番号プレースホルダ 3"/>
          <p:cNvSpPr>
            <a:spLocks noGrp="1"/>
          </p:cNvSpPr>
          <p:nvPr>
            <p:ph type="sldNum" sz="quarter" idx="12"/>
          </p:nvPr>
        </p:nvSpPr>
        <p:spPr>
          <a:noFill/>
        </p:spPr>
        <p:txBody>
          <a:bodyPr/>
          <a:lstStyle/>
          <a:p>
            <a:fld id="{B1A32655-1D70-4742-9DC9-ADD23CA4C5FA}" type="slidenum">
              <a:rPr lang="en-US" altLang="ja-JP" smtClean="0"/>
              <a:pPr/>
              <a:t>15</a:t>
            </a:fld>
            <a:endParaRPr lang="en-US" altLang="ja-JP" smtClean="0"/>
          </a:p>
        </p:txBody>
      </p:sp>
      <p:graphicFrame>
        <p:nvGraphicFramePr>
          <p:cNvPr id="12290" name="Object 2"/>
          <p:cNvGraphicFramePr>
            <a:graphicFrameLocks noChangeAspect="1"/>
          </p:cNvGraphicFramePr>
          <p:nvPr/>
        </p:nvGraphicFramePr>
        <p:xfrm>
          <a:off x="533400" y="304800"/>
          <a:ext cx="1211263" cy="536575"/>
        </p:xfrm>
        <a:graphic>
          <a:graphicData uri="http://schemas.openxmlformats.org/presentationml/2006/ole">
            <p:oleObj spid="_x0000_s12290" name="Equation" r:id="rId3" imgW="457200" imgH="203040" progId="Equation.DSMT4">
              <p:embed/>
            </p:oleObj>
          </a:graphicData>
        </a:graphic>
      </p:graphicFrame>
      <p:graphicFrame>
        <p:nvGraphicFramePr>
          <p:cNvPr id="12291" name="Object 3"/>
          <p:cNvGraphicFramePr>
            <a:graphicFrameLocks noChangeAspect="1"/>
          </p:cNvGraphicFramePr>
          <p:nvPr/>
        </p:nvGraphicFramePr>
        <p:xfrm>
          <a:off x="685800" y="3352800"/>
          <a:ext cx="857250" cy="444500"/>
        </p:xfrm>
        <a:graphic>
          <a:graphicData uri="http://schemas.openxmlformats.org/presentationml/2006/ole">
            <p:oleObj spid="_x0000_s12291" name="Equation" r:id="rId4" imgW="342720" imgH="177480" progId="Equation.DSMT4">
              <p:embed/>
            </p:oleObj>
          </a:graphicData>
        </a:graphic>
      </p:graphicFrame>
      <p:graphicFrame>
        <p:nvGraphicFramePr>
          <p:cNvPr id="12292" name="Object 4"/>
          <p:cNvGraphicFramePr>
            <a:graphicFrameLocks noChangeAspect="1"/>
          </p:cNvGraphicFramePr>
          <p:nvPr/>
        </p:nvGraphicFramePr>
        <p:xfrm>
          <a:off x="1371600" y="1143000"/>
          <a:ext cx="971550" cy="485775"/>
        </p:xfrm>
        <a:graphic>
          <a:graphicData uri="http://schemas.openxmlformats.org/presentationml/2006/ole">
            <p:oleObj spid="_x0000_s12292" name="Equation" r:id="rId5" imgW="355320" imgH="177480" progId="Equation.DSMT4">
              <p:embed/>
            </p:oleObj>
          </a:graphicData>
        </a:graphic>
      </p:graphicFrame>
      <p:graphicFrame>
        <p:nvGraphicFramePr>
          <p:cNvPr id="12293" name="Object 5"/>
          <p:cNvGraphicFramePr>
            <a:graphicFrameLocks noChangeAspect="1"/>
          </p:cNvGraphicFramePr>
          <p:nvPr/>
        </p:nvGraphicFramePr>
        <p:xfrm>
          <a:off x="2362200" y="3733800"/>
          <a:ext cx="762000" cy="395288"/>
        </p:xfrm>
        <a:graphic>
          <a:graphicData uri="http://schemas.openxmlformats.org/presentationml/2006/ole">
            <p:oleObj spid="_x0000_s12293" name="Equation" r:id="rId6" imgW="342720" imgH="177480" progId="Equation.DSMT4">
              <p:embed/>
            </p:oleObj>
          </a:graphicData>
        </a:graphic>
      </p:graphicFrame>
      <p:graphicFrame>
        <p:nvGraphicFramePr>
          <p:cNvPr id="12294" name="Object 6"/>
          <p:cNvGraphicFramePr>
            <a:graphicFrameLocks noChangeAspect="1"/>
          </p:cNvGraphicFramePr>
          <p:nvPr/>
        </p:nvGraphicFramePr>
        <p:xfrm>
          <a:off x="4114800" y="2667000"/>
          <a:ext cx="685800" cy="355600"/>
        </p:xfrm>
        <a:graphic>
          <a:graphicData uri="http://schemas.openxmlformats.org/presentationml/2006/ole">
            <p:oleObj spid="_x0000_s12294" name="Equation" r:id="rId7" imgW="342720" imgH="177480" progId="Equation.DSMT4">
              <p:embed/>
            </p:oleObj>
          </a:graphicData>
        </a:graphic>
      </p:graphicFrame>
      <p:graphicFrame>
        <p:nvGraphicFramePr>
          <p:cNvPr id="12295" name="Object 7"/>
          <p:cNvGraphicFramePr>
            <a:graphicFrameLocks noChangeAspect="1"/>
          </p:cNvGraphicFramePr>
          <p:nvPr/>
        </p:nvGraphicFramePr>
        <p:xfrm>
          <a:off x="4419600" y="4038600"/>
          <a:ext cx="762000" cy="427038"/>
        </p:xfrm>
        <a:graphic>
          <a:graphicData uri="http://schemas.openxmlformats.org/presentationml/2006/ole">
            <p:oleObj spid="_x0000_s12295" name="Equation" r:id="rId8" imgW="317160" imgH="177480" progId="Equation.DSMT4">
              <p:embed/>
            </p:oleObj>
          </a:graphicData>
        </a:graphic>
      </p:graphicFrame>
      <p:graphicFrame>
        <p:nvGraphicFramePr>
          <p:cNvPr id="12296" name="Object 8"/>
          <p:cNvGraphicFramePr>
            <a:graphicFrameLocks noChangeAspect="1"/>
          </p:cNvGraphicFramePr>
          <p:nvPr/>
        </p:nvGraphicFramePr>
        <p:xfrm>
          <a:off x="5486400" y="838200"/>
          <a:ext cx="819150" cy="441325"/>
        </p:xfrm>
        <a:graphic>
          <a:graphicData uri="http://schemas.openxmlformats.org/presentationml/2006/ole">
            <p:oleObj spid="_x0000_s12296" name="Equation" r:id="rId9" imgW="330120" imgH="177480" progId="Equation.DSMT4">
              <p:embed/>
            </p:oleObj>
          </a:graphicData>
        </a:graphic>
      </p:graphicFrame>
      <p:graphicFrame>
        <p:nvGraphicFramePr>
          <p:cNvPr id="12297" name="Object 9"/>
          <p:cNvGraphicFramePr>
            <a:graphicFrameLocks noChangeAspect="1"/>
          </p:cNvGraphicFramePr>
          <p:nvPr/>
        </p:nvGraphicFramePr>
        <p:xfrm>
          <a:off x="6096000" y="3733800"/>
          <a:ext cx="762000" cy="427038"/>
        </p:xfrm>
        <a:graphic>
          <a:graphicData uri="http://schemas.openxmlformats.org/presentationml/2006/ole">
            <p:oleObj spid="_x0000_s12297" name="Equation" r:id="rId10" imgW="317160" imgH="177480" progId="Equation.DSMT4">
              <p:embed/>
            </p:oleObj>
          </a:graphicData>
        </a:graphic>
      </p:graphicFrame>
      <p:graphicFrame>
        <p:nvGraphicFramePr>
          <p:cNvPr id="12298" name="Object 10"/>
          <p:cNvGraphicFramePr>
            <a:graphicFrameLocks noChangeAspect="1"/>
          </p:cNvGraphicFramePr>
          <p:nvPr/>
        </p:nvGraphicFramePr>
        <p:xfrm>
          <a:off x="7239000" y="2743200"/>
          <a:ext cx="722313" cy="376238"/>
        </p:xfrm>
        <a:graphic>
          <a:graphicData uri="http://schemas.openxmlformats.org/presentationml/2006/ole">
            <p:oleObj spid="_x0000_s12298" name="Equation" r:id="rId11" imgW="317160" imgH="164880" progId="Equation.DSMT4">
              <p:embed/>
            </p:oleObj>
          </a:graphicData>
        </a:graphic>
      </p:graphicFrame>
      <p:grpSp>
        <p:nvGrpSpPr>
          <p:cNvPr id="12308" name="Group 11"/>
          <p:cNvGrpSpPr>
            <a:grpSpLocks/>
          </p:cNvGrpSpPr>
          <p:nvPr/>
        </p:nvGrpSpPr>
        <p:grpSpPr bwMode="auto">
          <a:xfrm>
            <a:off x="1676400" y="228600"/>
            <a:ext cx="5486400" cy="4495800"/>
            <a:chOff x="1056" y="384"/>
            <a:chExt cx="3456" cy="2832"/>
          </a:xfrm>
        </p:grpSpPr>
        <p:sp>
          <p:nvSpPr>
            <p:cNvPr id="12320" name="Arc 12"/>
            <p:cNvSpPr>
              <a:spLocks/>
            </p:cNvSpPr>
            <p:nvPr/>
          </p:nvSpPr>
          <p:spPr bwMode="auto">
            <a:xfrm rot="-2700000">
              <a:off x="1392" y="1872"/>
              <a:ext cx="1344" cy="13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12321" name="Arc 13"/>
            <p:cNvSpPr>
              <a:spLocks/>
            </p:cNvSpPr>
            <p:nvPr/>
          </p:nvSpPr>
          <p:spPr bwMode="auto">
            <a:xfrm rot="-2700000">
              <a:off x="2352" y="1872"/>
              <a:ext cx="1344" cy="13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pPr algn="ctr"/>
              <a:endParaRPr lang="ja-JP" altLang="ja-JP" b="0"/>
            </a:p>
          </p:txBody>
        </p:sp>
        <p:sp>
          <p:nvSpPr>
            <p:cNvPr id="12322" name="Rectangle 14"/>
            <p:cNvSpPr>
              <a:spLocks noChangeArrowheads="1"/>
            </p:cNvSpPr>
            <p:nvPr/>
          </p:nvSpPr>
          <p:spPr bwMode="auto">
            <a:xfrm>
              <a:off x="1152" y="1584"/>
              <a:ext cx="960" cy="960"/>
            </a:xfrm>
            <a:prstGeom prst="rect">
              <a:avLst/>
            </a:prstGeom>
            <a:solidFill>
              <a:srgbClr val="FF0000"/>
            </a:solidFill>
            <a:ln w="9525">
              <a:miter lim="800000"/>
              <a:headEnd/>
              <a:tailEnd/>
            </a:ln>
            <a:scene3d>
              <a:camera prst="legacyObliqueTopRight">
                <a:rot lat="300000" lon="0" rev="0"/>
              </a:camera>
              <a:lightRig rig="legacyFlat3" dir="b"/>
            </a:scene3d>
            <a:sp3d extrusionH="1801800" contourW="127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12323" name="Arc 15"/>
            <p:cNvSpPr>
              <a:spLocks/>
            </p:cNvSpPr>
            <p:nvPr/>
          </p:nvSpPr>
          <p:spPr bwMode="auto">
            <a:xfrm rot="-2700000">
              <a:off x="1392" y="960"/>
              <a:ext cx="1344" cy="13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12324" name="Arc 16"/>
            <p:cNvSpPr>
              <a:spLocks/>
            </p:cNvSpPr>
            <p:nvPr/>
          </p:nvSpPr>
          <p:spPr bwMode="auto">
            <a:xfrm rot="-2700000">
              <a:off x="1824" y="384"/>
              <a:ext cx="1344" cy="13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12325" name="Arc 17"/>
            <p:cNvSpPr>
              <a:spLocks/>
            </p:cNvSpPr>
            <p:nvPr/>
          </p:nvSpPr>
          <p:spPr bwMode="auto">
            <a:xfrm rot="-2700000">
              <a:off x="2784" y="384"/>
              <a:ext cx="1344" cy="13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endParaRPr lang="ja-JP" altLang="en-US"/>
            </a:p>
          </p:txBody>
        </p:sp>
        <p:sp>
          <p:nvSpPr>
            <p:cNvPr id="12326" name="Arc 18"/>
            <p:cNvSpPr>
              <a:spLocks/>
            </p:cNvSpPr>
            <p:nvPr/>
          </p:nvSpPr>
          <p:spPr bwMode="auto">
            <a:xfrm rot="-2700000">
              <a:off x="2784" y="1392"/>
              <a:ext cx="1344" cy="13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pPr algn="ctr"/>
              <a:endParaRPr lang="ja-JP" altLang="ja-JP" b="0"/>
            </a:p>
          </p:txBody>
        </p:sp>
        <p:sp>
          <p:nvSpPr>
            <p:cNvPr id="12327" name="Arc 19"/>
            <p:cNvSpPr>
              <a:spLocks/>
            </p:cNvSpPr>
            <p:nvPr/>
          </p:nvSpPr>
          <p:spPr bwMode="auto">
            <a:xfrm rot="-2700000">
              <a:off x="1872" y="1392"/>
              <a:ext cx="1344" cy="13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lstStyle/>
            <a:p>
              <a:endParaRPr lang="ja-JP" altLang="en-US"/>
            </a:p>
          </p:txBody>
        </p:sp>
        <p:sp>
          <p:nvSpPr>
            <p:cNvPr id="12328" name="Arc 20"/>
            <p:cNvSpPr>
              <a:spLocks/>
            </p:cNvSpPr>
            <p:nvPr/>
          </p:nvSpPr>
          <p:spPr bwMode="auto">
            <a:xfrm rot="-2700000">
              <a:off x="2400" y="912"/>
              <a:ext cx="1344" cy="13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rgbClr val="FF0000"/>
              </a:solidFill>
              <a:round/>
              <a:headEnd/>
              <a:tailEnd/>
            </a:ln>
          </p:spPr>
          <p:txBody>
            <a:bodyPr wrap="none" anchor="ctr"/>
            <a:lstStyle/>
            <a:p>
              <a:endParaRPr lang="ja-JP" altLang="en-US"/>
            </a:p>
          </p:txBody>
        </p:sp>
        <p:sp>
          <p:nvSpPr>
            <p:cNvPr id="12329" name="Rectangle 21"/>
            <p:cNvSpPr>
              <a:spLocks noChangeArrowheads="1"/>
            </p:cNvSpPr>
            <p:nvPr/>
          </p:nvSpPr>
          <p:spPr bwMode="auto">
            <a:xfrm>
              <a:off x="3024" y="1584"/>
              <a:ext cx="960" cy="960"/>
            </a:xfrm>
            <a:prstGeom prst="rect">
              <a:avLst/>
            </a:prstGeom>
            <a:solidFill>
              <a:srgbClr val="FF0000"/>
            </a:solidFill>
            <a:ln w="9525">
              <a:miter lim="800000"/>
              <a:headEnd/>
              <a:tailEnd/>
            </a:ln>
            <a:scene3d>
              <a:camera prst="legacyObliqueTopRight">
                <a:rot lat="300000" lon="0" rev="0"/>
              </a:camera>
              <a:lightRig rig="legacyFlat3" dir="b"/>
            </a:scene3d>
            <a:sp3d extrusionH="1801800" contourW="127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12330" name="Oval 22"/>
            <p:cNvSpPr>
              <a:spLocks noChangeArrowheads="1"/>
            </p:cNvSpPr>
            <p:nvPr/>
          </p:nvSpPr>
          <p:spPr bwMode="auto">
            <a:xfrm>
              <a:off x="1488" y="100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2331" name="Oval 23"/>
            <p:cNvSpPr>
              <a:spLocks noChangeArrowheads="1"/>
            </p:cNvSpPr>
            <p:nvPr/>
          </p:nvSpPr>
          <p:spPr bwMode="auto">
            <a:xfrm>
              <a:off x="1104" y="148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2332" name="Oval 24"/>
            <p:cNvSpPr>
              <a:spLocks noChangeArrowheads="1"/>
            </p:cNvSpPr>
            <p:nvPr/>
          </p:nvSpPr>
          <p:spPr bwMode="auto">
            <a:xfrm>
              <a:off x="1056" y="244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2333" name="Oval 25"/>
            <p:cNvSpPr>
              <a:spLocks noChangeArrowheads="1"/>
            </p:cNvSpPr>
            <p:nvPr/>
          </p:nvSpPr>
          <p:spPr bwMode="auto">
            <a:xfrm>
              <a:off x="1488" y="196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2334" name="Oval 26"/>
            <p:cNvSpPr>
              <a:spLocks noChangeArrowheads="1"/>
            </p:cNvSpPr>
            <p:nvPr/>
          </p:nvSpPr>
          <p:spPr bwMode="auto">
            <a:xfrm>
              <a:off x="2016" y="244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2335" name="Oval 27"/>
            <p:cNvSpPr>
              <a:spLocks noChangeArrowheads="1"/>
            </p:cNvSpPr>
            <p:nvPr/>
          </p:nvSpPr>
          <p:spPr bwMode="auto">
            <a:xfrm>
              <a:off x="2016" y="148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2336" name="Oval 28"/>
            <p:cNvSpPr>
              <a:spLocks noChangeArrowheads="1"/>
            </p:cNvSpPr>
            <p:nvPr/>
          </p:nvSpPr>
          <p:spPr bwMode="auto">
            <a:xfrm>
              <a:off x="2448" y="100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2337" name="Oval 29"/>
            <p:cNvSpPr>
              <a:spLocks noChangeArrowheads="1"/>
            </p:cNvSpPr>
            <p:nvPr/>
          </p:nvSpPr>
          <p:spPr bwMode="auto">
            <a:xfrm>
              <a:off x="2448" y="1920"/>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2338" name="Oval 30"/>
            <p:cNvSpPr>
              <a:spLocks noChangeArrowheads="1"/>
            </p:cNvSpPr>
            <p:nvPr/>
          </p:nvSpPr>
          <p:spPr bwMode="auto">
            <a:xfrm>
              <a:off x="3360" y="100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2339" name="Oval 31"/>
            <p:cNvSpPr>
              <a:spLocks noChangeArrowheads="1"/>
            </p:cNvSpPr>
            <p:nvPr/>
          </p:nvSpPr>
          <p:spPr bwMode="auto">
            <a:xfrm>
              <a:off x="4320" y="100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2340" name="Oval 32"/>
            <p:cNvSpPr>
              <a:spLocks noChangeArrowheads="1"/>
            </p:cNvSpPr>
            <p:nvPr/>
          </p:nvSpPr>
          <p:spPr bwMode="auto">
            <a:xfrm>
              <a:off x="2928" y="1536"/>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2341" name="Oval 33"/>
            <p:cNvSpPr>
              <a:spLocks noChangeArrowheads="1"/>
            </p:cNvSpPr>
            <p:nvPr/>
          </p:nvSpPr>
          <p:spPr bwMode="auto">
            <a:xfrm>
              <a:off x="2976" y="2496"/>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2342" name="Oval 34"/>
            <p:cNvSpPr>
              <a:spLocks noChangeArrowheads="1"/>
            </p:cNvSpPr>
            <p:nvPr/>
          </p:nvSpPr>
          <p:spPr bwMode="auto">
            <a:xfrm>
              <a:off x="3408" y="1968"/>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2343" name="Oval 35"/>
            <p:cNvSpPr>
              <a:spLocks noChangeArrowheads="1"/>
            </p:cNvSpPr>
            <p:nvPr/>
          </p:nvSpPr>
          <p:spPr bwMode="auto">
            <a:xfrm>
              <a:off x="3888" y="2400"/>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2344" name="Oval 36"/>
            <p:cNvSpPr>
              <a:spLocks noChangeArrowheads="1"/>
            </p:cNvSpPr>
            <p:nvPr/>
          </p:nvSpPr>
          <p:spPr bwMode="auto">
            <a:xfrm>
              <a:off x="4368" y="1920"/>
              <a:ext cx="144" cy="144"/>
            </a:xfrm>
            <a:prstGeom prst="ellipse">
              <a:avLst/>
            </a:prstGeom>
            <a:solidFill>
              <a:schemeClr val="accent1"/>
            </a:solidFill>
            <a:ln w="9525">
              <a:solidFill>
                <a:schemeClr val="tx1"/>
              </a:solidFill>
              <a:round/>
              <a:headEnd/>
              <a:tailEnd/>
            </a:ln>
          </p:spPr>
          <p:txBody>
            <a:bodyPr wrap="none" anchor="ctr"/>
            <a:lstStyle/>
            <a:p>
              <a:endParaRPr lang="ja-JP" altLang="en-US"/>
            </a:p>
          </p:txBody>
        </p:sp>
      </p:grpSp>
      <p:graphicFrame>
        <p:nvGraphicFramePr>
          <p:cNvPr id="12299" name="Object 37"/>
          <p:cNvGraphicFramePr>
            <a:graphicFrameLocks noChangeAspect="1"/>
          </p:cNvGraphicFramePr>
          <p:nvPr/>
        </p:nvGraphicFramePr>
        <p:xfrm>
          <a:off x="762000" y="1905000"/>
          <a:ext cx="914400" cy="457200"/>
        </p:xfrm>
        <a:graphic>
          <a:graphicData uri="http://schemas.openxmlformats.org/presentationml/2006/ole">
            <p:oleObj spid="_x0000_s12299" name="Equation" r:id="rId12" imgW="355320" imgH="177480" progId="Equation.DSMT4">
              <p:embed/>
            </p:oleObj>
          </a:graphicData>
        </a:graphic>
      </p:graphicFrame>
      <p:graphicFrame>
        <p:nvGraphicFramePr>
          <p:cNvPr id="12300" name="Object 38"/>
          <p:cNvGraphicFramePr>
            <a:graphicFrameLocks noChangeAspect="1"/>
          </p:cNvGraphicFramePr>
          <p:nvPr/>
        </p:nvGraphicFramePr>
        <p:xfrm>
          <a:off x="1371600" y="2590800"/>
          <a:ext cx="914400" cy="474663"/>
        </p:xfrm>
        <a:graphic>
          <a:graphicData uri="http://schemas.openxmlformats.org/presentationml/2006/ole">
            <p:oleObj spid="_x0000_s12300" name="Equation" r:id="rId13" imgW="342720" imgH="177480" progId="Equation.DSMT4">
              <p:embed/>
            </p:oleObj>
          </a:graphicData>
        </a:graphic>
      </p:graphicFrame>
      <p:graphicFrame>
        <p:nvGraphicFramePr>
          <p:cNvPr id="12301" name="Object 39"/>
          <p:cNvGraphicFramePr>
            <a:graphicFrameLocks noChangeAspect="1"/>
          </p:cNvGraphicFramePr>
          <p:nvPr/>
        </p:nvGraphicFramePr>
        <p:xfrm>
          <a:off x="2286000" y="2133600"/>
          <a:ext cx="914400" cy="457200"/>
        </p:xfrm>
        <a:graphic>
          <a:graphicData uri="http://schemas.openxmlformats.org/presentationml/2006/ole">
            <p:oleObj spid="_x0000_s12301" name="Equation" r:id="rId14" imgW="355320" imgH="177480" progId="Equation.DSMT4">
              <p:embed/>
            </p:oleObj>
          </a:graphicData>
        </a:graphic>
      </p:graphicFrame>
      <p:graphicFrame>
        <p:nvGraphicFramePr>
          <p:cNvPr id="12302" name="Object 40"/>
          <p:cNvGraphicFramePr>
            <a:graphicFrameLocks noChangeAspect="1"/>
          </p:cNvGraphicFramePr>
          <p:nvPr/>
        </p:nvGraphicFramePr>
        <p:xfrm>
          <a:off x="3048000" y="914400"/>
          <a:ext cx="965200" cy="482600"/>
        </p:xfrm>
        <a:graphic>
          <a:graphicData uri="http://schemas.openxmlformats.org/presentationml/2006/ole">
            <p:oleObj spid="_x0000_s12302" name="Equation" r:id="rId15" imgW="355320" imgH="177480" progId="Equation.DSMT4">
              <p:embed/>
            </p:oleObj>
          </a:graphicData>
        </a:graphic>
      </p:graphicFrame>
      <p:graphicFrame>
        <p:nvGraphicFramePr>
          <p:cNvPr id="12303" name="Object 41"/>
          <p:cNvGraphicFramePr>
            <a:graphicFrameLocks noChangeAspect="1"/>
          </p:cNvGraphicFramePr>
          <p:nvPr/>
        </p:nvGraphicFramePr>
        <p:xfrm>
          <a:off x="4953000" y="1752600"/>
          <a:ext cx="800100" cy="430213"/>
        </p:xfrm>
        <a:graphic>
          <a:graphicData uri="http://schemas.openxmlformats.org/presentationml/2006/ole">
            <p:oleObj spid="_x0000_s12303" name="Equation" r:id="rId16" imgW="330120" imgH="177480" progId="Equation.DSMT4">
              <p:embed/>
            </p:oleObj>
          </a:graphicData>
        </a:graphic>
      </p:graphicFrame>
      <p:graphicFrame>
        <p:nvGraphicFramePr>
          <p:cNvPr id="12304" name="Object 42"/>
          <p:cNvGraphicFramePr>
            <a:graphicFrameLocks noChangeAspect="1"/>
          </p:cNvGraphicFramePr>
          <p:nvPr/>
        </p:nvGraphicFramePr>
        <p:xfrm>
          <a:off x="5638800" y="2895600"/>
          <a:ext cx="762000" cy="427038"/>
        </p:xfrm>
        <a:graphic>
          <a:graphicData uri="http://schemas.openxmlformats.org/presentationml/2006/ole">
            <p:oleObj spid="_x0000_s12304" name="Equation" r:id="rId17" imgW="317160" imgH="177480" progId="Equation.DSMT4">
              <p:embed/>
            </p:oleObj>
          </a:graphicData>
        </a:graphic>
      </p:graphicFrame>
      <p:graphicFrame>
        <p:nvGraphicFramePr>
          <p:cNvPr id="12305" name="Object 43"/>
          <p:cNvGraphicFramePr>
            <a:graphicFrameLocks noChangeAspect="1"/>
          </p:cNvGraphicFramePr>
          <p:nvPr/>
        </p:nvGraphicFramePr>
        <p:xfrm>
          <a:off x="6477000" y="1905000"/>
          <a:ext cx="838200" cy="450850"/>
        </p:xfrm>
        <a:graphic>
          <a:graphicData uri="http://schemas.openxmlformats.org/presentationml/2006/ole">
            <p:oleObj spid="_x0000_s12305" name="Equation" r:id="rId18" imgW="330120" imgH="177480" progId="Equation.DSMT4">
              <p:embed/>
            </p:oleObj>
          </a:graphicData>
        </a:graphic>
      </p:graphicFrame>
      <p:graphicFrame>
        <p:nvGraphicFramePr>
          <p:cNvPr id="12306" name="Object 44"/>
          <p:cNvGraphicFramePr>
            <a:graphicFrameLocks noChangeAspect="1"/>
          </p:cNvGraphicFramePr>
          <p:nvPr/>
        </p:nvGraphicFramePr>
        <p:xfrm>
          <a:off x="7162800" y="1066800"/>
          <a:ext cx="838200" cy="450850"/>
        </p:xfrm>
        <a:graphic>
          <a:graphicData uri="http://schemas.openxmlformats.org/presentationml/2006/ole">
            <p:oleObj spid="_x0000_s12306" name="Equation" r:id="rId19" imgW="330120" imgH="177480" progId="Equation.DSMT4">
              <p:embed/>
            </p:oleObj>
          </a:graphicData>
        </a:graphic>
      </p:graphicFrame>
      <p:sp>
        <p:nvSpPr>
          <p:cNvPr id="12309" name="Oval 45"/>
          <p:cNvSpPr>
            <a:spLocks noChangeArrowheads="1"/>
          </p:cNvSpPr>
          <p:nvPr/>
        </p:nvSpPr>
        <p:spPr bwMode="auto">
          <a:xfrm>
            <a:off x="6172200" y="20574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2310" name="Oval 46"/>
          <p:cNvSpPr>
            <a:spLocks noChangeArrowheads="1"/>
          </p:cNvSpPr>
          <p:nvPr/>
        </p:nvSpPr>
        <p:spPr bwMode="auto">
          <a:xfrm>
            <a:off x="6264275" y="5922963"/>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12311" name="Text Box 47"/>
          <p:cNvSpPr txBox="1">
            <a:spLocks noChangeArrowheads="1"/>
          </p:cNvSpPr>
          <p:nvPr/>
        </p:nvSpPr>
        <p:spPr bwMode="auto">
          <a:xfrm>
            <a:off x="6858000" y="5943600"/>
            <a:ext cx="1250950" cy="457200"/>
          </a:xfrm>
          <a:prstGeom prst="rect">
            <a:avLst/>
          </a:prstGeom>
          <a:noFill/>
          <a:ln w="9525">
            <a:noFill/>
            <a:miter lim="800000"/>
            <a:headEnd/>
            <a:tailEnd/>
          </a:ln>
        </p:spPr>
        <p:txBody>
          <a:bodyPr wrap="none">
            <a:spAutoFit/>
          </a:bodyPr>
          <a:lstStyle/>
          <a:p>
            <a:r>
              <a:rPr lang="ja-JP" altLang="en-US" b="0"/>
              <a:t>：符号語</a:t>
            </a:r>
          </a:p>
        </p:txBody>
      </p:sp>
      <p:sp>
        <p:nvSpPr>
          <p:cNvPr id="12312" name="Oval 48"/>
          <p:cNvSpPr>
            <a:spLocks noChangeArrowheads="1"/>
          </p:cNvSpPr>
          <p:nvPr/>
        </p:nvSpPr>
        <p:spPr bwMode="auto">
          <a:xfrm>
            <a:off x="1600200" y="19812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12313" name="Oval 49"/>
          <p:cNvSpPr>
            <a:spLocks noChangeArrowheads="1"/>
          </p:cNvSpPr>
          <p:nvPr/>
        </p:nvSpPr>
        <p:spPr bwMode="auto">
          <a:xfrm>
            <a:off x="2286000" y="25908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12314" name="Oval 50"/>
          <p:cNvSpPr>
            <a:spLocks noChangeArrowheads="1"/>
          </p:cNvSpPr>
          <p:nvPr/>
        </p:nvSpPr>
        <p:spPr bwMode="auto">
          <a:xfrm>
            <a:off x="3124200" y="34290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12315" name="Oval 51"/>
          <p:cNvSpPr>
            <a:spLocks noChangeArrowheads="1"/>
          </p:cNvSpPr>
          <p:nvPr/>
        </p:nvSpPr>
        <p:spPr bwMode="auto">
          <a:xfrm>
            <a:off x="3810000" y="11430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12316" name="Oval 52"/>
          <p:cNvSpPr>
            <a:spLocks noChangeArrowheads="1"/>
          </p:cNvSpPr>
          <p:nvPr/>
        </p:nvSpPr>
        <p:spPr bwMode="auto">
          <a:xfrm>
            <a:off x="4648200" y="35052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12317" name="Oval 53"/>
          <p:cNvSpPr>
            <a:spLocks noChangeArrowheads="1"/>
          </p:cNvSpPr>
          <p:nvPr/>
        </p:nvSpPr>
        <p:spPr bwMode="auto">
          <a:xfrm>
            <a:off x="6096000" y="19050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12318" name="Oval 54"/>
          <p:cNvSpPr>
            <a:spLocks noChangeArrowheads="1"/>
          </p:cNvSpPr>
          <p:nvPr/>
        </p:nvSpPr>
        <p:spPr bwMode="auto">
          <a:xfrm>
            <a:off x="5257800" y="11430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
        <p:nvSpPr>
          <p:cNvPr id="12319" name="Oval 55"/>
          <p:cNvSpPr>
            <a:spLocks noChangeArrowheads="1"/>
          </p:cNvSpPr>
          <p:nvPr/>
        </p:nvSpPr>
        <p:spPr bwMode="auto">
          <a:xfrm>
            <a:off x="6858000" y="2667000"/>
            <a:ext cx="438150" cy="438150"/>
          </a:xfrm>
          <a:prstGeom prst="ellipse">
            <a:avLst/>
          </a:prstGeom>
          <a:solidFill>
            <a:srgbClr val="FF0000"/>
          </a:solidFill>
          <a:ln w="9525">
            <a:solidFill>
              <a:schemeClr val="tx1"/>
            </a:solidFill>
            <a:round/>
            <a:headEnd/>
            <a:tailEnd/>
          </a:ln>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8" name="スライド番号プレースホルダ 4"/>
          <p:cNvSpPr>
            <a:spLocks noGrp="1"/>
          </p:cNvSpPr>
          <p:nvPr>
            <p:ph type="sldNum" sz="quarter" idx="12"/>
          </p:nvPr>
        </p:nvSpPr>
        <p:spPr>
          <a:noFill/>
        </p:spPr>
        <p:txBody>
          <a:bodyPr/>
          <a:lstStyle/>
          <a:p>
            <a:fld id="{604620C4-2880-411A-9445-2A1C22CA7A41}" type="slidenum">
              <a:rPr lang="en-US" altLang="ja-JP" smtClean="0"/>
              <a:pPr/>
              <a:t>16</a:t>
            </a:fld>
            <a:endParaRPr lang="en-US" altLang="ja-JP" smtClean="0"/>
          </a:p>
        </p:txBody>
      </p:sp>
      <p:sp>
        <p:nvSpPr>
          <p:cNvPr id="13319" name="Rectangle 2"/>
          <p:cNvSpPr>
            <a:spLocks noGrp="1" noChangeArrowheads="1"/>
          </p:cNvSpPr>
          <p:nvPr>
            <p:ph type="title"/>
          </p:nvPr>
        </p:nvSpPr>
        <p:spPr/>
        <p:txBody>
          <a:bodyPr/>
          <a:lstStyle/>
          <a:p>
            <a:pPr eaLnBrk="1" hangingPunct="1"/>
            <a:r>
              <a:rPr lang="ja-JP" altLang="en-US" smtClean="0"/>
              <a:t>練習</a:t>
            </a:r>
          </a:p>
        </p:txBody>
      </p:sp>
      <p:sp>
        <p:nvSpPr>
          <p:cNvPr id="13320" name="Text Box 4"/>
          <p:cNvSpPr txBox="1">
            <a:spLocks noChangeArrowheads="1"/>
          </p:cNvSpPr>
          <p:nvPr/>
        </p:nvSpPr>
        <p:spPr bwMode="auto">
          <a:xfrm>
            <a:off x="285750" y="1000125"/>
            <a:ext cx="8107363" cy="1187450"/>
          </a:xfrm>
          <a:prstGeom prst="rect">
            <a:avLst/>
          </a:prstGeom>
          <a:noFill/>
          <a:ln w="9525">
            <a:noFill/>
            <a:miter lim="800000"/>
            <a:headEnd/>
            <a:tailEnd/>
          </a:ln>
        </p:spPr>
        <p:txBody>
          <a:bodyPr>
            <a:spAutoFit/>
          </a:bodyPr>
          <a:lstStyle/>
          <a:p>
            <a:r>
              <a:rPr lang="ja-JP" altLang="en-US" b="0"/>
              <a:t>情報ビットが４ビット　　　　　　で、パリティビットが１ビット　　　　の偶数パリティ符号　　　　　　　を考える。この符号語になりえるハイパーキューブ　　　　　　　　上頂点を図示せよ。</a:t>
            </a:r>
          </a:p>
        </p:txBody>
      </p:sp>
      <p:graphicFrame>
        <p:nvGraphicFramePr>
          <p:cNvPr id="13314" name="Object 5"/>
          <p:cNvGraphicFramePr>
            <a:graphicFrameLocks noChangeAspect="1"/>
          </p:cNvGraphicFramePr>
          <p:nvPr/>
        </p:nvGraphicFramePr>
        <p:xfrm>
          <a:off x="2906713" y="923925"/>
          <a:ext cx="1195387" cy="557213"/>
        </p:xfrm>
        <a:graphic>
          <a:graphicData uri="http://schemas.openxmlformats.org/presentationml/2006/ole">
            <p:oleObj spid="_x0000_s13314" name="Equation" r:id="rId3" imgW="380880" imgH="177480" progId="Equation.DSMT4">
              <p:embed/>
            </p:oleObj>
          </a:graphicData>
        </a:graphic>
      </p:graphicFrame>
      <p:graphicFrame>
        <p:nvGraphicFramePr>
          <p:cNvPr id="13315" name="Object 6"/>
          <p:cNvGraphicFramePr>
            <a:graphicFrameLocks noChangeAspect="1"/>
          </p:cNvGraphicFramePr>
          <p:nvPr/>
        </p:nvGraphicFramePr>
        <p:xfrm>
          <a:off x="7478713" y="923925"/>
          <a:ext cx="1074737" cy="557213"/>
        </p:xfrm>
        <a:graphic>
          <a:graphicData uri="http://schemas.openxmlformats.org/presentationml/2006/ole">
            <p:oleObj spid="_x0000_s13315" name="Equation" r:id="rId4" imgW="342720" imgH="177480" progId="Equation.DSMT4">
              <p:embed/>
            </p:oleObj>
          </a:graphicData>
        </a:graphic>
      </p:graphicFrame>
      <p:graphicFrame>
        <p:nvGraphicFramePr>
          <p:cNvPr id="13316" name="Object 7"/>
          <p:cNvGraphicFramePr>
            <a:graphicFrameLocks noChangeAspect="1"/>
          </p:cNvGraphicFramePr>
          <p:nvPr/>
        </p:nvGraphicFramePr>
        <p:xfrm>
          <a:off x="2857500" y="1285875"/>
          <a:ext cx="1235075" cy="557213"/>
        </p:xfrm>
        <a:graphic>
          <a:graphicData uri="http://schemas.openxmlformats.org/presentationml/2006/ole">
            <p:oleObj spid="_x0000_s13316" name="Equation" r:id="rId5" imgW="393480" imgH="177480" progId="Equation.DSMT4">
              <p:embed/>
            </p:oleObj>
          </a:graphicData>
        </a:graphic>
      </p:graphicFrame>
      <p:graphicFrame>
        <p:nvGraphicFramePr>
          <p:cNvPr id="13317" name="Object 8"/>
          <p:cNvGraphicFramePr>
            <a:graphicFrameLocks noChangeAspect="1"/>
          </p:cNvGraphicFramePr>
          <p:nvPr/>
        </p:nvGraphicFramePr>
        <p:xfrm>
          <a:off x="3071813" y="1714500"/>
          <a:ext cx="1177925" cy="536575"/>
        </p:xfrm>
        <a:graphic>
          <a:graphicData uri="http://schemas.openxmlformats.org/presentationml/2006/ole">
            <p:oleObj spid="_x0000_s13317" name="Equation" r:id="rId6" imgW="444240" imgH="203040" progId="Equation.DSMT4">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5" name="Text Box 4"/>
          <p:cNvSpPr txBox="1">
            <a:spLocks noChangeArrowheads="1"/>
          </p:cNvSpPr>
          <p:nvPr/>
        </p:nvSpPr>
        <p:spPr bwMode="auto">
          <a:xfrm>
            <a:off x="642938" y="4429125"/>
            <a:ext cx="8143875" cy="1200150"/>
          </a:xfrm>
          <a:prstGeom prst="rect">
            <a:avLst/>
          </a:prstGeom>
          <a:noFill/>
          <a:ln w="9525">
            <a:noFill/>
            <a:miter lim="800000"/>
            <a:headEnd/>
            <a:tailEnd/>
          </a:ln>
        </p:spPr>
        <p:txBody>
          <a:bodyPr>
            <a:spAutoFit/>
          </a:bodyPr>
          <a:lstStyle/>
          <a:p>
            <a:r>
              <a:rPr lang="ja-JP" altLang="en-US" b="0"/>
              <a:t>各符号語　　　　　　　　　　　は全て偶数パリティを持つので、ハミング距離が　　　　　　　　　　　　　となることは無い。また、異なる符号語では、　　　　　　　　　　　　　となることも無い。</a:t>
            </a:r>
            <a:endParaRPr lang="en-US" altLang="ja-JP" b="0"/>
          </a:p>
        </p:txBody>
      </p:sp>
      <p:sp>
        <p:nvSpPr>
          <p:cNvPr id="14346" name="タイトル 1"/>
          <p:cNvSpPr>
            <a:spLocks noGrp="1"/>
          </p:cNvSpPr>
          <p:nvPr>
            <p:ph type="title"/>
          </p:nvPr>
        </p:nvSpPr>
        <p:spPr/>
        <p:txBody>
          <a:bodyPr/>
          <a:lstStyle/>
          <a:p>
            <a:r>
              <a:rPr lang="ja-JP" altLang="en-US" smtClean="0"/>
              <a:t>パリティ検査符号の誤り検出原理</a:t>
            </a:r>
          </a:p>
        </p:txBody>
      </p:sp>
      <p:sp>
        <p:nvSpPr>
          <p:cNvPr id="14347" name="スライド番号プレースホルダ 2"/>
          <p:cNvSpPr>
            <a:spLocks noGrp="1"/>
          </p:cNvSpPr>
          <p:nvPr>
            <p:ph type="sldNum" sz="quarter" idx="12"/>
          </p:nvPr>
        </p:nvSpPr>
        <p:spPr>
          <a:noFill/>
        </p:spPr>
        <p:txBody>
          <a:bodyPr/>
          <a:lstStyle/>
          <a:p>
            <a:fld id="{26C85AD5-D3E0-4EBB-B5BC-7D8E7924650C}" type="slidenum">
              <a:rPr lang="en-US" altLang="ja-JP" smtClean="0"/>
              <a:pPr/>
              <a:t>17</a:t>
            </a:fld>
            <a:endParaRPr lang="en-US" altLang="ja-JP" smtClean="0"/>
          </a:p>
        </p:txBody>
      </p:sp>
      <p:graphicFrame>
        <p:nvGraphicFramePr>
          <p:cNvPr id="14338" name="Object 7"/>
          <p:cNvGraphicFramePr>
            <a:graphicFrameLocks noChangeAspect="1"/>
          </p:cNvGraphicFramePr>
          <p:nvPr/>
        </p:nvGraphicFramePr>
        <p:xfrm>
          <a:off x="2500313" y="2286000"/>
          <a:ext cx="4216400" cy="1479550"/>
        </p:xfrm>
        <a:graphic>
          <a:graphicData uri="http://schemas.openxmlformats.org/presentationml/2006/ole">
            <p:oleObj spid="_x0000_s14338" name="Equation" r:id="rId3" imgW="1371600" imgH="482400" progId="Equation.DSMT4">
              <p:embed/>
            </p:oleObj>
          </a:graphicData>
        </a:graphic>
      </p:graphicFrame>
      <p:sp>
        <p:nvSpPr>
          <p:cNvPr id="14348" name="Text Box 4"/>
          <p:cNvSpPr txBox="1">
            <a:spLocks noChangeArrowheads="1"/>
          </p:cNvSpPr>
          <p:nvPr/>
        </p:nvSpPr>
        <p:spPr bwMode="auto">
          <a:xfrm>
            <a:off x="571500" y="1071563"/>
            <a:ext cx="8143875" cy="1200150"/>
          </a:xfrm>
          <a:prstGeom prst="rect">
            <a:avLst/>
          </a:prstGeom>
          <a:noFill/>
          <a:ln w="9525">
            <a:noFill/>
            <a:miter lim="800000"/>
            <a:headEnd/>
            <a:tailEnd/>
          </a:ln>
        </p:spPr>
        <p:txBody>
          <a:bodyPr>
            <a:spAutoFit/>
          </a:bodyPr>
          <a:lstStyle/>
          <a:p>
            <a:r>
              <a:rPr lang="ja-JP" altLang="en-US" b="0"/>
              <a:t>偶数パリティ検査符号　　　　において、</a:t>
            </a:r>
            <a:endParaRPr lang="en-US" altLang="ja-JP" b="0"/>
          </a:p>
          <a:p>
            <a:r>
              <a:rPr lang="ja-JP" altLang="en-US" b="0"/>
              <a:t>各符号語　　　　　　　　　　　　　　　　　　　　　　　のハミング距離で以下が成り立つ。</a:t>
            </a:r>
          </a:p>
        </p:txBody>
      </p:sp>
      <p:graphicFrame>
        <p:nvGraphicFramePr>
          <p:cNvPr id="14339" name="Object 4"/>
          <p:cNvGraphicFramePr>
            <a:graphicFrameLocks noChangeAspect="1"/>
          </p:cNvGraphicFramePr>
          <p:nvPr/>
        </p:nvGraphicFramePr>
        <p:xfrm>
          <a:off x="3643313" y="1000125"/>
          <a:ext cx="623887" cy="544513"/>
        </p:xfrm>
        <a:graphic>
          <a:graphicData uri="http://schemas.openxmlformats.org/presentationml/2006/ole">
            <p:oleObj spid="_x0000_s14339" name="Equation" r:id="rId4" imgW="203040" imgH="177480" progId="Equation.DSMT4">
              <p:embed/>
            </p:oleObj>
          </a:graphicData>
        </a:graphic>
      </p:graphicFrame>
      <p:graphicFrame>
        <p:nvGraphicFramePr>
          <p:cNvPr id="14340" name="Object 5"/>
          <p:cNvGraphicFramePr>
            <a:graphicFrameLocks noChangeAspect="1"/>
          </p:cNvGraphicFramePr>
          <p:nvPr/>
        </p:nvGraphicFramePr>
        <p:xfrm>
          <a:off x="1857375" y="1285875"/>
          <a:ext cx="4214813" cy="682625"/>
        </p:xfrm>
        <a:graphic>
          <a:graphicData uri="http://schemas.openxmlformats.org/presentationml/2006/ole">
            <p:oleObj spid="_x0000_s14340" name="Equation" r:id="rId5" imgW="1485720" imgH="241200" progId="Equation.DSMT4">
              <p:embed/>
            </p:oleObj>
          </a:graphicData>
        </a:graphic>
      </p:graphicFrame>
      <p:sp>
        <p:nvSpPr>
          <p:cNvPr id="14349" name="AutoShape 3"/>
          <p:cNvSpPr>
            <a:spLocks noChangeArrowheads="1"/>
          </p:cNvSpPr>
          <p:nvPr/>
        </p:nvSpPr>
        <p:spPr bwMode="auto">
          <a:xfrm>
            <a:off x="285750" y="857250"/>
            <a:ext cx="8482013" cy="3071813"/>
          </a:xfrm>
          <a:prstGeom prst="roundRect">
            <a:avLst>
              <a:gd name="adj" fmla="val 16667"/>
            </a:avLst>
          </a:prstGeom>
          <a:noFill/>
          <a:ln w="38100">
            <a:solidFill>
              <a:srgbClr val="FF6600"/>
            </a:solidFill>
            <a:round/>
            <a:headEnd/>
            <a:tailEnd/>
          </a:ln>
        </p:spPr>
        <p:txBody>
          <a:bodyPr wrap="none" anchor="ctr"/>
          <a:lstStyle/>
          <a:p>
            <a:endParaRPr lang="ja-JP" altLang="en-US"/>
          </a:p>
        </p:txBody>
      </p:sp>
      <p:sp>
        <p:nvSpPr>
          <p:cNvPr id="14350" name="Text Box 5"/>
          <p:cNvSpPr txBox="1">
            <a:spLocks noChangeArrowheads="1"/>
          </p:cNvSpPr>
          <p:nvPr/>
        </p:nvSpPr>
        <p:spPr bwMode="auto">
          <a:xfrm>
            <a:off x="1143000" y="685800"/>
            <a:ext cx="5803900" cy="461963"/>
          </a:xfrm>
          <a:prstGeom prst="rect">
            <a:avLst/>
          </a:prstGeom>
          <a:solidFill>
            <a:schemeClr val="bg1"/>
          </a:solidFill>
          <a:ln w="9525">
            <a:noFill/>
            <a:miter lim="800000"/>
            <a:headEnd/>
            <a:tailEnd/>
          </a:ln>
        </p:spPr>
        <p:txBody>
          <a:bodyPr wrap="none">
            <a:spAutoFit/>
          </a:bodyPr>
          <a:lstStyle/>
          <a:p>
            <a:r>
              <a:rPr lang="ja-JP" altLang="en-US" b="0">
                <a:solidFill>
                  <a:srgbClr val="FF6600"/>
                </a:solidFill>
              </a:rPr>
              <a:t>性質：パリティ検査符号語間のハミング距離</a:t>
            </a:r>
          </a:p>
        </p:txBody>
      </p:sp>
      <p:sp>
        <p:nvSpPr>
          <p:cNvPr id="14351" name="Text Box 4"/>
          <p:cNvSpPr txBox="1">
            <a:spLocks noChangeArrowheads="1"/>
          </p:cNvSpPr>
          <p:nvPr/>
        </p:nvSpPr>
        <p:spPr bwMode="auto">
          <a:xfrm>
            <a:off x="285750" y="4071938"/>
            <a:ext cx="928688" cy="461962"/>
          </a:xfrm>
          <a:prstGeom prst="rect">
            <a:avLst/>
          </a:prstGeom>
          <a:noFill/>
          <a:ln w="9525">
            <a:noFill/>
            <a:miter lim="800000"/>
            <a:headEnd/>
            <a:tailEnd/>
          </a:ln>
        </p:spPr>
        <p:txBody>
          <a:bodyPr>
            <a:spAutoFit/>
          </a:bodyPr>
          <a:lstStyle/>
          <a:p>
            <a:r>
              <a:rPr lang="ja-JP" altLang="en-US" b="0"/>
              <a:t>証明</a:t>
            </a:r>
          </a:p>
        </p:txBody>
      </p:sp>
      <p:graphicFrame>
        <p:nvGraphicFramePr>
          <p:cNvPr id="14341" name="Object 5"/>
          <p:cNvGraphicFramePr>
            <a:graphicFrameLocks noChangeAspect="1"/>
          </p:cNvGraphicFramePr>
          <p:nvPr/>
        </p:nvGraphicFramePr>
        <p:xfrm>
          <a:off x="2643188" y="4714875"/>
          <a:ext cx="2286000" cy="627063"/>
        </p:xfrm>
        <a:graphic>
          <a:graphicData uri="http://schemas.openxmlformats.org/presentationml/2006/ole">
            <p:oleObj spid="_x0000_s14341" name="Equation" r:id="rId6" imgW="876240" imgH="241200" progId="Equation.DSMT4">
              <p:embed/>
            </p:oleObj>
          </a:graphicData>
        </a:graphic>
      </p:graphicFrame>
      <p:graphicFrame>
        <p:nvGraphicFramePr>
          <p:cNvPr id="14342" name="Object 6"/>
          <p:cNvGraphicFramePr>
            <a:graphicFrameLocks noChangeAspect="1"/>
          </p:cNvGraphicFramePr>
          <p:nvPr/>
        </p:nvGraphicFramePr>
        <p:xfrm>
          <a:off x="3071813" y="5143500"/>
          <a:ext cx="2254250" cy="601663"/>
        </p:xfrm>
        <a:graphic>
          <a:graphicData uri="http://schemas.openxmlformats.org/presentationml/2006/ole">
            <p:oleObj spid="_x0000_s14342" name="Equation" r:id="rId7" imgW="901440" imgH="241200" progId="Equation.DSMT4">
              <p:embed/>
            </p:oleObj>
          </a:graphicData>
        </a:graphic>
      </p:graphicFrame>
      <p:graphicFrame>
        <p:nvGraphicFramePr>
          <p:cNvPr id="14343" name="Object 7"/>
          <p:cNvGraphicFramePr>
            <a:graphicFrameLocks noChangeAspect="1"/>
          </p:cNvGraphicFramePr>
          <p:nvPr/>
        </p:nvGraphicFramePr>
        <p:xfrm>
          <a:off x="2214563" y="4286250"/>
          <a:ext cx="1855787" cy="627063"/>
        </p:xfrm>
        <a:graphic>
          <a:graphicData uri="http://schemas.openxmlformats.org/presentationml/2006/ole">
            <p:oleObj spid="_x0000_s14343" name="Equation" r:id="rId8" imgW="711000" imgH="241200" progId="Equation.DSMT4">
              <p:embed/>
            </p:oleObj>
          </a:graphicData>
        </a:graphic>
      </p:graphicFrame>
      <p:graphicFrame>
        <p:nvGraphicFramePr>
          <p:cNvPr id="14344" name="Object 8"/>
          <p:cNvGraphicFramePr>
            <a:graphicFrameLocks noChangeAspect="1"/>
          </p:cNvGraphicFramePr>
          <p:nvPr/>
        </p:nvGraphicFramePr>
        <p:xfrm>
          <a:off x="7715250" y="5786438"/>
          <a:ext cx="889000" cy="508000"/>
        </p:xfrm>
        <a:graphic>
          <a:graphicData uri="http://schemas.openxmlformats.org/presentationml/2006/ole">
            <p:oleObj spid="_x0000_s14344" name="Equation" r:id="rId9" imgW="355320" imgH="203040" progId="Equation.DSMT4">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7" name="タイトル 1"/>
          <p:cNvSpPr>
            <a:spLocks noGrp="1"/>
          </p:cNvSpPr>
          <p:nvPr>
            <p:ph type="title"/>
          </p:nvPr>
        </p:nvSpPr>
        <p:spPr/>
        <p:txBody>
          <a:bodyPr/>
          <a:lstStyle/>
          <a:p>
            <a:r>
              <a:rPr lang="ja-JP" altLang="en-US" smtClean="0"/>
              <a:t>パリティ検査符号の情報伝送速度</a:t>
            </a:r>
          </a:p>
        </p:txBody>
      </p:sp>
      <p:sp>
        <p:nvSpPr>
          <p:cNvPr id="15368" name="スライド番号プレースホルダ 2"/>
          <p:cNvSpPr>
            <a:spLocks noGrp="1"/>
          </p:cNvSpPr>
          <p:nvPr>
            <p:ph type="sldNum" sz="quarter" idx="12"/>
          </p:nvPr>
        </p:nvSpPr>
        <p:spPr>
          <a:noFill/>
        </p:spPr>
        <p:txBody>
          <a:bodyPr/>
          <a:lstStyle/>
          <a:p>
            <a:fld id="{8A57C4AB-9ADC-400C-B13B-F967975C2ED5}" type="slidenum">
              <a:rPr lang="en-US" altLang="ja-JP" smtClean="0"/>
              <a:pPr/>
              <a:t>18</a:t>
            </a:fld>
            <a:endParaRPr lang="en-US" altLang="ja-JP" smtClean="0"/>
          </a:p>
        </p:txBody>
      </p:sp>
      <p:sp>
        <p:nvSpPr>
          <p:cNvPr id="15369" name="Text Box 4"/>
          <p:cNvSpPr txBox="1">
            <a:spLocks noChangeArrowheads="1"/>
          </p:cNvSpPr>
          <p:nvPr/>
        </p:nvSpPr>
        <p:spPr bwMode="auto">
          <a:xfrm>
            <a:off x="500063" y="1000125"/>
            <a:ext cx="8143875" cy="2308225"/>
          </a:xfrm>
          <a:prstGeom prst="rect">
            <a:avLst/>
          </a:prstGeom>
          <a:noFill/>
          <a:ln w="9525">
            <a:noFill/>
            <a:miter lim="800000"/>
            <a:headEnd/>
            <a:tailEnd/>
          </a:ln>
        </p:spPr>
        <p:txBody>
          <a:bodyPr>
            <a:spAutoFit/>
          </a:bodyPr>
          <a:lstStyle/>
          <a:p>
            <a:r>
              <a:rPr lang="ja-JP" altLang="en-US" b="0"/>
              <a:t>情報ビットが　　　　　　で、検査ビットが１ビットの</a:t>
            </a:r>
            <a:endParaRPr lang="en-US" altLang="ja-JP" b="0"/>
          </a:p>
          <a:p>
            <a:r>
              <a:rPr lang="ja-JP" altLang="en-US" b="0"/>
              <a:t>　　　ビットのパリティ検査符号</a:t>
            </a:r>
            <a:endParaRPr lang="en-US" altLang="ja-JP" b="0"/>
          </a:p>
          <a:p>
            <a:endParaRPr lang="en-US" altLang="ja-JP" b="0"/>
          </a:p>
          <a:p>
            <a:endParaRPr lang="en-US" altLang="ja-JP" b="0"/>
          </a:p>
          <a:p>
            <a:endParaRPr lang="en-US" altLang="ja-JP" b="0"/>
          </a:p>
          <a:p>
            <a:r>
              <a:rPr lang="ja-JP" altLang="en-US" b="0"/>
              <a:t>の情報速度　　　　　は次式で表わされる。</a:t>
            </a:r>
          </a:p>
        </p:txBody>
      </p:sp>
      <p:graphicFrame>
        <p:nvGraphicFramePr>
          <p:cNvPr id="15362" name="Object 4"/>
          <p:cNvGraphicFramePr>
            <a:graphicFrameLocks noChangeAspect="1"/>
          </p:cNvGraphicFramePr>
          <p:nvPr/>
        </p:nvGraphicFramePr>
        <p:xfrm>
          <a:off x="1285875" y="1643063"/>
          <a:ext cx="4872038" cy="1208087"/>
        </p:xfrm>
        <a:graphic>
          <a:graphicData uri="http://schemas.openxmlformats.org/presentationml/2006/ole">
            <p:oleObj spid="_x0000_s15362" name="Equation" r:id="rId3" imgW="1587240" imgH="393480" progId="Equation.DSMT4">
              <p:embed/>
            </p:oleObj>
          </a:graphicData>
        </a:graphic>
      </p:graphicFrame>
      <p:graphicFrame>
        <p:nvGraphicFramePr>
          <p:cNvPr id="15363" name="Object 3"/>
          <p:cNvGraphicFramePr>
            <a:graphicFrameLocks noChangeAspect="1"/>
          </p:cNvGraphicFramePr>
          <p:nvPr/>
        </p:nvGraphicFramePr>
        <p:xfrm>
          <a:off x="2286000" y="928688"/>
          <a:ext cx="935038" cy="544512"/>
        </p:xfrm>
        <a:graphic>
          <a:graphicData uri="http://schemas.openxmlformats.org/presentationml/2006/ole">
            <p:oleObj spid="_x0000_s15363" name="Equation" r:id="rId4" imgW="304560" imgH="177480" progId="Equation.DSMT4">
              <p:embed/>
            </p:oleObj>
          </a:graphicData>
        </a:graphic>
      </p:graphicFrame>
      <p:graphicFrame>
        <p:nvGraphicFramePr>
          <p:cNvPr id="15364" name="Object 4"/>
          <p:cNvGraphicFramePr>
            <a:graphicFrameLocks noChangeAspect="1"/>
          </p:cNvGraphicFramePr>
          <p:nvPr/>
        </p:nvGraphicFramePr>
        <p:xfrm>
          <a:off x="642938" y="1357313"/>
          <a:ext cx="390525" cy="428625"/>
        </p:xfrm>
        <a:graphic>
          <a:graphicData uri="http://schemas.openxmlformats.org/presentationml/2006/ole">
            <p:oleObj spid="_x0000_s15364" name="Equation" r:id="rId5" imgW="126720" imgH="139680" progId="Equation.DSMT4">
              <p:embed/>
            </p:oleObj>
          </a:graphicData>
        </a:graphic>
      </p:graphicFrame>
      <p:graphicFrame>
        <p:nvGraphicFramePr>
          <p:cNvPr id="15365" name="Object 5"/>
          <p:cNvGraphicFramePr>
            <a:graphicFrameLocks noChangeAspect="1"/>
          </p:cNvGraphicFramePr>
          <p:nvPr/>
        </p:nvGraphicFramePr>
        <p:xfrm>
          <a:off x="2214563" y="2714625"/>
          <a:ext cx="625475" cy="701675"/>
        </p:xfrm>
        <a:graphic>
          <a:graphicData uri="http://schemas.openxmlformats.org/presentationml/2006/ole">
            <p:oleObj spid="_x0000_s15365" name="Equation" r:id="rId6" imgW="203040" imgH="228600" progId="Equation.DSMT4">
              <p:embed/>
            </p:oleObj>
          </a:graphicData>
        </a:graphic>
      </p:graphicFrame>
      <p:graphicFrame>
        <p:nvGraphicFramePr>
          <p:cNvPr id="15366" name="Object 6"/>
          <p:cNvGraphicFramePr>
            <a:graphicFrameLocks noChangeAspect="1"/>
          </p:cNvGraphicFramePr>
          <p:nvPr/>
        </p:nvGraphicFramePr>
        <p:xfrm>
          <a:off x="714375" y="3714750"/>
          <a:ext cx="5500688" cy="1490663"/>
        </p:xfrm>
        <a:graphic>
          <a:graphicData uri="http://schemas.openxmlformats.org/presentationml/2006/ole">
            <p:oleObj spid="_x0000_s15366" name="Equation" r:id="rId7" imgW="1447560" imgH="393480" progId="Equation.DSMT4">
              <p:embed/>
            </p:oleObj>
          </a:graphicData>
        </a:graphic>
      </p:graphicFrame>
      <p:sp>
        <p:nvSpPr>
          <p:cNvPr id="15370" name="AutoShape 18"/>
          <p:cNvSpPr>
            <a:spLocks noChangeArrowheads="1"/>
          </p:cNvSpPr>
          <p:nvPr/>
        </p:nvSpPr>
        <p:spPr bwMode="auto">
          <a:xfrm>
            <a:off x="1643063" y="5286375"/>
            <a:ext cx="6215062" cy="1214438"/>
          </a:xfrm>
          <a:prstGeom prst="wedgeRoundRectCallout">
            <a:avLst>
              <a:gd name="adj1" fmla="val -27574"/>
              <a:gd name="adj2" fmla="val -72347"/>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15371" name="テキスト ボックス 10"/>
          <p:cNvSpPr txBox="1">
            <a:spLocks noChangeArrowheads="1"/>
          </p:cNvSpPr>
          <p:nvPr/>
        </p:nvSpPr>
        <p:spPr bwMode="auto">
          <a:xfrm>
            <a:off x="1785938" y="5715000"/>
            <a:ext cx="1731962" cy="461963"/>
          </a:xfrm>
          <a:prstGeom prst="rect">
            <a:avLst/>
          </a:prstGeom>
          <a:noFill/>
          <a:ln w="9525">
            <a:noFill/>
            <a:miter lim="800000"/>
            <a:headEnd/>
            <a:tailEnd/>
          </a:ln>
        </p:spPr>
        <p:txBody>
          <a:bodyPr wrap="none">
            <a:spAutoFit/>
          </a:bodyPr>
          <a:lstStyle/>
          <a:p>
            <a:r>
              <a:rPr lang="ja-JP" altLang="en-US"/>
              <a:t>情報速度＝</a:t>
            </a:r>
          </a:p>
        </p:txBody>
      </p:sp>
      <p:sp>
        <p:nvSpPr>
          <p:cNvPr id="15372" name="テキスト ボックス 11"/>
          <p:cNvSpPr txBox="1">
            <a:spLocks noChangeArrowheads="1"/>
          </p:cNvSpPr>
          <p:nvPr/>
        </p:nvSpPr>
        <p:spPr bwMode="auto">
          <a:xfrm>
            <a:off x="3786188" y="5429250"/>
            <a:ext cx="1808162" cy="461963"/>
          </a:xfrm>
          <a:prstGeom prst="rect">
            <a:avLst/>
          </a:prstGeom>
          <a:noFill/>
          <a:ln w="9525">
            <a:noFill/>
            <a:miter lim="800000"/>
            <a:headEnd/>
            <a:tailEnd/>
          </a:ln>
        </p:spPr>
        <p:txBody>
          <a:bodyPr wrap="none">
            <a:spAutoFit/>
          </a:bodyPr>
          <a:lstStyle/>
          <a:p>
            <a:r>
              <a:rPr lang="ja-JP" altLang="en-US"/>
              <a:t>情報ビット長</a:t>
            </a:r>
          </a:p>
        </p:txBody>
      </p:sp>
      <p:sp>
        <p:nvSpPr>
          <p:cNvPr id="15373" name="テキスト ボックス 12"/>
          <p:cNvSpPr txBox="1">
            <a:spLocks noChangeArrowheads="1"/>
          </p:cNvSpPr>
          <p:nvPr/>
        </p:nvSpPr>
        <p:spPr bwMode="auto">
          <a:xfrm>
            <a:off x="4000500" y="6000750"/>
            <a:ext cx="1112838" cy="461963"/>
          </a:xfrm>
          <a:prstGeom prst="rect">
            <a:avLst/>
          </a:prstGeom>
          <a:noFill/>
          <a:ln w="9525">
            <a:noFill/>
            <a:miter lim="800000"/>
            <a:headEnd/>
            <a:tailEnd/>
          </a:ln>
        </p:spPr>
        <p:txBody>
          <a:bodyPr wrap="none">
            <a:spAutoFit/>
          </a:bodyPr>
          <a:lstStyle/>
          <a:p>
            <a:r>
              <a:rPr lang="ja-JP" altLang="en-US"/>
              <a:t>符号長</a:t>
            </a:r>
          </a:p>
        </p:txBody>
      </p:sp>
      <p:cxnSp>
        <p:nvCxnSpPr>
          <p:cNvPr id="15374" name="直線コネクタ 14"/>
          <p:cNvCxnSpPr>
            <a:cxnSpLocks noChangeShapeType="1"/>
          </p:cNvCxnSpPr>
          <p:nvPr/>
        </p:nvCxnSpPr>
        <p:spPr bwMode="auto">
          <a:xfrm>
            <a:off x="3643313" y="5929313"/>
            <a:ext cx="2428875" cy="1587"/>
          </a:xfrm>
          <a:prstGeom prst="line">
            <a:avLst/>
          </a:prstGeom>
          <a:noFill/>
          <a:ln w="38100" algn="ctr">
            <a:solidFill>
              <a:schemeClr val="tx1"/>
            </a:solidFill>
            <a:round/>
            <a:headEnd/>
            <a:tailEnd/>
          </a:ln>
        </p:spPr>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番号プレースホルダ 4"/>
          <p:cNvSpPr>
            <a:spLocks noGrp="1"/>
          </p:cNvSpPr>
          <p:nvPr>
            <p:ph type="sldNum" sz="quarter" idx="12"/>
          </p:nvPr>
        </p:nvSpPr>
        <p:spPr>
          <a:noFill/>
        </p:spPr>
        <p:txBody>
          <a:bodyPr/>
          <a:lstStyle/>
          <a:p>
            <a:fld id="{EDA4995C-81FE-46DD-9367-29F2F855DF78}" type="slidenum">
              <a:rPr lang="en-US" altLang="ja-JP" smtClean="0"/>
              <a:pPr/>
              <a:t>19</a:t>
            </a:fld>
            <a:endParaRPr lang="en-US" altLang="ja-JP" smtClean="0"/>
          </a:p>
        </p:txBody>
      </p:sp>
      <p:sp>
        <p:nvSpPr>
          <p:cNvPr id="46083" name="Rectangle 2"/>
          <p:cNvSpPr>
            <a:spLocks noGrp="1" noChangeArrowheads="1"/>
          </p:cNvSpPr>
          <p:nvPr>
            <p:ph type="title"/>
          </p:nvPr>
        </p:nvSpPr>
        <p:spPr>
          <a:xfrm>
            <a:off x="0" y="2438400"/>
            <a:ext cx="9144000" cy="1776413"/>
          </a:xfrm>
        </p:spPr>
        <p:txBody>
          <a:bodyPr/>
          <a:lstStyle/>
          <a:p>
            <a:pPr algn="ctr" eaLnBrk="1" hangingPunct="1"/>
            <a:r>
              <a:rPr lang="ja-JP" altLang="en-US" smtClean="0"/>
              <a:t>誤り訂正符号</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コンテンツ プレースホルダ 8"/>
          <p:cNvSpPr>
            <a:spLocks noGrp="1"/>
          </p:cNvSpPr>
          <p:nvPr>
            <p:ph idx="1"/>
          </p:nvPr>
        </p:nvSpPr>
        <p:spPr>
          <a:xfrm>
            <a:off x="428625" y="1214438"/>
            <a:ext cx="8029575" cy="4881562"/>
          </a:xfrm>
        </p:spPr>
        <p:txBody>
          <a:bodyPr/>
          <a:lstStyle/>
          <a:p>
            <a:pPr eaLnBrk="1" hangingPunct="1"/>
            <a:r>
              <a:rPr lang="ja-JP" altLang="en-US" smtClean="0"/>
              <a:t>誤り検出符号</a:t>
            </a:r>
            <a:endParaRPr lang="en-US" altLang="ja-JP" smtClean="0"/>
          </a:p>
          <a:p>
            <a:pPr lvl="1" eaLnBrk="1" hangingPunct="1"/>
            <a:r>
              <a:rPr lang="ja-JP" altLang="en-US" smtClean="0"/>
              <a:t>パリティ検査符号</a:t>
            </a:r>
            <a:endParaRPr lang="en-US" altLang="ja-JP" smtClean="0"/>
          </a:p>
          <a:p>
            <a:pPr eaLnBrk="1" hangingPunct="1"/>
            <a:r>
              <a:rPr lang="ja-JP" altLang="en-US" smtClean="0"/>
              <a:t>誤り訂正符号</a:t>
            </a:r>
            <a:endParaRPr lang="en-US" altLang="ja-JP" smtClean="0"/>
          </a:p>
          <a:p>
            <a:pPr lvl="1" eaLnBrk="1" hangingPunct="1"/>
            <a:r>
              <a:rPr lang="ja-JP" altLang="en-US" smtClean="0"/>
              <a:t>垂直水平パリティ符号</a:t>
            </a:r>
            <a:endParaRPr lang="en-US" altLang="ja-JP" smtClean="0"/>
          </a:p>
          <a:p>
            <a:pPr lvl="1" eaLnBrk="1" hangingPunct="1"/>
            <a:r>
              <a:rPr lang="ja-JP" altLang="en-US" smtClean="0"/>
              <a:t>ハミング符号</a:t>
            </a:r>
            <a:endParaRPr lang="en-US" altLang="ja-JP" smtClean="0"/>
          </a:p>
        </p:txBody>
      </p:sp>
      <p:sp>
        <p:nvSpPr>
          <p:cNvPr id="44035" name="スライド番号プレースホルダ 2"/>
          <p:cNvSpPr>
            <a:spLocks noGrp="1"/>
          </p:cNvSpPr>
          <p:nvPr>
            <p:ph type="sldNum" sz="quarter" idx="12"/>
          </p:nvPr>
        </p:nvSpPr>
        <p:spPr>
          <a:noFill/>
        </p:spPr>
        <p:txBody>
          <a:bodyPr/>
          <a:lstStyle/>
          <a:p>
            <a:fld id="{52DE8984-271A-4F01-A83E-04899A94FD50}" type="slidenum">
              <a:rPr lang="en-US" altLang="ja-JP" smtClean="0"/>
              <a:pPr/>
              <a:t>2</a:t>
            </a:fld>
            <a:endParaRPr lang="en-US" altLang="ja-JP"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スライド番号プレースホルダ 4"/>
          <p:cNvSpPr>
            <a:spLocks noGrp="1"/>
          </p:cNvSpPr>
          <p:nvPr>
            <p:ph type="sldNum" sz="quarter" idx="12"/>
          </p:nvPr>
        </p:nvSpPr>
        <p:spPr>
          <a:noFill/>
        </p:spPr>
        <p:txBody>
          <a:bodyPr/>
          <a:lstStyle/>
          <a:p>
            <a:fld id="{9B0231A3-13E0-483F-B54E-2ABC2821A67A}" type="slidenum">
              <a:rPr lang="en-US" altLang="ja-JP" smtClean="0"/>
              <a:pPr/>
              <a:t>20</a:t>
            </a:fld>
            <a:endParaRPr lang="en-US" altLang="ja-JP" smtClean="0"/>
          </a:p>
        </p:txBody>
      </p:sp>
      <p:sp>
        <p:nvSpPr>
          <p:cNvPr id="47107" name="Rectangle 1026"/>
          <p:cNvSpPr>
            <a:spLocks noGrp="1" noChangeArrowheads="1"/>
          </p:cNvSpPr>
          <p:nvPr>
            <p:ph type="title"/>
          </p:nvPr>
        </p:nvSpPr>
        <p:spPr/>
        <p:txBody>
          <a:bodyPr/>
          <a:lstStyle/>
          <a:p>
            <a:pPr eaLnBrk="1" hangingPunct="1"/>
            <a:r>
              <a:rPr lang="ja-JP" altLang="en-US" smtClean="0"/>
              <a:t>代表的誤り訂正符号</a:t>
            </a:r>
          </a:p>
        </p:txBody>
      </p:sp>
      <p:sp>
        <p:nvSpPr>
          <p:cNvPr id="47108" name="Oval 1027"/>
          <p:cNvSpPr>
            <a:spLocks noChangeArrowheads="1"/>
          </p:cNvSpPr>
          <p:nvPr/>
        </p:nvSpPr>
        <p:spPr bwMode="auto">
          <a:xfrm>
            <a:off x="914400" y="2057400"/>
            <a:ext cx="304800" cy="3048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47109" name="Text Box 1029"/>
          <p:cNvSpPr txBox="1">
            <a:spLocks noChangeArrowheads="1"/>
          </p:cNvSpPr>
          <p:nvPr/>
        </p:nvSpPr>
        <p:spPr bwMode="auto">
          <a:xfrm>
            <a:off x="1584325" y="2001838"/>
            <a:ext cx="3057525" cy="461962"/>
          </a:xfrm>
          <a:prstGeom prst="rect">
            <a:avLst/>
          </a:prstGeom>
          <a:noFill/>
          <a:ln w="9525">
            <a:noFill/>
            <a:miter lim="800000"/>
            <a:headEnd/>
            <a:tailEnd/>
          </a:ln>
        </p:spPr>
        <p:txBody>
          <a:bodyPr wrap="none">
            <a:spAutoFit/>
          </a:bodyPr>
          <a:lstStyle/>
          <a:p>
            <a:r>
              <a:rPr lang="ja-JP" altLang="en-US"/>
              <a:t>垂直水平パリティ符号</a:t>
            </a:r>
          </a:p>
        </p:txBody>
      </p:sp>
      <p:sp>
        <p:nvSpPr>
          <p:cNvPr id="47110" name="Oval 1030"/>
          <p:cNvSpPr>
            <a:spLocks noChangeArrowheads="1"/>
          </p:cNvSpPr>
          <p:nvPr/>
        </p:nvSpPr>
        <p:spPr bwMode="auto">
          <a:xfrm>
            <a:off x="1006475" y="3865563"/>
            <a:ext cx="304800" cy="3048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47111" name="Text Box 1031"/>
          <p:cNvSpPr txBox="1">
            <a:spLocks noChangeArrowheads="1"/>
          </p:cNvSpPr>
          <p:nvPr/>
        </p:nvSpPr>
        <p:spPr bwMode="auto">
          <a:xfrm>
            <a:off x="1676400" y="3810000"/>
            <a:ext cx="1852613" cy="457200"/>
          </a:xfrm>
          <a:prstGeom prst="rect">
            <a:avLst/>
          </a:prstGeom>
          <a:noFill/>
          <a:ln w="9525">
            <a:noFill/>
            <a:miter lim="800000"/>
            <a:headEnd/>
            <a:tailEnd/>
          </a:ln>
        </p:spPr>
        <p:txBody>
          <a:bodyPr wrap="none">
            <a:spAutoFit/>
          </a:bodyPr>
          <a:lstStyle/>
          <a:p>
            <a:r>
              <a:rPr lang="ja-JP" altLang="en-US"/>
              <a:t>ハミング符号</a:t>
            </a:r>
          </a:p>
        </p:txBody>
      </p:sp>
      <p:sp>
        <p:nvSpPr>
          <p:cNvPr id="47112" name="Text Box 1029"/>
          <p:cNvSpPr txBox="1">
            <a:spLocks noChangeArrowheads="1"/>
          </p:cNvSpPr>
          <p:nvPr/>
        </p:nvSpPr>
        <p:spPr bwMode="auto">
          <a:xfrm>
            <a:off x="1857375" y="2714625"/>
            <a:ext cx="5972175" cy="461963"/>
          </a:xfrm>
          <a:prstGeom prst="rect">
            <a:avLst/>
          </a:prstGeom>
          <a:noFill/>
          <a:ln w="9525">
            <a:noFill/>
            <a:miter lim="800000"/>
            <a:headEnd/>
            <a:tailEnd/>
          </a:ln>
        </p:spPr>
        <p:txBody>
          <a:bodyPr wrap="none">
            <a:spAutoFit/>
          </a:bodyPr>
          <a:lstStyle/>
          <a:p>
            <a:r>
              <a:rPr lang="ja-JP" altLang="en-US"/>
              <a:t>パリティ検査符号の拡張による誤り訂正符号</a:t>
            </a:r>
          </a:p>
        </p:txBody>
      </p:sp>
      <p:sp>
        <p:nvSpPr>
          <p:cNvPr id="47113" name="Text Box 1029"/>
          <p:cNvSpPr txBox="1">
            <a:spLocks noChangeArrowheads="1"/>
          </p:cNvSpPr>
          <p:nvPr/>
        </p:nvSpPr>
        <p:spPr bwMode="auto">
          <a:xfrm>
            <a:off x="1785938" y="4500563"/>
            <a:ext cx="5308600" cy="461962"/>
          </a:xfrm>
          <a:prstGeom prst="rect">
            <a:avLst/>
          </a:prstGeom>
          <a:noFill/>
          <a:ln w="9525">
            <a:noFill/>
            <a:miter lim="800000"/>
            <a:headEnd/>
            <a:tailEnd/>
          </a:ln>
        </p:spPr>
        <p:txBody>
          <a:bodyPr wrap="none">
            <a:spAutoFit/>
          </a:bodyPr>
          <a:lstStyle/>
          <a:p>
            <a:r>
              <a:rPr lang="ja-JP" altLang="en-US"/>
              <a:t>誤りベクトルの考察による誤り訂正符号</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642938" y="2571750"/>
            <a:ext cx="7772400" cy="1362075"/>
          </a:xfrm>
        </p:spPr>
        <p:txBody>
          <a:bodyPr/>
          <a:lstStyle/>
          <a:p>
            <a:pPr>
              <a:defRPr/>
            </a:pPr>
            <a:r>
              <a:rPr lang="ja-JP" altLang="en-US" dirty="0" smtClean="0"/>
              <a:t>垂直水平パリティ符号</a:t>
            </a:r>
            <a:endParaRPr lang="ja-JP" altLang="en-US" dirty="0"/>
          </a:p>
        </p:txBody>
      </p:sp>
      <p:sp>
        <p:nvSpPr>
          <p:cNvPr id="48131" name="スライド番号プレースホルダ 2"/>
          <p:cNvSpPr>
            <a:spLocks noGrp="1"/>
          </p:cNvSpPr>
          <p:nvPr>
            <p:ph type="sldNum" sz="quarter" idx="12"/>
          </p:nvPr>
        </p:nvSpPr>
        <p:spPr>
          <a:noFill/>
        </p:spPr>
        <p:txBody>
          <a:bodyPr/>
          <a:lstStyle/>
          <a:p>
            <a:fld id="{43CDA99B-7AB3-41B7-BA9F-40ADA0D11105}" type="slidenum">
              <a:rPr lang="en-US" altLang="ja-JP" smtClean="0"/>
              <a:pPr/>
              <a:t>21</a:t>
            </a:fld>
            <a:endParaRPr lang="en-US" altLang="ja-JP"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スライド番号プレースホルダ 4"/>
          <p:cNvSpPr>
            <a:spLocks noGrp="1"/>
          </p:cNvSpPr>
          <p:nvPr>
            <p:ph type="sldNum" sz="quarter" idx="12"/>
          </p:nvPr>
        </p:nvSpPr>
        <p:spPr>
          <a:noFill/>
        </p:spPr>
        <p:txBody>
          <a:bodyPr/>
          <a:lstStyle/>
          <a:p>
            <a:fld id="{AF1188DC-F6C6-436F-A19A-4F6F23286D23}" type="slidenum">
              <a:rPr lang="en-US" altLang="ja-JP" smtClean="0"/>
              <a:pPr/>
              <a:t>22</a:t>
            </a:fld>
            <a:endParaRPr lang="en-US" altLang="ja-JP" smtClean="0"/>
          </a:p>
        </p:txBody>
      </p:sp>
      <p:sp>
        <p:nvSpPr>
          <p:cNvPr id="16388" name="Rectangle 2"/>
          <p:cNvSpPr>
            <a:spLocks noGrp="1" noChangeArrowheads="1"/>
          </p:cNvSpPr>
          <p:nvPr>
            <p:ph type="title"/>
          </p:nvPr>
        </p:nvSpPr>
        <p:spPr/>
        <p:txBody>
          <a:bodyPr/>
          <a:lstStyle/>
          <a:p>
            <a:pPr eaLnBrk="1" hangingPunct="1"/>
            <a:r>
              <a:rPr lang="ja-JP" altLang="en-US" smtClean="0"/>
              <a:t>垂直水平パリティ符号</a:t>
            </a:r>
          </a:p>
        </p:txBody>
      </p:sp>
      <p:sp>
        <p:nvSpPr>
          <p:cNvPr id="16389" name="Text Box 3"/>
          <p:cNvSpPr txBox="1">
            <a:spLocks noChangeArrowheads="1"/>
          </p:cNvSpPr>
          <p:nvPr/>
        </p:nvSpPr>
        <p:spPr bwMode="auto">
          <a:xfrm>
            <a:off x="533400" y="1143000"/>
            <a:ext cx="7391400" cy="830263"/>
          </a:xfrm>
          <a:prstGeom prst="rect">
            <a:avLst/>
          </a:prstGeom>
          <a:noFill/>
          <a:ln w="9525">
            <a:noFill/>
            <a:miter lim="800000"/>
            <a:headEnd/>
            <a:tailEnd/>
          </a:ln>
        </p:spPr>
        <p:txBody>
          <a:bodyPr>
            <a:spAutoFit/>
          </a:bodyPr>
          <a:lstStyle/>
          <a:p>
            <a:r>
              <a:rPr lang="en-US" altLang="ja-JP"/>
              <a:t>1</a:t>
            </a:r>
            <a:r>
              <a:rPr lang="ja-JP" altLang="en-US"/>
              <a:t>ビット誤り検出可能な符号であるパリティ検査符号の考え方を拡張し、１ビット誤り訂正可能な符号を構成できる。</a:t>
            </a:r>
          </a:p>
        </p:txBody>
      </p:sp>
      <p:graphicFrame>
        <p:nvGraphicFramePr>
          <p:cNvPr id="16386" name="Object 2"/>
          <p:cNvGraphicFramePr>
            <a:graphicFrameLocks noChangeAspect="1"/>
          </p:cNvGraphicFramePr>
          <p:nvPr/>
        </p:nvGraphicFramePr>
        <p:xfrm>
          <a:off x="1143000" y="3657600"/>
          <a:ext cx="5519738" cy="1874838"/>
        </p:xfrm>
        <a:graphic>
          <a:graphicData uri="http://schemas.openxmlformats.org/presentationml/2006/ole">
            <p:oleObj spid="_x0000_s16386" name="Equation" r:id="rId3" imgW="1981080" imgH="672840" progId="Equation.DSMT4">
              <p:embed/>
            </p:oleObj>
          </a:graphicData>
        </a:graphic>
      </p:graphicFrame>
      <p:sp>
        <p:nvSpPr>
          <p:cNvPr id="16390" name="Text Box 6"/>
          <p:cNvSpPr txBox="1">
            <a:spLocks noChangeArrowheads="1"/>
          </p:cNvSpPr>
          <p:nvPr/>
        </p:nvSpPr>
        <p:spPr bwMode="auto">
          <a:xfrm>
            <a:off x="609600" y="2514600"/>
            <a:ext cx="7696200" cy="822325"/>
          </a:xfrm>
          <a:prstGeom prst="rect">
            <a:avLst/>
          </a:prstGeom>
          <a:noFill/>
          <a:ln w="9525">
            <a:noFill/>
            <a:miter lim="800000"/>
            <a:headEnd/>
            <a:tailEnd/>
          </a:ln>
        </p:spPr>
        <p:txBody>
          <a:bodyPr>
            <a:spAutoFit/>
          </a:bodyPr>
          <a:lstStyle/>
          <a:p>
            <a:r>
              <a:rPr lang="ja-JP" altLang="en-US"/>
              <a:t>まず、情報ビット４ビット、冗長ビット５ビットからの９ビットの垂直水平パリティ符号の構成法を示す。</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7" name="スライド番号プレースホルダ 4"/>
          <p:cNvSpPr>
            <a:spLocks noGrp="1"/>
          </p:cNvSpPr>
          <p:nvPr>
            <p:ph type="sldNum" sz="quarter" idx="12"/>
          </p:nvPr>
        </p:nvSpPr>
        <p:spPr>
          <a:noFill/>
        </p:spPr>
        <p:txBody>
          <a:bodyPr/>
          <a:lstStyle/>
          <a:p>
            <a:fld id="{CB90A377-B3E9-4BA3-B799-CF24C5AA64FA}" type="slidenum">
              <a:rPr lang="en-US" altLang="ja-JP" smtClean="0"/>
              <a:pPr/>
              <a:t>23</a:t>
            </a:fld>
            <a:endParaRPr lang="en-US" altLang="ja-JP" smtClean="0"/>
          </a:p>
        </p:txBody>
      </p:sp>
      <p:graphicFrame>
        <p:nvGraphicFramePr>
          <p:cNvPr id="17410" name="Object 2"/>
          <p:cNvGraphicFramePr>
            <a:graphicFrameLocks noChangeAspect="1"/>
          </p:cNvGraphicFramePr>
          <p:nvPr/>
        </p:nvGraphicFramePr>
        <p:xfrm>
          <a:off x="2514600" y="457200"/>
          <a:ext cx="3352800" cy="3027363"/>
        </p:xfrm>
        <a:graphic>
          <a:graphicData uri="http://schemas.openxmlformats.org/presentationml/2006/ole">
            <p:oleObj spid="_x0000_s17410" name="Equation" r:id="rId3" imgW="787320" imgH="711000" progId="Equation.DSMT4">
              <p:embed/>
            </p:oleObj>
          </a:graphicData>
        </a:graphic>
      </p:graphicFrame>
      <p:sp>
        <p:nvSpPr>
          <p:cNvPr id="17418" name="AutoShape 4"/>
          <p:cNvSpPr>
            <a:spLocks noChangeArrowheads="1"/>
          </p:cNvSpPr>
          <p:nvPr/>
        </p:nvSpPr>
        <p:spPr bwMode="auto">
          <a:xfrm>
            <a:off x="0" y="228600"/>
            <a:ext cx="2286000" cy="1143000"/>
          </a:xfrm>
          <a:prstGeom prst="wedgeRoundRectCallout">
            <a:avLst>
              <a:gd name="adj1" fmla="val 57083"/>
              <a:gd name="adj2" fmla="val 6569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7419" name="Text Box 5"/>
          <p:cNvSpPr txBox="1">
            <a:spLocks noChangeArrowheads="1"/>
          </p:cNvSpPr>
          <p:nvPr/>
        </p:nvSpPr>
        <p:spPr bwMode="auto">
          <a:xfrm>
            <a:off x="517525" y="858838"/>
            <a:ext cx="1479550" cy="457200"/>
          </a:xfrm>
          <a:prstGeom prst="rect">
            <a:avLst/>
          </a:prstGeom>
          <a:noFill/>
          <a:ln w="9525">
            <a:noFill/>
            <a:miter lim="800000"/>
            <a:headEnd/>
            <a:tailEnd/>
          </a:ln>
        </p:spPr>
        <p:txBody>
          <a:bodyPr wrap="none">
            <a:spAutoFit/>
          </a:bodyPr>
          <a:lstStyle/>
          <a:p>
            <a:r>
              <a:rPr lang="ja-JP" altLang="en-US"/>
              <a:t>情報ビット</a:t>
            </a:r>
          </a:p>
        </p:txBody>
      </p:sp>
      <p:sp>
        <p:nvSpPr>
          <p:cNvPr id="17420" name="AutoShape 6"/>
          <p:cNvSpPr>
            <a:spLocks noChangeArrowheads="1"/>
          </p:cNvSpPr>
          <p:nvPr/>
        </p:nvSpPr>
        <p:spPr bwMode="auto">
          <a:xfrm>
            <a:off x="6477000" y="152400"/>
            <a:ext cx="2286000" cy="1524000"/>
          </a:xfrm>
          <a:prstGeom prst="wedgeRoundRectCallout">
            <a:avLst>
              <a:gd name="adj1" fmla="val -73750"/>
              <a:gd name="adj2" fmla="val 3427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7421" name="Text Box 7"/>
          <p:cNvSpPr txBox="1">
            <a:spLocks noChangeArrowheads="1"/>
          </p:cNvSpPr>
          <p:nvPr/>
        </p:nvSpPr>
        <p:spPr bwMode="auto">
          <a:xfrm>
            <a:off x="6705600" y="533400"/>
            <a:ext cx="1638300" cy="822325"/>
          </a:xfrm>
          <a:prstGeom prst="rect">
            <a:avLst/>
          </a:prstGeom>
          <a:noFill/>
          <a:ln w="9525">
            <a:noFill/>
            <a:miter lim="800000"/>
            <a:headEnd/>
            <a:tailEnd/>
          </a:ln>
        </p:spPr>
        <p:txBody>
          <a:bodyPr wrap="none">
            <a:spAutoFit/>
          </a:bodyPr>
          <a:lstStyle/>
          <a:p>
            <a:r>
              <a:rPr lang="ja-JP" altLang="en-US"/>
              <a:t>行に関する</a:t>
            </a:r>
          </a:p>
          <a:p>
            <a:r>
              <a:rPr lang="ja-JP" altLang="en-US"/>
              <a:t>冗長ビット</a:t>
            </a:r>
          </a:p>
        </p:txBody>
      </p:sp>
      <p:sp>
        <p:nvSpPr>
          <p:cNvPr id="17422" name="AutoShape 8"/>
          <p:cNvSpPr>
            <a:spLocks noChangeArrowheads="1"/>
          </p:cNvSpPr>
          <p:nvPr/>
        </p:nvSpPr>
        <p:spPr bwMode="auto">
          <a:xfrm>
            <a:off x="0" y="1905000"/>
            <a:ext cx="2286000" cy="1524000"/>
          </a:xfrm>
          <a:prstGeom prst="wedgeRoundRectCallout">
            <a:avLst>
              <a:gd name="adj1" fmla="val 62917"/>
              <a:gd name="adj2" fmla="val 1677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7423" name="Text Box 9"/>
          <p:cNvSpPr txBox="1">
            <a:spLocks noChangeArrowheads="1"/>
          </p:cNvSpPr>
          <p:nvPr/>
        </p:nvSpPr>
        <p:spPr bwMode="auto">
          <a:xfrm>
            <a:off x="228600" y="2286000"/>
            <a:ext cx="1638300" cy="822325"/>
          </a:xfrm>
          <a:prstGeom prst="rect">
            <a:avLst/>
          </a:prstGeom>
          <a:noFill/>
          <a:ln w="9525">
            <a:noFill/>
            <a:miter lim="800000"/>
            <a:headEnd/>
            <a:tailEnd/>
          </a:ln>
        </p:spPr>
        <p:txBody>
          <a:bodyPr wrap="none">
            <a:spAutoFit/>
          </a:bodyPr>
          <a:lstStyle/>
          <a:p>
            <a:r>
              <a:rPr lang="ja-JP" altLang="en-US"/>
              <a:t>列に関する</a:t>
            </a:r>
          </a:p>
          <a:p>
            <a:r>
              <a:rPr lang="ja-JP" altLang="en-US"/>
              <a:t>冗長ビット</a:t>
            </a:r>
          </a:p>
        </p:txBody>
      </p:sp>
      <p:sp>
        <p:nvSpPr>
          <p:cNvPr id="17424" name="AutoShape 10"/>
          <p:cNvSpPr>
            <a:spLocks noChangeArrowheads="1"/>
          </p:cNvSpPr>
          <p:nvPr/>
        </p:nvSpPr>
        <p:spPr bwMode="auto">
          <a:xfrm>
            <a:off x="6248400" y="2209800"/>
            <a:ext cx="2286000" cy="1524000"/>
          </a:xfrm>
          <a:prstGeom prst="wedgeRoundRectCallout">
            <a:avLst>
              <a:gd name="adj1" fmla="val -72083"/>
              <a:gd name="adj2" fmla="val -322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7425" name="Text Box 11"/>
          <p:cNvSpPr txBox="1">
            <a:spLocks noChangeArrowheads="1"/>
          </p:cNvSpPr>
          <p:nvPr/>
        </p:nvSpPr>
        <p:spPr bwMode="auto">
          <a:xfrm>
            <a:off x="6477000" y="2514600"/>
            <a:ext cx="1479550" cy="822325"/>
          </a:xfrm>
          <a:prstGeom prst="rect">
            <a:avLst/>
          </a:prstGeom>
          <a:noFill/>
          <a:ln w="9525">
            <a:noFill/>
            <a:miter lim="800000"/>
            <a:headEnd/>
            <a:tailEnd/>
          </a:ln>
        </p:spPr>
        <p:txBody>
          <a:bodyPr wrap="none">
            <a:spAutoFit/>
          </a:bodyPr>
          <a:lstStyle/>
          <a:p>
            <a:r>
              <a:rPr lang="ja-JP" altLang="en-US"/>
              <a:t>全体の</a:t>
            </a:r>
          </a:p>
          <a:p>
            <a:r>
              <a:rPr lang="ja-JP" altLang="en-US"/>
              <a:t>冗長ビット</a:t>
            </a:r>
          </a:p>
        </p:txBody>
      </p:sp>
      <p:graphicFrame>
        <p:nvGraphicFramePr>
          <p:cNvPr id="17411" name="Object 3"/>
          <p:cNvGraphicFramePr>
            <a:graphicFrameLocks noChangeAspect="1"/>
          </p:cNvGraphicFramePr>
          <p:nvPr/>
        </p:nvGraphicFramePr>
        <p:xfrm>
          <a:off x="376238" y="3571875"/>
          <a:ext cx="5767387" cy="636588"/>
        </p:xfrm>
        <a:graphic>
          <a:graphicData uri="http://schemas.openxmlformats.org/presentationml/2006/ole">
            <p:oleObj spid="_x0000_s17411" name="Equation" r:id="rId4" imgW="2070000" imgH="228600" progId="Equation.DSMT4">
              <p:embed/>
            </p:oleObj>
          </a:graphicData>
        </a:graphic>
      </p:graphicFrame>
      <p:sp>
        <p:nvSpPr>
          <p:cNvPr id="17426" name="Text Box 13"/>
          <p:cNvSpPr txBox="1">
            <a:spLocks noChangeArrowheads="1"/>
          </p:cNvSpPr>
          <p:nvPr/>
        </p:nvSpPr>
        <p:spPr bwMode="auto">
          <a:xfrm>
            <a:off x="365125" y="4287838"/>
            <a:ext cx="4737100" cy="457200"/>
          </a:xfrm>
          <a:prstGeom prst="rect">
            <a:avLst/>
          </a:prstGeom>
          <a:noFill/>
          <a:ln w="9525">
            <a:noFill/>
            <a:miter lim="800000"/>
            <a:headEnd/>
            <a:tailEnd/>
          </a:ln>
        </p:spPr>
        <p:txBody>
          <a:bodyPr wrap="none">
            <a:spAutoFit/>
          </a:bodyPr>
          <a:lstStyle/>
          <a:p>
            <a:r>
              <a:rPr lang="ja-JP" altLang="en-US"/>
              <a:t>ただし、冗長ビットは次式で定める。</a:t>
            </a:r>
          </a:p>
        </p:txBody>
      </p:sp>
      <p:graphicFrame>
        <p:nvGraphicFramePr>
          <p:cNvPr id="17412" name="Object 4"/>
          <p:cNvGraphicFramePr>
            <a:graphicFrameLocks noChangeAspect="1"/>
          </p:cNvGraphicFramePr>
          <p:nvPr/>
        </p:nvGraphicFramePr>
        <p:xfrm>
          <a:off x="457200" y="4800600"/>
          <a:ext cx="2057400" cy="606425"/>
        </p:xfrm>
        <a:graphic>
          <a:graphicData uri="http://schemas.openxmlformats.org/presentationml/2006/ole">
            <p:oleObj spid="_x0000_s17412" name="Equation" r:id="rId5" imgW="774360" imgH="228600" progId="Equation.DSMT4">
              <p:embed/>
            </p:oleObj>
          </a:graphicData>
        </a:graphic>
      </p:graphicFrame>
      <p:graphicFrame>
        <p:nvGraphicFramePr>
          <p:cNvPr id="17413" name="Object 5"/>
          <p:cNvGraphicFramePr>
            <a:graphicFrameLocks noChangeAspect="1"/>
          </p:cNvGraphicFramePr>
          <p:nvPr/>
        </p:nvGraphicFramePr>
        <p:xfrm>
          <a:off x="3014663" y="4800600"/>
          <a:ext cx="2124075" cy="606425"/>
        </p:xfrm>
        <a:graphic>
          <a:graphicData uri="http://schemas.openxmlformats.org/presentationml/2006/ole">
            <p:oleObj spid="_x0000_s17413" name="Equation" r:id="rId6" imgW="799920" imgH="228600" progId="Equation.DSMT4">
              <p:embed/>
            </p:oleObj>
          </a:graphicData>
        </a:graphic>
      </p:graphicFrame>
      <p:graphicFrame>
        <p:nvGraphicFramePr>
          <p:cNvPr id="17414" name="Object 6"/>
          <p:cNvGraphicFramePr>
            <a:graphicFrameLocks noChangeAspect="1"/>
          </p:cNvGraphicFramePr>
          <p:nvPr/>
        </p:nvGraphicFramePr>
        <p:xfrm>
          <a:off x="517525" y="5337175"/>
          <a:ext cx="2089150" cy="606425"/>
        </p:xfrm>
        <a:graphic>
          <a:graphicData uri="http://schemas.openxmlformats.org/presentationml/2006/ole">
            <p:oleObj spid="_x0000_s17414" name="Equation" r:id="rId7" imgW="787320" imgH="228600" progId="Equation.DSMT4">
              <p:embed/>
            </p:oleObj>
          </a:graphicData>
        </a:graphic>
      </p:graphicFrame>
      <p:graphicFrame>
        <p:nvGraphicFramePr>
          <p:cNvPr id="17415" name="Object 7"/>
          <p:cNvGraphicFramePr>
            <a:graphicFrameLocks noChangeAspect="1"/>
          </p:cNvGraphicFramePr>
          <p:nvPr/>
        </p:nvGraphicFramePr>
        <p:xfrm>
          <a:off x="3057525" y="5337175"/>
          <a:ext cx="2189163" cy="606425"/>
        </p:xfrm>
        <a:graphic>
          <a:graphicData uri="http://schemas.openxmlformats.org/presentationml/2006/ole">
            <p:oleObj spid="_x0000_s17415" name="Equation" r:id="rId8" imgW="825480" imgH="228600" progId="Equation.DSMT4">
              <p:embed/>
            </p:oleObj>
          </a:graphicData>
        </a:graphic>
      </p:graphicFrame>
      <p:graphicFrame>
        <p:nvGraphicFramePr>
          <p:cNvPr id="17416" name="Object 8"/>
          <p:cNvGraphicFramePr>
            <a:graphicFrameLocks noChangeAspect="1"/>
          </p:cNvGraphicFramePr>
          <p:nvPr/>
        </p:nvGraphicFramePr>
        <p:xfrm>
          <a:off x="558800" y="5943600"/>
          <a:ext cx="6708775" cy="606425"/>
        </p:xfrm>
        <a:graphic>
          <a:graphicData uri="http://schemas.openxmlformats.org/presentationml/2006/ole">
            <p:oleObj spid="_x0000_s17416" name="Equation" r:id="rId9" imgW="2527200" imgH="228600" progId="Equation.DSMT4">
              <p:embed/>
            </p:oleObj>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スライド番号プレースホルダ 4"/>
          <p:cNvSpPr>
            <a:spLocks noGrp="1"/>
          </p:cNvSpPr>
          <p:nvPr>
            <p:ph type="sldNum" sz="quarter" idx="12"/>
          </p:nvPr>
        </p:nvSpPr>
        <p:spPr>
          <a:noFill/>
        </p:spPr>
        <p:txBody>
          <a:bodyPr/>
          <a:lstStyle/>
          <a:p>
            <a:fld id="{156A3003-7CD7-4C9A-9F9D-C86E228C6FDE}" type="slidenum">
              <a:rPr lang="en-US" altLang="ja-JP" smtClean="0"/>
              <a:pPr/>
              <a:t>24</a:t>
            </a:fld>
            <a:endParaRPr lang="en-US" altLang="ja-JP" smtClean="0"/>
          </a:p>
        </p:txBody>
      </p:sp>
      <p:sp>
        <p:nvSpPr>
          <p:cNvPr id="18438" name="Rectangle 2"/>
          <p:cNvSpPr>
            <a:spLocks noGrp="1" noChangeArrowheads="1"/>
          </p:cNvSpPr>
          <p:nvPr>
            <p:ph type="title"/>
          </p:nvPr>
        </p:nvSpPr>
        <p:spPr>
          <a:xfrm>
            <a:off x="0" y="0"/>
            <a:ext cx="9144000" cy="1447800"/>
          </a:xfrm>
        </p:spPr>
        <p:txBody>
          <a:bodyPr/>
          <a:lstStyle/>
          <a:p>
            <a:pPr eaLnBrk="1" hangingPunct="1"/>
            <a:r>
              <a:rPr lang="ja-JP" altLang="en-US" smtClean="0"/>
              <a:t>垂直水平パリティ符号における誤り訂正の原理</a:t>
            </a:r>
          </a:p>
        </p:txBody>
      </p:sp>
      <p:sp>
        <p:nvSpPr>
          <p:cNvPr id="18439" name="Rectangle 3"/>
          <p:cNvSpPr>
            <a:spLocks noChangeArrowheads="1"/>
          </p:cNvSpPr>
          <p:nvPr/>
        </p:nvSpPr>
        <p:spPr bwMode="auto">
          <a:xfrm>
            <a:off x="2286000" y="2209800"/>
            <a:ext cx="3048000" cy="2057400"/>
          </a:xfrm>
          <a:prstGeom prst="rect">
            <a:avLst/>
          </a:prstGeom>
          <a:noFill/>
          <a:ln w="9525">
            <a:solidFill>
              <a:schemeClr val="tx1"/>
            </a:solidFill>
            <a:miter lim="800000"/>
            <a:headEnd/>
            <a:tailEnd/>
          </a:ln>
        </p:spPr>
        <p:txBody>
          <a:bodyPr wrap="none" anchor="ctr"/>
          <a:lstStyle/>
          <a:p>
            <a:endParaRPr lang="ja-JP" altLang="en-US"/>
          </a:p>
        </p:txBody>
      </p:sp>
      <p:sp>
        <p:nvSpPr>
          <p:cNvPr id="18440" name="Line 4"/>
          <p:cNvSpPr>
            <a:spLocks noChangeShapeType="1"/>
          </p:cNvSpPr>
          <p:nvPr/>
        </p:nvSpPr>
        <p:spPr bwMode="auto">
          <a:xfrm flipH="1">
            <a:off x="2286000" y="3048000"/>
            <a:ext cx="3048000" cy="0"/>
          </a:xfrm>
          <a:prstGeom prst="line">
            <a:avLst/>
          </a:prstGeom>
          <a:noFill/>
          <a:ln w="38100">
            <a:solidFill>
              <a:schemeClr val="tx1"/>
            </a:solidFill>
            <a:prstDash val="sysDot"/>
            <a:round/>
            <a:headEnd/>
            <a:tailEnd/>
          </a:ln>
        </p:spPr>
        <p:txBody>
          <a:bodyPr/>
          <a:lstStyle/>
          <a:p>
            <a:endParaRPr lang="ja-JP" altLang="en-US"/>
          </a:p>
        </p:txBody>
      </p:sp>
      <p:sp>
        <p:nvSpPr>
          <p:cNvPr id="18441" name="Line 5"/>
          <p:cNvSpPr>
            <a:spLocks noChangeShapeType="1"/>
          </p:cNvSpPr>
          <p:nvPr/>
        </p:nvSpPr>
        <p:spPr bwMode="auto">
          <a:xfrm flipH="1">
            <a:off x="5486400" y="3048000"/>
            <a:ext cx="762000" cy="0"/>
          </a:xfrm>
          <a:prstGeom prst="line">
            <a:avLst/>
          </a:prstGeom>
          <a:noFill/>
          <a:ln w="9525">
            <a:solidFill>
              <a:schemeClr val="tx1"/>
            </a:solidFill>
            <a:round/>
            <a:headEnd/>
            <a:tailEnd type="triangle" w="med" len="med"/>
          </a:ln>
        </p:spPr>
        <p:txBody>
          <a:bodyPr/>
          <a:lstStyle/>
          <a:p>
            <a:endParaRPr lang="ja-JP" altLang="en-US"/>
          </a:p>
        </p:txBody>
      </p:sp>
      <p:sp>
        <p:nvSpPr>
          <p:cNvPr id="18442" name="Line 6"/>
          <p:cNvSpPr>
            <a:spLocks noChangeShapeType="1"/>
          </p:cNvSpPr>
          <p:nvPr/>
        </p:nvSpPr>
        <p:spPr bwMode="auto">
          <a:xfrm>
            <a:off x="3200400" y="2209800"/>
            <a:ext cx="0" cy="2057400"/>
          </a:xfrm>
          <a:prstGeom prst="line">
            <a:avLst/>
          </a:prstGeom>
          <a:noFill/>
          <a:ln w="38100">
            <a:solidFill>
              <a:schemeClr val="tx1"/>
            </a:solidFill>
            <a:prstDash val="sysDot"/>
            <a:round/>
            <a:headEnd/>
            <a:tailEnd/>
          </a:ln>
        </p:spPr>
        <p:txBody>
          <a:bodyPr/>
          <a:lstStyle/>
          <a:p>
            <a:endParaRPr lang="ja-JP" altLang="en-US"/>
          </a:p>
        </p:txBody>
      </p:sp>
      <p:sp>
        <p:nvSpPr>
          <p:cNvPr id="18443" name="Oval 7"/>
          <p:cNvSpPr>
            <a:spLocks noChangeArrowheads="1"/>
          </p:cNvSpPr>
          <p:nvPr/>
        </p:nvSpPr>
        <p:spPr bwMode="auto">
          <a:xfrm>
            <a:off x="3048000" y="2895600"/>
            <a:ext cx="304800" cy="3048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8444" name="Line 8"/>
          <p:cNvSpPr>
            <a:spLocks noChangeShapeType="1"/>
          </p:cNvSpPr>
          <p:nvPr/>
        </p:nvSpPr>
        <p:spPr bwMode="auto">
          <a:xfrm flipH="1" flipV="1">
            <a:off x="3200400" y="4419600"/>
            <a:ext cx="0" cy="381000"/>
          </a:xfrm>
          <a:prstGeom prst="line">
            <a:avLst/>
          </a:prstGeom>
          <a:noFill/>
          <a:ln w="9525">
            <a:solidFill>
              <a:schemeClr val="tx1"/>
            </a:solidFill>
            <a:round/>
            <a:headEnd/>
            <a:tailEnd type="triangle" w="med" len="med"/>
          </a:ln>
        </p:spPr>
        <p:txBody>
          <a:bodyPr/>
          <a:lstStyle/>
          <a:p>
            <a:endParaRPr lang="ja-JP" altLang="en-US"/>
          </a:p>
        </p:txBody>
      </p:sp>
      <p:sp>
        <p:nvSpPr>
          <p:cNvPr id="18445" name="Text Box 9"/>
          <p:cNvSpPr txBox="1">
            <a:spLocks noChangeArrowheads="1"/>
          </p:cNvSpPr>
          <p:nvPr/>
        </p:nvSpPr>
        <p:spPr bwMode="auto">
          <a:xfrm>
            <a:off x="6384925" y="2916238"/>
            <a:ext cx="2341563" cy="457200"/>
          </a:xfrm>
          <a:prstGeom prst="rect">
            <a:avLst/>
          </a:prstGeom>
          <a:noFill/>
          <a:ln w="9525">
            <a:noFill/>
            <a:miter lim="800000"/>
            <a:headEnd/>
            <a:tailEnd/>
          </a:ln>
        </p:spPr>
        <p:txBody>
          <a:bodyPr wrap="none">
            <a:spAutoFit/>
          </a:bodyPr>
          <a:lstStyle/>
          <a:p>
            <a:r>
              <a:rPr lang="ja-JP" altLang="en-US"/>
              <a:t>　　行の誤り検出</a:t>
            </a:r>
          </a:p>
        </p:txBody>
      </p:sp>
      <p:sp>
        <p:nvSpPr>
          <p:cNvPr id="18446" name="Text Box 10"/>
          <p:cNvSpPr txBox="1">
            <a:spLocks noChangeArrowheads="1"/>
          </p:cNvSpPr>
          <p:nvPr/>
        </p:nvSpPr>
        <p:spPr bwMode="auto">
          <a:xfrm>
            <a:off x="2209800" y="5029200"/>
            <a:ext cx="2341563" cy="457200"/>
          </a:xfrm>
          <a:prstGeom prst="rect">
            <a:avLst/>
          </a:prstGeom>
          <a:noFill/>
          <a:ln w="9525">
            <a:noFill/>
            <a:miter lim="800000"/>
            <a:headEnd/>
            <a:tailEnd/>
          </a:ln>
        </p:spPr>
        <p:txBody>
          <a:bodyPr wrap="none">
            <a:spAutoFit/>
          </a:bodyPr>
          <a:lstStyle/>
          <a:p>
            <a:r>
              <a:rPr lang="ja-JP" altLang="en-US"/>
              <a:t>　　列の誤り検出</a:t>
            </a:r>
          </a:p>
        </p:txBody>
      </p:sp>
      <p:graphicFrame>
        <p:nvGraphicFramePr>
          <p:cNvPr id="18434" name="Object 2"/>
          <p:cNvGraphicFramePr>
            <a:graphicFrameLocks noChangeAspect="1"/>
          </p:cNvGraphicFramePr>
          <p:nvPr/>
        </p:nvGraphicFramePr>
        <p:xfrm>
          <a:off x="6553200" y="2971800"/>
          <a:ext cx="234950" cy="438150"/>
        </p:xfrm>
        <a:graphic>
          <a:graphicData uri="http://schemas.openxmlformats.org/presentationml/2006/ole">
            <p:oleObj spid="_x0000_s18434" name="Equation" r:id="rId3" imgW="88560" imgH="164880" progId="Equation.DSMT4">
              <p:embed/>
            </p:oleObj>
          </a:graphicData>
        </a:graphic>
      </p:graphicFrame>
      <p:graphicFrame>
        <p:nvGraphicFramePr>
          <p:cNvPr id="18435" name="Object 3"/>
          <p:cNvGraphicFramePr>
            <a:graphicFrameLocks noChangeAspect="1"/>
          </p:cNvGraphicFramePr>
          <p:nvPr/>
        </p:nvGraphicFramePr>
        <p:xfrm>
          <a:off x="2286000" y="4953000"/>
          <a:ext cx="334963" cy="504825"/>
        </p:xfrm>
        <a:graphic>
          <a:graphicData uri="http://schemas.openxmlformats.org/presentationml/2006/ole">
            <p:oleObj spid="_x0000_s18435" name="Equation" r:id="rId4" imgW="126720" imgH="190440" progId="Equation.DSMT4">
              <p:embed/>
            </p:oleObj>
          </a:graphicData>
        </a:graphic>
      </p:graphicFrame>
      <p:graphicFrame>
        <p:nvGraphicFramePr>
          <p:cNvPr id="18436" name="Object 4"/>
          <p:cNvGraphicFramePr>
            <a:graphicFrameLocks noChangeAspect="1"/>
          </p:cNvGraphicFramePr>
          <p:nvPr/>
        </p:nvGraphicFramePr>
        <p:xfrm>
          <a:off x="6781800" y="4724400"/>
          <a:ext cx="869950" cy="538163"/>
        </p:xfrm>
        <a:graphic>
          <a:graphicData uri="http://schemas.openxmlformats.org/presentationml/2006/ole">
            <p:oleObj spid="_x0000_s18436" name="Equation" r:id="rId5" imgW="330120" imgH="203040" progId="Equation.DSMT4">
              <p:embed/>
            </p:oleObj>
          </a:graphicData>
        </a:graphic>
      </p:graphicFrame>
      <p:sp>
        <p:nvSpPr>
          <p:cNvPr id="18447" name="Text Box 15"/>
          <p:cNvSpPr txBox="1">
            <a:spLocks noChangeArrowheads="1"/>
          </p:cNvSpPr>
          <p:nvPr/>
        </p:nvSpPr>
        <p:spPr bwMode="auto">
          <a:xfrm>
            <a:off x="5257800" y="4800600"/>
            <a:ext cx="3886200" cy="822325"/>
          </a:xfrm>
          <a:prstGeom prst="rect">
            <a:avLst/>
          </a:prstGeom>
          <a:noFill/>
          <a:ln w="9525">
            <a:noFill/>
            <a:miter lim="800000"/>
            <a:headEnd/>
            <a:tailEnd/>
          </a:ln>
        </p:spPr>
        <p:txBody>
          <a:bodyPr>
            <a:spAutoFit/>
          </a:bodyPr>
          <a:lstStyle/>
          <a:p>
            <a:r>
              <a:rPr lang="ja-JP" altLang="en-US"/>
              <a:t>誤っている　　　　　　要素を特定→１ビット誤り訂正</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スライド番号プレースホルダ 4"/>
          <p:cNvSpPr>
            <a:spLocks noGrp="1"/>
          </p:cNvSpPr>
          <p:nvPr>
            <p:ph type="sldNum" sz="quarter" idx="12"/>
          </p:nvPr>
        </p:nvSpPr>
        <p:spPr>
          <a:noFill/>
        </p:spPr>
        <p:txBody>
          <a:bodyPr/>
          <a:lstStyle/>
          <a:p>
            <a:fld id="{2B3E0818-2B56-4A00-9996-8CB809FCC825}" type="slidenum">
              <a:rPr lang="en-US" altLang="ja-JP" smtClean="0"/>
              <a:pPr/>
              <a:t>25</a:t>
            </a:fld>
            <a:endParaRPr lang="en-US" altLang="ja-JP" smtClean="0"/>
          </a:p>
        </p:txBody>
      </p:sp>
      <p:sp>
        <p:nvSpPr>
          <p:cNvPr id="49155" name="Rectangle 2"/>
          <p:cNvSpPr>
            <a:spLocks noGrp="1" noChangeArrowheads="1"/>
          </p:cNvSpPr>
          <p:nvPr>
            <p:ph type="title"/>
          </p:nvPr>
        </p:nvSpPr>
        <p:spPr>
          <a:xfrm>
            <a:off x="0" y="304800"/>
            <a:ext cx="9144000" cy="1219200"/>
          </a:xfrm>
        </p:spPr>
        <p:txBody>
          <a:bodyPr/>
          <a:lstStyle/>
          <a:p>
            <a:pPr eaLnBrk="1" hangingPunct="1"/>
            <a:r>
              <a:rPr lang="ja-JP" altLang="en-US" smtClean="0"/>
              <a:t>垂直水平パリティ符号における誤り訂正能力</a:t>
            </a:r>
          </a:p>
        </p:txBody>
      </p:sp>
      <p:sp>
        <p:nvSpPr>
          <p:cNvPr id="49156" name="Rectangle 3"/>
          <p:cNvSpPr>
            <a:spLocks noChangeArrowheads="1"/>
          </p:cNvSpPr>
          <p:nvPr/>
        </p:nvSpPr>
        <p:spPr bwMode="auto">
          <a:xfrm>
            <a:off x="990600" y="1600200"/>
            <a:ext cx="1981200" cy="1447800"/>
          </a:xfrm>
          <a:prstGeom prst="rect">
            <a:avLst/>
          </a:prstGeom>
          <a:noFill/>
          <a:ln w="9525">
            <a:solidFill>
              <a:schemeClr val="tx1"/>
            </a:solidFill>
            <a:miter lim="800000"/>
            <a:headEnd/>
            <a:tailEnd/>
          </a:ln>
        </p:spPr>
        <p:txBody>
          <a:bodyPr wrap="none" anchor="ctr"/>
          <a:lstStyle/>
          <a:p>
            <a:endParaRPr lang="ja-JP" altLang="en-US"/>
          </a:p>
        </p:txBody>
      </p:sp>
      <p:sp>
        <p:nvSpPr>
          <p:cNvPr id="49157" name="Line 4"/>
          <p:cNvSpPr>
            <a:spLocks noChangeShapeType="1"/>
          </p:cNvSpPr>
          <p:nvPr/>
        </p:nvSpPr>
        <p:spPr bwMode="auto">
          <a:xfrm flipH="1">
            <a:off x="914400" y="2057400"/>
            <a:ext cx="2057400" cy="0"/>
          </a:xfrm>
          <a:prstGeom prst="line">
            <a:avLst/>
          </a:prstGeom>
          <a:noFill/>
          <a:ln w="38100">
            <a:solidFill>
              <a:schemeClr val="tx1"/>
            </a:solidFill>
            <a:prstDash val="sysDot"/>
            <a:round/>
            <a:headEnd/>
            <a:tailEnd/>
          </a:ln>
        </p:spPr>
        <p:txBody>
          <a:bodyPr/>
          <a:lstStyle/>
          <a:p>
            <a:endParaRPr lang="ja-JP" altLang="en-US"/>
          </a:p>
        </p:txBody>
      </p:sp>
      <p:sp>
        <p:nvSpPr>
          <p:cNvPr id="49158" name="Line 5"/>
          <p:cNvSpPr>
            <a:spLocks noChangeShapeType="1"/>
          </p:cNvSpPr>
          <p:nvPr/>
        </p:nvSpPr>
        <p:spPr bwMode="auto">
          <a:xfrm flipH="1">
            <a:off x="914400" y="2438400"/>
            <a:ext cx="2057400" cy="0"/>
          </a:xfrm>
          <a:prstGeom prst="line">
            <a:avLst/>
          </a:prstGeom>
          <a:noFill/>
          <a:ln w="38100">
            <a:solidFill>
              <a:schemeClr val="tx1"/>
            </a:solidFill>
            <a:prstDash val="sysDot"/>
            <a:round/>
            <a:headEnd/>
            <a:tailEnd/>
          </a:ln>
        </p:spPr>
        <p:txBody>
          <a:bodyPr/>
          <a:lstStyle/>
          <a:p>
            <a:endParaRPr lang="ja-JP" altLang="en-US"/>
          </a:p>
        </p:txBody>
      </p:sp>
      <p:sp>
        <p:nvSpPr>
          <p:cNvPr id="49159" name="Line 6"/>
          <p:cNvSpPr>
            <a:spLocks noChangeShapeType="1"/>
          </p:cNvSpPr>
          <p:nvPr/>
        </p:nvSpPr>
        <p:spPr bwMode="auto">
          <a:xfrm>
            <a:off x="1600200" y="1600200"/>
            <a:ext cx="0" cy="1447800"/>
          </a:xfrm>
          <a:prstGeom prst="line">
            <a:avLst/>
          </a:prstGeom>
          <a:noFill/>
          <a:ln w="38100">
            <a:solidFill>
              <a:schemeClr val="tx1"/>
            </a:solidFill>
            <a:prstDash val="sysDot"/>
            <a:round/>
            <a:headEnd/>
            <a:tailEnd/>
          </a:ln>
        </p:spPr>
        <p:txBody>
          <a:bodyPr/>
          <a:lstStyle/>
          <a:p>
            <a:endParaRPr lang="ja-JP" altLang="en-US"/>
          </a:p>
        </p:txBody>
      </p:sp>
      <p:sp>
        <p:nvSpPr>
          <p:cNvPr id="49160" name="Line 7"/>
          <p:cNvSpPr>
            <a:spLocks noChangeShapeType="1"/>
          </p:cNvSpPr>
          <p:nvPr/>
        </p:nvSpPr>
        <p:spPr bwMode="auto">
          <a:xfrm>
            <a:off x="2209800" y="1600200"/>
            <a:ext cx="0" cy="1447800"/>
          </a:xfrm>
          <a:prstGeom prst="line">
            <a:avLst/>
          </a:prstGeom>
          <a:noFill/>
          <a:ln w="38100">
            <a:solidFill>
              <a:schemeClr val="tx1"/>
            </a:solidFill>
            <a:prstDash val="sysDot"/>
            <a:round/>
            <a:headEnd/>
            <a:tailEnd/>
          </a:ln>
        </p:spPr>
        <p:txBody>
          <a:bodyPr/>
          <a:lstStyle/>
          <a:p>
            <a:endParaRPr lang="ja-JP" altLang="en-US"/>
          </a:p>
        </p:txBody>
      </p:sp>
      <p:sp>
        <p:nvSpPr>
          <p:cNvPr id="49161" name="Oval 8"/>
          <p:cNvSpPr>
            <a:spLocks noChangeArrowheads="1"/>
          </p:cNvSpPr>
          <p:nvPr/>
        </p:nvSpPr>
        <p:spPr bwMode="auto">
          <a:xfrm>
            <a:off x="1447800" y="1905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49162" name="Oval 9"/>
          <p:cNvSpPr>
            <a:spLocks noChangeArrowheads="1"/>
          </p:cNvSpPr>
          <p:nvPr/>
        </p:nvSpPr>
        <p:spPr bwMode="auto">
          <a:xfrm>
            <a:off x="2057400" y="22860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49163" name="Rectangle 10"/>
          <p:cNvSpPr>
            <a:spLocks noChangeArrowheads="1"/>
          </p:cNvSpPr>
          <p:nvPr/>
        </p:nvSpPr>
        <p:spPr bwMode="auto">
          <a:xfrm>
            <a:off x="2133600" y="1905000"/>
            <a:ext cx="228600" cy="228600"/>
          </a:xfrm>
          <a:prstGeom prst="rect">
            <a:avLst/>
          </a:prstGeom>
          <a:solidFill>
            <a:srgbClr val="FF0000"/>
          </a:solidFill>
          <a:ln w="9525">
            <a:solidFill>
              <a:schemeClr val="tx1"/>
            </a:solidFill>
            <a:miter lim="800000"/>
            <a:headEnd/>
            <a:tailEnd/>
          </a:ln>
        </p:spPr>
        <p:txBody>
          <a:bodyPr wrap="none" anchor="ctr"/>
          <a:lstStyle/>
          <a:p>
            <a:endParaRPr lang="ja-JP" altLang="en-US"/>
          </a:p>
        </p:txBody>
      </p:sp>
      <p:sp>
        <p:nvSpPr>
          <p:cNvPr id="49164" name="Rectangle 11"/>
          <p:cNvSpPr>
            <a:spLocks noChangeArrowheads="1"/>
          </p:cNvSpPr>
          <p:nvPr/>
        </p:nvSpPr>
        <p:spPr bwMode="auto">
          <a:xfrm>
            <a:off x="1447800" y="2362200"/>
            <a:ext cx="228600" cy="228600"/>
          </a:xfrm>
          <a:prstGeom prst="rect">
            <a:avLst/>
          </a:prstGeom>
          <a:solidFill>
            <a:srgbClr val="FF0000"/>
          </a:solidFill>
          <a:ln w="9525">
            <a:solidFill>
              <a:schemeClr val="tx1"/>
            </a:solidFill>
            <a:miter lim="800000"/>
            <a:headEnd/>
            <a:tailEnd/>
          </a:ln>
        </p:spPr>
        <p:txBody>
          <a:bodyPr wrap="none" anchor="ctr"/>
          <a:lstStyle/>
          <a:p>
            <a:endParaRPr lang="ja-JP" altLang="en-US"/>
          </a:p>
        </p:txBody>
      </p:sp>
      <p:sp>
        <p:nvSpPr>
          <p:cNvPr id="49165" name="Text Box 12"/>
          <p:cNvSpPr txBox="1">
            <a:spLocks noChangeArrowheads="1"/>
          </p:cNvSpPr>
          <p:nvPr/>
        </p:nvSpPr>
        <p:spPr bwMode="auto">
          <a:xfrm>
            <a:off x="3429000" y="1676400"/>
            <a:ext cx="4740275" cy="1200150"/>
          </a:xfrm>
          <a:prstGeom prst="rect">
            <a:avLst/>
          </a:prstGeom>
          <a:noFill/>
          <a:ln w="9525">
            <a:noFill/>
            <a:miter lim="800000"/>
            <a:headEnd/>
            <a:tailEnd/>
          </a:ln>
        </p:spPr>
        <p:txBody>
          <a:bodyPr>
            <a:spAutoFit/>
          </a:bodyPr>
          <a:lstStyle/>
          <a:p>
            <a:r>
              <a:rPr lang="ja-JP" altLang="en-US"/>
              <a:t>２ビット誤りを検出可能であるが、丸と四角のどちらの組が誤りかはを判定できない。</a:t>
            </a:r>
          </a:p>
        </p:txBody>
      </p:sp>
      <p:sp>
        <p:nvSpPr>
          <p:cNvPr id="49166" name="Rectangle 22"/>
          <p:cNvSpPr>
            <a:spLocks noChangeArrowheads="1"/>
          </p:cNvSpPr>
          <p:nvPr/>
        </p:nvSpPr>
        <p:spPr bwMode="auto">
          <a:xfrm>
            <a:off x="990600" y="3429000"/>
            <a:ext cx="1981200" cy="1447800"/>
          </a:xfrm>
          <a:prstGeom prst="rect">
            <a:avLst/>
          </a:prstGeom>
          <a:noFill/>
          <a:ln w="9525">
            <a:solidFill>
              <a:schemeClr val="tx1"/>
            </a:solidFill>
            <a:miter lim="800000"/>
            <a:headEnd/>
            <a:tailEnd/>
          </a:ln>
        </p:spPr>
        <p:txBody>
          <a:bodyPr wrap="none" anchor="ctr"/>
          <a:lstStyle/>
          <a:p>
            <a:endParaRPr lang="ja-JP" altLang="en-US"/>
          </a:p>
        </p:txBody>
      </p:sp>
      <p:sp>
        <p:nvSpPr>
          <p:cNvPr id="49167" name="Line 23"/>
          <p:cNvSpPr>
            <a:spLocks noChangeShapeType="1"/>
          </p:cNvSpPr>
          <p:nvPr/>
        </p:nvSpPr>
        <p:spPr bwMode="auto">
          <a:xfrm flipH="1">
            <a:off x="914400" y="3886200"/>
            <a:ext cx="2057400" cy="0"/>
          </a:xfrm>
          <a:prstGeom prst="line">
            <a:avLst/>
          </a:prstGeom>
          <a:noFill/>
          <a:ln w="38100">
            <a:solidFill>
              <a:schemeClr val="tx1"/>
            </a:solidFill>
            <a:prstDash val="sysDot"/>
            <a:round/>
            <a:headEnd/>
            <a:tailEnd/>
          </a:ln>
        </p:spPr>
        <p:txBody>
          <a:bodyPr/>
          <a:lstStyle/>
          <a:p>
            <a:endParaRPr lang="ja-JP" altLang="en-US"/>
          </a:p>
        </p:txBody>
      </p:sp>
      <p:sp>
        <p:nvSpPr>
          <p:cNvPr id="49168" name="Line 24"/>
          <p:cNvSpPr>
            <a:spLocks noChangeShapeType="1"/>
          </p:cNvSpPr>
          <p:nvPr/>
        </p:nvSpPr>
        <p:spPr bwMode="auto">
          <a:xfrm flipH="1">
            <a:off x="914400" y="4267200"/>
            <a:ext cx="2057400" cy="0"/>
          </a:xfrm>
          <a:prstGeom prst="line">
            <a:avLst/>
          </a:prstGeom>
          <a:noFill/>
          <a:ln w="38100">
            <a:solidFill>
              <a:schemeClr val="tx1"/>
            </a:solidFill>
            <a:prstDash val="sysDot"/>
            <a:round/>
            <a:headEnd/>
            <a:tailEnd/>
          </a:ln>
        </p:spPr>
        <p:txBody>
          <a:bodyPr/>
          <a:lstStyle/>
          <a:p>
            <a:endParaRPr lang="ja-JP" altLang="en-US"/>
          </a:p>
        </p:txBody>
      </p:sp>
      <p:sp>
        <p:nvSpPr>
          <p:cNvPr id="49169" name="Line 26"/>
          <p:cNvSpPr>
            <a:spLocks noChangeShapeType="1"/>
          </p:cNvSpPr>
          <p:nvPr/>
        </p:nvSpPr>
        <p:spPr bwMode="auto">
          <a:xfrm>
            <a:off x="2209800" y="3429000"/>
            <a:ext cx="0" cy="1447800"/>
          </a:xfrm>
          <a:prstGeom prst="line">
            <a:avLst/>
          </a:prstGeom>
          <a:noFill/>
          <a:ln w="38100">
            <a:solidFill>
              <a:schemeClr val="tx1"/>
            </a:solidFill>
            <a:prstDash val="sysDot"/>
            <a:round/>
            <a:headEnd/>
            <a:tailEnd/>
          </a:ln>
        </p:spPr>
        <p:txBody>
          <a:bodyPr/>
          <a:lstStyle/>
          <a:p>
            <a:endParaRPr lang="ja-JP" altLang="en-US"/>
          </a:p>
        </p:txBody>
      </p:sp>
      <p:sp>
        <p:nvSpPr>
          <p:cNvPr id="49170" name="Oval 27"/>
          <p:cNvSpPr>
            <a:spLocks noChangeArrowheads="1"/>
          </p:cNvSpPr>
          <p:nvPr/>
        </p:nvSpPr>
        <p:spPr bwMode="auto">
          <a:xfrm>
            <a:off x="2057400" y="37338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49171" name="Oval 28"/>
          <p:cNvSpPr>
            <a:spLocks noChangeArrowheads="1"/>
          </p:cNvSpPr>
          <p:nvPr/>
        </p:nvSpPr>
        <p:spPr bwMode="auto">
          <a:xfrm>
            <a:off x="2057400" y="4114800"/>
            <a:ext cx="228600" cy="228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49172" name="Rectangle 31"/>
          <p:cNvSpPr>
            <a:spLocks noChangeArrowheads="1"/>
          </p:cNvSpPr>
          <p:nvPr/>
        </p:nvSpPr>
        <p:spPr bwMode="auto">
          <a:xfrm>
            <a:off x="990600" y="5181600"/>
            <a:ext cx="1981200" cy="1447800"/>
          </a:xfrm>
          <a:prstGeom prst="rect">
            <a:avLst/>
          </a:prstGeom>
          <a:noFill/>
          <a:ln w="9525">
            <a:solidFill>
              <a:schemeClr val="tx1"/>
            </a:solidFill>
            <a:miter lim="800000"/>
            <a:headEnd/>
            <a:tailEnd/>
          </a:ln>
        </p:spPr>
        <p:txBody>
          <a:bodyPr wrap="none" anchor="ctr"/>
          <a:lstStyle/>
          <a:p>
            <a:endParaRPr lang="ja-JP" altLang="en-US"/>
          </a:p>
        </p:txBody>
      </p:sp>
      <p:sp>
        <p:nvSpPr>
          <p:cNvPr id="49173" name="Line 32"/>
          <p:cNvSpPr>
            <a:spLocks noChangeShapeType="1"/>
          </p:cNvSpPr>
          <p:nvPr/>
        </p:nvSpPr>
        <p:spPr bwMode="auto">
          <a:xfrm flipH="1">
            <a:off x="914400" y="5638800"/>
            <a:ext cx="2057400" cy="0"/>
          </a:xfrm>
          <a:prstGeom prst="line">
            <a:avLst/>
          </a:prstGeom>
          <a:noFill/>
          <a:ln w="38100">
            <a:solidFill>
              <a:schemeClr val="tx1"/>
            </a:solidFill>
            <a:prstDash val="sysDot"/>
            <a:round/>
            <a:headEnd/>
            <a:tailEnd/>
          </a:ln>
        </p:spPr>
        <p:txBody>
          <a:bodyPr/>
          <a:lstStyle/>
          <a:p>
            <a:endParaRPr lang="ja-JP" altLang="en-US"/>
          </a:p>
        </p:txBody>
      </p:sp>
      <p:sp>
        <p:nvSpPr>
          <p:cNvPr id="49174" name="Line 34"/>
          <p:cNvSpPr>
            <a:spLocks noChangeShapeType="1"/>
          </p:cNvSpPr>
          <p:nvPr/>
        </p:nvSpPr>
        <p:spPr bwMode="auto">
          <a:xfrm>
            <a:off x="2209800" y="5181600"/>
            <a:ext cx="0" cy="1447800"/>
          </a:xfrm>
          <a:prstGeom prst="line">
            <a:avLst/>
          </a:prstGeom>
          <a:noFill/>
          <a:ln w="38100">
            <a:solidFill>
              <a:schemeClr val="tx1"/>
            </a:solidFill>
            <a:prstDash val="sysDot"/>
            <a:round/>
            <a:headEnd/>
            <a:tailEnd/>
          </a:ln>
        </p:spPr>
        <p:txBody>
          <a:bodyPr/>
          <a:lstStyle/>
          <a:p>
            <a:endParaRPr lang="ja-JP" altLang="en-US"/>
          </a:p>
        </p:txBody>
      </p:sp>
      <p:sp>
        <p:nvSpPr>
          <p:cNvPr id="49175" name="Line 37"/>
          <p:cNvSpPr>
            <a:spLocks noChangeShapeType="1"/>
          </p:cNvSpPr>
          <p:nvPr/>
        </p:nvSpPr>
        <p:spPr bwMode="auto">
          <a:xfrm>
            <a:off x="1600200" y="5105400"/>
            <a:ext cx="0" cy="1447800"/>
          </a:xfrm>
          <a:prstGeom prst="line">
            <a:avLst/>
          </a:prstGeom>
          <a:noFill/>
          <a:ln w="38100">
            <a:solidFill>
              <a:schemeClr val="tx1"/>
            </a:solidFill>
            <a:prstDash val="sysDot"/>
            <a:round/>
            <a:headEnd/>
            <a:tailEnd/>
          </a:ln>
        </p:spPr>
        <p:txBody>
          <a:bodyPr/>
          <a:lstStyle/>
          <a:p>
            <a:endParaRPr lang="ja-JP" altLang="en-US"/>
          </a:p>
        </p:txBody>
      </p:sp>
      <p:sp>
        <p:nvSpPr>
          <p:cNvPr id="49176" name="Rectangle 39"/>
          <p:cNvSpPr>
            <a:spLocks noChangeArrowheads="1"/>
          </p:cNvSpPr>
          <p:nvPr/>
        </p:nvSpPr>
        <p:spPr bwMode="auto">
          <a:xfrm>
            <a:off x="1447800" y="5562600"/>
            <a:ext cx="228600" cy="228600"/>
          </a:xfrm>
          <a:prstGeom prst="rect">
            <a:avLst/>
          </a:prstGeom>
          <a:solidFill>
            <a:srgbClr val="FF0000"/>
          </a:solidFill>
          <a:ln w="9525">
            <a:solidFill>
              <a:schemeClr val="tx1"/>
            </a:solidFill>
            <a:miter lim="800000"/>
            <a:headEnd/>
            <a:tailEnd/>
          </a:ln>
        </p:spPr>
        <p:txBody>
          <a:bodyPr wrap="none" anchor="ctr"/>
          <a:lstStyle/>
          <a:p>
            <a:endParaRPr lang="ja-JP" altLang="en-US"/>
          </a:p>
        </p:txBody>
      </p:sp>
      <p:sp>
        <p:nvSpPr>
          <p:cNvPr id="49177" name="Rectangle 40"/>
          <p:cNvSpPr>
            <a:spLocks noChangeArrowheads="1"/>
          </p:cNvSpPr>
          <p:nvPr/>
        </p:nvSpPr>
        <p:spPr bwMode="auto">
          <a:xfrm>
            <a:off x="2057400" y="5486400"/>
            <a:ext cx="228600" cy="228600"/>
          </a:xfrm>
          <a:prstGeom prst="rect">
            <a:avLst/>
          </a:prstGeom>
          <a:solidFill>
            <a:srgbClr val="FF0000"/>
          </a:solidFill>
          <a:ln w="9525">
            <a:solidFill>
              <a:schemeClr val="tx1"/>
            </a:solidFill>
            <a:miter lim="800000"/>
            <a:headEnd/>
            <a:tailEnd/>
          </a:ln>
        </p:spPr>
        <p:txBody>
          <a:bodyPr wrap="none" anchor="ctr"/>
          <a:lstStyle/>
          <a:p>
            <a:endParaRPr lang="ja-JP" altLang="en-US"/>
          </a:p>
        </p:txBody>
      </p:sp>
      <p:sp>
        <p:nvSpPr>
          <p:cNvPr id="49178" name="Text Box 41"/>
          <p:cNvSpPr txBox="1">
            <a:spLocks noChangeArrowheads="1"/>
          </p:cNvSpPr>
          <p:nvPr/>
        </p:nvSpPr>
        <p:spPr bwMode="auto">
          <a:xfrm>
            <a:off x="3429000" y="3505200"/>
            <a:ext cx="4740275" cy="1187450"/>
          </a:xfrm>
          <a:prstGeom prst="rect">
            <a:avLst/>
          </a:prstGeom>
          <a:noFill/>
          <a:ln w="9525">
            <a:noFill/>
            <a:miter lim="800000"/>
            <a:headEnd/>
            <a:tailEnd/>
          </a:ln>
        </p:spPr>
        <p:txBody>
          <a:bodyPr>
            <a:spAutoFit/>
          </a:bodyPr>
          <a:lstStyle/>
          <a:p>
            <a:r>
              <a:rPr lang="ja-JP" altLang="en-US"/>
              <a:t>２ビット誤りを検出可能である。行は特定できるが、どの列がは特定不能。</a:t>
            </a:r>
          </a:p>
        </p:txBody>
      </p:sp>
      <p:sp>
        <p:nvSpPr>
          <p:cNvPr id="49179" name="Text Box 42"/>
          <p:cNvSpPr txBox="1">
            <a:spLocks noChangeArrowheads="1"/>
          </p:cNvSpPr>
          <p:nvPr/>
        </p:nvSpPr>
        <p:spPr bwMode="auto">
          <a:xfrm>
            <a:off x="3429000" y="5181600"/>
            <a:ext cx="4740275" cy="1187450"/>
          </a:xfrm>
          <a:prstGeom prst="rect">
            <a:avLst/>
          </a:prstGeom>
          <a:noFill/>
          <a:ln w="9525">
            <a:noFill/>
            <a:miter lim="800000"/>
            <a:headEnd/>
            <a:tailEnd/>
          </a:ln>
        </p:spPr>
        <p:txBody>
          <a:bodyPr>
            <a:spAutoFit/>
          </a:bodyPr>
          <a:lstStyle/>
          <a:p>
            <a:r>
              <a:rPr lang="ja-JP" altLang="en-US"/>
              <a:t>２ビット誤りを検出可能である。列は特定できるが、どの行かは特定不能。</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6" name="スライド番号プレースホルダ 4"/>
          <p:cNvSpPr>
            <a:spLocks noGrp="1"/>
          </p:cNvSpPr>
          <p:nvPr>
            <p:ph type="sldNum" sz="quarter" idx="12"/>
          </p:nvPr>
        </p:nvSpPr>
        <p:spPr>
          <a:noFill/>
        </p:spPr>
        <p:txBody>
          <a:bodyPr/>
          <a:lstStyle/>
          <a:p>
            <a:fld id="{BEBD728E-82F1-4BEA-93D7-5AAB2A97381A}" type="slidenum">
              <a:rPr lang="en-US" altLang="ja-JP" smtClean="0"/>
              <a:pPr/>
              <a:t>26</a:t>
            </a:fld>
            <a:endParaRPr lang="en-US" altLang="ja-JP" smtClean="0"/>
          </a:p>
        </p:txBody>
      </p:sp>
      <p:sp>
        <p:nvSpPr>
          <p:cNvPr id="19467" name="Rectangle 2"/>
          <p:cNvSpPr>
            <a:spLocks noGrp="1" noChangeArrowheads="1"/>
          </p:cNvSpPr>
          <p:nvPr>
            <p:ph type="title"/>
          </p:nvPr>
        </p:nvSpPr>
        <p:spPr/>
        <p:txBody>
          <a:bodyPr/>
          <a:lstStyle/>
          <a:p>
            <a:pPr eaLnBrk="1" hangingPunct="1"/>
            <a:r>
              <a:rPr lang="ja-JP" altLang="en-US" smtClean="0"/>
              <a:t>一般的な垂直水平パリティ符号</a:t>
            </a:r>
          </a:p>
        </p:txBody>
      </p:sp>
      <p:sp>
        <p:nvSpPr>
          <p:cNvPr id="19468" name="Rectangle 3"/>
          <p:cNvSpPr>
            <a:spLocks noChangeArrowheads="1"/>
          </p:cNvSpPr>
          <p:nvPr/>
        </p:nvSpPr>
        <p:spPr bwMode="auto">
          <a:xfrm>
            <a:off x="2438400" y="2171700"/>
            <a:ext cx="2438400" cy="1524000"/>
          </a:xfrm>
          <a:prstGeom prst="rect">
            <a:avLst/>
          </a:prstGeom>
          <a:solidFill>
            <a:srgbClr val="FFFF00"/>
          </a:solidFill>
          <a:ln w="9525">
            <a:solidFill>
              <a:schemeClr val="tx1"/>
            </a:solidFill>
            <a:miter lim="800000"/>
            <a:headEnd/>
            <a:tailEnd/>
          </a:ln>
        </p:spPr>
        <p:txBody>
          <a:bodyPr wrap="none" anchor="ctr"/>
          <a:lstStyle/>
          <a:p>
            <a:endParaRPr lang="ja-JP" altLang="en-US"/>
          </a:p>
        </p:txBody>
      </p:sp>
      <p:sp>
        <p:nvSpPr>
          <p:cNvPr id="19469" name="Text Box 4"/>
          <p:cNvSpPr txBox="1">
            <a:spLocks noChangeArrowheads="1"/>
          </p:cNvSpPr>
          <p:nvPr/>
        </p:nvSpPr>
        <p:spPr bwMode="auto">
          <a:xfrm>
            <a:off x="517525" y="4630738"/>
            <a:ext cx="7483475" cy="1187450"/>
          </a:xfrm>
          <a:prstGeom prst="rect">
            <a:avLst/>
          </a:prstGeom>
          <a:noFill/>
          <a:ln w="9525">
            <a:noFill/>
            <a:miter lim="800000"/>
            <a:headEnd/>
            <a:tailEnd/>
          </a:ln>
        </p:spPr>
        <p:txBody>
          <a:bodyPr>
            <a:spAutoFit/>
          </a:bodyPr>
          <a:lstStyle/>
          <a:p>
            <a:r>
              <a:rPr lang="ja-JP" altLang="en-US"/>
              <a:t>一般に、情報ビットが　　　　　であるとき、</a:t>
            </a:r>
          </a:p>
          <a:p>
            <a:r>
              <a:rPr lang="ja-JP" altLang="en-US"/>
              <a:t>符号ビットを　　　　　　　　　　　　　　　として構成できる。</a:t>
            </a:r>
          </a:p>
          <a:p>
            <a:r>
              <a:rPr lang="ja-JP" altLang="en-US"/>
              <a:t>したがって冗長ビットは　　　　　　　　　　である。</a:t>
            </a:r>
          </a:p>
        </p:txBody>
      </p:sp>
      <p:sp>
        <p:nvSpPr>
          <p:cNvPr id="19470" name="Rectangle 6"/>
          <p:cNvSpPr>
            <a:spLocks noChangeArrowheads="1"/>
          </p:cNvSpPr>
          <p:nvPr/>
        </p:nvSpPr>
        <p:spPr bwMode="auto">
          <a:xfrm>
            <a:off x="2438400" y="2171700"/>
            <a:ext cx="2057400" cy="1219200"/>
          </a:xfrm>
          <a:prstGeom prst="rect">
            <a:avLst/>
          </a:prstGeom>
          <a:solidFill>
            <a:schemeClr val="hlink"/>
          </a:solidFill>
          <a:ln w="9525">
            <a:solidFill>
              <a:schemeClr val="tx1"/>
            </a:solidFill>
            <a:miter lim="800000"/>
            <a:headEnd/>
            <a:tailEnd/>
          </a:ln>
        </p:spPr>
        <p:txBody>
          <a:bodyPr wrap="none" anchor="ctr"/>
          <a:lstStyle/>
          <a:p>
            <a:endParaRPr lang="ja-JP" altLang="en-US"/>
          </a:p>
        </p:txBody>
      </p:sp>
      <p:sp>
        <p:nvSpPr>
          <p:cNvPr id="19471" name="Rectangle 7"/>
          <p:cNvSpPr>
            <a:spLocks noChangeArrowheads="1"/>
          </p:cNvSpPr>
          <p:nvPr/>
        </p:nvSpPr>
        <p:spPr bwMode="auto">
          <a:xfrm>
            <a:off x="4495800" y="3390900"/>
            <a:ext cx="381000" cy="304800"/>
          </a:xfrm>
          <a:prstGeom prst="rect">
            <a:avLst/>
          </a:prstGeom>
          <a:solidFill>
            <a:srgbClr val="FF0000"/>
          </a:solidFill>
          <a:ln w="9525">
            <a:solidFill>
              <a:schemeClr val="tx1"/>
            </a:solidFill>
            <a:miter lim="800000"/>
            <a:headEnd/>
            <a:tailEnd/>
          </a:ln>
        </p:spPr>
        <p:txBody>
          <a:bodyPr wrap="none" anchor="ctr"/>
          <a:lstStyle/>
          <a:p>
            <a:endParaRPr lang="ja-JP" altLang="en-US"/>
          </a:p>
        </p:txBody>
      </p:sp>
      <p:graphicFrame>
        <p:nvGraphicFramePr>
          <p:cNvPr id="19458" name="Object 2"/>
          <p:cNvGraphicFramePr>
            <a:graphicFrameLocks noChangeAspect="1"/>
          </p:cNvGraphicFramePr>
          <p:nvPr/>
        </p:nvGraphicFramePr>
        <p:xfrm>
          <a:off x="3276600" y="4686300"/>
          <a:ext cx="990600" cy="452438"/>
        </p:xfrm>
        <a:graphic>
          <a:graphicData uri="http://schemas.openxmlformats.org/presentationml/2006/ole">
            <p:oleObj spid="_x0000_s19458" name="Equation" r:id="rId3" imgW="304560" imgH="139680" progId="Equation.DSMT4">
              <p:embed/>
            </p:oleObj>
          </a:graphicData>
        </a:graphic>
      </p:graphicFrame>
      <p:graphicFrame>
        <p:nvGraphicFramePr>
          <p:cNvPr id="19459" name="Object 3"/>
          <p:cNvGraphicFramePr>
            <a:graphicFrameLocks noChangeAspect="1"/>
          </p:cNvGraphicFramePr>
          <p:nvPr/>
        </p:nvGraphicFramePr>
        <p:xfrm>
          <a:off x="2667000" y="2476500"/>
          <a:ext cx="1524000" cy="695325"/>
        </p:xfrm>
        <a:graphic>
          <a:graphicData uri="http://schemas.openxmlformats.org/presentationml/2006/ole">
            <p:oleObj spid="_x0000_s19459" name="Equation" r:id="rId4" imgW="304560" imgH="139680" progId="Equation.DSMT4">
              <p:embed/>
            </p:oleObj>
          </a:graphicData>
        </a:graphic>
      </p:graphicFrame>
      <p:graphicFrame>
        <p:nvGraphicFramePr>
          <p:cNvPr id="19460" name="Object 4"/>
          <p:cNvGraphicFramePr>
            <a:graphicFrameLocks noChangeAspect="1"/>
          </p:cNvGraphicFramePr>
          <p:nvPr/>
        </p:nvGraphicFramePr>
        <p:xfrm>
          <a:off x="2209800" y="4914900"/>
          <a:ext cx="2819400" cy="652463"/>
        </p:xfrm>
        <a:graphic>
          <a:graphicData uri="http://schemas.openxmlformats.org/presentationml/2006/ole">
            <p:oleObj spid="_x0000_s19460" name="Equation" r:id="rId5" imgW="876240" imgH="203040" progId="Equation.DSMT4">
              <p:embed/>
            </p:oleObj>
          </a:graphicData>
        </a:graphic>
      </p:graphicFrame>
      <p:graphicFrame>
        <p:nvGraphicFramePr>
          <p:cNvPr id="19461" name="Object 5"/>
          <p:cNvGraphicFramePr>
            <a:graphicFrameLocks noChangeAspect="1"/>
          </p:cNvGraphicFramePr>
          <p:nvPr/>
        </p:nvGraphicFramePr>
        <p:xfrm>
          <a:off x="3657600" y="5295900"/>
          <a:ext cx="1633538" cy="571500"/>
        </p:xfrm>
        <a:graphic>
          <a:graphicData uri="http://schemas.openxmlformats.org/presentationml/2006/ole">
            <p:oleObj spid="_x0000_s19461" name="Equation" r:id="rId6" imgW="507960" imgH="177480" progId="Equation.DSMT4">
              <p:embed/>
            </p:oleObj>
          </a:graphicData>
        </a:graphic>
      </p:graphicFrame>
      <p:sp>
        <p:nvSpPr>
          <p:cNvPr id="19472" name="Line 13"/>
          <p:cNvSpPr>
            <a:spLocks noChangeShapeType="1"/>
          </p:cNvSpPr>
          <p:nvPr/>
        </p:nvSpPr>
        <p:spPr bwMode="auto">
          <a:xfrm>
            <a:off x="2133600" y="2247900"/>
            <a:ext cx="0" cy="1066800"/>
          </a:xfrm>
          <a:prstGeom prst="line">
            <a:avLst/>
          </a:prstGeom>
          <a:noFill/>
          <a:ln w="9525">
            <a:solidFill>
              <a:schemeClr val="tx1"/>
            </a:solidFill>
            <a:round/>
            <a:headEnd type="arrow" w="med" len="med"/>
            <a:tailEnd type="arrow" w="med" len="med"/>
          </a:ln>
        </p:spPr>
        <p:txBody>
          <a:bodyPr/>
          <a:lstStyle/>
          <a:p>
            <a:endParaRPr lang="ja-JP" altLang="en-US"/>
          </a:p>
        </p:txBody>
      </p:sp>
      <p:sp>
        <p:nvSpPr>
          <p:cNvPr id="19473" name="Line 14"/>
          <p:cNvSpPr>
            <a:spLocks noChangeShapeType="1"/>
          </p:cNvSpPr>
          <p:nvPr/>
        </p:nvSpPr>
        <p:spPr bwMode="auto">
          <a:xfrm>
            <a:off x="2514600" y="1866900"/>
            <a:ext cx="1905000" cy="0"/>
          </a:xfrm>
          <a:prstGeom prst="line">
            <a:avLst/>
          </a:prstGeom>
          <a:noFill/>
          <a:ln w="9525">
            <a:solidFill>
              <a:schemeClr val="tx1"/>
            </a:solidFill>
            <a:round/>
            <a:headEnd type="arrow" w="med" len="med"/>
            <a:tailEnd type="arrow" w="med" len="med"/>
          </a:ln>
        </p:spPr>
        <p:txBody>
          <a:bodyPr/>
          <a:lstStyle/>
          <a:p>
            <a:endParaRPr lang="ja-JP" altLang="en-US"/>
          </a:p>
        </p:txBody>
      </p:sp>
      <p:sp>
        <p:nvSpPr>
          <p:cNvPr id="19474" name="Line 15"/>
          <p:cNvSpPr>
            <a:spLocks noChangeShapeType="1"/>
          </p:cNvSpPr>
          <p:nvPr/>
        </p:nvSpPr>
        <p:spPr bwMode="auto">
          <a:xfrm>
            <a:off x="2514600" y="3924300"/>
            <a:ext cx="2286000" cy="0"/>
          </a:xfrm>
          <a:prstGeom prst="line">
            <a:avLst/>
          </a:prstGeom>
          <a:noFill/>
          <a:ln w="9525">
            <a:solidFill>
              <a:schemeClr val="tx1"/>
            </a:solidFill>
            <a:round/>
            <a:headEnd type="arrow" w="med" len="med"/>
            <a:tailEnd type="arrow" w="med" len="med"/>
          </a:ln>
        </p:spPr>
        <p:txBody>
          <a:bodyPr/>
          <a:lstStyle/>
          <a:p>
            <a:endParaRPr lang="ja-JP" altLang="en-US"/>
          </a:p>
        </p:txBody>
      </p:sp>
      <p:sp>
        <p:nvSpPr>
          <p:cNvPr id="19475" name="Line 16"/>
          <p:cNvSpPr>
            <a:spLocks noChangeShapeType="1"/>
          </p:cNvSpPr>
          <p:nvPr/>
        </p:nvSpPr>
        <p:spPr bwMode="auto">
          <a:xfrm>
            <a:off x="5257800" y="2247900"/>
            <a:ext cx="0" cy="1447800"/>
          </a:xfrm>
          <a:prstGeom prst="line">
            <a:avLst/>
          </a:prstGeom>
          <a:noFill/>
          <a:ln w="9525">
            <a:solidFill>
              <a:schemeClr val="tx1"/>
            </a:solidFill>
            <a:round/>
            <a:headEnd type="arrow" w="med" len="med"/>
            <a:tailEnd type="arrow" w="med" len="med"/>
          </a:ln>
        </p:spPr>
        <p:txBody>
          <a:bodyPr/>
          <a:lstStyle/>
          <a:p>
            <a:endParaRPr lang="ja-JP" altLang="en-US"/>
          </a:p>
        </p:txBody>
      </p:sp>
      <p:graphicFrame>
        <p:nvGraphicFramePr>
          <p:cNvPr id="19462" name="Object 6"/>
          <p:cNvGraphicFramePr>
            <a:graphicFrameLocks noChangeAspect="1"/>
          </p:cNvGraphicFramePr>
          <p:nvPr/>
        </p:nvGraphicFramePr>
        <p:xfrm>
          <a:off x="1524000" y="2590800"/>
          <a:ext cx="371475" cy="411163"/>
        </p:xfrm>
        <a:graphic>
          <a:graphicData uri="http://schemas.openxmlformats.org/presentationml/2006/ole">
            <p:oleObj spid="_x0000_s19462" name="Equation" r:id="rId7" imgW="114120" imgH="126720" progId="Equation.DSMT4">
              <p:embed/>
            </p:oleObj>
          </a:graphicData>
        </a:graphic>
      </p:graphicFrame>
      <p:graphicFrame>
        <p:nvGraphicFramePr>
          <p:cNvPr id="19463" name="Object 7"/>
          <p:cNvGraphicFramePr>
            <a:graphicFrameLocks noChangeAspect="1"/>
          </p:cNvGraphicFramePr>
          <p:nvPr/>
        </p:nvGraphicFramePr>
        <p:xfrm>
          <a:off x="5486400" y="2743200"/>
          <a:ext cx="990600" cy="534988"/>
        </p:xfrm>
        <a:graphic>
          <a:graphicData uri="http://schemas.openxmlformats.org/presentationml/2006/ole">
            <p:oleObj spid="_x0000_s19463" name="Equation" r:id="rId8" imgW="304560" imgH="164880" progId="Equation.DSMT4">
              <p:embed/>
            </p:oleObj>
          </a:graphicData>
        </a:graphic>
      </p:graphicFrame>
      <p:graphicFrame>
        <p:nvGraphicFramePr>
          <p:cNvPr id="19464" name="Object 8"/>
          <p:cNvGraphicFramePr>
            <a:graphicFrameLocks noChangeAspect="1"/>
          </p:cNvGraphicFramePr>
          <p:nvPr/>
        </p:nvGraphicFramePr>
        <p:xfrm>
          <a:off x="3357563" y="1219200"/>
          <a:ext cx="371475" cy="452438"/>
        </p:xfrm>
        <a:graphic>
          <a:graphicData uri="http://schemas.openxmlformats.org/presentationml/2006/ole">
            <p:oleObj spid="_x0000_s19464" name="Equation" r:id="rId9" imgW="114120" imgH="139680" progId="Equation.DSMT4">
              <p:embed/>
            </p:oleObj>
          </a:graphicData>
        </a:graphic>
      </p:graphicFrame>
      <p:graphicFrame>
        <p:nvGraphicFramePr>
          <p:cNvPr id="19465" name="Object 9"/>
          <p:cNvGraphicFramePr>
            <a:graphicFrameLocks noChangeAspect="1"/>
          </p:cNvGraphicFramePr>
          <p:nvPr/>
        </p:nvGraphicFramePr>
        <p:xfrm>
          <a:off x="2971800" y="3902075"/>
          <a:ext cx="990600" cy="574675"/>
        </p:xfrm>
        <a:graphic>
          <a:graphicData uri="http://schemas.openxmlformats.org/presentationml/2006/ole">
            <p:oleObj spid="_x0000_s19465" name="Equation" r:id="rId10" imgW="304560" imgH="177480" progId="Equation.DSMT4">
              <p:embed/>
            </p:oleObj>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6" name="スライド番号プレースホルダ 4"/>
          <p:cNvSpPr>
            <a:spLocks noGrp="1"/>
          </p:cNvSpPr>
          <p:nvPr>
            <p:ph type="sldNum" sz="quarter" idx="12"/>
          </p:nvPr>
        </p:nvSpPr>
        <p:spPr>
          <a:noFill/>
        </p:spPr>
        <p:txBody>
          <a:bodyPr/>
          <a:lstStyle/>
          <a:p>
            <a:fld id="{06038EF9-368A-4C90-963F-7135AC5CD3B7}" type="slidenum">
              <a:rPr lang="en-US" altLang="ja-JP" smtClean="0"/>
              <a:pPr/>
              <a:t>27</a:t>
            </a:fld>
            <a:endParaRPr lang="en-US" altLang="ja-JP" smtClean="0"/>
          </a:p>
        </p:txBody>
      </p:sp>
      <p:sp>
        <p:nvSpPr>
          <p:cNvPr id="20487" name="Rectangle 2"/>
          <p:cNvSpPr>
            <a:spLocks noGrp="1" noChangeArrowheads="1"/>
          </p:cNvSpPr>
          <p:nvPr>
            <p:ph type="title"/>
          </p:nvPr>
        </p:nvSpPr>
        <p:spPr/>
        <p:txBody>
          <a:bodyPr/>
          <a:lstStyle/>
          <a:p>
            <a:pPr eaLnBrk="1" hangingPunct="1"/>
            <a:r>
              <a:rPr lang="ja-JP" altLang="en-US" smtClean="0"/>
              <a:t>例</a:t>
            </a:r>
          </a:p>
        </p:txBody>
      </p:sp>
      <p:graphicFrame>
        <p:nvGraphicFramePr>
          <p:cNvPr id="20482" name="Object 2"/>
          <p:cNvGraphicFramePr>
            <a:graphicFrameLocks noChangeAspect="1"/>
          </p:cNvGraphicFramePr>
          <p:nvPr/>
        </p:nvGraphicFramePr>
        <p:xfrm>
          <a:off x="938213" y="685800"/>
          <a:ext cx="5767387" cy="636588"/>
        </p:xfrm>
        <a:graphic>
          <a:graphicData uri="http://schemas.openxmlformats.org/presentationml/2006/ole">
            <p:oleObj spid="_x0000_s20482" name="Equation" r:id="rId3" imgW="2070000" imgH="228600" progId="Equation.DSMT4">
              <p:embed/>
            </p:oleObj>
          </a:graphicData>
        </a:graphic>
      </p:graphicFrame>
      <p:sp>
        <p:nvSpPr>
          <p:cNvPr id="20488" name="Text Box 5"/>
          <p:cNvSpPr txBox="1">
            <a:spLocks noChangeArrowheads="1"/>
          </p:cNvSpPr>
          <p:nvPr/>
        </p:nvSpPr>
        <p:spPr bwMode="auto">
          <a:xfrm>
            <a:off x="609600" y="1371600"/>
            <a:ext cx="7483475" cy="822325"/>
          </a:xfrm>
          <a:prstGeom prst="rect">
            <a:avLst/>
          </a:prstGeom>
          <a:noFill/>
          <a:ln w="9525">
            <a:noFill/>
            <a:miter lim="800000"/>
            <a:headEnd/>
            <a:tailEnd/>
          </a:ln>
        </p:spPr>
        <p:txBody>
          <a:bodyPr>
            <a:spAutoFit/>
          </a:bodyPr>
          <a:lstStyle/>
          <a:p>
            <a:r>
              <a:rPr lang="ja-JP" altLang="en-US"/>
              <a:t>の垂直水平パリティ符号を考える。このとき、次の情報ビットから垂直水平符号を求めよ。</a:t>
            </a:r>
          </a:p>
        </p:txBody>
      </p:sp>
      <p:graphicFrame>
        <p:nvGraphicFramePr>
          <p:cNvPr id="20483" name="Object 3"/>
          <p:cNvGraphicFramePr>
            <a:graphicFrameLocks noChangeAspect="1"/>
          </p:cNvGraphicFramePr>
          <p:nvPr/>
        </p:nvGraphicFramePr>
        <p:xfrm>
          <a:off x="500063" y="2214563"/>
          <a:ext cx="4572000" cy="762000"/>
        </p:xfrm>
        <a:graphic>
          <a:graphicData uri="http://schemas.openxmlformats.org/presentationml/2006/ole">
            <p:oleObj spid="_x0000_s20483" name="Equation" r:id="rId4" imgW="1371600" imgH="228600" progId="Equation.DSMT4">
              <p:embed/>
            </p:oleObj>
          </a:graphicData>
        </a:graphic>
      </p:graphicFrame>
      <p:graphicFrame>
        <p:nvGraphicFramePr>
          <p:cNvPr id="20484" name="Object 4"/>
          <p:cNvGraphicFramePr>
            <a:graphicFrameLocks noChangeAspect="1"/>
          </p:cNvGraphicFramePr>
          <p:nvPr/>
        </p:nvGraphicFramePr>
        <p:xfrm>
          <a:off x="228600" y="3214688"/>
          <a:ext cx="8629650" cy="1943100"/>
        </p:xfrm>
        <a:graphic>
          <a:graphicData uri="http://schemas.openxmlformats.org/presentationml/2006/ole">
            <p:oleObj spid="_x0000_s20484" name="Equation" r:id="rId5" imgW="3047760" imgH="685800" progId="Equation.DSMT4">
              <p:embed/>
            </p:oleObj>
          </a:graphicData>
        </a:graphic>
      </p:graphicFrame>
      <p:graphicFrame>
        <p:nvGraphicFramePr>
          <p:cNvPr id="20485" name="Object 5"/>
          <p:cNvGraphicFramePr>
            <a:graphicFrameLocks noChangeAspect="1"/>
          </p:cNvGraphicFramePr>
          <p:nvPr/>
        </p:nvGraphicFramePr>
        <p:xfrm>
          <a:off x="1214438" y="5429250"/>
          <a:ext cx="5214937" cy="752475"/>
        </p:xfrm>
        <a:graphic>
          <a:graphicData uri="http://schemas.openxmlformats.org/presentationml/2006/ole">
            <p:oleObj spid="_x0000_s20485" name="Equation" r:id="rId6" imgW="1409400" imgH="203040" progId="Equation.DSMT4">
              <p:embed/>
            </p:oleObj>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1" name="スライド番号プレースホルダ 4"/>
          <p:cNvSpPr>
            <a:spLocks noGrp="1"/>
          </p:cNvSpPr>
          <p:nvPr>
            <p:ph type="sldNum" sz="quarter" idx="12"/>
          </p:nvPr>
        </p:nvSpPr>
        <p:spPr>
          <a:noFill/>
        </p:spPr>
        <p:txBody>
          <a:bodyPr/>
          <a:lstStyle/>
          <a:p>
            <a:fld id="{10EA7877-8806-4366-885E-77D343756619}" type="slidenum">
              <a:rPr lang="en-US" altLang="ja-JP" smtClean="0"/>
              <a:pPr/>
              <a:t>28</a:t>
            </a:fld>
            <a:endParaRPr lang="en-US" altLang="ja-JP" smtClean="0"/>
          </a:p>
        </p:txBody>
      </p:sp>
      <p:sp>
        <p:nvSpPr>
          <p:cNvPr id="21512" name="Rectangle 2"/>
          <p:cNvSpPr>
            <a:spLocks noGrp="1" noChangeArrowheads="1"/>
          </p:cNvSpPr>
          <p:nvPr>
            <p:ph type="title"/>
          </p:nvPr>
        </p:nvSpPr>
        <p:spPr/>
        <p:txBody>
          <a:bodyPr/>
          <a:lstStyle/>
          <a:p>
            <a:pPr eaLnBrk="1" hangingPunct="1"/>
            <a:r>
              <a:rPr lang="ja-JP" altLang="en-US" smtClean="0"/>
              <a:t>練習</a:t>
            </a:r>
          </a:p>
        </p:txBody>
      </p:sp>
      <p:graphicFrame>
        <p:nvGraphicFramePr>
          <p:cNvPr id="21506" name="Object 2"/>
          <p:cNvGraphicFramePr>
            <a:graphicFrameLocks noChangeAspect="1"/>
          </p:cNvGraphicFramePr>
          <p:nvPr/>
        </p:nvGraphicFramePr>
        <p:xfrm>
          <a:off x="938213" y="685800"/>
          <a:ext cx="5767387" cy="636588"/>
        </p:xfrm>
        <a:graphic>
          <a:graphicData uri="http://schemas.openxmlformats.org/presentationml/2006/ole">
            <p:oleObj spid="_x0000_s21506" name="Equation" r:id="rId3" imgW="2070000" imgH="228600" progId="Equation.DSMT4">
              <p:embed/>
            </p:oleObj>
          </a:graphicData>
        </a:graphic>
      </p:graphicFrame>
      <p:sp>
        <p:nvSpPr>
          <p:cNvPr id="21513" name="Text Box 4"/>
          <p:cNvSpPr txBox="1">
            <a:spLocks noChangeArrowheads="1"/>
          </p:cNvSpPr>
          <p:nvPr/>
        </p:nvSpPr>
        <p:spPr bwMode="auto">
          <a:xfrm>
            <a:off x="609600" y="1371600"/>
            <a:ext cx="7483475" cy="822325"/>
          </a:xfrm>
          <a:prstGeom prst="rect">
            <a:avLst/>
          </a:prstGeom>
          <a:noFill/>
          <a:ln w="9525">
            <a:noFill/>
            <a:miter lim="800000"/>
            <a:headEnd/>
            <a:tailEnd/>
          </a:ln>
        </p:spPr>
        <p:txBody>
          <a:bodyPr>
            <a:spAutoFit/>
          </a:bodyPr>
          <a:lstStyle/>
          <a:p>
            <a:r>
              <a:rPr lang="ja-JP" altLang="en-US"/>
              <a:t>の垂直水平パリティ符号を考える。このとき、次の情報ビットから垂直水平パリティ符号を求めよ。</a:t>
            </a:r>
          </a:p>
        </p:txBody>
      </p:sp>
      <p:sp>
        <p:nvSpPr>
          <p:cNvPr id="21514" name="Text Box 5"/>
          <p:cNvSpPr txBox="1">
            <a:spLocks noChangeArrowheads="1"/>
          </p:cNvSpPr>
          <p:nvPr/>
        </p:nvSpPr>
        <p:spPr bwMode="auto">
          <a:xfrm>
            <a:off x="381000" y="2209800"/>
            <a:ext cx="696913" cy="457200"/>
          </a:xfrm>
          <a:prstGeom prst="rect">
            <a:avLst/>
          </a:prstGeom>
          <a:noFill/>
          <a:ln w="9525">
            <a:noFill/>
            <a:miter lim="800000"/>
            <a:headEnd/>
            <a:tailEnd/>
          </a:ln>
        </p:spPr>
        <p:txBody>
          <a:bodyPr wrap="none">
            <a:spAutoFit/>
          </a:bodyPr>
          <a:lstStyle/>
          <a:p>
            <a:r>
              <a:rPr lang="ja-JP" altLang="en-US"/>
              <a:t>（１）</a:t>
            </a:r>
          </a:p>
        </p:txBody>
      </p:sp>
      <p:sp>
        <p:nvSpPr>
          <p:cNvPr id="21515" name="Text Box 6"/>
          <p:cNvSpPr txBox="1">
            <a:spLocks noChangeArrowheads="1"/>
          </p:cNvSpPr>
          <p:nvPr/>
        </p:nvSpPr>
        <p:spPr bwMode="auto">
          <a:xfrm>
            <a:off x="457200" y="3886200"/>
            <a:ext cx="696913" cy="457200"/>
          </a:xfrm>
          <a:prstGeom prst="rect">
            <a:avLst/>
          </a:prstGeom>
          <a:noFill/>
          <a:ln w="9525">
            <a:noFill/>
            <a:miter lim="800000"/>
            <a:headEnd/>
            <a:tailEnd/>
          </a:ln>
        </p:spPr>
        <p:txBody>
          <a:bodyPr wrap="none">
            <a:spAutoFit/>
          </a:bodyPr>
          <a:lstStyle/>
          <a:p>
            <a:r>
              <a:rPr lang="ja-JP" altLang="en-US"/>
              <a:t>（３）</a:t>
            </a:r>
          </a:p>
        </p:txBody>
      </p:sp>
      <p:sp>
        <p:nvSpPr>
          <p:cNvPr id="21516" name="Text Box 7"/>
          <p:cNvSpPr txBox="1">
            <a:spLocks noChangeArrowheads="1"/>
          </p:cNvSpPr>
          <p:nvPr/>
        </p:nvSpPr>
        <p:spPr bwMode="auto">
          <a:xfrm>
            <a:off x="457200" y="2971800"/>
            <a:ext cx="696913" cy="457200"/>
          </a:xfrm>
          <a:prstGeom prst="rect">
            <a:avLst/>
          </a:prstGeom>
          <a:noFill/>
          <a:ln w="9525">
            <a:noFill/>
            <a:miter lim="800000"/>
            <a:headEnd/>
            <a:tailEnd/>
          </a:ln>
        </p:spPr>
        <p:txBody>
          <a:bodyPr wrap="none">
            <a:spAutoFit/>
          </a:bodyPr>
          <a:lstStyle/>
          <a:p>
            <a:r>
              <a:rPr lang="ja-JP" altLang="en-US"/>
              <a:t>（２）</a:t>
            </a:r>
          </a:p>
        </p:txBody>
      </p:sp>
      <p:sp>
        <p:nvSpPr>
          <p:cNvPr id="21517" name="Text Box 8"/>
          <p:cNvSpPr txBox="1">
            <a:spLocks noChangeArrowheads="1"/>
          </p:cNvSpPr>
          <p:nvPr/>
        </p:nvSpPr>
        <p:spPr bwMode="auto">
          <a:xfrm>
            <a:off x="533400" y="5029200"/>
            <a:ext cx="696913" cy="457200"/>
          </a:xfrm>
          <a:prstGeom prst="rect">
            <a:avLst/>
          </a:prstGeom>
          <a:noFill/>
          <a:ln w="9525">
            <a:noFill/>
            <a:miter lim="800000"/>
            <a:headEnd/>
            <a:tailEnd/>
          </a:ln>
        </p:spPr>
        <p:txBody>
          <a:bodyPr wrap="none">
            <a:spAutoFit/>
          </a:bodyPr>
          <a:lstStyle/>
          <a:p>
            <a:r>
              <a:rPr lang="ja-JP" altLang="en-US"/>
              <a:t>（４）</a:t>
            </a:r>
          </a:p>
        </p:txBody>
      </p:sp>
      <p:graphicFrame>
        <p:nvGraphicFramePr>
          <p:cNvPr id="21507" name="Object 3"/>
          <p:cNvGraphicFramePr>
            <a:graphicFrameLocks noChangeAspect="1"/>
          </p:cNvGraphicFramePr>
          <p:nvPr/>
        </p:nvGraphicFramePr>
        <p:xfrm>
          <a:off x="1714500" y="2428875"/>
          <a:ext cx="2116138" cy="762000"/>
        </p:xfrm>
        <a:graphic>
          <a:graphicData uri="http://schemas.openxmlformats.org/presentationml/2006/ole">
            <p:oleObj spid="_x0000_s21507" name="Equation" r:id="rId4" imgW="634680" imgH="228600" progId="Equation.DSMT4">
              <p:embed/>
            </p:oleObj>
          </a:graphicData>
        </a:graphic>
      </p:graphicFrame>
      <p:graphicFrame>
        <p:nvGraphicFramePr>
          <p:cNvPr id="21508" name="Object 4"/>
          <p:cNvGraphicFramePr>
            <a:graphicFrameLocks noChangeAspect="1"/>
          </p:cNvGraphicFramePr>
          <p:nvPr/>
        </p:nvGraphicFramePr>
        <p:xfrm>
          <a:off x="1752600" y="3429000"/>
          <a:ext cx="2073275" cy="762000"/>
        </p:xfrm>
        <a:graphic>
          <a:graphicData uri="http://schemas.openxmlformats.org/presentationml/2006/ole">
            <p:oleObj spid="_x0000_s21508" name="Equation" r:id="rId5" imgW="622080" imgH="228600" progId="Equation.DSMT4">
              <p:embed/>
            </p:oleObj>
          </a:graphicData>
        </a:graphic>
      </p:graphicFrame>
      <p:graphicFrame>
        <p:nvGraphicFramePr>
          <p:cNvPr id="21509" name="Object 5"/>
          <p:cNvGraphicFramePr>
            <a:graphicFrameLocks noChangeAspect="1"/>
          </p:cNvGraphicFramePr>
          <p:nvPr/>
        </p:nvGraphicFramePr>
        <p:xfrm>
          <a:off x="1676400" y="4343400"/>
          <a:ext cx="2073275" cy="762000"/>
        </p:xfrm>
        <a:graphic>
          <a:graphicData uri="http://schemas.openxmlformats.org/presentationml/2006/ole">
            <p:oleObj spid="_x0000_s21509" name="Equation" r:id="rId6" imgW="622080" imgH="228600" progId="Equation.DSMT4">
              <p:embed/>
            </p:oleObj>
          </a:graphicData>
        </a:graphic>
      </p:graphicFrame>
      <p:graphicFrame>
        <p:nvGraphicFramePr>
          <p:cNvPr id="21510" name="Object 6"/>
          <p:cNvGraphicFramePr>
            <a:graphicFrameLocks noChangeAspect="1"/>
          </p:cNvGraphicFramePr>
          <p:nvPr/>
        </p:nvGraphicFramePr>
        <p:xfrm>
          <a:off x="1655763" y="5486400"/>
          <a:ext cx="2114550" cy="762000"/>
        </p:xfrm>
        <a:graphic>
          <a:graphicData uri="http://schemas.openxmlformats.org/presentationml/2006/ole">
            <p:oleObj spid="_x0000_s21510" name="Equation" r:id="rId7" imgW="634680" imgH="228600" progId="Equation.DSMT4">
              <p:embed/>
            </p:oleObj>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6" name="スライド番号プレースホルダ 4"/>
          <p:cNvSpPr>
            <a:spLocks noGrp="1"/>
          </p:cNvSpPr>
          <p:nvPr>
            <p:ph type="sldNum" sz="quarter" idx="12"/>
          </p:nvPr>
        </p:nvSpPr>
        <p:spPr>
          <a:noFill/>
        </p:spPr>
        <p:txBody>
          <a:bodyPr/>
          <a:lstStyle/>
          <a:p>
            <a:fld id="{C9360DF3-F37A-439E-A926-7BA9160EE31E}" type="slidenum">
              <a:rPr lang="en-US" altLang="ja-JP" smtClean="0"/>
              <a:pPr/>
              <a:t>29</a:t>
            </a:fld>
            <a:endParaRPr lang="en-US" altLang="ja-JP" smtClean="0"/>
          </a:p>
        </p:txBody>
      </p:sp>
      <p:sp>
        <p:nvSpPr>
          <p:cNvPr id="22537" name="Rectangle 2"/>
          <p:cNvSpPr>
            <a:spLocks noGrp="1" noChangeArrowheads="1"/>
          </p:cNvSpPr>
          <p:nvPr>
            <p:ph type="title"/>
          </p:nvPr>
        </p:nvSpPr>
        <p:spPr/>
        <p:txBody>
          <a:bodyPr/>
          <a:lstStyle/>
          <a:p>
            <a:pPr eaLnBrk="1" hangingPunct="1"/>
            <a:r>
              <a:rPr lang="ja-JP" altLang="en-US" smtClean="0"/>
              <a:t>誤り訂正例</a:t>
            </a:r>
          </a:p>
        </p:txBody>
      </p:sp>
      <p:graphicFrame>
        <p:nvGraphicFramePr>
          <p:cNvPr id="22530" name="Object 2"/>
          <p:cNvGraphicFramePr>
            <a:graphicFrameLocks noChangeAspect="1"/>
          </p:cNvGraphicFramePr>
          <p:nvPr/>
        </p:nvGraphicFramePr>
        <p:xfrm>
          <a:off x="938213" y="685800"/>
          <a:ext cx="5767387" cy="636588"/>
        </p:xfrm>
        <a:graphic>
          <a:graphicData uri="http://schemas.openxmlformats.org/presentationml/2006/ole">
            <p:oleObj spid="_x0000_s22530" name="Equation" r:id="rId3" imgW="2070000" imgH="228600" progId="Equation.DSMT4">
              <p:embed/>
            </p:oleObj>
          </a:graphicData>
        </a:graphic>
      </p:graphicFrame>
      <p:sp>
        <p:nvSpPr>
          <p:cNvPr id="22538" name="Text Box 4"/>
          <p:cNvSpPr txBox="1">
            <a:spLocks noChangeArrowheads="1"/>
          </p:cNvSpPr>
          <p:nvPr/>
        </p:nvSpPr>
        <p:spPr bwMode="auto">
          <a:xfrm>
            <a:off x="609600" y="1371600"/>
            <a:ext cx="7483475" cy="822325"/>
          </a:xfrm>
          <a:prstGeom prst="rect">
            <a:avLst/>
          </a:prstGeom>
          <a:noFill/>
          <a:ln w="9525">
            <a:noFill/>
            <a:miter lim="800000"/>
            <a:headEnd/>
            <a:tailEnd/>
          </a:ln>
        </p:spPr>
        <p:txBody>
          <a:bodyPr>
            <a:spAutoFit/>
          </a:bodyPr>
          <a:lstStyle/>
          <a:p>
            <a:r>
              <a:rPr lang="ja-JP" altLang="en-US"/>
              <a:t>の垂直水平パリティ符号を考える。このとき、次の符号から誤りを訂正せよ。</a:t>
            </a:r>
          </a:p>
        </p:txBody>
      </p:sp>
      <p:graphicFrame>
        <p:nvGraphicFramePr>
          <p:cNvPr id="22531" name="Object 3"/>
          <p:cNvGraphicFramePr>
            <a:graphicFrameLocks noChangeAspect="1"/>
          </p:cNvGraphicFramePr>
          <p:nvPr/>
        </p:nvGraphicFramePr>
        <p:xfrm>
          <a:off x="1071563" y="2071688"/>
          <a:ext cx="4826000" cy="676275"/>
        </p:xfrm>
        <a:graphic>
          <a:graphicData uri="http://schemas.openxmlformats.org/presentationml/2006/ole">
            <p:oleObj spid="_x0000_s22531" name="Equation" r:id="rId4" imgW="1447560" imgH="203040" progId="Equation.DSMT4">
              <p:embed/>
            </p:oleObj>
          </a:graphicData>
        </a:graphic>
      </p:graphicFrame>
      <p:graphicFrame>
        <p:nvGraphicFramePr>
          <p:cNvPr id="22532" name="Object 4"/>
          <p:cNvGraphicFramePr>
            <a:graphicFrameLocks noChangeAspect="1"/>
          </p:cNvGraphicFramePr>
          <p:nvPr/>
        </p:nvGraphicFramePr>
        <p:xfrm>
          <a:off x="523875" y="2971800"/>
          <a:ext cx="1436688" cy="1828800"/>
        </p:xfrm>
        <a:graphic>
          <a:graphicData uri="http://schemas.openxmlformats.org/presentationml/2006/ole">
            <p:oleObj spid="_x0000_s22532" name="Equation" r:id="rId5" imgW="558720" imgH="711000" progId="Equation.DSMT4">
              <p:embed/>
            </p:oleObj>
          </a:graphicData>
        </a:graphic>
      </p:graphicFrame>
      <p:sp>
        <p:nvSpPr>
          <p:cNvPr id="22539" name="Line 12"/>
          <p:cNvSpPr>
            <a:spLocks noChangeShapeType="1"/>
          </p:cNvSpPr>
          <p:nvPr/>
        </p:nvSpPr>
        <p:spPr bwMode="auto">
          <a:xfrm>
            <a:off x="295275" y="3276600"/>
            <a:ext cx="1981200" cy="0"/>
          </a:xfrm>
          <a:prstGeom prst="line">
            <a:avLst/>
          </a:prstGeom>
          <a:noFill/>
          <a:ln w="9525">
            <a:solidFill>
              <a:srgbClr val="FF0000"/>
            </a:solidFill>
            <a:prstDash val="sysDot"/>
            <a:round/>
            <a:headEnd/>
            <a:tailEnd/>
          </a:ln>
        </p:spPr>
        <p:txBody>
          <a:bodyPr/>
          <a:lstStyle/>
          <a:p>
            <a:endParaRPr lang="ja-JP" altLang="en-US"/>
          </a:p>
        </p:txBody>
      </p:sp>
      <p:sp>
        <p:nvSpPr>
          <p:cNvPr id="22540" name="Line 13"/>
          <p:cNvSpPr>
            <a:spLocks noChangeShapeType="1"/>
          </p:cNvSpPr>
          <p:nvPr/>
        </p:nvSpPr>
        <p:spPr bwMode="auto">
          <a:xfrm>
            <a:off x="1209675" y="2971800"/>
            <a:ext cx="0" cy="1752600"/>
          </a:xfrm>
          <a:prstGeom prst="line">
            <a:avLst/>
          </a:prstGeom>
          <a:noFill/>
          <a:ln w="9525">
            <a:solidFill>
              <a:srgbClr val="FF0000"/>
            </a:solidFill>
            <a:prstDash val="sysDot"/>
            <a:round/>
            <a:headEnd/>
            <a:tailEnd/>
          </a:ln>
        </p:spPr>
        <p:txBody>
          <a:bodyPr/>
          <a:lstStyle/>
          <a:p>
            <a:endParaRPr lang="ja-JP" altLang="en-US"/>
          </a:p>
        </p:txBody>
      </p:sp>
      <p:sp>
        <p:nvSpPr>
          <p:cNvPr id="22541" name="Text Box 14"/>
          <p:cNvSpPr txBox="1">
            <a:spLocks noChangeArrowheads="1"/>
          </p:cNvSpPr>
          <p:nvPr/>
        </p:nvSpPr>
        <p:spPr bwMode="auto">
          <a:xfrm>
            <a:off x="2857500" y="2857500"/>
            <a:ext cx="4627563" cy="822325"/>
          </a:xfrm>
          <a:prstGeom prst="rect">
            <a:avLst/>
          </a:prstGeom>
          <a:noFill/>
          <a:ln w="9525">
            <a:noFill/>
            <a:miter lim="800000"/>
            <a:headEnd/>
            <a:tailEnd/>
          </a:ln>
        </p:spPr>
        <p:txBody>
          <a:bodyPr wrap="none">
            <a:spAutoFit/>
          </a:bodyPr>
          <a:lstStyle/>
          <a:p>
            <a:r>
              <a:rPr lang="ja-JP" altLang="en-US"/>
              <a:t>パリティの検査から、</a:t>
            </a:r>
          </a:p>
          <a:p>
            <a:r>
              <a:rPr lang="ja-JP" altLang="en-US"/>
              <a:t>　　　が誤っていることが判明する。</a:t>
            </a:r>
          </a:p>
        </p:txBody>
      </p:sp>
      <p:graphicFrame>
        <p:nvGraphicFramePr>
          <p:cNvPr id="22533" name="Object 5"/>
          <p:cNvGraphicFramePr>
            <a:graphicFrameLocks noChangeAspect="1"/>
          </p:cNvGraphicFramePr>
          <p:nvPr/>
        </p:nvGraphicFramePr>
        <p:xfrm>
          <a:off x="2933700" y="3162300"/>
          <a:ext cx="566738" cy="636588"/>
        </p:xfrm>
        <a:graphic>
          <a:graphicData uri="http://schemas.openxmlformats.org/presentationml/2006/ole">
            <p:oleObj spid="_x0000_s22533" name="Equation" r:id="rId6" imgW="203040" imgH="228600" progId="Equation.DSMT4">
              <p:embed/>
            </p:oleObj>
          </a:graphicData>
        </a:graphic>
      </p:graphicFrame>
      <p:sp>
        <p:nvSpPr>
          <p:cNvPr id="22542" name="Text Box 16"/>
          <p:cNvSpPr txBox="1">
            <a:spLocks noChangeArrowheads="1"/>
          </p:cNvSpPr>
          <p:nvPr/>
        </p:nvSpPr>
        <p:spPr bwMode="auto">
          <a:xfrm>
            <a:off x="285750" y="5214938"/>
            <a:ext cx="5646738" cy="461962"/>
          </a:xfrm>
          <a:prstGeom prst="rect">
            <a:avLst/>
          </a:prstGeom>
          <a:noFill/>
          <a:ln w="9525">
            <a:noFill/>
            <a:miter lim="800000"/>
            <a:headEnd/>
            <a:tailEnd/>
          </a:ln>
        </p:spPr>
        <p:txBody>
          <a:bodyPr wrap="none">
            <a:spAutoFit/>
          </a:bodyPr>
          <a:lstStyle/>
          <a:p>
            <a:r>
              <a:rPr lang="ja-JP" altLang="en-US"/>
              <a:t>誤りベクトルと、正しい符号は以下である。</a:t>
            </a:r>
          </a:p>
        </p:txBody>
      </p:sp>
      <p:graphicFrame>
        <p:nvGraphicFramePr>
          <p:cNvPr id="22534" name="Object 6"/>
          <p:cNvGraphicFramePr>
            <a:graphicFrameLocks noChangeAspect="1"/>
          </p:cNvGraphicFramePr>
          <p:nvPr/>
        </p:nvGraphicFramePr>
        <p:xfrm>
          <a:off x="3714750" y="5715000"/>
          <a:ext cx="4826000" cy="677863"/>
        </p:xfrm>
        <a:graphic>
          <a:graphicData uri="http://schemas.openxmlformats.org/presentationml/2006/ole">
            <p:oleObj spid="_x0000_s22534" name="Equation" r:id="rId7" imgW="1447560" imgH="203040" progId="Equation.DSMT4">
              <p:embed/>
            </p:oleObj>
          </a:graphicData>
        </a:graphic>
      </p:graphicFrame>
      <p:sp>
        <p:nvSpPr>
          <p:cNvPr id="22543" name="AutoShape 10"/>
          <p:cNvSpPr>
            <a:spLocks noChangeArrowheads="1"/>
          </p:cNvSpPr>
          <p:nvPr/>
        </p:nvSpPr>
        <p:spPr bwMode="auto">
          <a:xfrm>
            <a:off x="2571750" y="3857625"/>
            <a:ext cx="6215063" cy="1285875"/>
          </a:xfrm>
          <a:prstGeom prst="wedgeRoundRectCallout">
            <a:avLst>
              <a:gd name="adj1" fmla="val -59796"/>
              <a:gd name="adj2" fmla="val -6694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2544" name="Text Box 14"/>
          <p:cNvSpPr txBox="1">
            <a:spLocks noChangeArrowheads="1"/>
          </p:cNvSpPr>
          <p:nvPr/>
        </p:nvSpPr>
        <p:spPr bwMode="auto">
          <a:xfrm>
            <a:off x="2643188" y="3857625"/>
            <a:ext cx="6072187" cy="1200150"/>
          </a:xfrm>
          <a:prstGeom prst="rect">
            <a:avLst/>
          </a:prstGeom>
          <a:noFill/>
          <a:ln w="9525">
            <a:noFill/>
            <a:miter lim="800000"/>
            <a:headEnd/>
            <a:tailEnd/>
          </a:ln>
        </p:spPr>
        <p:txBody>
          <a:bodyPr>
            <a:spAutoFit/>
          </a:bodyPr>
          <a:lstStyle/>
          <a:p>
            <a:r>
              <a:rPr lang="ja-JP" altLang="en-US"/>
              <a:t>行ベクトル毎、列ベクトル毎にパリティ検査を行い、誤りっている行と列の交差している箇所が誤りである。</a:t>
            </a:r>
          </a:p>
        </p:txBody>
      </p:sp>
      <p:graphicFrame>
        <p:nvGraphicFramePr>
          <p:cNvPr id="22535" name="Object 14"/>
          <p:cNvGraphicFramePr>
            <a:graphicFrameLocks noChangeAspect="1"/>
          </p:cNvGraphicFramePr>
          <p:nvPr/>
        </p:nvGraphicFramePr>
        <p:xfrm>
          <a:off x="285750" y="5786438"/>
          <a:ext cx="3175000" cy="592137"/>
        </p:xfrm>
        <a:graphic>
          <a:graphicData uri="http://schemas.openxmlformats.org/presentationml/2006/ole">
            <p:oleObj spid="_x0000_s22535" name="Equation" r:id="rId8" imgW="952200" imgH="177480" progId="Equation.DSMT4">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番号プレースホルダ 4"/>
          <p:cNvSpPr>
            <a:spLocks noGrp="1"/>
          </p:cNvSpPr>
          <p:nvPr>
            <p:ph type="sldNum" sz="quarter" idx="12"/>
          </p:nvPr>
        </p:nvSpPr>
        <p:spPr>
          <a:noFill/>
        </p:spPr>
        <p:txBody>
          <a:bodyPr/>
          <a:lstStyle/>
          <a:p>
            <a:fld id="{165EE7C8-0FDF-4212-9F5E-14DC1A7F5BE9}" type="slidenum">
              <a:rPr lang="en-US" altLang="ja-JP" smtClean="0"/>
              <a:pPr/>
              <a:t>3</a:t>
            </a:fld>
            <a:endParaRPr lang="en-US" altLang="ja-JP" smtClean="0"/>
          </a:p>
        </p:txBody>
      </p:sp>
      <p:sp>
        <p:nvSpPr>
          <p:cNvPr id="45059" name="Rectangle 2"/>
          <p:cNvSpPr>
            <a:spLocks noGrp="1" noChangeArrowheads="1"/>
          </p:cNvSpPr>
          <p:nvPr>
            <p:ph type="title"/>
          </p:nvPr>
        </p:nvSpPr>
        <p:spPr>
          <a:xfrm>
            <a:off x="0" y="2438400"/>
            <a:ext cx="9144000" cy="1776413"/>
          </a:xfrm>
        </p:spPr>
        <p:txBody>
          <a:bodyPr/>
          <a:lstStyle/>
          <a:p>
            <a:pPr algn="ctr" eaLnBrk="1" hangingPunct="1"/>
            <a:r>
              <a:rPr lang="ja-JP" altLang="en-US" smtClean="0"/>
              <a:t>誤り検出符号</a:t>
            </a:r>
            <a:r>
              <a:rPr lang="en-US" altLang="ja-JP" smtClean="0"/>
              <a:t/>
            </a:r>
            <a:br>
              <a:rPr lang="en-US" altLang="ja-JP" smtClean="0"/>
            </a:br>
            <a:r>
              <a:rPr lang="ja-JP" altLang="en-US" smtClean="0"/>
              <a:t>（パリティ検査符号）</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9" name="スライド番号プレースホルダ 4"/>
          <p:cNvSpPr>
            <a:spLocks noGrp="1"/>
          </p:cNvSpPr>
          <p:nvPr>
            <p:ph type="sldNum" sz="quarter" idx="12"/>
          </p:nvPr>
        </p:nvSpPr>
        <p:spPr>
          <a:noFill/>
        </p:spPr>
        <p:txBody>
          <a:bodyPr/>
          <a:lstStyle/>
          <a:p>
            <a:fld id="{BB3D2AFA-BD2A-4884-BDA3-0D9F6C57125B}" type="slidenum">
              <a:rPr lang="en-US" altLang="ja-JP" smtClean="0"/>
              <a:pPr/>
              <a:t>30</a:t>
            </a:fld>
            <a:endParaRPr lang="en-US" altLang="ja-JP" smtClean="0"/>
          </a:p>
        </p:txBody>
      </p:sp>
      <p:sp>
        <p:nvSpPr>
          <p:cNvPr id="23560" name="Rectangle 2"/>
          <p:cNvSpPr>
            <a:spLocks noGrp="1" noChangeArrowheads="1"/>
          </p:cNvSpPr>
          <p:nvPr>
            <p:ph type="title"/>
          </p:nvPr>
        </p:nvSpPr>
        <p:spPr/>
        <p:txBody>
          <a:bodyPr/>
          <a:lstStyle/>
          <a:p>
            <a:pPr eaLnBrk="1" hangingPunct="1"/>
            <a:r>
              <a:rPr lang="ja-JP" altLang="en-US" smtClean="0"/>
              <a:t>練習</a:t>
            </a:r>
          </a:p>
        </p:txBody>
      </p:sp>
      <p:graphicFrame>
        <p:nvGraphicFramePr>
          <p:cNvPr id="23554" name="Object 2"/>
          <p:cNvGraphicFramePr>
            <a:graphicFrameLocks noChangeAspect="1"/>
          </p:cNvGraphicFramePr>
          <p:nvPr/>
        </p:nvGraphicFramePr>
        <p:xfrm>
          <a:off x="938213" y="685800"/>
          <a:ext cx="5767387" cy="636588"/>
        </p:xfrm>
        <a:graphic>
          <a:graphicData uri="http://schemas.openxmlformats.org/presentationml/2006/ole">
            <p:oleObj spid="_x0000_s23554" name="Equation" r:id="rId3" imgW="2070000" imgH="228600" progId="Equation.DSMT4">
              <p:embed/>
            </p:oleObj>
          </a:graphicData>
        </a:graphic>
      </p:graphicFrame>
      <p:sp>
        <p:nvSpPr>
          <p:cNvPr id="23561" name="Text Box 4"/>
          <p:cNvSpPr txBox="1">
            <a:spLocks noChangeArrowheads="1"/>
          </p:cNvSpPr>
          <p:nvPr/>
        </p:nvSpPr>
        <p:spPr bwMode="auto">
          <a:xfrm>
            <a:off x="609600" y="1371600"/>
            <a:ext cx="7483475" cy="822325"/>
          </a:xfrm>
          <a:prstGeom prst="rect">
            <a:avLst/>
          </a:prstGeom>
          <a:noFill/>
          <a:ln w="9525">
            <a:noFill/>
            <a:miter lim="800000"/>
            <a:headEnd/>
            <a:tailEnd/>
          </a:ln>
        </p:spPr>
        <p:txBody>
          <a:bodyPr>
            <a:spAutoFit/>
          </a:bodyPr>
          <a:lstStyle/>
          <a:p>
            <a:r>
              <a:rPr lang="ja-JP" altLang="en-US"/>
              <a:t>の垂直水平パリティ符号を考える。このとき、このとき、次の符号から誤りを訂正せよ。</a:t>
            </a:r>
          </a:p>
        </p:txBody>
      </p:sp>
      <p:sp>
        <p:nvSpPr>
          <p:cNvPr id="23562" name="Text Box 5"/>
          <p:cNvSpPr txBox="1">
            <a:spLocks noChangeArrowheads="1"/>
          </p:cNvSpPr>
          <p:nvPr/>
        </p:nvSpPr>
        <p:spPr bwMode="auto">
          <a:xfrm>
            <a:off x="381000" y="2209800"/>
            <a:ext cx="696913" cy="457200"/>
          </a:xfrm>
          <a:prstGeom prst="rect">
            <a:avLst/>
          </a:prstGeom>
          <a:noFill/>
          <a:ln w="9525">
            <a:noFill/>
            <a:miter lim="800000"/>
            <a:headEnd/>
            <a:tailEnd/>
          </a:ln>
        </p:spPr>
        <p:txBody>
          <a:bodyPr wrap="none">
            <a:spAutoFit/>
          </a:bodyPr>
          <a:lstStyle/>
          <a:p>
            <a:r>
              <a:rPr lang="ja-JP" altLang="en-US"/>
              <a:t>（１）</a:t>
            </a:r>
          </a:p>
        </p:txBody>
      </p:sp>
      <p:sp>
        <p:nvSpPr>
          <p:cNvPr id="23563" name="Text Box 6"/>
          <p:cNvSpPr txBox="1">
            <a:spLocks noChangeArrowheads="1"/>
          </p:cNvSpPr>
          <p:nvPr/>
        </p:nvSpPr>
        <p:spPr bwMode="auto">
          <a:xfrm>
            <a:off x="457200" y="3886200"/>
            <a:ext cx="696913" cy="457200"/>
          </a:xfrm>
          <a:prstGeom prst="rect">
            <a:avLst/>
          </a:prstGeom>
          <a:noFill/>
          <a:ln w="9525">
            <a:noFill/>
            <a:miter lim="800000"/>
            <a:headEnd/>
            <a:tailEnd/>
          </a:ln>
        </p:spPr>
        <p:txBody>
          <a:bodyPr wrap="none">
            <a:spAutoFit/>
          </a:bodyPr>
          <a:lstStyle/>
          <a:p>
            <a:r>
              <a:rPr lang="ja-JP" altLang="en-US"/>
              <a:t>（３）</a:t>
            </a:r>
          </a:p>
        </p:txBody>
      </p:sp>
      <p:sp>
        <p:nvSpPr>
          <p:cNvPr id="23564" name="Text Box 7"/>
          <p:cNvSpPr txBox="1">
            <a:spLocks noChangeArrowheads="1"/>
          </p:cNvSpPr>
          <p:nvPr/>
        </p:nvSpPr>
        <p:spPr bwMode="auto">
          <a:xfrm>
            <a:off x="457200" y="2971800"/>
            <a:ext cx="696913" cy="457200"/>
          </a:xfrm>
          <a:prstGeom prst="rect">
            <a:avLst/>
          </a:prstGeom>
          <a:noFill/>
          <a:ln w="9525">
            <a:noFill/>
            <a:miter lim="800000"/>
            <a:headEnd/>
            <a:tailEnd/>
          </a:ln>
        </p:spPr>
        <p:txBody>
          <a:bodyPr wrap="none">
            <a:spAutoFit/>
          </a:bodyPr>
          <a:lstStyle/>
          <a:p>
            <a:r>
              <a:rPr lang="ja-JP" altLang="en-US"/>
              <a:t>（２）</a:t>
            </a:r>
          </a:p>
        </p:txBody>
      </p:sp>
      <p:sp>
        <p:nvSpPr>
          <p:cNvPr id="23565" name="Text Box 8"/>
          <p:cNvSpPr txBox="1">
            <a:spLocks noChangeArrowheads="1"/>
          </p:cNvSpPr>
          <p:nvPr/>
        </p:nvSpPr>
        <p:spPr bwMode="auto">
          <a:xfrm>
            <a:off x="533400" y="5029200"/>
            <a:ext cx="696913" cy="457200"/>
          </a:xfrm>
          <a:prstGeom prst="rect">
            <a:avLst/>
          </a:prstGeom>
          <a:noFill/>
          <a:ln w="9525">
            <a:noFill/>
            <a:miter lim="800000"/>
            <a:headEnd/>
            <a:tailEnd/>
          </a:ln>
        </p:spPr>
        <p:txBody>
          <a:bodyPr wrap="none">
            <a:spAutoFit/>
          </a:bodyPr>
          <a:lstStyle/>
          <a:p>
            <a:r>
              <a:rPr lang="ja-JP" altLang="en-US"/>
              <a:t>（４）</a:t>
            </a:r>
          </a:p>
        </p:txBody>
      </p:sp>
      <p:graphicFrame>
        <p:nvGraphicFramePr>
          <p:cNvPr id="23555" name="Object 3"/>
          <p:cNvGraphicFramePr>
            <a:graphicFrameLocks noChangeAspect="1"/>
          </p:cNvGraphicFramePr>
          <p:nvPr/>
        </p:nvGraphicFramePr>
        <p:xfrm>
          <a:off x="1574800" y="2382838"/>
          <a:ext cx="3300413" cy="760412"/>
        </p:xfrm>
        <a:graphic>
          <a:graphicData uri="http://schemas.openxmlformats.org/presentationml/2006/ole">
            <p:oleObj spid="_x0000_s23555" name="Equation" r:id="rId4" imgW="990360" imgH="228600" progId="Equation.DSMT4">
              <p:embed/>
            </p:oleObj>
          </a:graphicData>
        </a:graphic>
      </p:graphicFrame>
      <p:graphicFrame>
        <p:nvGraphicFramePr>
          <p:cNvPr id="23556" name="Object 4"/>
          <p:cNvGraphicFramePr>
            <a:graphicFrameLocks noChangeAspect="1"/>
          </p:cNvGraphicFramePr>
          <p:nvPr/>
        </p:nvGraphicFramePr>
        <p:xfrm>
          <a:off x="1477963" y="3221038"/>
          <a:ext cx="3343275" cy="760412"/>
        </p:xfrm>
        <a:graphic>
          <a:graphicData uri="http://schemas.openxmlformats.org/presentationml/2006/ole">
            <p:oleObj spid="_x0000_s23556" name="Equation" r:id="rId5" imgW="1002960" imgH="228600" progId="Equation.DSMT4">
              <p:embed/>
            </p:oleObj>
          </a:graphicData>
        </a:graphic>
      </p:graphicFrame>
      <p:graphicFrame>
        <p:nvGraphicFramePr>
          <p:cNvPr id="23557" name="Object 5"/>
          <p:cNvGraphicFramePr>
            <a:graphicFrameLocks noChangeAspect="1"/>
          </p:cNvGraphicFramePr>
          <p:nvPr/>
        </p:nvGraphicFramePr>
        <p:xfrm>
          <a:off x="1531938" y="4211638"/>
          <a:ext cx="3386137" cy="760412"/>
        </p:xfrm>
        <a:graphic>
          <a:graphicData uri="http://schemas.openxmlformats.org/presentationml/2006/ole">
            <p:oleObj spid="_x0000_s23557" name="Equation" r:id="rId6" imgW="1015920" imgH="228600" progId="Equation.DSMT4">
              <p:embed/>
            </p:oleObj>
          </a:graphicData>
        </a:graphic>
      </p:graphicFrame>
      <p:graphicFrame>
        <p:nvGraphicFramePr>
          <p:cNvPr id="23558" name="Object 6"/>
          <p:cNvGraphicFramePr>
            <a:graphicFrameLocks noChangeAspect="1"/>
          </p:cNvGraphicFramePr>
          <p:nvPr/>
        </p:nvGraphicFramePr>
        <p:xfrm>
          <a:off x="1357313" y="5286375"/>
          <a:ext cx="3384550" cy="760413"/>
        </p:xfrm>
        <a:graphic>
          <a:graphicData uri="http://schemas.openxmlformats.org/presentationml/2006/ole">
            <p:oleObj spid="_x0000_s23558" name="Equation" r:id="rId7" imgW="1015920" imgH="228600" progId="Equation.DSMT4">
              <p:embed/>
            </p:oleObj>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4" name="タイトル 1"/>
          <p:cNvSpPr>
            <a:spLocks noGrp="1"/>
          </p:cNvSpPr>
          <p:nvPr>
            <p:ph type="title"/>
          </p:nvPr>
        </p:nvSpPr>
        <p:spPr>
          <a:xfrm>
            <a:off x="-71438" y="214313"/>
            <a:ext cx="9144001" cy="609600"/>
          </a:xfrm>
        </p:spPr>
        <p:txBody>
          <a:bodyPr/>
          <a:lstStyle/>
          <a:p>
            <a:r>
              <a:rPr lang="ja-JP" altLang="en-US" sz="4000" smtClean="0"/>
              <a:t>垂直水平パリティ符号の符号語間距離</a:t>
            </a:r>
          </a:p>
        </p:txBody>
      </p:sp>
      <p:sp>
        <p:nvSpPr>
          <p:cNvPr id="24585" name="スライド番号プレースホルダ 2"/>
          <p:cNvSpPr>
            <a:spLocks noGrp="1"/>
          </p:cNvSpPr>
          <p:nvPr>
            <p:ph type="sldNum" sz="quarter" idx="12"/>
          </p:nvPr>
        </p:nvSpPr>
        <p:spPr>
          <a:noFill/>
        </p:spPr>
        <p:txBody>
          <a:bodyPr/>
          <a:lstStyle/>
          <a:p>
            <a:fld id="{CFC4FE7B-9642-4F7E-8A1E-2B7F18DA547B}" type="slidenum">
              <a:rPr lang="en-US" altLang="ja-JP" smtClean="0"/>
              <a:pPr/>
              <a:t>31</a:t>
            </a:fld>
            <a:endParaRPr lang="en-US" altLang="ja-JP" smtClean="0"/>
          </a:p>
        </p:txBody>
      </p:sp>
      <p:graphicFrame>
        <p:nvGraphicFramePr>
          <p:cNvPr id="24578" name="Object 2"/>
          <p:cNvGraphicFramePr>
            <a:graphicFrameLocks noChangeAspect="1"/>
          </p:cNvGraphicFramePr>
          <p:nvPr/>
        </p:nvGraphicFramePr>
        <p:xfrm>
          <a:off x="714375" y="714375"/>
          <a:ext cx="5767388" cy="636588"/>
        </p:xfrm>
        <a:graphic>
          <a:graphicData uri="http://schemas.openxmlformats.org/presentationml/2006/ole">
            <p:oleObj spid="_x0000_s24578" name="Equation" r:id="rId3" imgW="2070000" imgH="228600" progId="Equation.DSMT4">
              <p:embed/>
            </p:oleObj>
          </a:graphicData>
        </a:graphic>
      </p:graphicFrame>
      <p:sp>
        <p:nvSpPr>
          <p:cNvPr id="24586" name="Text Box 4"/>
          <p:cNvSpPr txBox="1">
            <a:spLocks noChangeArrowheads="1"/>
          </p:cNvSpPr>
          <p:nvPr/>
        </p:nvSpPr>
        <p:spPr bwMode="auto">
          <a:xfrm>
            <a:off x="571500" y="1428750"/>
            <a:ext cx="8105775" cy="830263"/>
          </a:xfrm>
          <a:prstGeom prst="rect">
            <a:avLst/>
          </a:prstGeom>
          <a:noFill/>
          <a:ln w="9525">
            <a:noFill/>
            <a:miter lim="800000"/>
            <a:headEnd/>
            <a:tailEnd/>
          </a:ln>
        </p:spPr>
        <p:txBody>
          <a:bodyPr>
            <a:spAutoFit/>
          </a:bodyPr>
          <a:lstStyle/>
          <a:p>
            <a:r>
              <a:rPr lang="ja-JP" altLang="en-US"/>
              <a:t>で定義される垂直水平パリティ符号のの各符号語間の距離において、次式がなりたつ。</a:t>
            </a:r>
          </a:p>
        </p:txBody>
      </p:sp>
      <p:graphicFrame>
        <p:nvGraphicFramePr>
          <p:cNvPr id="24579" name="Object 4"/>
          <p:cNvGraphicFramePr>
            <a:graphicFrameLocks noChangeAspect="1"/>
          </p:cNvGraphicFramePr>
          <p:nvPr/>
        </p:nvGraphicFramePr>
        <p:xfrm>
          <a:off x="785813" y="2214563"/>
          <a:ext cx="6715125" cy="981075"/>
        </p:xfrm>
        <a:graphic>
          <a:graphicData uri="http://schemas.openxmlformats.org/presentationml/2006/ole">
            <p:oleObj spid="_x0000_s24579" name="Equation" r:id="rId4" imgW="1650960" imgH="241200" progId="Equation.DSMT4">
              <p:embed/>
            </p:oleObj>
          </a:graphicData>
        </a:graphic>
      </p:graphicFrame>
      <p:graphicFrame>
        <p:nvGraphicFramePr>
          <p:cNvPr id="24580" name="Object 6"/>
          <p:cNvGraphicFramePr>
            <a:graphicFrameLocks noChangeAspect="1"/>
          </p:cNvGraphicFramePr>
          <p:nvPr/>
        </p:nvGraphicFramePr>
        <p:xfrm>
          <a:off x="642938" y="3786188"/>
          <a:ext cx="2571750" cy="828675"/>
        </p:xfrm>
        <a:graphic>
          <a:graphicData uri="http://schemas.openxmlformats.org/presentationml/2006/ole">
            <p:oleObj spid="_x0000_s24580" name="Equation" r:id="rId5" imgW="787320" imgH="253800" progId="Equation.DSMT4">
              <p:embed/>
            </p:oleObj>
          </a:graphicData>
        </a:graphic>
      </p:graphicFrame>
      <p:graphicFrame>
        <p:nvGraphicFramePr>
          <p:cNvPr id="24581" name="Object 7"/>
          <p:cNvGraphicFramePr>
            <a:graphicFrameLocks noChangeAspect="1"/>
          </p:cNvGraphicFramePr>
          <p:nvPr/>
        </p:nvGraphicFramePr>
        <p:xfrm>
          <a:off x="3429000" y="3857625"/>
          <a:ext cx="2286000" cy="749300"/>
        </p:xfrm>
        <a:graphic>
          <a:graphicData uri="http://schemas.openxmlformats.org/presentationml/2006/ole">
            <p:oleObj spid="_x0000_s24581" name="Equation" r:id="rId6" imgW="850680" imgH="279360" progId="Equation.DSMT4">
              <p:embed/>
            </p:oleObj>
          </a:graphicData>
        </a:graphic>
      </p:graphicFrame>
      <p:sp>
        <p:nvSpPr>
          <p:cNvPr id="24587" name="Text Box 4"/>
          <p:cNvSpPr txBox="1">
            <a:spLocks noChangeArrowheads="1"/>
          </p:cNvSpPr>
          <p:nvPr/>
        </p:nvSpPr>
        <p:spPr bwMode="auto">
          <a:xfrm>
            <a:off x="5786438" y="4000500"/>
            <a:ext cx="1785937" cy="461963"/>
          </a:xfrm>
          <a:prstGeom prst="rect">
            <a:avLst/>
          </a:prstGeom>
          <a:noFill/>
          <a:ln w="9525">
            <a:noFill/>
            <a:miter lim="800000"/>
            <a:headEnd/>
            <a:tailEnd/>
          </a:ln>
        </p:spPr>
        <p:txBody>
          <a:bodyPr>
            <a:spAutoFit/>
          </a:bodyPr>
          <a:lstStyle/>
          <a:p>
            <a:r>
              <a:rPr lang="ja-JP" altLang="en-US"/>
              <a:t>において、</a:t>
            </a:r>
            <a:endParaRPr lang="en-US" altLang="ja-JP"/>
          </a:p>
        </p:txBody>
      </p:sp>
      <p:graphicFrame>
        <p:nvGraphicFramePr>
          <p:cNvPr id="24582" name="Object 8"/>
          <p:cNvGraphicFramePr>
            <a:graphicFrameLocks noChangeAspect="1"/>
          </p:cNvGraphicFramePr>
          <p:nvPr/>
        </p:nvGraphicFramePr>
        <p:xfrm>
          <a:off x="571500" y="5000625"/>
          <a:ext cx="2214563" cy="636588"/>
        </p:xfrm>
        <a:graphic>
          <a:graphicData uri="http://schemas.openxmlformats.org/presentationml/2006/ole">
            <p:oleObj spid="_x0000_s24582" name="Equation" r:id="rId7" imgW="838080" imgH="241200" progId="Equation.DSMT4">
              <p:embed/>
            </p:oleObj>
          </a:graphicData>
        </a:graphic>
      </p:graphicFrame>
      <p:sp>
        <p:nvSpPr>
          <p:cNvPr id="24588" name="Text Box 4"/>
          <p:cNvSpPr txBox="1">
            <a:spLocks noChangeArrowheads="1"/>
          </p:cNvSpPr>
          <p:nvPr/>
        </p:nvSpPr>
        <p:spPr bwMode="auto">
          <a:xfrm>
            <a:off x="2928938" y="5143500"/>
            <a:ext cx="5500687" cy="461963"/>
          </a:xfrm>
          <a:prstGeom prst="rect">
            <a:avLst/>
          </a:prstGeom>
          <a:noFill/>
          <a:ln w="9525">
            <a:noFill/>
            <a:miter lim="800000"/>
            <a:headEnd/>
            <a:tailEnd/>
          </a:ln>
        </p:spPr>
        <p:txBody>
          <a:bodyPr>
            <a:spAutoFit/>
          </a:bodyPr>
          <a:lstStyle/>
          <a:p>
            <a:r>
              <a:rPr lang="ja-JP" altLang="en-US"/>
              <a:t>のとき、行と列の検査１ビットづつ異なる。</a:t>
            </a:r>
            <a:endParaRPr lang="en-US" altLang="ja-JP"/>
          </a:p>
        </p:txBody>
      </p:sp>
      <p:sp>
        <p:nvSpPr>
          <p:cNvPr id="24589" name="Text Box 4"/>
          <p:cNvSpPr txBox="1">
            <a:spLocks noChangeArrowheads="1"/>
          </p:cNvSpPr>
          <p:nvPr/>
        </p:nvSpPr>
        <p:spPr bwMode="auto">
          <a:xfrm>
            <a:off x="428625" y="5884863"/>
            <a:ext cx="7929563" cy="830262"/>
          </a:xfrm>
          <a:prstGeom prst="rect">
            <a:avLst/>
          </a:prstGeom>
          <a:noFill/>
          <a:ln w="9525">
            <a:noFill/>
            <a:miter lim="800000"/>
            <a:headEnd/>
            <a:tailEnd/>
          </a:ln>
        </p:spPr>
        <p:txBody>
          <a:bodyPr>
            <a:spAutoFit/>
          </a:bodyPr>
          <a:lstStyle/>
          <a:p>
            <a:r>
              <a:rPr lang="ja-JP" altLang="en-US"/>
              <a:t>　　　　　　　　　　　　　　のとき、少なくとも行と列のどちらかが、検査ビットが２か所異なる。</a:t>
            </a:r>
            <a:endParaRPr lang="en-US" altLang="ja-JP"/>
          </a:p>
        </p:txBody>
      </p:sp>
      <p:graphicFrame>
        <p:nvGraphicFramePr>
          <p:cNvPr id="24583" name="Object 9"/>
          <p:cNvGraphicFramePr>
            <a:graphicFrameLocks noChangeAspect="1"/>
          </p:cNvGraphicFramePr>
          <p:nvPr/>
        </p:nvGraphicFramePr>
        <p:xfrm>
          <a:off x="500063" y="5715000"/>
          <a:ext cx="2428875" cy="677863"/>
        </p:xfrm>
        <a:graphic>
          <a:graphicData uri="http://schemas.openxmlformats.org/presentationml/2006/ole">
            <p:oleObj spid="_x0000_s24583" name="Equation" r:id="rId8" imgW="863280" imgH="241200" progId="Equation.DSMT4">
              <p:embed/>
            </p:oleObj>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8" name="タイトル 1"/>
          <p:cNvSpPr>
            <a:spLocks noGrp="1"/>
          </p:cNvSpPr>
          <p:nvPr>
            <p:ph type="title"/>
          </p:nvPr>
        </p:nvSpPr>
        <p:spPr/>
        <p:txBody>
          <a:bodyPr/>
          <a:lstStyle/>
          <a:p>
            <a:r>
              <a:rPr lang="ja-JP" altLang="en-US" smtClean="0"/>
              <a:t>垂直水平パリティ符号の情報速度</a:t>
            </a:r>
          </a:p>
        </p:txBody>
      </p:sp>
      <p:sp>
        <p:nvSpPr>
          <p:cNvPr id="25609" name="スライド番号プレースホルダ 2"/>
          <p:cNvSpPr>
            <a:spLocks noGrp="1"/>
          </p:cNvSpPr>
          <p:nvPr>
            <p:ph type="sldNum" sz="quarter" idx="12"/>
          </p:nvPr>
        </p:nvSpPr>
        <p:spPr>
          <a:noFill/>
        </p:spPr>
        <p:txBody>
          <a:bodyPr/>
          <a:lstStyle/>
          <a:p>
            <a:fld id="{337E0BFF-6F8A-4B18-B5E5-FDC89446AED6}" type="slidenum">
              <a:rPr lang="en-US" altLang="ja-JP" smtClean="0"/>
              <a:pPr/>
              <a:t>32</a:t>
            </a:fld>
            <a:endParaRPr lang="en-US" altLang="ja-JP" smtClean="0"/>
          </a:p>
        </p:txBody>
      </p:sp>
      <p:graphicFrame>
        <p:nvGraphicFramePr>
          <p:cNvPr id="25602" name="Object 2"/>
          <p:cNvGraphicFramePr>
            <a:graphicFrameLocks noChangeAspect="1"/>
          </p:cNvGraphicFramePr>
          <p:nvPr/>
        </p:nvGraphicFramePr>
        <p:xfrm>
          <a:off x="714375" y="714375"/>
          <a:ext cx="5767388" cy="636588"/>
        </p:xfrm>
        <a:graphic>
          <a:graphicData uri="http://schemas.openxmlformats.org/presentationml/2006/ole">
            <p:oleObj spid="_x0000_s25602" name="Equation" r:id="rId3" imgW="2070000" imgH="228600" progId="Equation.DSMT4">
              <p:embed/>
            </p:oleObj>
          </a:graphicData>
        </a:graphic>
      </p:graphicFrame>
      <p:sp>
        <p:nvSpPr>
          <p:cNvPr id="25610" name="Text Box 4"/>
          <p:cNvSpPr txBox="1">
            <a:spLocks noChangeArrowheads="1"/>
          </p:cNvSpPr>
          <p:nvPr/>
        </p:nvSpPr>
        <p:spPr bwMode="auto">
          <a:xfrm>
            <a:off x="571500" y="1428750"/>
            <a:ext cx="8105775" cy="830263"/>
          </a:xfrm>
          <a:prstGeom prst="rect">
            <a:avLst/>
          </a:prstGeom>
          <a:noFill/>
          <a:ln w="9525">
            <a:noFill/>
            <a:miter lim="800000"/>
            <a:headEnd/>
            <a:tailEnd/>
          </a:ln>
        </p:spPr>
        <p:txBody>
          <a:bodyPr>
            <a:spAutoFit/>
          </a:bodyPr>
          <a:lstStyle/>
          <a:p>
            <a:r>
              <a:rPr lang="ja-JP" altLang="en-US"/>
              <a:t>で定義される２</a:t>
            </a:r>
            <a:r>
              <a:rPr lang="en-US" altLang="ja-JP"/>
              <a:t>×</a:t>
            </a:r>
            <a:r>
              <a:rPr lang="ja-JP" altLang="en-US"/>
              <a:t>２の情報ビットを持つ垂直水平パリティ符号の情報速度　　　　　　　　　　　　は、次式で表わされる。</a:t>
            </a:r>
          </a:p>
        </p:txBody>
      </p:sp>
      <p:graphicFrame>
        <p:nvGraphicFramePr>
          <p:cNvPr id="25603" name="Object 4"/>
          <p:cNvGraphicFramePr>
            <a:graphicFrameLocks noChangeAspect="1"/>
          </p:cNvGraphicFramePr>
          <p:nvPr/>
        </p:nvGraphicFramePr>
        <p:xfrm>
          <a:off x="1357313" y="2357438"/>
          <a:ext cx="4843462" cy="1095375"/>
        </p:xfrm>
        <a:graphic>
          <a:graphicData uri="http://schemas.openxmlformats.org/presentationml/2006/ole">
            <p:oleObj spid="_x0000_s25603" name="Equation" r:id="rId4" imgW="1739880" imgH="393480" progId="Equation.DSMT4">
              <p:embed/>
            </p:oleObj>
          </a:graphicData>
        </a:graphic>
      </p:graphicFrame>
      <p:sp>
        <p:nvSpPr>
          <p:cNvPr id="25611" name="Text Box 4"/>
          <p:cNvSpPr txBox="1">
            <a:spLocks noChangeArrowheads="1"/>
          </p:cNvSpPr>
          <p:nvPr/>
        </p:nvSpPr>
        <p:spPr bwMode="auto">
          <a:xfrm>
            <a:off x="714375" y="3714750"/>
            <a:ext cx="8105775" cy="830263"/>
          </a:xfrm>
          <a:prstGeom prst="rect">
            <a:avLst/>
          </a:prstGeom>
          <a:noFill/>
          <a:ln w="9525">
            <a:noFill/>
            <a:miter lim="800000"/>
            <a:headEnd/>
            <a:tailEnd/>
          </a:ln>
        </p:spPr>
        <p:txBody>
          <a:bodyPr>
            <a:spAutoFit/>
          </a:bodyPr>
          <a:lstStyle/>
          <a:p>
            <a:r>
              <a:rPr lang="ja-JP" altLang="en-US"/>
              <a:t>より一般に、　　　　　　の情報ビットを持つ垂直水平パリティ符号の情報速度　　　　　　　　　　　は、次式で表らわされる。</a:t>
            </a:r>
            <a:endParaRPr lang="en-US" altLang="ja-JP"/>
          </a:p>
        </p:txBody>
      </p:sp>
      <p:graphicFrame>
        <p:nvGraphicFramePr>
          <p:cNvPr id="25604" name="Object 6"/>
          <p:cNvGraphicFramePr>
            <a:graphicFrameLocks noChangeAspect="1"/>
          </p:cNvGraphicFramePr>
          <p:nvPr/>
        </p:nvGraphicFramePr>
        <p:xfrm>
          <a:off x="2428875" y="1785938"/>
          <a:ext cx="1714500" cy="561975"/>
        </p:xfrm>
        <a:graphic>
          <a:graphicData uri="http://schemas.openxmlformats.org/presentationml/2006/ole">
            <p:oleObj spid="_x0000_s25604" name="Equation" r:id="rId5" imgW="698400" imgH="228600" progId="Equation.DSMT4">
              <p:embed/>
            </p:oleObj>
          </a:graphicData>
        </a:graphic>
      </p:graphicFrame>
      <p:graphicFrame>
        <p:nvGraphicFramePr>
          <p:cNvPr id="25605" name="Object 7"/>
          <p:cNvGraphicFramePr>
            <a:graphicFrameLocks noChangeAspect="1"/>
          </p:cNvGraphicFramePr>
          <p:nvPr/>
        </p:nvGraphicFramePr>
        <p:xfrm>
          <a:off x="857250" y="4786313"/>
          <a:ext cx="6575425" cy="1166812"/>
        </p:xfrm>
        <a:graphic>
          <a:graphicData uri="http://schemas.openxmlformats.org/presentationml/2006/ole">
            <p:oleObj spid="_x0000_s25605" name="Equation" r:id="rId6" imgW="2361960" imgH="419040" progId="Equation.DSMT4">
              <p:embed/>
            </p:oleObj>
          </a:graphicData>
        </a:graphic>
      </p:graphicFrame>
      <p:graphicFrame>
        <p:nvGraphicFramePr>
          <p:cNvPr id="25606" name="Object 8"/>
          <p:cNvGraphicFramePr>
            <a:graphicFrameLocks noChangeAspect="1"/>
          </p:cNvGraphicFramePr>
          <p:nvPr/>
        </p:nvGraphicFramePr>
        <p:xfrm>
          <a:off x="2643188" y="3714750"/>
          <a:ext cx="847725" cy="388938"/>
        </p:xfrm>
        <a:graphic>
          <a:graphicData uri="http://schemas.openxmlformats.org/presentationml/2006/ole">
            <p:oleObj spid="_x0000_s25606" name="Equation" r:id="rId7" imgW="304560" imgH="139680" progId="Equation.DSMT4">
              <p:embed/>
            </p:oleObj>
          </a:graphicData>
        </a:graphic>
      </p:graphicFrame>
      <p:graphicFrame>
        <p:nvGraphicFramePr>
          <p:cNvPr id="25607" name="Object 9"/>
          <p:cNvGraphicFramePr>
            <a:graphicFrameLocks noChangeAspect="1"/>
          </p:cNvGraphicFramePr>
          <p:nvPr/>
        </p:nvGraphicFramePr>
        <p:xfrm>
          <a:off x="2857500" y="4000500"/>
          <a:ext cx="1909763" cy="635000"/>
        </p:xfrm>
        <a:graphic>
          <a:graphicData uri="http://schemas.openxmlformats.org/presentationml/2006/ole">
            <p:oleObj spid="_x0000_s25607" name="Equation" r:id="rId8" imgW="685800" imgH="228600" progId="Equation.DSMT4">
              <p:embed/>
            </p:oleObj>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タイトル 3"/>
          <p:cNvSpPr>
            <a:spLocks noGrp="1"/>
          </p:cNvSpPr>
          <p:nvPr>
            <p:ph type="title"/>
          </p:nvPr>
        </p:nvSpPr>
        <p:spPr>
          <a:xfrm>
            <a:off x="1428750" y="3000375"/>
            <a:ext cx="6357938" cy="571500"/>
          </a:xfrm>
        </p:spPr>
        <p:txBody>
          <a:bodyPr/>
          <a:lstStyle/>
          <a:p>
            <a:r>
              <a:rPr lang="ja-JP" altLang="en-US" smtClean="0"/>
              <a:t>ハミング符号</a:t>
            </a:r>
          </a:p>
        </p:txBody>
      </p:sp>
      <p:sp>
        <p:nvSpPr>
          <p:cNvPr id="50179" name="スライド番号プレースホルダ 2"/>
          <p:cNvSpPr>
            <a:spLocks noGrp="1"/>
          </p:cNvSpPr>
          <p:nvPr>
            <p:ph type="sldNum" sz="quarter" idx="12"/>
          </p:nvPr>
        </p:nvSpPr>
        <p:spPr>
          <a:noFill/>
        </p:spPr>
        <p:txBody>
          <a:bodyPr/>
          <a:lstStyle/>
          <a:p>
            <a:fld id="{1D9B271A-77C2-4B3C-8383-A5D6225D8E74}" type="slidenum">
              <a:rPr lang="en-US" altLang="ja-JP" smtClean="0"/>
              <a:pPr/>
              <a:t>33</a:t>
            </a:fld>
            <a:endParaRPr lang="en-US" altLang="ja-JP"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1" name="スライド番号プレースホルダ 4"/>
          <p:cNvSpPr>
            <a:spLocks noGrp="1"/>
          </p:cNvSpPr>
          <p:nvPr>
            <p:ph type="sldNum" sz="quarter" idx="12"/>
          </p:nvPr>
        </p:nvSpPr>
        <p:spPr>
          <a:noFill/>
        </p:spPr>
        <p:txBody>
          <a:bodyPr/>
          <a:lstStyle/>
          <a:p>
            <a:fld id="{AD420B79-E36C-4EEF-B32A-E5C56066F507}" type="slidenum">
              <a:rPr lang="en-US" altLang="ja-JP" smtClean="0"/>
              <a:pPr/>
              <a:t>34</a:t>
            </a:fld>
            <a:endParaRPr lang="en-US" altLang="ja-JP" smtClean="0"/>
          </a:p>
        </p:txBody>
      </p:sp>
      <p:sp>
        <p:nvSpPr>
          <p:cNvPr id="26632" name="Rectangle 2"/>
          <p:cNvSpPr>
            <a:spLocks noGrp="1" noChangeArrowheads="1"/>
          </p:cNvSpPr>
          <p:nvPr>
            <p:ph type="title"/>
          </p:nvPr>
        </p:nvSpPr>
        <p:spPr/>
        <p:txBody>
          <a:bodyPr/>
          <a:lstStyle/>
          <a:p>
            <a:pPr eaLnBrk="1" hangingPunct="1"/>
            <a:r>
              <a:rPr lang="ja-JP" altLang="en-US" smtClean="0"/>
              <a:t>ハミング符号</a:t>
            </a:r>
          </a:p>
        </p:txBody>
      </p:sp>
      <p:sp>
        <p:nvSpPr>
          <p:cNvPr id="26633" name="Text Box 3"/>
          <p:cNvSpPr txBox="1">
            <a:spLocks noChangeArrowheads="1"/>
          </p:cNvSpPr>
          <p:nvPr/>
        </p:nvSpPr>
        <p:spPr bwMode="auto">
          <a:xfrm>
            <a:off x="533400" y="762000"/>
            <a:ext cx="7391400" cy="822325"/>
          </a:xfrm>
          <a:prstGeom prst="rect">
            <a:avLst/>
          </a:prstGeom>
          <a:noFill/>
          <a:ln w="9525">
            <a:noFill/>
            <a:miter lim="800000"/>
            <a:headEnd/>
            <a:tailEnd/>
          </a:ln>
        </p:spPr>
        <p:txBody>
          <a:bodyPr>
            <a:spAutoFit/>
          </a:bodyPr>
          <a:lstStyle/>
          <a:p>
            <a:r>
              <a:rPr lang="ja-JP" altLang="en-US"/>
              <a:t>垂直水平パリティ符号より効率的に冗長ビットを作り出す方法が知られている。</a:t>
            </a:r>
          </a:p>
        </p:txBody>
      </p:sp>
      <p:graphicFrame>
        <p:nvGraphicFramePr>
          <p:cNvPr id="26626" name="Object 2"/>
          <p:cNvGraphicFramePr>
            <a:graphicFrameLocks noChangeAspect="1"/>
          </p:cNvGraphicFramePr>
          <p:nvPr/>
        </p:nvGraphicFramePr>
        <p:xfrm>
          <a:off x="1366838" y="2667000"/>
          <a:ext cx="4352925" cy="1874838"/>
        </p:xfrm>
        <a:graphic>
          <a:graphicData uri="http://schemas.openxmlformats.org/presentationml/2006/ole">
            <p:oleObj spid="_x0000_s26626" name="Equation" r:id="rId3" imgW="1562040" imgH="672840" progId="Equation.DSMT4">
              <p:embed/>
            </p:oleObj>
          </a:graphicData>
        </a:graphic>
      </p:graphicFrame>
      <p:sp>
        <p:nvSpPr>
          <p:cNvPr id="26634" name="Text Box 5"/>
          <p:cNvSpPr txBox="1">
            <a:spLocks noChangeArrowheads="1"/>
          </p:cNvSpPr>
          <p:nvPr/>
        </p:nvSpPr>
        <p:spPr bwMode="auto">
          <a:xfrm>
            <a:off x="533400" y="1752600"/>
            <a:ext cx="8077200" cy="1187450"/>
          </a:xfrm>
          <a:prstGeom prst="rect">
            <a:avLst/>
          </a:prstGeom>
          <a:noFill/>
          <a:ln w="9525">
            <a:noFill/>
            <a:miter lim="800000"/>
            <a:headEnd/>
            <a:tailEnd/>
          </a:ln>
        </p:spPr>
        <p:txBody>
          <a:bodyPr>
            <a:spAutoFit/>
          </a:bodyPr>
          <a:lstStyle/>
          <a:p>
            <a:r>
              <a:rPr lang="ja-JP" altLang="en-US"/>
              <a:t>まず、情報ビット４ビット、冗長ビット３ビットからの７ビットのハミング符号の構成法を示す。（これを（７，４）ハミング符号という。）</a:t>
            </a:r>
          </a:p>
        </p:txBody>
      </p:sp>
      <p:sp>
        <p:nvSpPr>
          <p:cNvPr id="26635" name="AutoShape 6"/>
          <p:cNvSpPr>
            <a:spLocks noChangeArrowheads="1"/>
          </p:cNvSpPr>
          <p:nvPr/>
        </p:nvSpPr>
        <p:spPr bwMode="auto">
          <a:xfrm>
            <a:off x="2133600" y="4419600"/>
            <a:ext cx="4876800" cy="2438400"/>
          </a:xfrm>
          <a:prstGeom prst="wedgeRoundRectCallout">
            <a:avLst>
              <a:gd name="adj1" fmla="val -36134"/>
              <a:gd name="adj2" fmla="val -62954"/>
              <a:gd name="adj3" fmla="val 16667"/>
            </a:avLst>
          </a:prstGeom>
          <a:solidFill>
            <a:schemeClr val="hlink"/>
          </a:solidFill>
          <a:ln w="9525">
            <a:solidFill>
              <a:schemeClr val="tx1"/>
            </a:solidFill>
            <a:miter lim="800000"/>
            <a:headEnd/>
            <a:tailEnd/>
          </a:ln>
        </p:spPr>
        <p:txBody>
          <a:bodyPr/>
          <a:lstStyle/>
          <a:p>
            <a:pPr algn="ctr"/>
            <a:endParaRPr lang="ja-JP" altLang="ja-JP"/>
          </a:p>
        </p:txBody>
      </p:sp>
      <p:graphicFrame>
        <p:nvGraphicFramePr>
          <p:cNvPr id="26627" name="Object 3"/>
          <p:cNvGraphicFramePr>
            <a:graphicFrameLocks noChangeAspect="1"/>
          </p:cNvGraphicFramePr>
          <p:nvPr/>
        </p:nvGraphicFramePr>
        <p:xfrm>
          <a:off x="2379663" y="4648200"/>
          <a:ext cx="990600" cy="565150"/>
        </p:xfrm>
        <a:graphic>
          <a:graphicData uri="http://schemas.openxmlformats.org/presentationml/2006/ole">
            <p:oleObj spid="_x0000_s26627" name="Equation" r:id="rId4" imgW="355320" imgH="203040" progId="Equation.DSMT4">
              <p:embed/>
            </p:oleObj>
          </a:graphicData>
        </a:graphic>
      </p:graphicFrame>
      <p:sp>
        <p:nvSpPr>
          <p:cNvPr id="26636" name="Text Box 8"/>
          <p:cNvSpPr txBox="1">
            <a:spLocks noChangeArrowheads="1"/>
          </p:cNvSpPr>
          <p:nvPr/>
        </p:nvSpPr>
        <p:spPr bwMode="auto">
          <a:xfrm>
            <a:off x="3506788" y="4668838"/>
            <a:ext cx="2806700" cy="457200"/>
          </a:xfrm>
          <a:prstGeom prst="rect">
            <a:avLst/>
          </a:prstGeom>
          <a:noFill/>
          <a:ln w="9525">
            <a:noFill/>
            <a:miter lim="800000"/>
            <a:headEnd/>
            <a:tailEnd/>
          </a:ln>
        </p:spPr>
        <p:txBody>
          <a:bodyPr wrap="none">
            <a:spAutoFit/>
          </a:bodyPr>
          <a:lstStyle/>
          <a:p>
            <a:r>
              <a:rPr lang="ja-JP" altLang="en-US"/>
              <a:t>ハミング符号という。</a:t>
            </a:r>
          </a:p>
        </p:txBody>
      </p:sp>
      <p:graphicFrame>
        <p:nvGraphicFramePr>
          <p:cNvPr id="26628" name="Object 4"/>
          <p:cNvGraphicFramePr>
            <a:graphicFrameLocks noChangeAspect="1"/>
          </p:cNvGraphicFramePr>
          <p:nvPr/>
        </p:nvGraphicFramePr>
        <p:xfrm>
          <a:off x="2286000" y="5181600"/>
          <a:ext cx="1025525" cy="565150"/>
        </p:xfrm>
        <a:graphic>
          <a:graphicData uri="http://schemas.openxmlformats.org/presentationml/2006/ole">
            <p:oleObj spid="_x0000_s26628" name="Equation" r:id="rId5" imgW="368280" imgH="203040" progId="Equation.DSMT4">
              <p:embed/>
            </p:oleObj>
          </a:graphicData>
        </a:graphic>
      </p:graphicFrame>
      <p:sp>
        <p:nvSpPr>
          <p:cNvPr id="26637" name="Text Box 10"/>
          <p:cNvSpPr txBox="1">
            <a:spLocks noChangeArrowheads="1"/>
          </p:cNvSpPr>
          <p:nvPr/>
        </p:nvSpPr>
        <p:spPr bwMode="auto">
          <a:xfrm>
            <a:off x="3276600" y="5181600"/>
            <a:ext cx="796925" cy="457200"/>
          </a:xfrm>
          <a:prstGeom prst="rect">
            <a:avLst/>
          </a:prstGeom>
          <a:noFill/>
          <a:ln w="9525">
            <a:noFill/>
            <a:miter lim="800000"/>
            <a:headEnd/>
            <a:tailEnd/>
          </a:ln>
        </p:spPr>
        <p:txBody>
          <a:bodyPr wrap="none">
            <a:spAutoFit/>
          </a:bodyPr>
          <a:lstStyle/>
          <a:p>
            <a:r>
              <a:rPr lang="ja-JP" altLang="en-US"/>
              <a:t>符号</a:t>
            </a:r>
          </a:p>
        </p:txBody>
      </p:sp>
      <p:graphicFrame>
        <p:nvGraphicFramePr>
          <p:cNvPr id="26629" name="Object 5"/>
          <p:cNvGraphicFramePr>
            <a:graphicFrameLocks noChangeAspect="1"/>
          </p:cNvGraphicFramePr>
          <p:nvPr/>
        </p:nvGraphicFramePr>
        <p:xfrm>
          <a:off x="3276600" y="5715000"/>
          <a:ext cx="493713" cy="388938"/>
        </p:xfrm>
        <a:graphic>
          <a:graphicData uri="http://schemas.openxmlformats.org/presentationml/2006/ole">
            <p:oleObj spid="_x0000_s26629" name="Equation" r:id="rId6" imgW="177480" imgH="139680" progId="Equation.DSMT4">
              <p:embed/>
            </p:oleObj>
          </a:graphicData>
        </a:graphic>
      </p:graphicFrame>
      <p:graphicFrame>
        <p:nvGraphicFramePr>
          <p:cNvPr id="26630" name="Object 6"/>
          <p:cNvGraphicFramePr>
            <a:graphicFrameLocks noChangeAspect="1"/>
          </p:cNvGraphicFramePr>
          <p:nvPr/>
        </p:nvGraphicFramePr>
        <p:xfrm>
          <a:off x="3240088" y="6248400"/>
          <a:ext cx="493712" cy="495300"/>
        </p:xfrm>
        <a:graphic>
          <a:graphicData uri="http://schemas.openxmlformats.org/presentationml/2006/ole">
            <p:oleObj spid="_x0000_s26630" name="Equation" r:id="rId7" imgW="177480" imgH="177480" progId="Equation.DSMT4">
              <p:embed/>
            </p:oleObj>
          </a:graphicData>
        </a:graphic>
      </p:graphicFrame>
      <p:sp>
        <p:nvSpPr>
          <p:cNvPr id="26638" name="Text Box 13"/>
          <p:cNvSpPr txBox="1">
            <a:spLocks noChangeArrowheads="1"/>
          </p:cNvSpPr>
          <p:nvPr/>
        </p:nvSpPr>
        <p:spPr bwMode="auto">
          <a:xfrm>
            <a:off x="3962400" y="5715000"/>
            <a:ext cx="1409700" cy="457200"/>
          </a:xfrm>
          <a:prstGeom prst="rect">
            <a:avLst/>
          </a:prstGeom>
          <a:noFill/>
          <a:ln w="9525">
            <a:noFill/>
            <a:miter lim="800000"/>
            <a:headEnd/>
            <a:tailEnd/>
          </a:ln>
        </p:spPr>
        <p:txBody>
          <a:bodyPr wrap="none">
            <a:spAutoFit/>
          </a:bodyPr>
          <a:lstStyle/>
          <a:p>
            <a:r>
              <a:rPr lang="ja-JP" altLang="en-US"/>
              <a:t>符号総長</a:t>
            </a:r>
          </a:p>
        </p:txBody>
      </p:sp>
      <p:sp>
        <p:nvSpPr>
          <p:cNvPr id="26639" name="Text Box 14"/>
          <p:cNvSpPr txBox="1">
            <a:spLocks noChangeArrowheads="1"/>
          </p:cNvSpPr>
          <p:nvPr/>
        </p:nvSpPr>
        <p:spPr bwMode="auto">
          <a:xfrm>
            <a:off x="4000500" y="6248400"/>
            <a:ext cx="1792288" cy="457200"/>
          </a:xfrm>
          <a:prstGeom prst="rect">
            <a:avLst/>
          </a:prstGeom>
          <a:noFill/>
          <a:ln w="9525">
            <a:noFill/>
            <a:miter lim="800000"/>
            <a:headEnd/>
            <a:tailEnd/>
          </a:ln>
        </p:spPr>
        <p:txBody>
          <a:bodyPr wrap="none">
            <a:spAutoFit/>
          </a:bodyPr>
          <a:lstStyle/>
          <a:p>
            <a:r>
              <a:rPr lang="ja-JP" altLang="en-US"/>
              <a:t>情報ビット長</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6" name="スライド番号プレースホルダ 4"/>
          <p:cNvSpPr>
            <a:spLocks noGrp="1"/>
          </p:cNvSpPr>
          <p:nvPr>
            <p:ph type="sldNum" sz="quarter" idx="12"/>
          </p:nvPr>
        </p:nvSpPr>
        <p:spPr>
          <a:noFill/>
        </p:spPr>
        <p:txBody>
          <a:bodyPr/>
          <a:lstStyle/>
          <a:p>
            <a:fld id="{7AC08452-D39C-49E0-B952-B4483C7EA87F}" type="slidenum">
              <a:rPr lang="en-US" altLang="ja-JP" smtClean="0"/>
              <a:pPr/>
              <a:t>35</a:t>
            </a:fld>
            <a:endParaRPr lang="en-US" altLang="ja-JP" smtClean="0"/>
          </a:p>
        </p:txBody>
      </p:sp>
      <p:sp>
        <p:nvSpPr>
          <p:cNvPr id="27657" name="Rectangle 2"/>
          <p:cNvSpPr>
            <a:spLocks noGrp="1" noChangeArrowheads="1"/>
          </p:cNvSpPr>
          <p:nvPr>
            <p:ph type="title"/>
          </p:nvPr>
        </p:nvSpPr>
        <p:spPr/>
        <p:txBody>
          <a:bodyPr/>
          <a:lstStyle/>
          <a:p>
            <a:pPr eaLnBrk="1" hangingPunct="1"/>
            <a:r>
              <a:rPr lang="ja-JP" altLang="en-US" smtClean="0"/>
              <a:t>（７，４）ハミング符号</a:t>
            </a:r>
          </a:p>
        </p:txBody>
      </p:sp>
      <p:graphicFrame>
        <p:nvGraphicFramePr>
          <p:cNvPr id="27650" name="Object 2"/>
          <p:cNvGraphicFramePr>
            <a:graphicFrameLocks noChangeAspect="1"/>
          </p:cNvGraphicFramePr>
          <p:nvPr/>
        </p:nvGraphicFramePr>
        <p:xfrm>
          <a:off x="1143000" y="609600"/>
          <a:ext cx="4084638" cy="1758950"/>
        </p:xfrm>
        <a:graphic>
          <a:graphicData uri="http://schemas.openxmlformats.org/presentationml/2006/ole">
            <p:oleObj spid="_x0000_s27650" name="Equation" r:id="rId3" imgW="1562040" imgH="672840" progId="Equation.DSMT4">
              <p:embed/>
            </p:oleObj>
          </a:graphicData>
        </a:graphic>
      </p:graphicFrame>
      <p:sp>
        <p:nvSpPr>
          <p:cNvPr id="27658" name="Text Box 4"/>
          <p:cNvSpPr txBox="1">
            <a:spLocks noChangeArrowheads="1"/>
          </p:cNvSpPr>
          <p:nvPr/>
        </p:nvSpPr>
        <p:spPr bwMode="auto">
          <a:xfrm>
            <a:off x="517525" y="2459038"/>
            <a:ext cx="4303713" cy="457200"/>
          </a:xfrm>
          <a:prstGeom prst="rect">
            <a:avLst/>
          </a:prstGeom>
          <a:noFill/>
          <a:ln w="9525">
            <a:noFill/>
            <a:miter lim="800000"/>
            <a:headEnd/>
            <a:tailEnd/>
          </a:ln>
        </p:spPr>
        <p:txBody>
          <a:bodyPr wrap="none">
            <a:spAutoFit/>
          </a:bodyPr>
          <a:lstStyle/>
          <a:p>
            <a:r>
              <a:rPr lang="ja-JP" altLang="en-US"/>
              <a:t>冗長ビットを次の規則で定める。</a:t>
            </a:r>
          </a:p>
        </p:txBody>
      </p:sp>
      <p:graphicFrame>
        <p:nvGraphicFramePr>
          <p:cNvPr id="27651" name="Object 3"/>
          <p:cNvGraphicFramePr>
            <a:graphicFrameLocks noChangeAspect="1"/>
          </p:cNvGraphicFramePr>
          <p:nvPr/>
        </p:nvGraphicFramePr>
        <p:xfrm>
          <a:off x="1071563" y="3286125"/>
          <a:ext cx="2557462" cy="596900"/>
        </p:xfrm>
        <a:graphic>
          <a:graphicData uri="http://schemas.openxmlformats.org/presentationml/2006/ole">
            <p:oleObj spid="_x0000_s27651" name="Equation" r:id="rId4" imgW="977760" imgH="228600" progId="Equation.DSMT4">
              <p:embed/>
            </p:oleObj>
          </a:graphicData>
        </a:graphic>
      </p:graphicFrame>
      <p:sp>
        <p:nvSpPr>
          <p:cNvPr id="27659" name="AutoShape 6"/>
          <p:cNvSpPr>
            <a:spLocks noChangeArrowheads="1"/>
          </p:cNvSpPr>
          <p:nvPr/>
        </p:nvSpPr>
        <p:spPr bwMode="auto">
          <a:xfrm>
            <a:off x="5357818" y="2071678"/>
            <a:ext cx="3429000" cy="1676400"/>
          </a:xfrm>
          <a:prstGeom prst="wedgeRoundRectCallout">
            <a:avLst>
              <a:gd name="adj1" fmla="val -81389"/>
              <a:gd name="adj2" fmla="val 42519"/>
              <a:gd name="adj3" fmla="val 16667"/>
            </a:avLst>
          </a:prstGeom>
          <a:solidFill>
            <a:schemeClr val="hlink"/>
          </a:solidFill>
          <a:ln w="9525">
            <a:solidFill>
              <a:schemeClr val="tx1"/>
            </a:solidFill>
            <a:miter lim="800000"/>
            <a:headEnd/>
            <a:tailEnd/>
          </a:ln>
        </p:spPr>
        <p:txBody>
          <a:bodyPr/>
          <a:lstStyle/>
          <a:p>
            <a:pPr algn="ctr"/>
            <a:endParaRPr lang="ja-JP" altLang="ja-JP"/>
          </a:p>
        </p:txBody>
      </p:sp>
      <p:graphicFrame>
        <p:nvGraphicFramePr>
          <p:cNvPr id="27652" name="Object 4"/>
          <p:cNvGraphicFramePr>
            <a:graphicFrameLocks noChangeAspect="1"/>
          </p:cNvGraphicFramePr>
          <p:nvPr/>
        </p:nvGraphicFramePr>
        <p:xfrm>
          <a:off x="5586418" y="2300278"/>
          <a:ext cx="1362075" cy="530225"/>
        </p:xfrm>
        <a:graphic>
          <a:graphicData uri="http://schemas.openxmlformats.org/presentationml/2006/ole">
            <p:oleObj spid="_x0000_s27652" name="Equation" r:id="rId5" imgW="520560" imgH="203040" progId="Equation.DSMT4">
              <p:embed/>
            </p:oleObj>
          </a:graphicData>
        </a:graphic>
      </p:graphicFrame>
      <p:sp>
        <p:nvSpPr>
          <p:cNvPr id="27660" name="Text Box 8"/>
          <p:cNvSpPr txBox="1">
            <a:spLocks noChangeArrowheads="1"/>
          </p:cNvSpPr>
          <p:nvPr/>
        </p:nvSpPr>
        <p:spPr bwMode="auto">
          <a:xfrm>
            <a:off x="6881818" y="2224078"/>
            <a:ext cx="1576388" cy="457200"/>
          </a:xfrm>
          <a:prstGeom prst="rect">
            <a:avLst/>
          </a:prstGeom>
          <a:noFill/>
          <a:ln w="9525">
            <a:noFill/>
            <a:miter lim="800000"/>
            <a:headEnd/>
            <a:tailEnd/>
          </a:ln>
        </p:spPr>
        <p:txBody>
          <a:bodyPr wrap="none">
            <a:spAutoFit/>
          </a:bodyPr>
          <a:lstStyle/>
          <a:p>
            <a:r>
              <a:rPr lang="ja-JP" altLang="en-US" b="0"/>
              <a:t>での演算。</a:t>
            </a:r>
          </a:p>
        </p:txBody>
      </p:sp>
      <p:graphicFrame>
        <p:nvGraphicFramePr>
          <p:cNvPr id="27653" name="Object 5"/>
          <p:cNvGraphicFramePr>
            <a:graphicFrameLocks noChangeAspect="1"/>
          </p:cNvGraphicFramePr>
          <p:nvPr/>
        </p:nvGraphicFramePr>
        <p:xfrm>
          <a:off x="5510218" y="2986078"/>
          <a:ext cx="1362075" cy="530225"/>
        </p:xfrm>
        <a:graphic>
          <a:graphicData uri="http://schemas.openxmlformats.org/presentationml/2006/ole">
            <p:oleObj spid="_x0000_s27653" name="Equation" r:id="rId6" imgW="520560" imgH="203040" progId="Equation.DSMT4">
              <p:embed/>
            </p:oleObj>
          </a:graphicData>
        </a:graphic>
      </p:graphicFrame>
      <p:sp>
        <p:nvSpPr>
          <p:cNvPr id="27661" name="Text Box 11"/>
          <p:cNvSpPr txBox="1">
            <a:spLocks noChangeArrowheads="1"/>
          </p:cNvSpPr>
          <p:nvPr/>
        </p:nvSpPr>
        <p:spPr bwMode="auto">
          <a:xfrm>
            <a:off x="6805618" y="2986078"/>
            <a:ext cx="1858963" cy="457200"/>
          </a:xfrm>
          <a:prstGeom prst="rect">
            <a:avLst/>
          </a:prstGeom>
          <a:noFill/>
          <a:ln w="9525">
            <a:noFill/>
            <a:miter lim="800000"/>
            <a:headEnd/>
            <a:tailEnd/>
          </a:ln>
        </p:spPr>
        <p:txBody>
          <a:bodyPr wrap="none">
            <a:spAutoFit/>
          </a:bodyPr>
          <a:lstStyle/>
          <a:p>
            <a:r>
              <a:rPr lang="ja-JP" altLang="en-US" b="0" dirty="0"/>
              <a:t>は省略する。</a:t>
            </a:r>
          </a:p>
        </p:txBody>
      </p:sp>
      <p:graphicFrame>
        <p:nvGraphicFramePr>
          <p:cNvPr id="27654" name="Object 6"/>
          <p:cNvGraphicFramePr>
            <a:graphicFrameLocks noChangeAspect="1"/>
          </p:cNvGraphicFramePr>
          <p:nvPr/>
        </p:nvGraphicFramePr>
        <p:xfrm>
          <a:off x="1000125" y="3929063"/>
          <a:ext cx="2922588" cy="596900"/>
        </p:xfrm>
        <a:graphic>
          <a:graphicData uri="http://schemas.openxmlformats.org/presentationml/2006/ole">
            <p:oleObj spid="_x0000_s27654" name="Equation" r:id="rId7" imgW="1117440" imgH="228600" progId="Equation.DSMT4">
              <p:embed/>
            </p:oleObj>
          </a:graphicData>
        </a:graphic>
      </p:graphicFrame>
      <p:graphicFrame>
        <p:nvGraphicFramePr>
          <p:cNvPr id="27655" name="Object 7"/>
          <p:cNvGraphicFramePr>
            <a:graphicFrameLocks noChangeAspect="1"/>
          </p:cNvGraphicFramePr>
          <p:nvPr/>
        </p:nvGraphicFramePr>
        <p:xfrm>
          <a:off x="1000125" y="4714875"/>
          <a:ext cx="3021013" cy="596900"/>
        </p:xfrm>
        <a:graphic>
          <a:graphicData uri="http://schemas.openxmlformats.org/presentationml/2006/ole">
            <p:oleObj spid="_x0000_s27655" name="Equation" r:id="rId8" imgW="1155600" imgH="228600" progId="Equation.DSMT4">
              <p:embed/>
            </p:oleObj>
          </a:graphicData>
        </a:graphic>
      </p:graphicFrame>
      <p:sp>
        <p:nvSpPr>
          <p:cNvPr id="14" name="AutoShape 6"/>
          <p:cNvSpPr>
            <a:spLocks noChangeArrowheads="1"/>
          </p:cNvSpPr>
          <p:nvPr/>
        </p:nvSpPr>
        <p:spPr bwMode="auto">
          <a:xfrm>
            <a:off x="5214942" y="4357694"/>
            <a:ext cx="3429000" cy="1676400"/>
          </a:xfrm>
          <a:prstGeom prst="wedgeRoundRectCallout">
            <a:avLst>
              <a:gd name="adj1" fmla="val -76389"/>
              <a:gd name="adj2" fmla="val -60890"/>
              <a:gd name="adj3" fmla="val 16667"/>
            </a:avLst>
          </a:prstGeom>
          <a:solidFill>
            <a:schemeClr val="hlink"/>
          </a:solidFill>
          <a:ln w="9525">
            <a:solidFill>
              <a:schemeClr val="tx1"/>
            </a:solidFill>
            <a:miter lim="800000"/>
            <a:headEnd/>
            <a:tailEnd/>
          </a:ln>
        </p:spPr>
        <p:txBody>
          <a:bodyPr/>
          <a:lstStyle/>
          <a:p>
            <a:r>
              <a:rPr lang="ja-JP" altLang="en-US" b="0" dirty="0" smtClean="0"/>
              <a:t>なぜ</a:t>
            </a:r>
            <a:r>
              <a:rPr lang="ja-JP" altLang="en-US" b="0" dirty="0" smtClean="0"/>
              <a:t>、この式で定義するかは、後で示す。</a:t>
            </a:r>
            <a:endParaRPr lang="ja-JP" altLang="ja-JP" b="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スライド番号プレースホルダ 4"/>
          <p:cNvSpPr>
            <a:spLocks noGrp="1"/>
          </p:cNvSpPr>
          <p:nvPr>
            <p:ph type="sldNum" sz="quarter" idx="12"/>
          </p:nvPr>
        </p:nvSpPr>
        <p:spPr>
          <a:noFill/>
        </p:spPr>
        <p:txBody>
          <a:bodyPr/>
          <a:lstStyle/>
          <a:p>
            <a:fld id="{44DE7A5D-0C4D-4C94-A2F0-DC0CE052D779}" type="slidenum">
              <a:rPr lang="en-US" altLang="ja-JP" smtClean="0"/>
              <a:pPr/>
              <a:t>36</a:t>
            </a:fld>
            <a:endParaRPr lang="en-US" altLang="ja-JP" smtClean="0"/>
          </a:p>
        </p:txBody>
      </p:sp>
      <p:sp>
        <p:nvSpPr>
          <p:cNvPr id="28677" name="Rectangle 2"/>
          <p:cNvSpPr>
            <a:spLocks noGrp="1" noChangeArrowheads="1"/>
          </p:cNvSpPr>
          <p:nvPr>
            <p:ph type="title"/>
          </p:nvPr>
        </p:nvSpPr>
        <p:spPr/>
        <p:txBody>
          <a:bodyPr/>
          <a:lstStyle/>
          <a:p>
            <a:pPr eaLnBrk="1" hangingPunct="1"/>
            <a:r>
              <a:rPr lang="ja-JP" altLang="en-US" smtClean="0"/>
              <a:t>検査方程式</a:t>
            </a:r>
          </a:p>
        </p:txBody>
      </p:sp>
      <p:graphicFrame>
        <p:nvGraphicFramePr>
          <p:cNvPr id="28674" name="Object 2"/>
          <p:cNvGraphicFramePr>
            <a:graphicFrameLocks noChangeAspect="1"/>
          </p:cNvGraphicFramePr>
          <p:nvPr/>
        </p:nvGraphicFramePr>
        <p:xfrm>
          <a:off x="609600" y="914400"/>
          <a:ext cx="7138988" cy="596900"/>
        </p:xfrm>
        <a:graphic>
          <a:graphicData uri="http://schemas.openxmlformats.org/presentationml/2006/ole">
            <p:oleObj spid="_x0000_s28674" name="Equation" r:id="rId3" imgW="2730240" imgH="228600" progId="Equation.DSMT4">
              <p:embed/>
            </p:oleObj>
          </a:graphicData>
        </a:graphic>
      </p:graphicFrame>
      <p:sp>
        <p:nvSpPr>
          <p:cNvPr id="28678" name="Text Box 4"/>
          <p:cNvSpPr txBox="1">
            <a:spLocks noChangeArrowheads="1"/>
          </p:cNvSpPr>
          <p:nvPr/>
        </p:nvSpPr>
        <p:spPr bwMode="auto">
          <a:xfrm>
            <a:off x="533400" y="1600200"/>
            <a:ext cx="7705725" cy="457200"/>
          </a:xfrm>
          <a:prstGeom prst="rect">
            <a:avLst/>
          </a:prstGeom>
          <a:noFill/>
          <a:ln w="9525">
            <a:noFill/>
            <a:miter lim="800000"/>
            <a:headEnd/>
            <a:tailEnd/>
          </a:ln>
        </p:spPr>
        <p:txBody>
          <a:bodyPr wrap="none">
            <a:spAutoFit/>
          </a:bodyPr>
          <a:lstStyle/>
          <a:p>
            <a:r>
              <a:rPr lang="ja-JP" altLang="en-US"/>
              <a:t>に対して、冗長ビットの決め方から次の関係式が成り立つ。</a:t>
            </a:r>
          </a:p>
        </p:txBody>
      </p:sp>
      <p:graphicFrame>
        <p:nvGraphicFramePr>
          <p:cNvPr id="28675" name="Object 3"/>
          <p:cNvGraphicFramePr>
            <a:graphicFrameLocks noChangeAspect="1"/>
          </p:cNvGraphicFramePr>
          <p:nvPr/>
        </p:nvGraphicFramePr>
        <p:xfrm>
          <a:off x="457200" y="2438400"/>
          <a:ext cx="7702550" cy="1857375"/>
        </p:xfrm>
        <a:graphic>
          <a:graphicData uri="http://schemas.openxmlformats.org/presentationml/2006/ole">
            <p:oleObj spid="_x0000_s28675" name="Equation" r:id="rId4" imgW="2946240" imgH="711000" progId="Equation.DSMT4">
              <p:embed/>
            </p:oleObj>
          </a:graphicData>
        </a:graphic>
      </p:graphicFrame>
      <p:sp>
        <p:nvSpPr>
          <p:cNvPr id="28679" name="Text Box 7"/>
          <p:cNvSpPr txBox="1">
            <a:spLocks noChangeArrowheads="1"/>
          </p:cNvSpPr>
          <p:nvPr/>
        </p:nvSpPr>
        <p:spPr bwMode="auto">
          <a:xfrm>
            <a:off x="457200" y="4724400"/>
            <a:ext cx="7543800" cy="822325"/>
          </a:xfrm>
          <a:prstGeom prst="rect">
            <a:avLst/>
          </a:prstGeom>
          <a:noFill/>
          <a:ln w="9525">
            <a:noFill/>
            <a:miter lim="800000"/>
            <a:headEnd/>
            <a:tailEnd/>
          </a:ln>
        </p:spPr>
        <p:txBody>
          <a:bodyPr>
            <a:spAutoFit/>
          </a:bodyPr>
          <a:lstStyle/>
          <a:p>
            <a:r>
              <a:rPr lang="ja-JP" altLang="en-US"/>
              <a:t>この関係式を検査方程式という。誤りが混入しなければ、検査方程式を満足するはずである。</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3" name="スライド番号プレースホルダ 4"/>
          <p:cNvSpPr>
            <a:spLocks noGrp="1"/>
          </p:cNvSpPr>
          <p:nvPr>
            <p:ph type="sldNum" sz="quarter" idx="12"/>
          </p:nvPr>
        </p:nvSpPr>
        <p:spPr>
          <a:noFill/>
        </p:spPr>
        <p:txBody>
          <a:bodyPr/>
          <a:lstStyle/>
          <a:p>
            <a:fld id="{4C5AF75D-7E26-4E4E-9096-8C3759DF1A99}" type="slidenum">
              <a:rPr lang="en-US" altLang="ja-JP" smtClean="0"/>
              <a:pPr/>
              <a:t>37</a:t>
            </a:fld>
            <a:endParaRPr lang="en-US" altLang="ja-JP" smtClean="0"/>
          </a:p>
        </p:txBody>
      </p:sp>
      <p:sp>
        <p:nvSpPr>
          <p:cNvPr id="29704" name="Rectangle 2"/>
          <p:cNvSpPr>
            <a:spLocks noGrp="1" noChangeArrowheads="1"/>
          </p:cNvSpPr>
          <p:nvPr>
            <p:ph type="title"/>
          </p:nvPr>
        </p:nvSpPr>
        <p:spPr/>
        <p:txBody>
          <a:bodyPr/>
          <a:lstStyle/>
          <a:p>
            <a:pPr eaLnBrk="1" hangingPunct="1"/>
            <a:r>
              <a:rPr lang="ja-JP" altLang="en-US" smtClean="0"/>
              <a:t>シンドローム</a:t>
            </a:r>
          </a:p>
        </p:txBody>
      </p:sp>
      <p:sp>
        <p:nvSpPr>
          <p:cNvPr id="29705" name="Text Box 3"/>
          <p:cNvSpPr txBox="1">
            <a:spLocks noChangeArrowheads="1"/>
          </p:cNvSpPr>
          <p:nvPr/>
        </p:nvSpPr>
        <p:spPr bwMode="auto">
          <a:xfrm>
            <a:off x="381000" y="990600"/>
            <a:ext cx="7543800" cy="1552575"/>
          </a:xfrm>
          <a:prstGeom prst="rect">
            <a:avLst/>
          </a:prstGeom>
          <a:noFill/>
          <a:ln w="9525">
            <a:noFill/>
            <a:miter lim="800000"/>
            <a:headEnd/>
            <a:tailEnd/>
          </a:ln>
        </p:spPr>
        <p:txBody>
          <a:bodyPr>
            <a:spAutoFit/>
          </a:bodyPr>
          <a:lstStyle/>
          <a:p>
            <a:r>
              <a:rPr lang="ja-JP" altLang="en-US"/>
              <a:t>検査方程式から、誤りの位置を特定するための情報を抽出することができる。受信語が　　　　　　　　　　　　　　　　であるとき、受信語から次式で定義される３ビット　　　　　を</a:t>
            </a:r>
            <a:r>
              <a:rPr lang="ja-JP" altLang="en-US">
                <a:solidFill>
                  <a:srgbClr val="FF0000"/>
                </a:solidFill>
              </a:rPr>
              <a:t>シンドローム</a:t>
            </a:r>
            <a:r>
              <a:rPr lang="ja-JP" altLang="en-US"/>
              <a:t>という。</a:t>
            </a:r>
          </a:p>
        </p:txBody>
      </p:sp>
      <p:graphicFrame>
        <p:nvGraphicFramePr>
          <p:cNvPr id="29698" name="Object 2"/>
          <p:cNvGraphicFramePr>
            <a:graphicFrameLocks noChangeAspect="1"/>
          </p:cNvGraphicFramePr>
          <p:nvPr/>
        </p:nvGraphicFramePr>
        <p:xfrm>
          <a:off x="4648200" y="1295400"/>
          <a:ext cx="2921000" cy="596900"/>
        </p:xfrm>
        <a:graphic>
          <a:graphicData uri="http://schemas.openxmlformats.org/presentationml/2006/ole">
            <p:oleObj spid="_x0000_s29698" name="Equation" r:id="rId3" imgW="1117440" imgH="228600" progId="Equation.DSMT4">
              <p:embed/>
            </p:oleObj>
          </a:graphicData>
        </a:graphic>
      </p:graphicFrame>
      <p:graphicFrame>
        <p:nvGraphicFramePr>
          <p:cNvPr id="29699" name="Object 3"/>
          <p:cNvGraphicFramePr>
            <a:graphicFrameLocks noChangeAspect="1"/>
          </p:cNvGraphicFramePr>
          <p:nvPr/>
        </p:nvGraphicFramePr>
        <p:xfrm>
          <a:off x="6705600" y="1676400"/>
          <a:ext cx="930275" cy="596900"/>
        </p:xfrm>
        <a:graphic>
          <a:graphicData uri="http://schemas.openxmlformats.org/presentationml/2006/ole">
            <p:oleObj spid="_x0000_s29699" name="Equation" r:id="rId4" imgW="355320" imgH="228600" progId="Equation.DSMT4">
              <p:embed/>
            </p:oleObj>
          </a:graphicData>
        </a:graphic>
      </p:graphicFrame>
      <p:sp>
        <p:nvSpPr>
          <p:cNvPr id="29706" name="AutoShape 6"/>
          <p:cNvSpPr>
            <a:spLocks noChangeArrowheads="1"/>
          </p:cNvSpPr>
          <p:nvPr/>
        </p:nvSpPr>
        <p:spPr bwMode="auto">
          <a:xfrm>
            <a:off x="5867400" y="2819400"/>
            <a:ext cx="2819400" cy="1371600"/>
          </a:xfrm>
          <a:prstGeom prst="wedgeRoundRectCallout">
            <a:avLst>
              <a:gd name="adj1" fmla="val -11824"/>
              <a:gd name="adj2" fmla="val -8969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9707" name="Text Box 7"/>
          <p:cNvSpPr txBox="1">
            <a:spLocks noChangeArrowheads="1"/>
          </p:cNvSpPr>
          <p:nvPr/>
        </p:nvSpPr>
        <p:spPr bwMode="auto">
          <a:xfrm>
            <a:off x="6156325" y="2916238"/>
            <a:ext cx="2378075" cy="1187450"/>
          </a:xfrm>
          <a:prstGeom prst="rect">
            <a:avLst/>
          </a:prstGeom>
          <a:noFill/>
          <a:ln w="9525">
            <a:noFill/>
            <a:miter lim="800000"/>
            <a:headEnd/>
            <a:tailEnd/>
          </a:ln>
        </p:spPr>
        <p:txBody>
          <a:bodyPr>
            <a:spAutoFit/>
          </a:bodyPr>
          <a:lstStyle/>
          <a:p>
            <a:r>
              <a:rPr lang="ja-JP" altLang="en-US"/>
              <a:t>受信語の誤り位置を診断するための情報</a:t>
            </a:r>
          </a:p>
        </p:txBody>
      </p:sp>
      <p:graphicFrame>
        <p:nvGraphicFramePr>
          <p:cNvPr id="29700" name="Object 4"/>
          <p:cNvGraphicFramePr>
            <a:graphicFrameLocks noChangeAspect="1"/>
          </p:cNvGraphicFramePr>
          <p:nvPr/>
        </p:nvGraphicFramePr>
        <p:xfrm>
          <a:off x="762000" y="2667000"/>
          <a:ext cx="4267200" cy="2187575"/>
        </p:xfrm>
        <a:graphic>
          <a:graphicData uri="http://schemas.openxmlformats.org/presentationml/2006/ole">
            <p:oleObj spid="_x0000_s29700" name="Equation" r:id="rId5" imgW="1384200" imgH="711000" progId="Equation.DSMT4">
              <p:embed/>
            </p:oleObj>
          </a:graphicData>
        </a:graphic>
      </p:graphicFrame>
      <p:sp>
        <p:nvSpPr>
          <p:cNvPr id="29708" name="AutoShape 9"/>
          <p:cNvSpPr>
            <a:spLocks noChangeArrowheads="1"/>
          </p:cNvSpPr>
          <p:nvPr/>
        </p:nvSpPr>
        <p:spPr bwMode="auto">
          <a:xfrm>
            <a:off x="2514600" y="5105400"/>
            <a:ext cx="5410200" cy="1371600"/>
          </a:xfrm>
          <a:prstGeom prst="wedgeRoundRectCallout">
            <a:avLst>
              <a:gd name="adj1" fmla="val -9329"/>
              <a:gd name="adj2" fmla="val -6747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9709" name="Text Box 10"/>
          <p:cNvSpPr txBox="1">
            <a:spLocks noChangeArrowheads="1"/>
          </p:cNvSpPr>
          <p:nvPr/>
        </p:nvSpPr>
        <p:spPr bwMode="auto">
          <a:xfrm>
            <a:off x="2727325" y="5354638"/>
            <a:ext cx="5045075" cy="822325"/>
          </a:xfrm>
          <a:prstGeom prst="rect">
            <a:avLst/>
          </a:prstGeom>
          <a:noFill/>
          <a:ln w="9525">
            <a:noFill/>
            <a:miter lim="800000"/>
            <a:headEnd/>
            <a:tailEnd/>
          </a:ln>
        </p:spPr>
        <p:txBody>
          <a:bodyPr>
            <a:spAutoFit/>
          </a:bodyPr>
          <a:lstStyle/>
          <a:p>
            <a:r>
              <a:rPr lang="ja-JP" altLang="en-US"/>
              <a:t>検査方程式の右辺で、送信記号　　　を受信記号　　　　　に置き換える。</a:t>
            </a:r>
          </a:p>
        </p:txBody>
      </p:sp>
      <p:graphicFrame>
        <p:nvGraphicFramePr>
          <p:cNvPr id="29701" name="Object 5"/>
          <p:cNvGraphicFramePr>
            <a:graphicFrameLocks noChangeAspect="1"/>
          </p:cNvGraphicFramePr>
          <p:nvPr/>
        </p:nvGraphicFramePr>
        <p:xfrm>
          <a:off x="7010400" y="5257800"/>
          <a:ext cx="465138" cy="596900"/>
        </p:xfrm>
        <a:graphic>
          <a:graphicData uri="http://schemas.openxmlformats.org/presentationml/2006/ole">
            <p:oleObj spid="_x0000_s29701" name="Equation" r:id="rId6" imgW="177480" imgH="228600" progId="Equation.DSMT4">
              <p:embed/>
            </p:oleObj>
          </a:graphicData>
        </a:graphic>
      </p:graphicFrame>
      <p:graphicFrame>
        <p:nvGraphicFramePr>
          <p:cNvPr id="29702" name="Object 6"/>
          <p:cNvGraphicFramePr>
            <a:graphicFrameLocks noChangeAspect="1"/>
          </p:cNvGraphicFramePr>
          <p:nvPr/>
        </p:nvGraphicFramePr>
        <p:xfrm>
          <a:off x="4643438" y="5715000"/>
          <a:ext cx="398462" cy="596900"/>
        </p:xfrm>
        <a:graphic>
          <a:graphicData uri="http://schemas.openxmlformats.org/presentationml/2006/ole">
            <p:oleObj spid="_x0000_s29702" name="Equation" r:id="rId7" imgW="152280" imgH="228600" progId="Equation.DSMT4">
              <p:embed/>
            </p:oleObj>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スライド番号プレースホルダ 4"/>
          <p:cNvSpPr>
            <a:spLocks noGrp="1"/>
          </p:cNvSpPr>
          <p:nvPr>
            <p:ph type="sldNum" sz="quarter" idx="12"/>
          </p:nvPr>
        </p:nvSpPr>
        <p:spPr>
          <a:noFill/>
        </p:spPr>
        <p:txBody>
          <a:bodyPr/>
          <a:lstStyle/>
          <a:p>
            <a:fld id="{15EA88EA-936E-4FF8-AEEF-A14AE7F95B5E}" type="slidenum">
              <a:rPr lang="en-US" altLang="ja-JP" smtClean="0"/>
              <a:pPr/>
              <a:t>38</a:t>
            </a:fld>
            <a:endParaRPr lang="en-US" altLang="ja-JP" smtClean="0"/>
          </a:p>
        </p:txBody>
      </p:sp>
      <p:sp>
        <p:nvSpPr>
          <p:cNvPr id="30724" name="Rectangle 2"/>
          <p:cNvSpPr>
            <a:spLocks noGrp="1" noChangeArrowheads="1"/>
          </p:cNvSpPr>
          <p:nvPr>
            <p:ph type="title"/>
          </p:nvPr>
        </p:nvSpPr>
        <p:spPr/>
        <p:txBody>
          <a:bodyPr/>
          <a:lstStyle/>
          <a:p>
            <a:pPr eaLnBrk="1" hangingPunct="1"/>
            <a:r>
              <a:rPr lang="ja-JP" altLang="en-US" smtClean="0"/>
              <a:t>誤りベクトルとシンドローム</a:t>
            </a:r>
          </a:p>
        </p:txBody>
      </p:sp>
      <p:graphicFrame>
        <p:nvGraphicFramePr>
          <p:cNvPr id="30722" name="Object 2"/>
          <p:cNvGraphicFramePr>
            <a:graphicFrameLocks noChangeAspect="1"/>
          </p:cNvGraphicFramePr>
          <p:nvPr/>
        </p:nvGraphicFramePr>
        <p:xfrm>
          <a:off x="357188" y="1071563"/>
          <a:ext cx="7315200" cy="5170487"/>
        </p:xfrm>
        <a:graphic>
          <a:graphicData uri="http://schemas.openxmlformats.org/presentationml/2006/ole">
            <p:oleObj spid="_x0000_s30722" name="Equation" r:id="rId3" imgW="3047760" imgH="2158920" progId="Equation.DSMT4">
              <p:embed/>
            </p:oleObj>
          </a:graphicData>
        </a:graphic>
      </p:graphicFrame>
      <p:sp>
        <p:nvSpPr>
          <p:cNvPr id="30725" name="AutoShape 4"/>
          <p:cNvSpPr>
            <a:spLocks noChangeArrowheads="1"/>
          </p:cNvSpPr>
          <p:nvPr/>
        </p:nvSpPr>
        <p:spPr bwMode="auto">
          <a:xfrm>
            <a:off x="4648200" y="5029200"/>
            <a:ext cx="3505200" cy="1371600"/>
          </a:xfrm>
          <a:prstGeom prst="wedgeRoundRectCallout">
            <a:avLst>
              <a:gd name="adj1" fmla="val -57338"/>
              <a:gd name="adj2" fmla="val -6608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0726" name="Text Box 5"/>
          <p:cNvSpPr txBox="1">
            <a:spLocks noChangeArrowheads="1"/>
          </p:cNvSpPr>
          <p:nvPr/>
        </p:nvSpPr>
        <p:spPr bwMode="auto">
          <a:xfrm>
            <a:off x="5029200" y="5486400"/>
            <a:ext cx="2209800" cy="457200"/>
          </a:xfrm>
          <a:prstGeom prst="rect">
            <a:avLst/>
          </a:prstGeom>
          <a:noFill/>
          <a:ln w="9525">
            <a:noFill/>
            <a:miter lim="800000"/>
            <a:headEnd/>
            <a:tailEnd/>
          </a:ln>
        </p:spPr>
        <p:txBody>
          <a:bodyPr wrap="none">
            <a:spAutoFit/>
          </a:bodyPr>
          <a:lstStyle/>
          <a:p>
            <a:r>
              <a:rPr lang="ja-JP" altLang="en-US"/>
              <a:t>検査方程式より</a:t>
            </a:r>
          </a:p>
        </p:txBody>
      </p:sp>
      <p:sp>
        <p:nvSpPr>
          <p:cNvPr id="30727" name="AutoShape 6"/>
          <p:cNvSpPr>
            <a:spLocks noChangeArrowheads="1"/>
          </p:cNvSpPr>
          <p:nvPr/>
        </p:nvSpPr>
        <p:spPr bwMode="auto">
          <a:xfrm>
            <a:off x="4724400" y="990600"/>
            <a:ext cx="3810000" cy="1371600"/>
          </a:xfrm>
          <a:prstGeom prst="wedgeRoundRectCallout">
            <a:avLst>
              <a:gd name="adj1" fmla="val -72250"/>
              <a:gd name="adj2" fmla="val 2419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0728" name="Text Box 7"/>
          <p:cNvSpPr txBox="1">
            <a:spLocks noChangeArrowheads="1"/>
          </p:cNvSpPr>
          <p:nvPr/>
        </p:nvSpPr>
        <p:spPr bwMode="auto">
          <a:xfrm>
            <a:off x="4800600" y="1371600"/>
            <a:ext cx="3340100" cy="457200"/>
          </a:xfrm>
          <a:prstGeom prst="rect">
            <a:avLst/>
          </a:prstGeom>
          <a:noFill/>
          <a:ln w="9525">
            <a:noFill/>
            <a:miter lim="800000"/>
            <a:headEnd/>
            <a:tailEnd/>
          </a:ln>
        </p:spPr>
        <p:txBody>
          <a:bodyPr wrap="none">
            <a:spAutoFit/>
          </a:bodyPr>
          <a:lstStyle/>
          <a:p>
            <a:r>
              <a:rPr lang="ja-JP" altLang="en-US"/>
              <a:t>通信路により誤りの混入</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スライド番号プレースホルダ 4"/>
          <p:cNvSpPr>
            <a:spLocks noGrp="1"/>
          </p:cNvSpPr>
          <p:nvPr>
            <p:ph type="sldNum" sz="quarter" idx="12"/>
          </p:nvPr>
        </p:nvSpPr>
        <p:spPr>
          <a:noFill/>
        </p:spPr>
        <p:txBody>
          <a:bodyPr/>
          <a:lstStyle/>
          <a:p>
            <a:fld id="{05091935-54A6-40CD-AC4D-ADF3AA8BD2BD}" type="slidenum">
              <a:rPr lang="en-US" altLang="ja-JP" smtClean="0"/>
              <a:pPr/>
              <a:t>39</a:t>
            </a:fld>
            <a:endParaRPr lang="en-US" altLang="ja-JP" smtClean="0"/>
          </a:p>
        </p:txBody>
      </p:sp>
      <p:sp>
        <p:nvSpPr>
          <p:cNvPr id="31749" name="Rectangle 2"/>
          <p:cNvSpPr>
            <a:spLocks noGrp="1" noChangeArrowheads="1"/>
          </p:cNvSpPr>
          <p:nvPr>
            <p:ph type="title"/>
          </p:nvPr>
        </p:nvSpPr>
        <p:spPr/>
        <p:txBody>
          <a:bodyPr/>
          <a:lstStyle/>
          <a:p>
            <a:pPr eaLnBrk="1" hangingPunct="1"/>
            <a:r>
              <a:rPr lang="ja-JP" altLang="en-US" smtClean="0"/>
              <a:t>ハミング符号の誤り訂正原理</a:t>
            </a:r>
          </a:p>
        </p:txBody>
      </p:sp>
      <p:sp>
        <p:nvSpPr>
          <p:cNvPr id="31750" name="Text Box 3"/>
          <p:cNvSpPr txBox="1">
            <a:spLocks noChangeArrowheads="1"/>
          </p:cNvSpPr>
          <p:nvPr/>
        </p:nvSpPr>
        <p:spPr bwMode="auto">
          <a:xfrm>
            <a:off x="228600" y="838200"/>
            <a:ext cx="8158163" cy="822325"/>
          </a:xfrm>
          <a:prstGeom prst="rect">
            <a:avLst/>
          </a:prstGeom>
          <a:noFill/>
          <a:ln w="9525">
            <a:noFill/>
            <a:miter lim="800000"/>
            <a:headEnd/>
            <a:tailEnd/>
          </a:ln>
        </p:spPr>
        <p:txBody>
          <a:bodyPr wrap="none">
            <a:spAutoFit/>
          </a:bodyPr>
          <a:lstStyle/>
          <a:p>
            <a:r>
              <a:rPr lang="ja-JP" altLang="en-US"/>
              <a:t>７ビットからなる符号には、１ビット誤りベクトルは７個しかない。</a:t>
            </a:r>
          </a:p>
          <a:p>
            <a:r>
              <a:rPr lang="ja-JP" altLang="en-US"/>
              <a:t>正しい場合を含めて８通りを区別できれば良い。</a:t>
            </a:r>
          </a:p>
        </p:txBody>
      </p:sp>
      <p:graphicFrame>
        <p:nvGraphicFramePr>
          <p:cNvPr id="31746" name="Object 2"/>
          <p:cNvGraphicFramePr>
            <a:graphicFrameLocks noChangeAspect="1"/>
          </p:cNvGraphicFramePr>
          <p:nvPr/>
        </p:nvGraphicFramePr>
        <p:xfrm>
          <a:off x="357188" y="1714500"/>
          <a:ext cx="5345112" cy="4429125"/>
        </p:xfrm>
        <a:graphic>
          <a:graphicData uri="http://schemas.openxmlformats.org/presentationml/2006/ole">
            <p:oleObj spid="_x0000_s31746" name="Equation" r:id="rId3" imgW="2514600" imgH="2082600" progId="Equation.DSMT4">
              <p:embed/>
            </p:oleObj>
          </a:graphicData>
        </a:graphic>
      </p:graphicFrame>
      <p:sp>
        <p:nvSpPr>
          <p:cNvPr id="31751" name="AutoShape 4"/>
          <p:cNvSpPr>
            <a:spLocks noChangeArrowheads="1"/>
          </p:cNvSpPr>
          <p:nvPr/>
        </p:nvSpPr>
        <p:spPr bwMode="auto">
          <a:xfrm>
            <a:off x="6000750" y="4572000"/>
            <a:ext cx="2862263" cy="1428750"/>
          </a:xfrm>
          <a:prstGeom prst="wedgeRoundRectCallout">
            <a:avLst>
              <a:gd name="adj1" fmla="val -65991"/>
              <a:gd name="adj2" fmla="val 620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1752" name="正方形/長方形 7"/>
          <p:cNvSpPr>
            <a:spLocks noChangeArrowheads="1"/>
          </p:cNvSpPr>
          <p:nvPr/>
        </p:nvSpPr>
        <p:spPr bwMode="auto">
          <a:xfrm>
            <a:off x="6076950" y="4714875"/>
            <a:ext cx="2714625" cy="1214438"/>
          </a:xfrm>
          <a:prstGeom prst="rect">
            <a:avLst/>
          </a:prstGeom>
          <a:noFill/>
          <a:ln w="9525">
            <a:noFill/>
            <a:miter lim="800000"/>
            <a:headEnd/>
            <a:tailEnd/>
          </a:ln>
        </p:spPr>
        <p:txBody>
          <a:bodyPr>
            <a:spAutoFit/>
          </a:bodyPr>
          <a:lstStyle/>
          <a:p>
            <a:r>
              <a:rPr lang="ja-JP" altLang="en-US"/>
              <a:t>各行の誤りベクトルに２進数を割り当てる。</a:t>
            </a:r>
            <a:endParaRPr lang="en-US" altLang="ja-JP"/>
          </a:p>
        </p:txBody>
      </p:sp>
      <p:sp>
        <p:nvSpPr>
          <p:cNvPr id="31753" name="AutoShape 4"/>
          <p:cNvSpPr>
            <a:spLocks noChangeArrowheads="1"/>
          </p:cNvSpPr>
          <p:nvPr/>
        </p:nvSpPr>
        <p:spPr bwMode="auto">
          <a:xfrm>
            <a:off x="6000750" y="1857375"/>
            <a:ext cx="2857500" cy="2571750"/>
          </a:xfrm>
          <a:prstGeom prst="wedgeRoundRectCallout">
            <a:avLst>
              <a:gd name="adj1" fmla="val -63870"/>
              <a:gd name="adj2" fmla="val -3587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1754" name="正方形/長方形 9"/>
          <p:cNvSpPr>
            <a:spLocks noChangeArrowheads="1"/>
          </p:cNvSpPr>
          <p:nvPr/>
        </p:nvSpPr>
        <p:spPr bwMode="auto">
          <a:xfrm>
            <a:off x="6143625" y="2000250"/>
            <a:ext cx="2714625" cy="1200150"/>
          </a:xfrm>
          <a:prstGeom prst="rect">
            <a:avLst/>
          </a:prstGeom>
          <a:noFill/>
          <a:ln w="9525">
            <a:noFill/>
            <a:miter lim="800000"/>
            <a:headEnd/>
            <a:tailEnd/>
          </a:ln>
        </p:spPr>
        <p:txBody>
          <a:bodyPr>
            <a:spAutoFit/>
          </a:bodyPr>
          <a:lstStyle/>
          <a:p>
            <a:r>
              <a:rPr lang="ja-JP" altLang="en-US"/>
              <a:t>各列がシンドロームの定義式に対応する。</a:t>
            </a:r>
            <a:endParaRPr lang="en-US" altLang="ja-JP"/>
          </a:p>
        </p:txBody>
      </p:sp>
      <p:graphicFrame>
        <p:nvGraphicFramePr>
          <p:cNvPr id="31747" name="Object 6"/>
          <p:cNvGraphicFramePr>
            <a:graphicFrameLocks noChangeAspect="1"/>
          </p:cNvGraphicFramePr>
          <p:nvPr/>
        </p:nvGraphicFramePr>
        <p:xfrm>
          <a:off x="6215063" y="3286125"/>
          <a:ext cx="2527300" cy="977900"/>
        </p:xfrm>
        <a:graphic>
          <a:graphicData uri="http://schemas.openxmlformats.org/presentationml/2006/ole">
            <p:oleObj spid="_x0000_s31747" name="Equation" r:id="rId4" imgW="1180800" imgH="457200" progId="Equation.DSMT4">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スライド番号プレースホルダ 4"/>
          <p:cNvSpPr>
            <a:spLocks noGrp="1"/>
          </p:cNvSpPr>
          <p:nvPr>
            <p:ph type="sldNum" sz="quarter" idx="12"/>
          </p:nvPr>
        </p:nvSpPr>
        <p:spPr>
          <a:noFill/>
        </p:spPr>
        <p:txBody>
          <a:bodyPr/>
          <a:lstStyle/>
          <a:p>
            <a:fld id="{42461B19-7EE8-4E7B-8478-FFF7BDE2E2EA}" type="slidenum">
              <a:rPr lang="en-US" altLang="ja-JP" smtClean="0"/>
              <a:pPr/>
              <a:t>4</a:t>
            </a:fld>
            <a:endParaRPr lang="en-US" altLang="ja-JP" smtClean="0"/>
          </a:p>
        </p:txBody>
      </p:sp>
      <p:sp>
        <p:nvSpPr>
          <p:cNvPr id="1028" name="Rectangle 2"/>
          <p:cNvSpPr>
            <a:spLocks noGrp="1" noChangeArrowheads="1"/>
          </p:cNvSpPr>
          <p:nvPr>
            <p:ph type="title"/>
          </p:nvPr>
        </p:nvSpPr>
        <p:spPr/>
        <p:txBody>
          <a:bodyPr/>
          <a:lstStyle/>
          <a:p>
            <a:pPr eaLnBrk="1" hangingPunct="1"/>
            <a:r>
              <a:rPr lang="ja-JP" altLang="en-US" smtClean="0"/>
              <a:t>通信路符号と冗長性</a:t>
            </a:r>
          </a:p>
        </p:txBody>
      </p:sp>
      <p:sp>
        <p:nvSpPr>
          <p:cNvPr id="1029" name="Text Box 4"/>
          <p:cNvSpPr txBox="1">
            <a:spLocks noChangeArrowheads="1"/>
          </p:cNvSpPr>
          <p:nvPr/>
        </p:nvSpPr>
        <p:spPr bwMode="auto">
          <a:xfrm>
            <a:off x="441325" y="2611438"/>
            <a:ext cx="8093075" cy="1552575"/>
          </a:xfrm>
          <a:prstGeom prst="rect">
            <a:avLst/>
          </a:prstGeom>
          <a:noFill/>
          <a:ln w="9525">
            <a:noFill/>
            <a:miter lim="800000"/>
            <a:headEnd/>
            <a:tailEnd/>
          </a:ln>
        </p:spPr>
        <p:txBody>
          <a:bodyPr>
            <a:spAutoFit/>
          </a:bodyPr>
          <a:lstStyle/>
          <a:p>
            <a:r>
              <a:rPr lang="ja-JP" altLang="en-US" b="0"/>
              <a:t>通信路符号語は、情報源符号語に加えて意識的に冗長部分を付加して構成される。情報を表す記号列を</a:t>
            </a:r>
            <a:r>
              <a:rPr lang="ja-JP" altLang="en-US" b="0">
                <a:solidFill>
                  <a:srgbClr val="FF0000"/>
                </a:solidFill>
              </a:rPr>
              <a:t>情報部分</a:t>
            </a:r>
            <a:r>
              <a:rPr lang="ja-JP" altLang="en-US" b="0"/>
              <a:t>といい、冗長性を表す記号列を</a:t>
            </a:r>
            <a:r>
              <a:rPr lang="ja-JP" altLang="en-US" b="0">
                <a:solidFill>
                  <a:srgbClr val="FF0000"/>
                </a:solidFill>
              </a:rPr>
              <a:t>冗長部分</a:t>
            </a:r>
            <a:r>
              <a:rPr lang="ja-JP" altLang="en-US" b="0"/>
              <a:t>という。特に、２元符号の場合、情報部分を</a:t>
            </a:r>
            <a:r>
              <a:rPr lang="ja-JP" altLang="en-US" b="0">
                <a:solidFill>
                  <a:srgbClr val="FF0000"/>
                </a:solidFill>
              </a:rPr>
              <a:t>情報ビット</a:t>
            </a:r>
            <a:r>
              <a:rPr lang="ja-JP" altLang="en-US" b="0"/>
              <a:t>、冗長部分を</a:t>
            </a:r>
            <a:r>
              <a:rPr lang="ja-JP" altLang="en-US" b="0">
                <a:solidFill>
                  <a:srgbClr val="FF0000"/>
                </a:solidFill>
              </a:rPr>
              <a:t>検査ビット</a:t>
            </a:r>
            <a:r>
              <a:rPr lang="ja-JP" altLang="en-US" b="0"/>
              <a:t>という。</a:t>
            </a:r>
          </a:p>
        </p:txBody>
      </p:sp>
      <p:sp>
        <p:nvSpPr>
          <p:cNvPr id="1030" name="AutoShape 5"/>
          <p:cNvSpPr>
            <a:spLocks noChangeArrowheads="1"/>
          </p:cNvSpPr>
          <p:nvPr/>
        </p:nvSpPr>
        <p:spPr bwMode="auto">
          <a:xfrm>
            <a:off x="152400" y="2362200"/>
            <a:ext cx="8382000" cy="2209800"/>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1031" name="Text Box 6"/>
          <p:cNvSpPr txBox="1">
            <a:spLocks noChangeArrowheads="1"/>
          </p:cNvSpPr>
          <p:nvPr/>
        </p:nvSpPr>
        <p:spPr bwMode="auto">
          <a:xfrm>
            <a:off x="990600" y="2133600"/>
            <a:ext cx="3922713" cy="457200"/>
          </a:xfrm>
          <a:prstGeom prst="rect">
            <a:avLst/>
          </a:prstGeom>
          <a:solidFill>
            <a:schemeClr val="bg1"/>
          </a:solidFill>
          <a:ln w="9525">
            <a:noFill/>
            <a:miter lim="800000"/>
            <a:headEnd/>
            <a:tailEnd/>
          </a:ln>
        </p:spPr>
        <p:txBody>
          <a:bodyPr wrap="none">
            <a:spAutoFit/>
          </a:bodyPr>
          <a:lstStyle/>
          <a:p>
            <a:r>
              <a:rPr lang="ja-JP" altLang="en-US" b="0">
                <a:solidFill>
                  <a:srgbClr val="003300"/>
                </a:solidFill>
              </a:rPr>
              <a:t>（定義）情報ビットと検査ビット</a:t>
            </a:r>
          </a:p>
        </p:txBody>
      </p:sp>
      <p:sp>
        <p:nvSpPr>
          <p:cNvPr id="1032" name="Text Box 8"/>
          <p:cNvSpPr txBox="1">
            <a:spLocks noChangeArrowheads="1"/>
          </p:cNvSpPr>
          <p:nvPr/>
        </p:nvSpPr>
        <p:spPr bwMode="auto">
          <a:xfrm>
            <a:off x="288925" y="935038"/>
            <a:ext cx="8321675" cy="830262"/>
          </a:xfrm>
          <a:prstGeom prst="rect">
            <a:avLst/>
          </a:prstGeom>
          <a:noFill/>
          <a:ln w="9525">
            <a:noFill/>
            <a:miter lim="800000"/>
            <a:headEnd/>
            <a:tailEnd/>
          </a:ln>
        </p:spPr>
        <p:txBody>
          <a:bodyPr>
            <a:spAutoFit/>
          </a:bodyPr>
          <a:lstStyle/>
          <a:p>
            <a:r>
              <a:rPr lang="ja-JP" altLang="en-US" b="0"/>
              <a:t>ここからは、通信路符号化において、主に２元符号を考察していく。通信路アルファベットを　　　　　　　　とする。</a:t>
            </a:r>
          </a:p>
        </p:txBody>
      </p:sp>
      <p:graphicFrame>
        <p:nvGraphicFramePr>
          <p:cNvPr id="1026" name="Object 0"/>
          <p:cNvGraphicFramePr>
            <a:graphicFrameLocks noChangeAspect="1"/>
          </p:cNvGraphicFramePr>
          <p:nvPr/>
        </p:nvGraphicFramePr>
        <p:xfrm>
          <a:off x="3786188" y="1357313"/>
          <a:ext cx="1547812" cy="538162"/>
        </p:xfrm>
        <a:graphic>
          <a:graphicData uri="http://schemas.openxmlformats.org/presentationml/2006/ole">
            <p:oleObj spid="_x0000_s1026" name="Equation" r:id="rId3" imgW="583920" imgH="203040" progId="Equation.DSMT4">
              <p:embed/>
            </p:oleObj>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9" name="スライド番号プレースホルダ 4"/>
          <p:cNvSpPr>
            <a:spLocks noGrp="1"/>
          </p:cNvSpPr>
          <p:nvPr>
            <p:ph type="sldNum" sz="quarter" idx="12"/>
          </p:nvPr>
        </p:nvSpPr>
        <p:spPr>
          <a:noFill/>
        </p:spPr>
        <p:txBody>
          <a:bodyPr/>
          <a:lstStyle/>
          <a:p>
            <a:fld id="{E6D0F985-8E51-45AC-A12F-C837519AAACC}" type="slidenum">
              <a:rPr lang="en-US" altLang="ja-JP" smtClean="0"/>
              <a:pPr/>
              <a:t>40</a:t>
            </a:fld>
            <a:endParaRPr lang="en-US" altLang="ja-JP" smtClean="0"/>
          </a:p>
        </p:txBody>
      </p:sp>
      <p:sp>
        <p:nvSpPr>
          <p:cNvPr id="32780" name="Text Box 7"/>
          <p:cNvSpPr txBox="1">
            <a:spLocks noChangeArrowheads="1"/>
          </p:cNvSpPr>
          <p:nvPr/>
        </p:nvSpPr>
        <p:spPr bwMode="auto">
          <a:xfrm>
            <a:off x="762000" y="990600"/>
            <a:ext cx="7239000" cy="822325"/>
          </a:xfrm>
          <a:prstGeom prst="rect">
            <a:avLst/>
          </a:prstGeom>
          <a:noFill/>
          <a:ln w="9525">
            <a:noFill/>
            <a:miter lim="800000"/>
            <a:headEnd/>
            <a:tailEnd/>
          </a:ln>
        </p:spPr>
        <p:txBody>
          <a:bodyPr>
            <a:spAutoFit/>
          </a:bodyPr>
          <a:lstStyle/>
          <a:p>
            <a:r>
              <a:rPr lang="ja-JP" altLang="en-US"/>
              <a:t>　　　　　　　　　　　　　　　　、　　次のように冗長ビットを定める（７，４）ハミング符号を考える。</a:t>
            </a:r>
          </a:p>
        </p:txBody>
      </p:sp>
      <p:sp>
        <p:nvSpPr>
          <p:cNvPr id="32781" name="Rectangle 2"/>
          <p:cNvSpPr>
            <a:spLocks noGrp="1" noChangeArrowheads="1"/>
          </p:cNvSpPr>
          <p:nvPr>
            <p:ph type="title"/>
          </p:nvPr>
        </p:nvSpPr>
        <p:spPr/>
        <p:txBody>
          <a:bodyPr/>
          <a:lstStyle/>
          <a:p>
            <a:pPr eaLnBrk="1" hangingPunct="1"/>
            <a:r>
              <a:rPr lang="ja-JP" altLang="en-US" smtClean="0"/>
              <a:t>例</a:t>
            </a:r>
          </a:p>
        </p:txBody>
      </p:sp>
      <p:graphicFrame>
        <p:nvGraphicFramePr>
          <p:cNvPr id="32770" name="Object 2"/>
          <p:cNvGraphicFramePr>
            <a:graphicFrameLocks noChangeAspect="1"/>
          </p:cNvGraphicFramePr>
          <p:nvPr/>
        </p:nvGraphicFramePr>
        <p:xfrm>
          <a:off x="304800" y="1828800"/>
          <a:ext cx="2557463" cy="596900"/>
        </p:xfrm>
        <a:graphic>
          <a:graphicData uri="http://schemas.openxmlformats.org/presentationml/2006/ole">
            <p:oleObj spid="_x0000_s32770" name="Equation" r:id="rId3" imgW="977760" imgH="228600" progId="Equation.DSMT4">
              <p:embed/>
            </p:oleObj>
          </a:graphicData>
        </a:graphic>
      </p:graphicFrame>
      <p:graphicFrame>
        <p:nvGraphicFramePr>
          <p:cNvPr id="32771" name="Object 3"/>
          <p:cNvGraphicFramePr>
            <a:graphicFrameLocks noChangeAspect="1"/>
          </p:cNvGraphicFramePr>
          <p:nvPr/>
        </p:nvGraphicFramePr>
        <p:xfrm>
          <a:off x="3124200" y="1828800"/>
          <a:ext cx="2657475" cy="596900"/>
        </p:xfrm>
        <a:graphic>
          <a:graphicData uri="http://schemas.openxmlformats.org/presentationml/2006/ole">
            <p:oleObj spid="_x0000_s32771" name="Equation" r:id="rId4" imgW="1015920" imgH="228600" progId="Equation.DSMT4">
              <p:embed/>
            </p:oleObj>
          </a:graphicData>
        </a:graphic>
      </p:graphicFrame>
      <p:graphicFrame>
        <p:nvGraphicFramePr>
          <p:cNvPr id="32772" name="Object 4"/>
          <p:cNvGraphicFramePr>
            <a:graphicFrameLocks noChangeAspect="1"/>
          </p:cNvGraphicFramePr>
          <p:nvPr/>
        </p:nvGraphicFramePr>
        <p:xfrm>
          <a:off x="6019800" y="1828800"/>
          <a:ext cx="2590800" cy="596900"/>
        </p:xfrm>
        <a:graphic>
          <a:graphicData uri="http://schemas.openxmlformats.org/presentationml/2006/ole">
            <p:oleObj spid="_x0000_s32772" name="Equation" r:id="rId5" imgW="990360" imgH="228600" progId="Equation.DSMT4">
              <p:embed/>
            </p:oleObj>
          </a:graphicData>
        </a:graphic>
      </p:graphicFrame>
      <p:graphicFrame>
        <p:nvGraphicFramePr>
          <p:cNvPr id="32773" name="Object 5"/>
          <p:cNvGraphicFramePr>
            <a:graphicFrameLocks noChangeAspect="1"/>
          </p:cNvGraphicFramePr>
          <p:nvPr/>
        </p:nvGraphicFramePr>
        <p:xfrm>
          <a:off x="285750" y="785813"/>
          <a:ext cx="4233863" cy="568325"/>
        </p:xfrm>
        <a:graphic>
          <a:graphicData uri="http://schemas.openxmlformats.org/presentationml/2006/ole">
            <p:oleObj spid="_x0000_s32773" name="Equation" r:id="rId6" imgW="1701720" imgH="228600" progId="Equation.DSMT4">
              <p:embed/>
            </p:oleObj>
          </a:graphicData>
        </a:graphic>
      </p:graphicFrame>
      <p:sp>
        <p:nvSpPr>
          <p:cNvPr id="32782" name="Text Box 8"/>
          <p:cNvSpPr txBox="1">
            <a:spLocks noChangeArrowheads="1"/>
          </p:cNvSpPr>
          <p:nvPr/>
        </p:nvSpPr>
        <p:spPr bwMode="auto">
          <a:xfrm>
            <a:off x="457200" y="2590800"/>
            <a:ext cx="6675438" cy="457200"/>
          </a:xfrm>
          <a:prstGeom prst="rect">
            <a:avLst/>
          </a:prstGeom>
          <a:noFill/>
          <a:ln w="9525">
            <a:noFill/>
            <a:miter lim="800000"/>
            <a:headEnd/>
            <a:tailEnd/>
          </a:ln>
        </p:spPr>
        <p:txBody>
          <a:bodyPr wrap="none">
            <a:spAutoFit/>
          </a:bodyPr>
          <a:lstStyle/>
          <a:p>
            <a:r>
              <a:rPr lang="ja-JP" altLang="en-US"/>
              <a:t>このとき、次の情報ビットに対して符号語を求めよ。</a:t>
            </a:r>
          </a:p>
        </p:txBody>
      </p:sp>
      <p:graphicFrame>
        <p:nvGraphicFramePr>
          <p:cNvPr id="32774" name="Object 6"/>
          <p:cNvGraphicFramePr>
            <a:graphicFrameLocks noChangeAspect="1"/>
          </p:cNvGraphicFramePr>
          <p:nvPr/>
        </p:nvGraphicFramePr>
        <p:xfrm>
          <a:off x="1828800" y="3200400"/>
          <a:ext cx="1676400" cy="511175"/>
        </p:xfrm>
        <a:graphic>
          <a:graphicData uri="http://schemas.openxmlformats.org/presentationml/2006/ole">
            <p:oleObj spid="_x0000_s32774" name="Equation" r:id="rId7" imgW="583920" imgH="177480" progId="Equation.DSMT4">
              <p:embed/>
            </p:oleObj>
          </a:graphicData>
        </a:graphic>
      </p:graphicFrame>
      <p:graphicFrame>
        <p:nvGraphicFramePr>
          <p:cNvPr id="32775" name="Object 7"/>
          <p:cNvGraphicFramePr>
            <a:graphicFrameLocks noChangeAspect="1"/>
          </p:cNvGraphicFramePr>
          <p:nvPr/>
        </p:nvGraphicFramePr>
        <p:xfrm>
          <a:off x="1066800" y="3810000"/>
          <a:ext cx="4748213" cy="596900"/>
        </p:xfrm>
        <a:graphic>
          <a:graphicData uri="http://schemas.openxmlformats.org/presentationml/2006/ole">
            <p:oleObj spid="_x0000_s32775" name="Equation" r:id="rId8" imgW="1815840" imgH="228600" progId="Equation.DSMT4">
              <p:embed/>
            </p:oleObj>
          </a:graphicData>
        </a:graphic>
      </p:graphicFrame>
      <p:graphicFrame>
        <p:nvGraphicFramePr>
          <p:cNvPr id="32776" name="Object 8"/>
          <p:cNvGraphicFramePr>
            <a:graphicFrameLocks noChangeAspect="1"/>
          </p:cNvGraphicFramePr>
          <p:nvPr/>
        </p:nvGraphicFramePr>
        <p:xfrm>
          <a:off x="1066800" y="4343400"/>
          <a:ext cx="4816475" cy="596900"/>
        </p:xfrm>
        <a:graphic>
          <a:graphicData uri="http://schemas.openxmlformats.org/presentationml/2006/ole">
            <p:oleObj spid="_x0000_s32776" name="Equation" r:id="rId9" imgW="1841400" imgH="228600" progId="Equation.DSMT4">
              <p:embed/>
            </p:oleObj>
          </a:graphicData>
        </a:graphic>
      </p:graphicFrame>
      <p:graphicFrame>
        <p:nvGraphicFramePr>
          <p:cNvPr id="32777" name="Object 9"/>
          <p:cNvGraphicFramePr>
            <a:graphicFrameLocks noChangeAspect="1"/>
          </p:cNvGraphicFramePr>
          <p:nvPr/>
        </p:nvGraphicFramePr>
        <p:xfrm>
          <a:off x="928688" y="5000625"/>
          <a:ext cx="4783137" cy="596900"/>
        </p:xfrm>
        <a:graphic>
          <a:graphicData uri="http://schemas.openxmlformats.org/presentationml/2006/ole">
            <p:oleObj spid="_x0000_s32777" name="Equation" r:id="rId10" imgW="1828800" imgH="228600" progId="Equation.DSMT4">
              <p:embed/>
            </p:oleObj>
          </a:graphicData>
        </a:graphic>
      </p:graphicFrame>
      <p:graphicFrame>
        <p:nvGraphicFramePr>
          <p:cNvPr id="32778" name="Object 10"/>
          <p:cNvGraphicFramePr>
            <a:graphicFrameLocks noChangeAspect="1"/>
          </p:cNvGraphicFramePr>
          <p:nvPr/>
        </p:nvGraphicFramePr>
        <p:xfrm>
          <a:off x="1143000" y="5791200"/>
          <a:ext cx="4227513" cy="584200"/>
        </p:xfrm>
        <a:graphic>
          <a:graphicData uri="http://schemas.openxmlformats.org/presentationml/2006/ole">
            <p:oleObj spid="_x0000_s32778" name="Equation" r:id="rId11" imgW="1473120" imgH="203040" progId="Equation.DSMT4">
              <p:embed/>
            </p:oleObj>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02" name="スライド番号プレースホルダ 4"/>
          <p:cNvSpPr>
            <a:spLocks noGrp="1"/>
          </p:cNvSpPr>
          <p:nvPr>
            <p:ph type="sldNum" sz="quarter" idx="12"/>
          </p:nvPr>
        </p:nvSpPr>
        <p:spPr>
          <a:noFill/>
        </p:spPr>
        <p:txBody>
          <a:bodyPr/>
          <a:lstStyle/>
          <a:p>
            <a:fld id="{B28BEA11-7A9E-489C-9A13-AE6FC39EF20C}" type="slidenum">
              <a:rPr lang="en-US" altLang="ja-JP" smtClean="0"/>
              <a:pPr/>
              <a:t>41</a:t>
            </a:fld>
            <a:endParaRPr lang="en-US" altLang="ja-JP" smtClean="0"/>
          </a:p>
        </p:txBody>
      </p:sp>
      <p:sp>
        <p:nvSpPr>
          <p:cNvPr id="33803" name="Text Box 2"/>
          <p:cNvSpPr txBox="1">
            <a:spLocks noChangeArrowheads="1"/>
          </p:cNvSpPr>
          <p:nvPr/>
        </p:nvSpPr>
        <p:spPr bwMode="auto">
          <a:xfrm>
            <a:off x="228600" y="914400"/>
            <a:ext cx="7848600" cy="822325"/>
          </a:xfrm>
          <a:prstGeom prst="rect">
            <a:avLst/>
          </a:prstGeom>
          <a:noFill/>
          <a:ln w="9525">
            <a:noFill/>
            <a:miter lim="800000"/>
            <a:headEnd/>
            <a:tailEnd/>
          </a:ln>
        </p:spPr>
        <p:txBody>
          <a:bodyPr>
            <a:spAutoFit/>
          </a:bodyPr>
          <a:lstStyle/>
          <a:p>
            <a:r>
              <a:rPr lang="ja-JP" altLang="en-US"/>
              <a:t>　　　　　　　　　　　　　　　　、　　　　　　に対して、　次のように冗長ビットを定める（７，４）ハミング符号を考える。</a:t>
            </a:r>
          </a:p>
        </p:txBody>
      </p:sp>
      <p:sp>
        <p:nvSpPr>
          <p:cNvPr id="33804" name="Rectangle 3"/>
          <p:cNvSpPr>
            <a:spLocks noGrp="1" noChangeArrowheads="1"/>
          </p:cNvSpPr>
          <p:nvPr>
            <p:ph type="title"/>
          </p:nvPr>
        </p:nvSpPr>
        <p:spPr/>
        <p:txBody>
          <a:bodyPr/>
          <a:lstStyle/>
          <a:p>
            <a:pPr eaLnBrk="1" hangingPunct="1"/>
            <a:r>
              <a:rPr lang="ja-JP" altLang="en-US" smtClean="0"/>
              <a:t>練習</a:t>
            </a:r>
          </a:p>
        </p:txBody>
      </p:sp>
      <p:graphicFrame>
        <p:nvGraphicFramePr>
          <p:cNvPr id="33794" name="Object 2"/>
          <p:cNvGraphicFramePr>
            <a:graphicFrameLocks noChangeAspect="1"/>
          </p:cNvGraphicFramePr>
          <p:nvPr/>
        </p:nvGraphicFramePr>
        <p:xfrm>
          <a:off x="304800" y="1828800"/>
          <a:ext cx="2557463" cy="596900"/>
        </p:xfrm>
        <a:graphic>
          <a:graphicData uri="http://schemas.openxmlformats.org/presentationml/2006/ole">
            <p:oleObj spid="_x0000_s33794" name="Equation" r:id="rId3" imgW="977760" imgH="228600" progId="Equation.DSMT4">
              <p:embed/>
            </p:oleObj>
          </a:graphicData>
        </a:graphic>
      </p:graphicFrame>
      <p:graphicFrame>
        <p:nvGraphicFramePr>
          <p:cNvPr id="33795" name="Object 3"/>
          <p:cNvGraphicFramePr>
            <a:graphicFrameLocks noChangeAspect="1"/>
          </p:cNvGraphicFramePr>
          <p:nvPr/>
        </p:nvGraphicFramePr>
        <p:xfrm>
          <a:off x="3124200" y="1828800"/>
          <a:ext cx="2657475" cy="596900"/>
        </p:xfrm>
        <a:graphic>
          <a:graphicData uri="http://schemas.openxmlformats.org/presentationml/2006/ole">
            <p:oleObj spid="_x0000_s33795" name="Equation" r:id="rId4" imgW="1015920" imgH="228600" progId="Equation.DSMT4">
              <p:embed/>
            </p:oleObj>
          </a:graphicData>
        </a:graphic>
      </p:graphicFrame>
      <p:graphicFrame>
        <p:nvGraphicFramePr>
          <p:cNvPr id="33796" name="Object 4"/>
          <p:cNvGraphicFramePr>
            <a:graphicFrameLocks noChangeAspect="1"/>
          </p:cNvGraphicFramePr>
          <p:nvPr/>
        </p:nvGraphicFramePr>
        <p:xfrm>
          <a:off x="6019800" y="1828800"/>
          <a:ext cx="2590800" cy="596900"/>
        </p:xfrm>
        <a:graphic>
          <a:graphicData uri="http://schemas.openxmlformats.org/presentationml/2006/ole">
            <p:oleObj spid="_x0000_s33796" name="Equation" r:id="rId5" imgW="990360" imgH="228600" progId="Equation.DSMT4">
              <p:embed/>
            </p:oleObj>
          </a:graphicData>
        </a:graphic>
      </p:graphicFrame>
      <p:graphicFrame>
        <p:nvGraphicFramePr>
          <p:cNvPr id="33797" name="Object 5"/>
          <p:cNvGraphicFramePr>
            <a:graphicFrameLocks noChangeAspect="1"/>
          </p:cNvGraphicFramePr>
          <p:nvPr/>
        </p:nvGraphicFramePr>
        <p:xfrm>
          <a:off x="304800" y="838200"/>
          <a:ext cx="4233863" cy="568325"/>
        </p:xfrm>
        <a:graphic>
          <a:graphicData uri="http://schemas.openxmlformats.org/presentationml/2006/ole">
            <p:oleObj spid="_x0000_s33797" name="Equation" r:id="rId6" imgW="1701720" imgH="228600" progId="Equation.DSMT4">
              <p:embed/>
            </p:oleObj>
          </a:graphicData>
        </a:graphic>
      </p:graphicFrame>
      <p:sp>
        <p:nvSpPr>
          <p:cNvPr id="33805" name="Text Box 8"/>
          <p:cNvSpPr txBox="1">
            <a:spLocks noChangeArrowheads="1"/>
          </p:cNvSpPr>
          <p:nvPr/>
        </p:nvSpPr>
        <p:spPr bwMode="auto">
          <a:xfrm>
            <a:off x="457200" y="2590800"/>
            <a:ext cx="6675438" cy="457200"/>
          </a:xfrm>
          <a:prstGeom prst="rect">
            <a:avLst/>
          </a:prstGeom>
          <a:noFill/>
          <a:ln w="9525">
            <a:noFill/>
            <a:miter lim="800000"/>
            <a:headEnd/>
            <a:tailEnd/>
          </a:ln>
        </p:spPr>
        <p:txBody>
          <a:bodyPr wrap="none">
            <a:spAutoFit/>
          </a:bodyPr>
          <a:lstStyle/>
          <a:p>
            <a:r>
              <a:rPr lang="ja-JP" altLang="en-US"/>
              <a:t>このとき、次の情報ビットに対して符号語を求めよ。</a:t>
            </a:r>
          </a:p>
        </p:txBody>
      </p:sp>
      <p:sp>
        <p:nvSpPr>
          <p:cNvPr id="33806" name="Text Box 14"/>
          <p:cNvSpPr txBox="1">
            <a:spLocks noChangeArrowheads="1"/>
          </p:cNvSpPr>
          <p:nvPr/>
        </p:nvSpPr>
        <p:spPr bwMode="auto">
          <a:xfrm>
            <a:off x="381000" y="3505200"/>
            <a:ext cx="696913" cy="457200"/>
          </a:xfrm>
          <a:prstGeom prst="rect">
            <a:avLst/>
          </a:prstGeom>
          <a:noFill/>
          <a:ln w="9525">
            <a:noFill/>
            <a:miter lim="800000"/>
            <a:headEnd/>
            <a:tailEnd/>
          </a:ln>
        </p:spPr>
        <p:txBody>
          <a:bodyPr wrap="none">
            <a:spAutoFit/>
          </a:bodyPr>
          <a:lstStyle/>
          <a:p>
            <a:r>
              <a:rPr lang="ja-JP" altLang="en-US"/>
              <a:t>（１）</a:t>
            </a:r>
          </a:p>
        </p:txBody>
      </p:sp>
      <p:sp>
        <p:nvSpPr>
          <p:cNvPr id="33807" name="Text Box 15"/>
          <p:cNvSpPr txBox="1">
            <a:spLocks noChangeArrowheads="1"/>
          </p:cNvSpPr>
          <p:nvPr/>
        </p:nvSpPr>
        <p:spPr bwMode="auto">
          <a:xfrm>
            <a:off x="457200" y="4419600"/>
            <a:ext cx="696913" cy="457200"/>
          </a:xfrm>
          <a:prstGeom prst="rect">
            <a:avLst/>
          </a:prstGeom>
          <a:noFill/>
          <a:ln w="9525">
            <a:noFill/>
            <a:miter lim="800000"/>
            <a:headEnd/>
            <a:tailEnd/>
          </a:ln>
        </p:spPr>
        <p:txBody>
          <a:bodyPr wrap="none">
            <a:spAutoFit/>
          </a:bodyPr>
          <a:lstStyle/>
          <a:p>
            <a:r>
              <a:rPr lang="ja-JP" altLang="en-US"/>
              <a:t>（３）</a:t>
            </a:r>
          </a:p>
        </p:txBody>
      </p:sp>
      <p:sp>
        <p:nvSpPr>
          <p:cNvPr id="33808" name="Text Box 16"/>
          <p:cNvSpPr txBox="1">
            <a:spLocks noChangeArrowheads="1"/>
          </p:cNvSpPr>
          <p:nvPr/>
        </p:nvSpPr>
        <p:spPr bwMode="auto">
          <a:xfrm>
            <a:off x="4724400" y="3581400"/>
            <a:ext cx="696913" cy="457200"/>
          </a:xfrm>
          <a:prstGeom prst="rect">
            <a:avLst/>
          </a:prstGeom>
          <a:noFill/>
          <a:ln w="9525">
            <a:noFill/>
            <a:miter lim="800000"/>
            <a:headEnd/>
            <a:tailEnd/>
          </a:ln>
        </p:spPr>
        <p:txBody>
          <a:bodyPr wrap="none">
            <a:spAutoFit/>
          </a:bodyPr>
          <a:lstStyle/>
          <a:p>
            <a:r>
              <a:rPr lang="ja-JP" altLang="en-US"/>
              <a:t>（２）</a:t>
            </a:r>
          </a:p>
        </p:txBody>
      </p:sp>
      <p:sp>
        <p:nvSpPr>
          <p:cNvPr id="33809" name="Text Box 17"/>
          <p:cNvSpPr txBox="1">
            <a:spLocks noChangeArrowheads="1"/>
          </p:cNvSpPr>
          <p:nvPr/>
        </p:nvSpPr>
        <p:spPr bwMode="auto">
          <a:xfrm>
            <a:off x="4789488" y="4724400"/>
            <a:ext cx="696912" cy="457200"/>
          </a:xfrm>
          <a:prstGeom prst="rect">
            <a:avLst/>
          </a:prstGeom>
          <a:noFill/>
          <a:ln w="9525">
            <a:noFill/>
            <a:miter lim="800000"/>
            <a:headEnd/>
            <a:tailEnd/>
          </a:ln>
        </p:spPr>
        <p:txBody>
          <a:bodyPr wrap="none">
            <a:spAutoFit/>
          </a:bodyPr>
          <a:lstStyle/>
          <a:p>
            <a:r>
              <a:rPr lang="ja-JP" altLang="en-US"/>
              <a:t>（４）</a:t>
            </a:r>
          </a:p>
        </p:txBody>
      </p:sp>
      <p:graphicFrame>
        <p:nvGraphicFramePr>
          <p:cNvPr id="33798" name="Object 6"/>
          <p:cNvGraphicFramePr>
            <a:graphicFrameLocks noChangeAspect="1"/>
          </p:cNvGraphicFramePr>
          <p:nvPr/>
        </p:nvGraphicFramePr>
        <p:xfrm>
          <a:off x="1219200" y="3429000"/>
          <a:ext cx="2116138" cy="762000"/>
        </p:xfrm>
        <a:graphic>
          <a:graphicData uri="http://schemas.openxmlformats.org/presentationml/2006/ole">
            <p:oleObj spid="_x0000_s33798" name="Equation" r:id="rId7" imgW="634680" imgH="228600" progId="Equation.DSMT4">
              <p:embed/>
            </p:oleObj>
          </a:graphicData>
        </a:graphic>
      </p:graphicFrame>
      <p:graphicFrame>
        <p:nvGraphicFramePr>
          <p:cNvPr id="33799" name="Object 7"/>
          <p:cNvGraphicFramePr>
            <a:graphicFrameLocks noChangeAspect="1"/>
          </p:cNvGraphicFramePr>
          <p:nvPr/>
        </p:nvGraphicFramePr>
        <p:xfrm>
          <a:off x="5715000" y="3429000"/>
          <a:ext cx="2073275" cy="762000"/>
        </p:xfrm>
        <a:graphic>
          <a:graphicData uri="http://schemas.openxmlformats.org/presentationml/2006/ole">
            <p:oleObj spid="_x0000_s33799" name="Equation" r:id="rId8" imgW="622080" imgH="228600" progId="Equation.DSMT4">
              <p:embed/>
            </p:oleObj>
          </a:graphicData>
        </a:graphic>
      </p:graphicFrame>
      <p:graphicFrame>
        <p:nvGraphicFramePr>
          <p:cNvPr id="33800" name="Object 8"/>
          <p:cNvGraphicFramePr>
            <a:graphicFrameLocks noChangeAspect="1"/>
          </p:cNvGraphicFramePr>
          <p:nvPr/>
        </p:nvGraphicFramePr>
        <p:xfrm>
          <a:off x="1524000" y="4648200"/>
          <a:ext cx="2073275" cy="762000"/>
        </p:xfrm>
        <a:graphic>
          <a:graphicData uri="http://schemas.openxmlformats.org/presentationml/2006/ole">
            <p:oleObj spid="_x0000_s33800" name="Equation" r:id="rId9" imgW="622080" imgH="228600" progId="Equation.DSMT4">
              <p:embed/>
            </p:oleObj>
          </a:graphicData>
        </a:graphic>
      </p:graphicFrame>
      <p:graphicFrame>
        <p:nvGraphicFramePr>
          <p:cNvPr id="33801" name="Object 9"/>
          <p:cNvGraphicFramePr>
            <a:graphicFrameLocks noChangeAspect="1"/>
          </p:cNvGraphicFramePr>
          <p:nvPr/>
        </p:nvGraphicFramePr>
        <p:xfrm>
          <a:off x="5562600" y="4572000"/>
          <a:ext cx="2114550" cy="762000"/>
        </p:xfrm>
        <a:graphic>
          <a:graphicData uri="http://schemas.openxmlformats.org/presentationml/2006/ole">
            <p:oleObj spid="_x0000_s33801" name="Equation" r:id="rId10" imgW="634680" imgH="228600" progId="Equation.DSMT4">
              <p:embed/>
            </p:oleObj>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6" name="スライド番号プレースホルダ 4"/>
          <p:cNvSpPr>
            <a:spLocks noGrp="1"/>
          </p:cNvSpPr>
          <p:nvPr>
            <p:ph type="sldNum" sz="quarter" idx="12"/>
          </p:nvPr>
        </p:nvSpPr>
        <p:spPr>
          <a:noFill/>
        </p:spPr>
        <p:txBody>
          <a:bodyPr/>
          <a:lstStyle/>
          <a:p>
            <a:fld id="{02AE0978-22DF-4FB9-B573-68C4F7170C58}" type="slidenum">
              <a:rPr lang="en-US" altLang="ja-JP" smtClean="0"/>
              <a:pPr/>
              <a:t>42</a:t>
            </a:fld>
            <a:endParaRPr lang="en-US" altLang="ja-JP" smtClean="0"/>
          </a:p>
        </p:txBody>
      </p:sp>
      <p:sp>
        <p:nvSpPr>
          <p:cNvPr id="34827" name="Text Box 1026"/>
          <p:cNvSpPr txBox="1">
            <a:spLocks noChangeArrowheads="1"/>
          </p:cNvSpPr>
          <p:nvPr/>
        </p:nvSpPr>
        <p:spPr bwMode="auto">
          <a:xfrm>
            <a:off x="304800" y="990600"/>
            <a:ext cx="7772400" cy="822325"/>
          </a:xfrm>
          <a:prstGeom prst="rect">
            <a:avLst/>
          </a:prstGeom>
          <a:noFill/>
          <a:ln w="9525">
            <a:noFill/>
            <a:miter lim="800000"/>
            <a:headEnd/>
            <a:tailEnd/>
          </a:ln>
        </p:spPr>
        <p:txBody>
          <a:bodyPr>
            <a:spAutoFit/>
          </a:bodyPr>
          <a:lstStyle/>
          <a:p>
            <a:r>
              <a:rPr lang="ja-JP" altLang="en-US"/>
              <a:t>　　　　　　　　　　　　　　　　、　　　　　　　に対して、次のように冗長ビットを定める（７，４）ハミング符号を考える。</a:t>
            </a:r>
          </a:p>
        </p:txBody>
      </p:sp>
      <p:sp>
        <p:nvSpPr>
          <p:cNvPr id="34828" name="Rectangle 1027"/>
          <p:cNvSpPr>
            <a:spLocks noGrp="1" noChangeArrowheads="1"/>
          </p:cNvSpPr>
          <p:nvPr>
            <p:ph type="title"/>
          </p:nvPr>
        </p:nvSpPr>
        <p:spPr/>
        <p:txBody>
          <a:bodyPr/>
          <a:lstStyle/>
          <a:p>
            <a:pPr eaLnBrk="1" hangingPunct="1"/>
            <a:r>
              <a:rPr lang="ja-JP" altLang="en-US" smtClean="0"/>
              <a:t>例</a:t>
            </a:r>
          </a:p>
        </p:txBody>
      </p:sp>
      <p:graphicFrame>
        <p:nvGraphicFramePr>
          <p:cNvPr id="34818" name="Object 2"/>
          <p:cNvGraphicFramePr>
            <a:graphicFrameLocks noChangeAspect="1"/>
          </p:cNvGraphicFramePr>
          <p:nvPr/>
        </p:nvGraphicFramePr>
        <p:xfrm>
          <a:off x="304800" y="1828800"/>
          <a:ext cx="2557463" cy="596900"/>
        </p:xfrm>
        <a:graphic>
          <a:graphicData uri="http://schemas.openxmlformats.org/presentationml/2006/ole">
            <p:oleObj spid="_x0000_s34818" name="Equation" r:id="rId3" imgW="977760" imgH="228600" progId="Equation.DSMT4">
              <p:embed/>
            </p:oleObj>
          </a:graphicData>
        </a:graphic>
      </p:graphicFrame>
      <p:graphicFrame>
        <p:nvGraphicFramePr>
          <p:cNvPr id="34819" name="Object 3"/>
          <p:cNvGraphicFramePr>
            <a:graphicFrameLocks noChangeAspect="1"/>
          </p:cNvGraphicFramePr>
          <p:nvPr/>
        </p:nvGraphicFramePr>
        <p:xfrm>
          <a:off x="3124200" y="1828800"/>
          <a:ext cx="2657475" cy="596900"/>
        </p:xfrm>
        <a:graphic>
          <a:graphicData uri="http://schemas.openxmlformats.org/presentationml/2006/ole">
            <p:oleObj spid="_x0000_s34819" name="Equation" r:id="rId4" imgW="1015920" imgH="228600" progId="Equation.DSMT4">
              <p:embed/>
            </p:oleObj>
          </a:graphicData>
        </a:graphic>
      </p:graphicFrame>
      <p:graphicFrame>
        <p:nvGraphicFramePr>
          <p:cNvPr id="34820" name="Object 4"/>
          <p:cNvGraphicFramePr>
            <a:graphicFrameLocks noChangeAspect="1"/>
          </p:cNvGraphicFramePr>
          <p:nvPr/>
        </p:nvGraphicFramePr>
        <p:xfrm>
          <a:off x="6019800" y="1828800"/>
          <a:ext cx="2590800" cy="596900"/>
        </p:xfrm>
        <a:graphic>
          <a:graphicData uri="http://schemas.openxmlformats.org/presentationml/2006/ole">
            <p:oleObj spid="_x0000_s34820" name="Equation" r:id="rId5" imgW="990360" imgH="228600" progId="Equation.DSMT4">
              <p:embed/>
            </p:oleObj>
          </a:graphicData>
        </a:graphic>
      </p:graphicFrame>
      <p:graphicFrame>
        <p:nvGraphicFramePr>
          <p:cNvPr id="34821" name="Object 5"/>
          <p:cNvGraphicFramePr>
            <a:graphicFrameLocks noChangeAspect="1"/>
          </p:cNvGraphicFramePr>
          <p:nvPr/>
        </p:nvGraphicFramePr>
        <p:xfrm>
          <a:off x="457200" y="838200"/>
          <a:ext cx="4233863" cy="568325"/>
        </p:xfrm>
        <a:graphic>
          <a:graphicData uri="http://schemas.openxmlformats.org/presentationml/2006/ole">
            <p:oleObj spid="_x0000_s34821" name="Equation" r:id="rId6" imgW="1701720" imgH="228600" progId="Equation.DSMT4">
              <p:embed/>
            </p:oleObj>
          </a:graphicData>
        </a:graphic>
      </p:graphicFrame>
      <p:sp>
        <p:nvSpPr>
          <p:cNvPr id="34829" name="Text Box 1032"/>
          <p:cNvSpPr txBox="1">
            <a:spLocks noChangeArrowheads="1"/>
          </p:cNvSpPr>
          <p:nvPr/>
        </p:nvSpPr>
        <p:spPr bwMode="auto">
          <a:xfrm>
            <a:off x="457200" y="2590800"/>
            <a:ext cx="6234113" cy="457200"/>
          </a:xfrm>
          <a:prstGeom prst="rect">
            <a:avLst/>
          </a:prstGeom>
          <a:noFill/>
          <a:ln w="9525">
            <a:noFill/>
            <a:miter lim="800000"/>
            <a:headEnd/>
            <a:tailEnd/>
          </a:ln>
        </p:spPr>
        <p:txBody>
          <a:bodyPr wrap="none">
            <a:spAutoFit/>
          </a:bodyPr>
          <a:lstStyle/>
          <a:p>
            <a:r>
              <a:rPr lang="ja-JP" altLang="en-US"/>
              <a:t>このとき、次の受信語に対して誤り訂正を行え。</a:t>
            </a:r>
          </a:p>
        </p:txBody>
      </p:sp>
      <p:graphicFrame>
        <p:nvGraphicFramePr>
          <p:cNvPr id="34822" name="Object 6"/>
          <p:cNvGraphicFramePr>
            <a:graphicFrameLocks noChangeAspect="1"/>
          </p:cNvGraphicFramePr>
          <p:nvPr/>
        </p:nvGraphicFramePr>
        <p:xfrm>
          <a:off x="914400" y="2895600"/>
          <a:ext cx="5214938" cy="730250"/>
        </p:xfrm>
        <a:graphic>
          <a:graphicData uri="http://schemas.openxmlformats.org/presentationml/2006/ole">
            <p:oleObj spid="_x0000_s34822" name="Equation" r:id="rId7" imgW="1815840" imgH="253800" progId="Equation.DSMT4">
              <p:embed/>
            </p:oleObj>
          </a:graphicData>
        </a:graphic>
      </p:graphicFrame>
      <p:sp>
        <p:nvSpPr>
          <p:cNvPr id="34830" name="Text Box 1039"/>
          <p:cNvSpPr txBox="1">
            <a:spLocks noChangeArrowheads="1"/>
          </p:cNvSpPr>
          <p:nvPr/>
        </p:nvSpPr>
        <p:spPr bwMode="auto">
          <a:xfrm>
            <a:off x="533400" y="3657600"/>
            <a:ext cx="3897313" cy="457200"/>
          </a:xfrm>
          <a:prstGeom prst="rect">
            <a:avLst/>
          </a:prstGeom>
          <a:noFill/>
          <a:ln w="9525">
            <a:noFill/>
            <a:miter lim="800000"/>
            <a:headEnd/>
            <a:tailEnd/>
          </a:ln>
        </p:spPr>
        <p:txBody>
          <a:bodyPr wrap="none">
            <a:spAutoFit/>
          </a:bodyPr>
          <a:lstStyle/>
          <a:p>
            <a:r>
              <a:rPr lang="ja-JP" altLang="en-US"/>
              <a:t>まず、シンドロームを求める。</a:t>
            </a:r>
          </a:p>
        </p:txBody>
      </p:sp>
      <p:graphicFrame>
        <p:nvGraphicFramePr>
          <p:cNvPr id="34823" name="Object 7"/>
          <p:cNvGraphicFramePr>
            <a:graphicFrameLocks noChangeAspect="1"/>
          </p:cNvGraphicFramePr>
          <p:nvPr/>
        </p:nvGraphicFramePr>
        <p:xfrm>
          <a:off x="928688" y="4114800"/>
          <a:ext cx="6421437" cy="657225"/>
        </p:xfrm>
        <a:graphic>
          <a:graphicData uri="http://schemas.openxmlformats.org/presentationml/2006/ole">
            <p:oleObj spid="_x0000_s34823" name="Equation" r:id="rId8" imgW="2234880" imgH="228600" progId="Equation.DSMT4">
              <p:embed/>
            </p:oleObj>
          </a:graphicData>
        </a:graphic>
      </p:graphicFrame>
      <p:graphicFrame>
        <p:nvGraphicFramePr>
          <p:cNvPr id="34824" name="Object 8"/>
          <p:cNvGraphicFramePr>
            <a:graphicFrameLocks noChangeAspect="1"/>
          </p:cNvGraphicFramePr>
          <p:nvPr/>
        </p:nvGraphicFramePr>
        <p:xfrm>
          <a:off x="909638" y="4724400"/>
          <a:ext cx="6530975" cy="657225"/>
        </p:xfrm>
        <a:graphic>
          <a:graphicData uri="http://schemas.openxmlformats.org/presentationml/2006/ole">
            <p:oleObj spid="_x0000_s34824" name="Equation" r:id="rId9" imgW="2273040" imgH="228600" progId="Equation.DSMT4">
              <p:embed/>
            </p:oleObj>
          </a:graphicData>
        </a:graphic>
      </p:graphicFrame>
      <p:graphicFrame>
        <p:nvGraphicFramePr>
          <p:cNvPr id="34825" name="Object 9"/>
          <p:cNvGraphicFramePr>
            <a:graphicFrameLocks noChangeAspect="1"/>
          </p:cNvGraphicFramePr>
          <p:nvPr/>
        </p:nvGraphicFramePr>
        <p:xfrm>
          <a:off x="860425" y="5410200"/>
          <a:ext cx="6640513" cy="657225"/>
        </p:xfrm>
        <a:graphic>
          <a:graphicData uri="http://schemas.openxmlformats.org/presentationml/2006/ole">
            <p:oleObj spid="_x0000_s34825" name="Equation" r:id="rId10" imgW="2311200" imgH="228600" progId="Equation.DSMT4">
              <p:embed/>
            </p:oleObj>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6" name="スライド番号プレースホルダ 3"/>
          <p:cNvSpPr>
            <a:spLocks noGrp="1"/>
          </p:cNvSpPr>
          <p:nvPr>
            <p:ph type="sldNum" sz="quarter" idx="12"/>
          </p:nvPr>
        </p:nvSpPr>
        <p:spPr>
          <a:noFill/>
        </p:spPr>
        <p:txBody>
          <a:bodyPr/>
          <a:lstStyle/>
          <a:p>
            <a:fld id="{98C0CF45-5109-45D8-B293-9B6061AA7A88}" type="slidenum">
              <a:rPr lang="en-US" altLang="ja-JP" smtClean="0"/>
              <a:pPr/>
              <a:t>43</a:t>
            </a:fld>
            <a:endParaRPr lang="en-US" altLang="ja-JP" smtClean="0"/>
          </a:p>
        </p:txBody>
      </p:sp>
      <p:sp>
        <p:nvSpPr>
          <p:cNvPr id="35847" name="Text Box 2"/>
          <p:cNvSpPr txBox="1">
            <a:spLocks noChangeArrowheads="1"/>
          </p:cNvSpPr>
          <p:nvPr/>
        </p:nvSpPr>
        <p:spPr bwMode="auto">
          <a:xfrm>
            <a:off x="381000" y="457200"/>
            <a:ext cx="8229600" cy="1187450"/>
          </a:xfrm>
          <a:prstGeom prst="rect">
            <a:avLst/>
          </a:prstGeom>
          <a:noFill/>
          <a:ln w="9525">
            <a:noFill/>
            <a:miter lim="800000"/>
            <a:headEnd/>
            <a:tailEnd/>
          </a:ln>
        </p:spPr>
        <p:txBody>
          <a:bodyPr>
            <a:spAutoFit/>
          </a:bodyPr>
          <a:lstStyle/>
          <a:p>
            <a:r>
              <a:rPr lang="ja-JP" altLang="en-US"/>
              <a:t>よって、シンドローム　　　　　　　　　　　　　　　より、誤りベクトルが一意に　　　　　　　　　　　　　　　　　　　　　　　　　と特定できる。したがって、次のように誤り訂正できる。　</a:t>
            </a:r>
          </a:p>
        </p:txBody>
      </p:sp>
      <p:graphicFrame>
        <p:nvGraphicFramePr>
          <p:cNvPr id="35842" name="Object 2"/>
          <p:cNvGraphicFramePr>
            <a:graphicFrameLocks noChangeAspect="1"/>
          </p:cNvGraphicFramePr>
          <p:nvPr/>
        </p:nvGraphicFramePr>
        <p:xfrm>
          <a:off x="3214688" y="285750"/>
          <a:ext cx="2771775" cy="657225"/>
        </p:xfrm>
        <a:graphic>
          <a:graphicData uri="http://schemas.openxmlformats.org/presentationml/2006/ole">
            <p:oleObj spid="_x0000_s35842" name="Equation" r:id="rId3" imgW="965160" imgH="228600" progId="Equation.DSMT4">
              <p:embed/>
            </p:oleObj>
          </a:graphicData>
        </a:graphic>
      </p:graphicFrame>
      <p:graphicFrame>
        <p:nvGraphicFramePr>
          <p:cNvPr id="35843" name="Object 3"/>
          <p:cNvGraphicFramePr>
            <a:graphicFrameLocks noChangeAspect="1"/>
          </p:cNvGraphicFramePr>
          <p:nvPr/>
        </p:nvGraphicFramePr>
        <p:xfrm>
          <a:off x="1828800" y="762000"/>
          <a:ext cx="4962525" cy="657225"/>
        </p:xfrm>
        <a:graphic>
          <a:graphicData uri="http://schemas.openxmlformats.org/presentationml/2006/ole">
            <p:oleObj spid="_x0000_s35843" name="Equation" r:id="rId4" imgW="1726920" imgH="228600" progId="Equation.DSMT4">
              <p:embed/>
            </p:oleObj>
          </a:graphicData>
        </a:graphic>
      </p:graphicFrame>
      <p:graphicFrame>
        <p:nvGraphicFramePr>
          <p:cNvPr id="35844" name="Object 4"/>
          <p:cNvGraphicFramePr>
            <a:graphicFrameLocks noChangeAspect="1"/>
          </p:cNvGraphicFramePr>
          <p:nvPr/>
        </p:nvGraphicFramePr>
        <p:xfrm>
          <a:off x="609600" y="1981200"/>
          <a:ext cx="7086600" cy="992188"/>
        </p:xfrm>
        <a:graphic>
          <a:graphicData uri="http://schemas.openxmlformats.org/presentationml/2006/ole">
            <p:oleObj spid="_x0000_s35844" name="Equation" r:id="rId5" imgW="1815840" imgH="253800" progId="Equation.DSMT4">
              <p:embed/>
            </p:oleObj>
          </a:graphicData>
        </a:graphic>
      </p:graphicFrame>
      <p:graphicFrame>
        <p:nvGraphicFramePr>
          <p:cNvPr id="35845" name="Object 5"/>
          <p:cNvGraphicFramePr>
            <a:graphicFrameLocks noChangeAspect="1"/>
          </p:cNvGraphicFramePr>
          <p:nvPr/>
        </p:nvGraphicFramePr>
        <p:xfrm>
          <a:off x="838200" y="3733800"/>
          <a:ext cx="7162800" cy="1462088"/>
        </p:xfrm>
        <a:graphic>
          <a:graphicData uri="http://schemas.openxmlformats.org/presentationml/2006/ole">
            <p:oleObj spid="_x0000_s35845" name="Equation" r:id="rId6" imgW="1993680" imgH="406080" progId="Equation.DSMT4">
              <p:embed/>
            </p:oleObj>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4" name="スライド番号プレースホルダ 4"/>
          <p:cNvSpPr>
            <a:spLocks noGrp="1"/>
          </p:cNvSpPr>
          <p:nvPr>
            <p:ph type="sldNum" sz="quarter" idx="12"/>
          </p:nvPr>
        </p:nvSpPr>
        <p:spPr>
          <a:noFill/>
        </p:spPr>
        <p:txBody>
          <a:bodyPr/>
          <a:lstStyle/>
          <a:p>
            <a:fld id="{A115A075-1162-42EE-9CCC-2AD76CAD85CB}" type="slidenum">
              <a:rPr lang="en-US" altLang="ja-JP" smtClean="0"/>
              <a:pPr/>
              <a:t>44</a:t>
            </a:fld>
            <a:endParaRPr lang="en-US" altLang="ja-JP" smtClean="0"/>
          </a:p>
        </p:txBody>
      </p:sp>
      <p:sp>
        <p:nvSpPr>
          <p:cNvPr id="36875" name="Text Box 2"/>
          <p:cNvSpPr txBox="1">
            <a:spLocks noChangeArrowheads="1"/>
          </p:cNvSpPr>
          <p:nvPr/>
        </p:nvSpPr>
        <p:spPr bwMode="auto">
          <a:xfrm>
            <a:off x="304800" y="990600"/>
            <a:ext cx="7772400" cy="822325"/>
          </a:xfrm>
          <a:prstGeom prst="rect">
            <a:avLst/>
          </a:prstGeom>
          <a:noFill/>
          <a:ln w="9525">
            <a:noFill/>
            <a:miter lim="800000"/>
            <a:headEnd/>
            <a:tailEnd/>
          </a:ln>
        </p:spPr>
        <p:txBody>
          <a:bodyPr>
            <a:spAutoFit/>
          </a:bodyPr>
          <a:lstStyle/>
          <a:p>
            <a:r>
              <a:rPr lang="ja-JP" altLang="en-US"/>
              <a:t>　　　　　　　　　　　　　　　　、　　　　　　　に対して、次のように冗長ビットを定める（７，４）ハミング符号を考える。</a:t>
            </a:r>
          </a:p>
        </p:txBody>
      </p:sp>
      <p:sp>
        <p:nvSpPr>
          <p:cNvPr id="36876" name="Rectangle 3"/>
          <p:cNvSpPr>
            <a:spLocks noGrp="1" noChangeArrowheads="1"/>
          </p:cNvSpPr>
          <p:nvPr>
            <p:ph type="title"/>
          </p:nvPr>
        </p:nvSpPr>
        <p:spPr/>
        <p:txBody>
          <a:bodyPr/>
          <a:lstStyle/>
          <a:p>
            <a:pPr eaLnBrk="1" hangingPunct="1"/>
            <a:r>
              <a:rPr lang="ja-JP" altLang="en-US" smtClean="0"/>
              <a:t>練習</a:t>
            </a:r>
          </a:p>
        </p:txBody>
      </p:sp>
      <p:graphicFrame>
        <p:nvGraphicFramePr>
          <p:cNvPr id="36866" name="Object 2"/>
          <p:cNvGraphicFramePr>
            <a:graphicFrameLocks noChangeAspect="1"/>
          </p:cNvGraphicFramePr>
          <p:nvPr/>
        </p:nvGraphicFramePr>
        <p:xfrm>
          <a:off x="304800" y="1828800"/>
          <a:ext cx="2557463" cy="596900"/>
        </p:xfrm>
        <a:graphic>
          <a:graphicData uri="http://schemas.openxmlformats.org/presentationml/2006/ole">
            <p:oleObj spid="_x0000_s36866" name="Equation" r:id="rId3" imgW="977760" imgH="228600" progId="Equation.DSMT4">
              <p:embed/>
            </p:oleObj>
          </a:graphicData>
        </a:graphic>
      </p:graphicFrame>
      <p:graphicFrame>
        <p:nvGraphicFramePr>
          <p:cNvPr id="36867" name="Object 3"/>
          <p:cNvGraphicFramePr>
            <a:graphicFrameLocks noChangeAspect="1"/>
          </p:cNvGraphicFramePr>
          <p:nvPr/>
        </p:nvGraphicFramePr>
        <p:xfrm>
          <a:off x="3124200" y="1828800"/>
          <a:ext cx="2657475" cy="596900"/>
        </p:xfrm>
        <a:graphic>
          <a:graphicData uri="http://schemas.openxmlformats.org/presentationml/2006/ole">
            <p:oleObj spid="_x0000_s36867" name="Equation" r:id="rId4" imgW="1015920" imgH="228600" progId="Equation.DSMT4">
              <p:embed/>
            </p:oleObj>
          </a:graphicData>
        </a:graphic>
      </p:graphicFrame>
      <p:graphicFrame>
        <p:nvGraphicFramePr>
          <p:cNvPr id="36868" name="Object 4"/>
          <p:cNvGraphicFramePr>
            <a:graphicFrameLocks noChangeAspect="1"/>
          </p:cNvGraphicFramePr>
          <p:nvPr/>
        </p:nvGraphicFramePr>
        <p:xfrm>
          <a:off x="6019800" y="1828800"/>
          <a:ext cx="2590800" cy="596900"/>
        </p:xfrm>
        <a:graphic>
          <a:graphicData uri="http://schemas.openxmlformats.org/presentationml/2006/ole">
            <p:oleObj spid="_x0000_s36868" name="Equation" r:id="rId5" imgW="990360" imgH="228600" progId="Equation.DSMT4">
              <p:embed/>
            </p:oleObj>
          </a:graphicData>
        </a:graphic>
      </p:graphicFrame>
      <p:graphicFrame>
        <p:nvGraphicFramePr>
          <p:cNvPr id="36869" name="Object 5"/>
          <p:cNvGraphicFramePr>
            <a:graphicFrameLocks noChangeAspect="1"/>
          </p:cNvGraphicFramePr>
          <p:nvPr/>
        </p:nvGraphicFramePr>
        <p:xfrm>
          <a:off x="457200" y="838200"/>
          <a:ext cx="4233863" cy="568325"/>
        </p:xfrm>
        <a:graphic>
          <a:graphicData uri="http://schemas.openxmlformats.org/presentationml/2006/ole">
            <p:oleObj spid="_x0000_s36869" name="Equation" r:id="rId6" imgW="1701720" imgH="228600" progId="Equation.DSMT4">
              <p:embed/>
            </p:oleObj>
          </a:graphicData>
        </a:graphic>
      </p:graphicFrame>
      <p:sp>
        <p:nvSpPr>
          <p:cNvPr id="36877" name="Text Box 8"/>
          <p:cNvSpPr txBox="1">
            <a:spLocks noChangeArrowheads="1"/>
          </p:cNvSpPr>
          <p:nvPr/>
        </p:nvSpPr>
        <p:spPr bwMode="auto">
          <a:xfrm>
            <a:off x="457200" y="2590800"/>
            <a:ext cx="6234113" cy="457200"/>
          </a:xfrm>
          <a:prstGeom prst="rect">
            <a:avLst/>
          </a:prstGeom>
          <a:noFill/>
          <a:ln w="9525">
            <a:noFill/>
            <a:miter lim="800000"/>
            <a:headEnd/>
            <a:tailEnd/>
          </a:ln>
        </p:spPr>
        <p:txBody>
          <a:bodyPr wrap="none">
            <a:spAutoFit/>
          </a:bodyPr>
          <a:lstStyle/>
          <a:p>
            <a:r>
              <a:rPr lang="ja-JP" altLang="en-US"/>
              <a:t>このとき、次の受信語に対して誤り訂正を行え。</a:t>
            </a:r>
          </a:p>
        </p:txBody>
      </p:sp>
      <p:graphicFrame>
        <p:nvGraphicFramePr>
          <p:cNvPr id="36870" name="Object 6"/>
          <p:cNvGraphicFramePr>
            <a:graphicFrameLocks noChangeAspect="1"/>
          </p:cNvGraphicFramePr>
          <p:nvPr/>
        </p:nvGraphicFramePr>
        <p:xfrm>
          <a:off x="1000125" y="3689350"/>
          <a:ext cx="2954338" cy="804863"/>
        </p:xfrm>
        <a:graphic>
          <a:graphicData uri="http://schemas.openxmlformats.org/presentationml/2006/ole">
            <p:oleObj spid="_x0000_s36870" name="Equation" r:id="rId7" imgW="838080" imgH="228600" progId="Equation.DSMT4">
              <p:embed/>
            </p:oleObj>
          </a:graphicData>
        </a:graphic>
      </p:graphicFrame>
      <p:sp>
        <p:nvSpPr>
          <p:cNvPr id="36878" name="Text Box 15"/>
          <p:cNvSpPr txBox="1">
            <a:spLocks noChangeArrowheads="1"/>
          </p:cNvSpPr>
          <p:nvPr/>
        </p:nvSpPr>
        <p:spPr bwMode="auto">
          <a:xfrm>
            <a:off x="669925" y="3297238"/>
            <a:ext cx="696913" cy="457200"/>
          </a:xfrm>
          <a:prstGeom prst="rect">
            <a:avLst/>
          </a:prstGeom>
          <a:noFill/>
          <a:ln w="9525">
            <a:noFill/>
            <a:miter lim="800000"/>
            <a:headEnd/>
            <a:tailEnd/>
          </a:ln>
        </p:spPr>
        <p:txBody>
          <a:bodyPr wrap="none">
            <a:spAutoFit/>
          </a:bodyPr>
          <a:lstStyle/>
          <a:p>
            <a:r>
              <a:rPr lang="ja-JP" altLang="en-US"/>
              <a:t>（１）</a:t>
            </a:r>
          </a:p>
        </p:txBody>
      </p:sp>
      <p:sp>
        <p:nvSpPr>
          <p:cNvPr id="36879" name="Text Box 16"/>
          <p:cNvSpPr txBox="1">
            <a:spLocks noChangeArrowheads="1"/>
          </p:cNvSpPr>
          <p:nvPr/>
        </p:nvSpPr>
        <p:spPr bwMode="auto">
          <a:xfrm>
            <a:off x="4800600" y="3352800"/>
            <a:ext cx="696913" cy="457200"/>
          </a:xfrm>
          <a:prstGeom prst="rect">
            <a:avLst/>
          </a:prstGeom>
          <a:noFill/>
          <a:ln w="9525">
            <a:noFill/>
            <a:miter lim="800000"/>
            <a:headEnd/>
            <a:tailEnd/>
          </a:ln>
        </p:spPr>
        <p:txBody>
          <a:bodyPr wrap="none">
            <a:spAutoFit/>
          </a:bodyPr>
          <a:lstStyle/>
          <a:p>
            <a:r>
              <a:rPr lang="ja-JP" altLang="en-US"/>
              <a:t>（２）</a:t>
            </a:r>
          </a:p>
        </p:txBody>
      </p:sp>
      <p:sp>
        <p:nvSpPr>
          <p:cNvPr id="36880" name="Text Box 17"/>
          <p:cNvSpPr txBox="1">
            <a:spLocks noChangeArrowheads="1"/>
          </p:cNvSpPr>
          <p:nvPr/>
        </p:nvSpPr>
        <p:spPr bwMode="auto">
          <a:xfrm>
            <a:off x="762000" y="5105400"/>
            <a:ext cx="696913" cy="457200"/>
          </a:xfrm>
          <a:prstGeom prst="rect">
            <a:avLst/>
          </a:prstGeom>
          <a:noFill/>
          <a:ln w="9525">
            <a:noFill/>
            <a:miter lim="800000"/>
            <a:headEnd/>
            <a:tailEnd/>
          </a:ln>
        </p:spPr>
        <p:txBody>
          <a:bodyPr wrap="none">
            <a:spAutoFit/>
          </a:bodyPr>
          <a:lstStyle/>
          <a:p>
            <a:r>
              <a:rPr lang="ja-JP" altLang="en-US"/>
              <a:t>（３）</a:t>
            </a:r>
          </a:p>
        </p:txBody>
      </p:sp>
      <p:sp>
        <p:nvSpPr>
          <p:cNvPr id="36881" name="Text Box 18"/>
          <p:cNvSpPr txBox="1">
            <a:spLocks noChangeArrowheads="1"/>
          </p:cNvSpPr>
          <p:nvPr/>
        </p:nvSpPr>
        <p:spPr bwMode="auto">
          <a:xfrm>
            <a:off x="4876800" y="5029200"/>
            <a:ext cx="696913" cy="457200"/>
          </a:xfrm>
          <a:prstGeom prst="rect">
            <a:avLst/>
          </a:prstGeom>
          <a:noFill/>
          <a:ln w="9525">
            <a:noFill/>
            <a:miter lim="800000"/>
            <a:headEnd/>
            <a:tailEnd/>
          </a:ln>
        </p:spPr>
        <p:txBody>
          <a:bodyPr wrap="none">
            <a:spAutoFit/>
          </a:bodyPr>
          <a:lstStyle/>
          <a:p>
            <a:r>
              <a:rPr lang="ja-JP" altLang="en-US"/>
              <a:t>（４）</a:t>
            </a:r>
          </a:p>
        </p:txBody>
      </p:sp>
      <p:graphicFrame>
        <p:nvGraphicFramePr>
          <p:cNvPr id="36871" name="Object 7"/>
          <p:cNvGraphicFramePr>
            <a:graphicFrameLocks noChangeAspect="1"/>
          </p:cNvGraphicFramePr>
          <p:nvPr/>
        </p:nvGraphicFramePr>
        <p:xfrm>
          <a:off x="5334000" y="3810000"/>
          <a:ext cx="2895600" cy="777875"/>
        </p:xfrm>
        <a:graphic>
          <a:graphicData uri="http://schemas.openxmlformats.org/presentationml/2006/ole">
            <p:oleObj spid="_x0000_s36871" name="Equation" r:id="rId8" imgW="850680" imgH="228600" progId="Equation.DSMT4">
              <p:embed/>
            </p:oleObj>
          </a:graphicData>
        </a:graphic>
      </p:graphicFrame>
      <p:graphicFrame>
        <p:nvGraphicFramePr>
          <p:cNvPr id="36872" name="Object 8"/>
          <p:cNvGraphicFramePr>
            <a:graphicFrameLocks noChangeAspect="1"/>
          </p:cNvGraphicFramePr>
          <p:nvPr/>
        </p:nvGraphicFramePr>
        <p:xfrm>
          <a:off x="1066800" y="5486400"/>
          <a:ext cx="2895600" cy="777875"/>
        </p:xfrm>
        <a:graphic>
          <a:graphicData uri="http://schemas.openxmlformats.org/presentationml/2006/ole">
            <p:oleObj spid="_x0000_s36872" name="Equation" r:id="rId9" imgW="850680" imgH="228600" progId="Equation.DSMT4">
              <p:embed/>
            </p:oleObj>
          </a:graphicData>
        </a:graphic>
      </p:graphicFrame>
      <p:graphicFrame>
        <p:nvGraphicFramePr>
          <p:cNvPr id="36873" name="Object 9"/>
          <p:cNvGraphicFramePr>
            <a:graphicFrameLocks noChangeAspect="1"/>
          </p:cNvGraphicFramePr>
          <p:nvPr/>
        </p:nvGraphicFramePr>
        <p:xfrm>
          <a:off x="5160963" y="5562600"/>
          <a:ext cx="2938462" cy="777875"/>
        </p:xfrm>
        <a:graphic>
          <a:graphicData uri="http://schemas.openxmlformats.org/presentationml/2006/ole">
            <p:oleObj spid="_x0000_s36873" name="Equation" r:id="rId10" imgW="863280" imgH="228600" progId="Equation.DSMT4">
              <p:embed/>
            </p:oleObj>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7" name="スライド番号プレースホルダ 4"/>
          <p:cNvSpPr>
            <a:spLocks noGrp="1"/>
          </p:cNvSpPr>
          <p:nvPr>
            <p:ph type="sldNum" sz="quarter" idx="12"/>
          </p:nvPr>
        </p:nvSpPr>
        <p:spPr>
          <a:noFill/>
        </p:spPr>
        <p:txBody>
          <a:bodyPr/>
          <a:lstStyle/>
          <a:p>
            <a:fld id="{6C22BDD9-DBB9-4911-93E2-E7A4FFDB456A}" type="slidenum">
              <a:rPr lang="en-US" altLang="ja-JP" smtClean="0"/>
              <a:pPr/>
              <a:t>45</a:t>
            </a:fld>
            <a:endParaRPr lang="en-US" altLang="ja-JP" smtClean="0"/>
          </a:p>
        </p:txBody>
      </p:sp>
      <p:sp>
        <p:nvSpPr>
          <p:cNvPr id="37898" name="Rectangle 1026"/>
          <p:cNvSpPr>
            <a:spLocks noGrp="1" noChangeArrowheads="1"/>
          </p:cNvSpPr>
          <p:nvPr>
            <p:ph type="title"/>
          </p:nvPr>
        </p:nvSpPr>
        <p:spPr/>
        <p:txBody>
          <a:bodyPr/>
          <a:lstStyle/>
          <a:p>
            <a:pPr eaLnBrk="1" hangingPunct="1"/>
            <a:r>
              <a:rPr lang="ja-JP" altLang="en-US" smtClean="0"/>
              <a:t>一般のハミング符号</a:t>
            </a:r>
          </a:p>
        </p:txBody>
      </p:sp>
      <p:graphicFrame>
        <p:nvGraphicFramePr>
          <p:cNvPr id="37890" name="Object 2"/>
          <p:cNvGraphicFramePr>
            <a:graphicFrameLocks noChangeAspect="1"/>
          </p:cNvGraphicFramePr>
          <p:nvPr/>
        </p:nvGraphicFramePr>
        <p:xfrm>
          <a:off x="285750" y="714375"/>
          <a:ext cx="1447800" cy="798513"/>
        </p:xfrm>
        <a:graphic>
          <a:graphicData uri="http://schemas.openxmlformats.org/presentationml/2006/ole">
            <p:oleObj spid="_x0000_s37890" name="Equation" r:id="rId3" imgW="368280" imgH="203040" progId="Equation.DSMT4">
              <p:embed/>
            </p:oleObj>
          </a:graphicData>
        </a:graphic>
      </p:graphicFrame>
      <p:sp>
        <p:nvSpPr>
          <p:cNvPr id="37899" name="Text Box 1029"/>
          <p:cNvSpPr txBox="1">
            <a:spLocks noChangeArrowheads="1"/>
          </p:cNvSpPr>
          <p:nvPr/>
        </p:nvSpPr>
        <p:spPr bwMode="auto">
          <a:xfrm>
            <a:off x="1885950" y="866775"/>
            <a:ext cx="1862138" cy="457200"/>
          </a:xfrm>
          <a:prstGeom prst="rect">
            <a:avLst/>
          </a:prstGeom>
          <a:noFill/>
          <a:ln w="9525">
            <a:noFill/>
            <a:miter lim="800000"/>
            <a:headEnd/>
            <a:tailEnd/>
          </a:ln>
        </p:spPr>
        <p:txBody>
          <a:bodyPr wrap="none">
            <a:spAutoFit/>
          </a:bodyPr>
          <a:lstStyle/>
          <a:p>
            <a:r>
              <a:rPr lang="ja-JP" altLang="en-US"/>
              <a:t>ハミング符号</a:t>
            </a:r>
          </a:p>
        </p:txBody>
      </p:sp>
      <p:sp>
        <p:nvSpPr>
          <p:cNvPr id="37900" name="Text Box 1031"/>
          <p:cNvSpPr txBox="1">
            <a:spLocks noChangeArrowheads="1"/>
          </p:cNvSpPr>
          <p:nvPr/>
        </p:nvSpPr>
        <p:spPr bwMode="auto">
          <a:xfrm>
            <a:off x="428625" y="1657350"/>
            <a:ext cx="1250950" cy="457200"/>
          </a:xfrm>
          <a:prstGeom prst="rect">
            <a:avLst/>
          </a:prstGeom>
          <a:noFill/>
          <a:ln w="9525">
            <a:noFill/>
            <a:miter lim="800000"/>
            <a:headEnd/>
            <a:tailEnd/>
          </a:ln>
        </p:spPr>
        <p:txBody>
          <a:bodyPr wrap="none">
            <a:spAutoFit/>
          </a:bodyPr>
          <a:lstStyle/>
          <a:p>
            <a:r>
              <a:rPr lang="ja-JP" altLang="en-US"/>
              <a:t>符号長：</a:t>
            </a:r>
          </a:p>
        </p:txBody>
      </p:sp>
      <p:sp>
        <p:nvSpPr>
          <p:cNvPr id="37901" name="Text Box 1032"/>
          <p:cNvSpPr txBox="1">
            <a:spLocks noChangeArrowheads="1"/>
          </p:cNvSpPr>
          <p:nvPr/>
        </p:nvSpPr>
        <p:spPr bwMode="auto">
          <a:xfrm>
            <a:off x="504825" y="2495550"/>
            <a:ext cx="1936750" cy="457200"/>
          </a:xfrm>
          <a:prstGeom prst="rect">
            <a:avLst/>
          </a:prstGeom>
          <a:noFill/>
          <a:ln w="9525">
            <a:noFill/>
            <a:miter lim="800000"/>
            <a:headEnd/>
            <a:tailEnd/>
          </a:ln>
        </p:spPr>
        <p:txBody>
          <a:bodyPr wrap="none">
            <a:spAutoFit/>
          </a:bodyPr>
          <a:lstStyle/>
          <a:p>
            <a:r>
              <a:rPr lang="ja-JP" altLang="en-US"/>
              <a:t>情報ビット長：</a:t>
            </a:r>
          </a:p>
        </p:txBody>
      </p:sp>
      <p:sp>
        <p:nvSpPr>
          <p:cNvPr id="37902" name="Text Box 1033"/>
          <p:cNvSpPr txBox="1">
            <a:spLocks noChangeArrowheads="1"/>
          </p:cNvSpPr>
          <p:nvPr/>
        </p:nvSpPr>
        <p:spPr bwMode="auto">
          <a:xfrm>
            <a:off x="504825" y="3409950"/>
            <a:ext cx="1936750" cy="457200"/>
          </a:xfrm>
          <a:prstGeom prst="rect">
            <a:avLst/>
          </a:prstGeom>
          <a:noFill/>
          <a:ln w="9525">
            <a:noFill/>
            <a:miter lim="800000"/>
            <a:headEnd/>
            <a:tailEnd/>
          </a:ln>
        </p:spPr>
        <p:txBody>
          <a:bodyPr wrap="none">
            <a:spAutoFit/>
          </a:bodyPr>
          <a:lstStyle/>
          <a:p>
            <a:r>
              <a:rPr lang="ja-JP" altLang="en-US"/>
              <a:t>冗長ビット長：</a:t>
            </a:r>
          </a:p>
        </p:txBody>
      </p:sp>
      <p:sp>
        <p:nvSpPr>
          <p:cNvPr id="37903" name="Text Box 1034"/>
          <p:cNvSpPr txBox="1">
            <a:spLocks noChangeArrowheads="1"/>
          </p:cNvSpPr>
          <p:nvPr/>
        </p:nvSpPr>
        <p:spPr bwMode="auto">
          <a:xfrm>
            <a:off x="404813" y="4291013"/>
            <a:ext cx="2251075" cy="457200"/>
          </a:xfrm>
          <a:prstGeom prst="rect">
            <a:avLst/>
          </a:prstGeom>
          <a:noFill/>
          <a:ln w="9525">
            <a:noFill/>
            <a:miter lim="800000"/>
            <a:headEnd/>
            <a:tailEnd/>
          </a:ln>
        </p:spPr>
        <p:txBody>
          <a:bodyPr wrap="none">
            <a:spAutoFit/>
          </a:bodyPr>
          <a:lstStyle/>
          <a:p>
            <a:r>
              <a:rPr lang="ja-JP" altLang="en-US"/>
              <a:t>シンドローム長：</a:t>
            </a:r>
          </a:p>
        </p:txBody>
      </p:sp>
      <p:graphicFrame>
        <p:nvGraphicFramePr>
          <p:cNvPr id="37891" name="Object 3"/>
          <p:cNvGraphicFramePr>
            <a:graphicFrameLocks noChangeAspect="1"/>
          </p:cNvGraphicFramePr>
          <p:nvPr/>
        </p:nvGraphicFramePr>
        <p:xfrm>
          <a:off x="2928938" y="4214813"/>
          <a:ext cx="649287" cy="549275"/>
        </p:xfrm>
        <a:graphic>
          <a:graphicData uri="http://schemas.openxmlformats.org/presentationml/2006/ole">
            <p:oleObj spid="_x0000_s37891" name="Equation" r:id="rId4" imgW="164880" imgH="139680" progId="Equation.DSMT4">
              <p:embed/>
            </p:oleObj>
          </a:graphicData>
        </a:graphic>
      </p:graphicFrame>
      <p:graphicFrame>
        <p:nvGraphicFramePr>
          <p:cNvPr id="37892" name="Object 4"/>
          <p:cNvGraphicFramePr>
            <a:graphicFrameLocks noChangeAspect="1"/>
          </p:cNvGraphicFramePr>
          <p:nvPr/>
        </p:nvGraphicFramePr>
        <p:xfrm>
          <a:off x="2714625" y="1428750"/>
          <a:ext cx="2447925" cy="800100"/>
        </p:xfrm>
        <a:graphic>
          <a:graphicData uri="http://schemas.openxmlformats.org/presentationml/2006/ole">
            <p:oleObj spid="_x0000_s37892" name="Equation" r:id="rId5" imgW="622080" imgH="203040" progId="Equation.DSMT4">
              <p:embed/>
            </p:oleObj>
          </a:graphicData>
        </a:graphic>
      </p:graphicFrame>
      <p:graphicFrame>
        <p:nvGraphicFramePr>
          <p:cNvPr id="37893" name="Object 5"/>
          <p:cNvGraphicFramePr>
            <a:graphicFrameLocks noChangeAspect="1"/>
          </p:cNvGraphicFramePr>
          <p:nvPr/>
        </p:nvGraphicFramePr>
        <p:xfrm>
          <a:off x="2790825" y="2266950"/>
          <a:ext cx="5294313" cy="800100"/>
        </p:xfrm>
        <a:graphic>
          <a:graphicData uri="http://schemas.openxmlformats.org/presentationml/2006/ole">
            <p:oleObj spid="_x0000_s37893" name="Equation" r:id="rId6" imgW="1346040" imgH="203040" progId="Equation.DSMT4">
              <p:embed/>
            </p:oleObj>
          </a:graphicData>
        </a:graphic>
      </p:graphicFrame>
      <p:graphicFrame>
        <p:nvGraphicFramePr>
          <p:cNvPr id="37894" name="Object 6"/>
          <p:cNvGraphicFramePr>
            <a:graphicFrameLocks noChangeAspect="1"/>
          </p:cNvGraphicFramePr>
          <p:nvPr/>
        </p:nvGraphicFramePr>
        <p:xfrm>
          <a:off x="2571750" y="3214688"/>
          <a:ext cx="2397125" cy="700087"/>
        </p:xfrm>
        <a:graphic>
          <a:graphicData uri="http://schemas.openxmlformats.org/presentationml/2006/ole">
            <p:oleObj spid="_x0000_s37894" name="Equation" r:id="rId7" imgW="609480" imgH="177480" progId="Equation.DSMT4">
              <p:embed/>
            </p:oleObj>
          </a:graphicData>
        </a:graphic>
      </p:graphicFrame>
      <p:sp>
        <p:nvSpPr>
          <p:cNvPr id="37904" name="AutoShape 6"/>
          <p:cNvSpPr>
            <a:spLocks noChangeArrowheads="1"/>
          </p:cNvSpPr>
          <p:nvPr/>
        </p:nvSpPr>
        <p:spPr bwMode="auto">
          <a:xfrm>
            <a:off x="785813" y="5000625"/>
            <a:ext cx="7143750" cy="1500188"/>
          </a:xfrm>
          <a:prstGeom prst="wedgeRoundRectCallout">
            <a:avLst>
              <a:gd name="adj1" fmla="val -19662"/>
              <a:gd name="adj2" fmla="val -6402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7905" name="テキスト ボックス 15"/>
          <p:cNvSpPr txBox="1">
            <a:spLocks noChangeArrowheads="1"/>
          </p:cNvSpPr>
          <p:nvPr/>
        </p:nvSpPr>
        <p:spPr bwMode="auto">
          <a:xfrm>
            <a:off x="1000125" y="5072063"/>
            <a:ext cx="6858000" cy="1200150"/>
          </a:xfrm>
          <a:prstGeom prst="rect">
            <a:avLst/>
          </a:prstGeom>
          <a:noFill/>
          <a:ln w="9525">
            <a:noFill/>
            <a:miter lim="800000"/>
            <a:headEnd/>
            <a:tailEnd/>
          </a:ln>
        </p:spPr>
        <p:txBody>
          <a:bodyPr>
            <a:spAutoFit/>
          </a:bodyPr>
          <a:lstStyle/>
          <a:p>
            <a:r>
              <a:rPr lang="ja-JP" altLang="en-US"/>
              <a:t>ちなみに、符号　　　　　　　　　　　　　　は、</a:t>
            </a:r>
            <a:endParaRPr lang="en-US" altLang="ja-JP"/>
          </a:p>
          <a:p>
            <a:r>
              <a:rPr lang="ja-JP" altLang="en-US"/>
              <a:t>　　　　　　　　　　　　　　　となり、</a:t>
            </a:r>
            <a:endParaRPr lang="en-US" altLang="ja-JP"/>
          </a:p>
          <a:p>
            <a:r>
              <a:rPr lang="ja-JP" altLang="en-US"/>
              <a:t>（３、１）ハミング符号。</a:t>
            </a:r>
          </a:p>
        </p:txBody>
      </p:sp>
      <p:graphicFrame>
        <p:nvGraphicFramePr>
          <p:cNvPr id="37895" name="Object 7"/>
          <p:cNvGraphicFramePr>
            <a:graphicFrameLocks noChangeAspect="1"/>
          </p:cNvGraphicFramePr>
          <p:nvPr/>
        </p:nvGraphicFramePr>
        <p:xfrm>
          <a:off x="3286125" y="5000625"/>
          <a:ext cx="2571750" cy="693738"/>
        </p:xfrm>
        <a:graphic>
          <a:graphicData uri="http://schemas.openxmlformats.org/presentationml/2006/ole">
            <p:oleObj spid="_x0000_s37895" name="Equation" r:id="rId8" imgW="939600" imgH="253800" progId="Equation.DSMT4">
              <p:embed/>
            </p:oleObj>
          </a:graphicData>
        </a:graphic>
      </p:graphicFrame>
      <p:graphicFrame>
        <p:nvGraphicFramePr>
          <p:cNvPr id="37896" name="Object 8"/>
          <p:cNvGraphicFramePr>
            <a:graphicFrameLocks noChangeAspect="1"/>
          </p:cNvGraphicFramePr>
          <p:nvPr/>
        </p:nvGraphicFramePr>
        <p:xfrm>
          <a:off x="1071563" y="5429250"/>
          <a:ext cx="2952750" cy="555625"/>
        </p:xfrm>
        <a:graphic>
          <a:graphicData uri="http://schemas.openxmlformats.org/presentationml/2006/ole">
            <p:oleObj spid="_x0000_s37896" name="Equation" r:id="rId9" imgW="1079280" imgH="203040" progId="Equation.DSMT4">
              <p:embed/>
            </p:oleObj>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タイトル 1"/>
          <p:cNvSpPr>
            <a:spLocks noGrp="1"/>
          </p:cNvSpPr>
          <p:nvPr>
            <p:ph type="title"/>
          </p:nvPr>
        </p:nvSpPr>
        <p:spPr/>
        <p:txBody>
          <a:bodyPr/>
          <a:lstStyle/>
          <a:p>
            <a:r>
              <a:rPr lang="ja-JP" altLang="en-US" smtClean="0"/>
              <a:t>練習</a:t>
            </a:r>
          </a:p>
        </p:txBody>
      </p:sp>
      <p:sp>
        <p:nvSpPr>
          <p:cNvPr id="38916" name="スライド番号プレースホルダ 2"/>
          <p:cNvSpPr>
            <a:spLocks noGrp="1"/>
          </p:cNvSpPr>
          <p:nvPr>
            <p:ph type="sldNum" sz="quarter" idx="12"/>
          </p:nvPr>
        </p:nvSpPr>
        <p:spPr>
          <a:noFill/>
        </p:spPr>
        <p:txBody>
          <a:bodyPr/>
          <a:lstStyle/>
          <a:p>
            <a:fld id="{55A70B53-F83A-4ACB-83C9-BA990C735338}" type="slidenum">
              <a:rPr lang="en-US" altLang="ja-JP" smtClean="0"/>
              <a:pPr/>
              <a:t>46</a:t>
            </a:fld>
            <a:endParaRPr lang="en-US" altLang="ja-JP" smtClean="0"/>
          </a:p>
        </p:txBody>
      </p:sp>
      <p:sp>
        <p:nvSpPr>
          <p:cNvPr id="38917" name="Text Box 2"/>
          <p:cNvSpPr txBox="1">
            <a:spLocks noChangeArrowheads="1"/>
          </p:cNvSpPr>
          <p:nvPr/>
        </p:nvSpPr>
        <p:spPr bwMode="auto">
          <a:xfrm>
            <a:off x="304800" y="990600"/>
            <a:ext cx="7772400" cy="830263"/>
          </a:xfrm>
          <a:prstGeom prst="rect">
            <a:avLst/>
          </a:prstGeom>
          <a:noFill/>
          <a:ln w="9525">
            <a:noFill/>
            <a:miter lim="800000"/>
            <a:headEnd/>
            <a:tailEnd/>
          </a:ln>
        </p:spPr>
        <p:txBody>
          <a:bodyPr>
            <a:spAutoFit/>
          </a:bodyPr>
          <a:lstStyle/>
          <a:p>
            <a:r>
              <a:rPr lang="en-US" altLang="ja-JP"/>
              <a:t>2</a:t>
            </a:r>
            <a:r>
              <a:rPr lang="ja-JP" altLang="en-US"/>
              <a:t>ビットのシンドロームを持つ、                ハミング符号を定義せよ。</a:t>
            </a:r>
          </a:p>
        </p:txBody>
      </p:sp>
      <p:graphicFrame>
        <p:nvGraphicFramePr>
          <p:cNvPr id="38914" name="Object 4"/>
          <p:cNvGraphicFramePr>
            <a:graphicFrameLocks noChangeAspect="1"/>
          </p:cNvGraphicFramePr>
          <p:nvPr/>
        </p:nvGraphicFramePr>
        <p:xfrm>
          <a:off x="4429125" y="928688"/>
          <a:ext cx="1000125" cy="641350"/>
        </p:xfrm>
        <a:graphic>
          <a:graphicData uri="http://schemas.openxmlformats.org/presentationml/2006/ole">
            <p:oleObj spid="_x0000_s38914" name="Equation" r:id="rId3" imgW="317160" imgH="203040" progId="Equation.DSMT4">
              <p:embed/>
            </p:oleObj>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53" name="タイトル 1"/>
          <p:cNvSpPr>
            <a:spLocks noGrp="1"/>
          </p:cNvSpPr>
          <p:nvPr>
            <p:ph type="title"/>
          </p:nvPr>
        </p:nvSpPr>
        <p:spPr/>
        <p:txBody>
          <a:bodyPr/>
          <a:lstStyle/>
          <a:p>
            <a:r>
              <a:rPr lang="ja-JP" altLang="en-US" smtClean="0"/>
              <a:t>ハミング符号の符号語間距離</a:t>
            </a:r>
          </a:p>
        </p:txBody>
      </p:sp>
      <p:sp>
        <p:nvSpPr>
          <p:cNvPr id="39954" name="スライド番号プレースホルダ 2"/>
          <p:cNvSpPr>
            <a:spLocks noGrp="1"/>
          </p:cNvSpPr>
          <p:nvPr>
            <p:ph type="sldNum" sz="quarter" idx="12"/>
          </p:nvPr>
        </p:nvSpPr>
        <p:spPr>
          <a:noFill/>
        </p:spPr>
        <p:txBody>
          <a:bodyPr/>
          <a:lstStyle/>
          <a:p>
            <a:fld id="{34E9D6DC-3482-402B-A5F9-3010D61B3B6A}" type="slidenum">
              <a:rPr lang="en-US" altLang="ja-JP" smtClean="0"/>
              <a:pPr/>
              <a:t>47</a:t>
            </a:fld>
            <a:endParaRPr lang="en-US" altLang="ja-JP" smtClean="0"/>
          </a:p>
        </p:txBody>
      </p:sp>
      <p:graphicFrame>
        <p:nvGraphicFramePr>
          <p:cNvPr id="39938" name="Object 4"/>
          <p:cNvGraphicFramePr>
            <a:graphicFrameLocks noChangeAspect="1"/>
          </p:cNvGraphicFramePr>
          <p:nvPr/>
        </p:nvGraphicFramePr>
        <p:xfrm>
          <a:off x="1285875" y="2357438"/>
          <a:ext cx="6072188" cy="887412"/>
        </p:xfrm>
        <a:graphic>
          <a:graphicData uri="http://schemas.openxmlformats.org/presentationml/2006/ole">
            <p:oleObj spid="_x0000_s39938" name="Equation" r:id="rId3" imgW="1650960" imgH="241200" progId="Equation.DSMT4">
              <p:embed/>
            </p:oleObj>
          </a:graphicData>
        </a:graphic>
      </p:graphicFrame>
      <p:graphicFrame>
        <p:nvGraphicFramePr>
          <p:cNvPr id="39939" name="Object 6"/>
          <p:cNvGraphicFramePr>
            <a:graphicFrameLocks noChangeAspect="1"/>
          </p:cNvGraphicFramePr>
          <p:nvPr/>
        </p:nvGraphicFramePr>
        <p:xfrm>
          <a:off x="642938" y="3214688"/>
          <a:ext cx="2428875" cy="782637"/>
        </p:xfrm>
        <a:graphic>
          <a:graphicData uri="http://schemas.openxmlformats.org/presentationml/2006/ole">
            <p:oleObj spid="_x0000_s39939" name="Equation" r:id="rId4" imgW="787320" imgH="253800" progId="Equation.DSMT4">
              <p:embed/>
            </p:oleObj>
          </a:graphicData>
        </a:graphic>
      </p:graphicFrame>
      <p:graphicFrame>
        <p:nvGraphicFramePr>
          <p:cNvPr id="39940" name="Object 7"/>
          <p:cNvGraphicFramePr>
            <a:graphicFrameLocks noChangeAspect="1"/>
          </p:cNvGraphicFramePr>
          <p:nvPr/>
        </p:nvGraphicFramePr>
        <p:xfrm>
          <a:off x="3143250" y="3143250"/>
          <a:ext cx="2643188" cy="866775"/>
        </p:xfrm>
        <a:graphic>
          <a:graphicData uri="http://schemas.openxmlformats.org/presentationml/2006/ole">
            <p:oleObj spid="_x0000_s39940" name="Equation" r:id="rId5" imgW="850680" imgH="279360" progId="Equation.DSMT4">
              <p:embed/>
            </p:oleObj>
          </a:graphicData>
        </a:graphic>
      </p:graphicFrame>
      <p:sp>
        <p:nvSpPr>
          <p:cNvPr id="39955" name="Text Box 4"/>
          <p:cNvSpPr txBox="1">
            <a:spLocks noChangeArrowheads="1"/>
          </p:cNvSpPr>
          <p:nvPr/>
        </p:nvSpPr>
        <p:spPr bwMode="auto">
          <a:xfrm>
            <a:off x="5786438" y="3357563"/>
            <a:ext cx="1785937" cy="461962"/>
          </a:xfrm>
          <a:prstGeom prst="rect">
            <a:avLst/>
          </a:prstGeom>
          <a:noFill/>
          <a:ln w="9525">
            <a:noFill/>
            <a:miter lim="800000"/>
            <a:headEnd/>
            <a:tailEnd/>
          </a:ln>
        </p:spPr>
        <p:txBody>
          <a:bodyPr>
            <a:spAutoFit/>
          </a:bodyPr>
          <a:lstStyle/>
          <a:p>
            <a:r>
              <a:rPr lang="ja-JP" altLang="en-US"/>
              <a:t>において、</a:t>
            </a:r>
            <a:endParaRPr lang="en-US" altLang="ja-JP"/>
          </a:p>
        </p:txBody>
      </p:sp>
      <p:sp>
        <p:nvSpPr>
          <p:cNvPr id="39956" name="Text Box 4"/>
          <p:cNvSpPr txBox="1">
            <a:spLocks noChangeArrowheads="1"/>
          </p:cNvSpPr>
          <p:nvPr/>
        </p:nvSpPr>
        <p:spPr bwMode="auto">
          <a:xfrm>
            <a:off x="642938" y="3929063"/>
            <a:ext cx="7858125" cy="1200150"/>
          </a:xfrm>
          <a:prstGeom prst="rect">
            <a:avLst/>
          </a:prstGeom>
          <a:noFill/>
          <a:ln w="9525">
            <a:noFill/>
            <a:miter lim="800000"/>
            <a:headEnd/>
            <a:tailEnd/>
          </a:ln>
        </p:spPr>
        <p:txBody>
          <a:bodyPr>
            <a:spAutoFit/>
          </a:bodyPr>
          <a:lstStyle/>
          <a:p>
            <a:r>
              <a:rPr lang="ja-JP" altLang="en-US"/>
              <a:t>　　　　　　　　　　のとき、定義より少なくとも冗長ビットが２ビットは異なる。（例えば、　　が異なれば、　　　と　　　も異なる。）</a:t>
            </a:r>
            <a:endParaRPr lang="en-US" altLang="ja-JP"/>
          </a:p>
        </p:txBody>
      </p:sp>
      <p:sp>
        <p:nvSpPr>
          <p:cNvPr id="39957" name="Text Box 4"/>
          <p:cNvSpPr txBox="1">
            <a:spLocks noChangeArrowheads="1"/>
          </p:cNvSpPr>
          <p:nvPr/>
        </p:nvSpPr>
        <p:spPr bwMode="auto">
          <a:xfrm>
            <a:off x="357188" y="5214938"/>
            <a:ext cx="8358187" cy="830262"/>
          </a:xfrm>
          <a:prstGeom prst="rect">
            <a:avLst/>
          </a:prstGeom>
          <a:noFill/>
          <a:ln w="9525">
            <a:noFill/>
            <a:miter lim="800000"/>
            <a:headEnd/>
            <a:tailEnd/>
          </a:ln>
        </p:spPr>
        <p:txBody>
          <a:bodyPr>
            <a:spAutoFit/>
          </a:bodyPr>
          <a:lstStyle/>
          <a:p>
            <a:r>
              <a:rPr lang="ja-JP" altLang="en-US"/>
              <a:t>　　　　　　　　　　　　　のとき、定義より少なくとも冗長ビットが</a:t>
            </a:r>
            <a:endParaRPr lang="en-US" altLang="ja-JP"/>
          </a:p>
          <a:p>
            <a:r>
              <a:rPr lang="en-US" altLang="ja-JP"/>
              <a:t>1</a:t>
            </a:r>
            <a:r>
              <a:rPr lang="ja-JP" altLang="en-US"/>
              <a:t>ビット異なる。（例えば、　　と　　が異なれば、　　　も異なる。）</a:t>
            </a:r>
            <a:endParaRPr lang="en-US" altLang="ja-JP"/>
          </a:p>
        </p:txBody>
      </p:sp>
      <p:sp>
        <p:nvSpPr>
          <p:cNvPr id="39958" name="Text Box 2"/>
          <p:cNvSpPr txBox="1">
            <a:spLocks noChangeArrowheads="1"/>
          </p:cNvSpPr>
          <p:nvPr/>
        </p:nvSpPr>
        <p:spPr bwMode="auto">
          <a:xfrm>
            <a:off x="285750" y="714375"/>
            <a:ext cx="7772400" cy="830263"/>
          </a:xfrm>
          <a:prstGeom prst="rect">
            <a:avLst/>
          </a:prstGeom>
          <a:noFill/>
          <a:ln w="9525">
            <a:noFill/>
            <a:miter lim="800000"/>
            <a:headEnd/>
            <a:tailEnd/>
          </a:ln>
        </p:spPr>
        <p:txBody>
          <a:bodyPr>
            <a:spAutoFit/>
          </a:bodyPr>
          <a:lstStyle/>
          <a:p>
            <a:r>
              <a:rPr lang="ja-JP" altLang="en-US"/>
              <a:t>　　　　　　　　　　　　　　　　、　　　　に対して、次のように冗長ビットを定める（７，４）ハミング符号を考える。</a:t>
            </a:r>
          </a:p>
        </p:txBody>
      </p:sp>
      <p:graphicFrame>
        <p:nvGraphicFramePr>
          <p:cNvPr id="39941" name="Object 2"/>
          <p:cNvGraphicFramePr>
            <a:graphicFrameLocks noChangeAspect="1"/>
          </p:cNvGraphicFramePr>
          <p:nvPr/>
        </p:nvGraphicFramePr>
        <p:xfrm>
          <a:off x="285750" y="1428750"/>
          <a:ext cx="2557463" cy="596900"/>
        </p:xfrm>
        <a:graphic>
          <a:graphicData uri="http://schemas.openxmlformats.org/presentationml/2006/ole">
            <p:oleObj spid="_x0000_s39941" name="Equation" r:id="rId6" imgW="977760" imgH="228600" progId="Equation.DSMT4">
              <p:embed/>
            </p:oleObj>
          </a:graphicData>
        </a:graphic>
      </p:graphicFrame>
      <p:graphicFrame>
        <p:nvGraphicFramePr>
          <p:cNvPr id="39942" name="Object 3"/>
          <p:cNvGraphicFramePr>
            <a:graphicFrameLocks noChangeAspect="1"/>
          </p:cNvGraphicFramePr>
          <p:nvPr/>
        </p:nvGraphicFramePr>
        <p:xfrm>
          <a:off x="2928938" y="1428750"/>
          <a:ext cx="2657475" cy="596900"/>
        </p:xfrm>
        <a:graphic>
          <a:graphicData uri="http://schemas.openxmlformats.org/presentationml/2006/ole">
            <p:oleObj spid="_x0000_s39942" name="Equation" r:id="rId7" imgW="1015920" imgH="228600" progId="Equation.DSMT4">
              <p:embed/>
            </p:oleObj>
          </a:graphicData>
        </a:graphic>
      </p:graphicFrame>
      <p:graphicFrame>
        <p:nvGraphicFramePr>
          <p:cNvPr id="39943" name="Object 8"/>
          <p:cNvGraphicFramePr>
            <a:graphicFrameLocks noChangeAspect="1"/>
          </p:cNvGraphicFramePr>
          <p:nvPr/>
        </p:nvGraphicFramePr>
        <p:xfrm>
          <a:off x="5786438" y="1428750"/>
          <a:ext cx="2590800" cy="596900"/>
        </p:xfrm>
        <a:graphic>
          <a:graphicData uri="http://schemas.openxmlformats.org/presentationml/2006/ole">
            <p:oleObj spid="_x0000_s39943" name="Equation" r:id="rId8" imgW="990360" imgH="228600" progId="Equation.DSMT4">
              <p:embed/>
            </p:oleObj>
          </a:graphicData>
        </a:graphic>
      </p:graphicFrame>
      <p:graphicFrame>
        <p:nvGraphicFramePr>
          <p:cNvPr id="39944" name="Object 5"/>
          <p:cNvGraphicFramePr>
            <a:graphicFrameLocks noChangeAspect="1"/>
          </p:cNvGraphicFramePr>
          <p:nvPr/>
        </p:nvGraphicFramePr>
        <p:xfrm>
          <a:off x="285750" y="642938"/>
          <a:ext cx="4233863" cy="568325"/>
        </p:xfrm>
        <a:graphic>
          <a:graphicData uri="http://schemas.openxmlformats.org/presentationml/2006/ole">
            <p:oleObj spid="_x0000_s39944" name="Equation" r:id="rId9" imgW="1701720" imgH="228600" progId="Equation.DSMT4">
              <p:embed/>
            </p:oleObj>
          </a:graphicData>
        </a:graphic>
      </p:graphicFrame>
      <p:sp>
        <p:nvSpPr>
          <p:cNvPr id="39959" name="Text Box 2"/>
          <p:cNvSpPr txBox="1">
            <a:spLocks noChangeArrowheads="1"/>
          </p:cNvSpPr>
          <p:nvPr/>
        </p:nvSpPr>
        <p:spPr bwMode="auto">
          <a:xfrm>
            <a:off x="428625" y="2000250"/>
            <a:ext cx="7772400" cy="461963"/>
          </a:xfrm>
          <a:prstGeom prst="rect">
            <a:avLst/>
          </a:prstGeom>
          <a:noFill/>
          <a:ln w="9525">
            <a:noFill/>
            <a:miter lim="800000"/>
            <a:headEnd/>
            <a:tailEnd/>
          </a:ln>
        </p:spPr>
        <p:txBody>
          <a:bodyPr>
            <a:spAutoFit/>
          </a:bodyPr>
          <a:lstStyle/>
          <a:p>
            <a:r>
              <a:rPr lang="ja-JP" altLang="en-US"/>
              <a:t>このとき、次式が成り立つ。</a:t>
            </a:r>
          </a:p>
        </p:txBody>
      </p:sp>
      <p:graphicFrame>
        <p:nvGraphicFramePr>
          <p:cNvPr id="39945" name="Object 8"/>
          <p:cNvGraphicFramePr>
            <a:graphicFrameLocks noChangeAspect="1"/>
          </p:cNvGraphicFramePr>
          <p:nvPr/>
        </p:nvGraphicFramePr>
        <p:xfrm>
          <a:off x="500063" y="3857625"/>
          <a:ext cx="2143125" cy="615950"/>
        </p:xfrm>
        <a:graphic>
          <a:graphicData uri="http://schemas.openxmlformats.org/presentationml/2006/ole">
            <p:oleObj spid="_x0000_s39945" name="Equation" r:id="rId10" imgW="838080" imgH="241200" progId="Equation.DSMT4">
              <p:embed/>
            </p:oleObj>
          </a:graphicData>
        </a:graphic>
      </p:graphicFrame>
      <p:graphicFrame>
        <p:nvGraphicFramePr>
          <p:cNvPr id="39946" name="Object 10"/>
          <p:cNvGraphicFramePr>
            <a:graphicFrameLocks noChangeAspect="1"/>
          </p:cNvGraphicFramePr>
          <p:nvPr/>
        </p:nvGraphicFramePr>
        <p:xfrm>
          <a:off x="6143625" y="4214813"/>
          <a:ext cx="455613" cy="582612"/>
        </p:xfrm>
        <a:graphic>
          <a:graphicData uri="http://schemas.openxmlformats.org/presentationml/2006/ole">
            <p:oleObj spid="_x0000_s39946" name="Equation" r:id="rId11" imgW="177480" imgH="228600" progId="Equation.DSMT4">
              <p:embed/>
            </p:oleObj>
          </a:graphicData>
        </a:graphic>
      </p:graphicFrame>
      <p:graphicFrame>
        <p:nvGraphicFramePr>
          <p:cNvPr id="39947" name="Object 11"/>
          <p:cNvGraphicFramePr>
            <a:graphicFrameLocks noChangeAspect="1"/>
          </p:cNvGraphicFramePr>
          <p:nvPr/>
        </p:nvGraphicFramePr>
        <p:xfrm>
          <a:off x="4071938" y="4286250"/>
          <a:ext cx="390525" cy="582613"/>
        </p:xfrm>
        <a:graphic>
          <a:graphicData uri="http://schemas.openxmlformats.org/presentationml/2006/ole">
            <p:oleObj spid="_x0000_s39947" name="Equation" r:id="rId12" imgW="152280" imgH="228600" progId="Equation.DSMT4">
              <p:embed/>
            </p:oleObj>
          </a:graphicData>
        </a:graphic>
      </p:graphicFrame>
      <p:graphicFrame>
        <p:nvGraphicFramePr>
          <p:cNvPr id="39948" name="Object 13"/>
          <p:cNvGraphicFramePr>
            <a:graphicFrameLocks noChangeAspect="1"/>
          </p:cNvGraphicFramePr>
          <p:nvPr/>
        </p:nvGraphicFramePr>
        <p:xfrm>
          <a:off x="7000875" y="4214813"/>
          <a:ext cx="455613" cy="582612"/>
        </p:xfrm>
        <a:graphic>
          <a:graphicData uri="http://schemas.openxmlformats.org/presentationml/2006/ole">
            <p:oleObj spid="_x0000_s39948" name="Equation" r:id="rId13" imgW="177480" imgH="228600" progId="Equation.DSMT4">
              <p:embed/>
            </p:oleObj>
          </a:graphicData>
        </a:graphic>
      </p:graphicFrame>
      <p:graphicFrame>
        <p:nvGraphicFramePr>
          <p:cNvPr id="39949" name="Object 14"/>
          <p:cNvGraphicFramePr>
            <a:graphicFrameLocks noChangeAspect="1"/>
          </p:cNvGraphicFramePr>
          <p:nvPr/>
        </p:nvGraphicFramePr>
        <p:xfrm>
          <a:off x="571500" y="5072063"/>
          <a:ext cx="2319338" cy="647700"/>
        </p:xfrm>
        <a:graphic>
          <a:graphicData uri="http://schemas.openxmlformats.org/presentationml/2006/ole">
            <p:oleObj spid="_x0000_s39949" name="Equation" r:id="rId14" imgW="863280" imgH="241200" progId="Equation.DSMT4">
              <p:embed/>
            </p:oleObj>
          </a:graphicData>
        </a:graphic>
      </p:graphicFrame>
      <p:graphicFrame>
        <p:nvGraphicFramePr>
          <p:cNvPr id="39950" name="Object 15"/>
          <p:cNvGraphicFramePr>
            <a:graphicFrameLocks noChangeAspect="1"/>
          </p:cNvGraphicFramePr>
          <p:nvPr/>
        </p:nvGraphicFramePr>
        <p:xfrm>
          <a:off x="3460750" y="5500688"/>
          <a:ext cx="390525" cy="582612"/>
        </p:xfrm>
        <a:graphic>
          <a:graphicData uri="http://schemas.openxmlformats.org/presentationml/2006/ole">
            <p:oleObj spid="_x0000_s39950" name="Equation" r:id="rId15" imgW="152280" imgH="228600" progId="Equation.DSMT4">
              <p:embed/>
            </p:oleObj>
          </a:graphicData>
        </a:graphic>
      </p:graphicFrame>
      <p:graphicFrame>
        <p:nvGraphicFramePr>
          <p:cNvPr id="39951" name="Object 16"/>
          <p:cNvGraphicFramePr>
            <a:graphicFrameLocks noChangeAspect="1"/>
          </p:cNvGraphicFramePr>
          <p:nvPr/>
        </p:nvGraphicFramePr>
        <p:xfrm>
          <a:off x="4143375" y="5500688"/>
          <a:ext cx="423863" cy="582612"/>
        </p:xfrm>
        <a:graphic>
          <a:graphicData uri="http://schemas.openxmlformats.org/presentationml/2006/ole">
            <p:oleObj spid="_x0000_s39951" name="Equation" r:id="rId16" imgW="164880" imgH="228600" progId="Equation.DSMT4">
              <p:embed/>
            </p:oleObj>
          </a:graphicData>
        </a:graphic>
      </p:graphicFrame>
      <p:graphicFrame>
        <p:nvGraphicFramePr>
          <p:cNvPr id="39952" name="Object 17"/>
          <p:cNvGraphicFramePr>
            <a:graphicFrameLocks noChangeAspect="1"/>
          </p:cNvGraphicFramePr>
          <p:nvPr/>
        </p:nvGraphicFramePr>
        <p:xfrm>
          <a:off x="6215063" y="5500688"/>
          <a:ext cx="488950" cy="582612"/>
        </p:xfrm>
        <a:graphic>
          <a:graphicData uri="http://schemas.openxmlformats.org/presentationml/2006/ole">
            <p:oleObj spid="_x0000_s39952" name="Equation" r:id="rId17" imgW="190440" imgH="228600" progId="Equation.DSMT4">
              <p:embed/>
            </p:oleObj>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0" name="タイトル 1"/>
          <p:cNvSpPr>
            <a:spLocks noGrp="1"/>
          </p:cNvSpPr>
          <p:nvPr>
            <p:ph type="title"/>
          </p:nvPr>
        </p:nvSpPr>
        <p:spPr/>
        <p:txBody>
          <a:bodyPr/>
          <a:lstStyle/>
          <a:p>
            <a:r>
              <a:rPr lang="ja-JP" altLang="en-US" smtClean="0"/>
              <a:t>ハミング符号の情報速度</a:t>
            </a:r>
          </a:p>
        </p:txBody>
      </p:sp>
      <p:sp>
        <p:nvSpPr>
          <p:cNvPr id="40971" name="スライド番号プレースホルダ 2"/>
          <p:cNvSpPr>
            <a:spLocks noGrp="1"/>
          </p:cNvSpPr>
          <p:nvPr>
            <p:ph type="sldNum" sz="quarter" idx="12"/>
          </p:nvPr>
        </p:nvSpPr>
        <p:spPr>
          <a:noFill/>
        </p:spPr>
        <p:txBody>
          <a:bodyPr/>
          <a:lstStyle/>
          <a:p>
            <a:fld id="{DC43704D-2D8E-45C6-916C-413354A95857}" type="slidenum">
              <a:rPr lang="en-US" altLang="ja-JP" smtClean="0"/>
              <a:pPr/>
              <a:t>48</a:t>
            </a:fld>
            <a:endParaRPr lang="en-US" altLang="ja-JP" smtClean="0"/>
          </a:p>
        </p:txBody>
      </p:sp>
      <p:sp>
        <p:nvSpPr>
          <p:cNvPr id="40972" name="Text Box 4"/>
          <p:cNvSpPr txBox="1">
            <a:spLocks noChangeArrowheads="1"/>
          </p:cNvSpPr>
          <p:nvPr/>
        </p:nvSpPr>
        <p:spPr bwMode="auto">
          <a:xfrm>
            <a:off x="357188" y="1000125"/>
            <a:ext cx="8358187" cy="830263"/>
          </a:xfrm>
          <a:prstGeom prst="rect">
            <a:avLst/>
          </a:prstGeom>
          <a:noFill/>
          <a:ln w="9525">
            <a:noFill/>
            <a:miter lim="800000"/>
            <a:headEnd/>
            <a:tailEnd/>
          </a:ln>
        </p:spPr>
        <p:txBody>
          <a:bodyPr>
            <a:spAutoFit/>
          </a:bodyPr>
          <a:lstStyle/>
          <a:p>
            <a:r>
              <a:rPr lang="ja-JP" altLang="en-US"/>
              <a:t>で定義される（７，４）ハミング符号の情報速度　　　　　　　　　　　　は、次式で表わされる。</a:t>
            </a:r>
          </a:p>
        </p:txBody>
      </p:sp>
      <p:graphicFrame>
        <p:nvGraphicFramePr>
          <p:cNvPr id="40962" name="Object 3"/>
          <p:cNvGraphicFramePr>
            <a:graphicFrameLocks noChangeAspect="1"/>
          </p:cNvGraphicFramePr>
          <p:nvPr/>
        </p:nvGraphicFramePr>
        <p:xfrm>
          <a:off x="1857375" y="1643063"/>
          <a:ext cx="3929063" cy="973137"/>
        </p:xfrm>
        <a:graphic>
          <a:graphicData uri="http://schemas.openxmlformats.org/presentationml/2006/ole">
            <p:oleObj spid="_x0000_s40962" name="Equation" r:id="rId3" imgW="1587240" imgH="393480" progId="Equation.DSMT4">
              <p:embed/>
            </p:oleObj>
          </a:graphicData>
        </a:graphic>
      </p:graphicFrame>
      <p:sp>
        <p:nvSpPr>
          <p:cNvPr id="40973" name="Text Box 4"/>
          <p:cNvSpPr txBox="1">
            <a:spLocks noChangeArrowheads="1"/>
          </p:cNvSpPr>
          <p:nvPr/>
        </p:nvSpPr>
        <p:spPr bwMode="auto">
          <a:xfrm>
            <a:off x="285750" y="2384425"/>
            <a:ext cx="8105775" cy="830263"/>
          </a:xfrm>
          <a:prstGeom prst="rect">
            <a:avLst/>
          </a:prstGeom>
          <a:noFill/>
          <a:ln w="9525">
            <a:noFill/>
            <a:miter lim="800000"/>
            <a:headEnd/>
            <a:tailEnd/>
          </a:ln>
        </p:spPr>
        <p:txBody>
          <a:bodyPr>
            <a:spAutoFit/>
          </a:bodyPr>
          <a:lstStyle/>
          <a:p>
            <a:r>
              <a:rPr lang="ja-JP" altLang="en-US"/>
              <a:t>より一般に、シンドローム長が　　　のハミング符号は、情報ビットが、　　　</a:t>
            </a:r>
            <a:endParaRPr lang="en-US" altLang="ja-JP"/>
          </a:p>
        </p:txBody>
      </p:sp>
      <p:graphicFrame>
        <p:nvGraphicFramePr>
          <p:cNvPr id="40963" name="Object 7"/>
          <p:cNvGraphicFramePr>
            <a:graphicFrameLocks noChangeAspect="1"/>
          </p:cNvGraphicFramePr>
          <p:nvPr/>
        </p:nvGraphicFramePr>
        <p:xfrm>
          <a:off x="4214813" y="2455863"/>
          <a:ext cx="458787" cy="387350"/>
        </p:xfrm>
        <a:graphic>
          <a:graphicData uri="http://schemas.openxmlformats.org/presentationml/2006/ole">
            <p:oleObj spid="_x0000_s40963" name="Equation" r:id="rId4" imgW="164880" imgH="139680" progId="Equation.DSMT4">
              <p:embed/>
            </p:oleObj>
          </a:graphicData>
        </a:graphic>
      </p:graphicFrame>
      <p:graphicFrame>
        <p:nvGraphicFramePr>
          <p:cNvPr id="40964" name="Object 5"/>
          <p:cNvGraphicFramePr>
            <a:graphicFrameLocks noChangeAspect="1"/>
          </p:cNvGraphicFramePr>
          <p:nvPr/>
        </p:nvGraphicFramePr>
        <p:xfrm>
          <a:off x="428625" y="571500"/>
          <a:ext cx="4233863" cy="568325"/>
        </p:xfrm>
        <a:graphic>
          <a:graphicData uri="http://schemas.openxmlformats.org/presentationml/2006/ole">
            <p:oleObj spid="_x0000_s40964" name="Equation" r:id="rId5" imgW="1701720" imgH="228600" progId="Equation.DSMT4">
              <p:embed/>
            </p:oleObj>
          </a:graphicData>
        </a:graphic>
      </p:graphicFrame>
      <p:graphicFrame>
        <p:nvGraphicFramePr>
          <p:cNvPr id="40965" name="Object 9"/>
          <p:cNvGraphicFramePr>
            <a:graphicFrameLocks noChangeAspect="1"/>
          </p:cNvGraphicFramePr>
          <p:nvPr/>
        </p:nvGraphicFramePr>
        <p:xfrm>
          <a:off x="6500813" y="928688"/>
          <a:ext cx="1519237" cy="636587"/>
        </p:xfrm>
        <a:graphic>
          <a:graphicData uri="http://schemas.openxmlformats.org/presentationml/2006/ole">
            <p:oleObj spid="_x0000_s40965" name="Equation" r:id="rId6" imgW="545760" imgH="228600" progId="Equation.DSMT4">
              <p:embed/>
            </p:oleObj>
          </a:graphicData>
        </a:graphic>
      </p:graphicFrame>
      <p:graphicFrame>
        <p:nvGraphicFramePr>
          <p:cNvPr id="40966" name="Object 4"/>
          <p:cNvGraphicFramePr>
            <a:graphicFrameLocks noChangeAspect="1"/>
          </p:cNvGraphicFramePr>
          <p:nvPr/>
        </p:nvGraphicFramePr>
        <p:xfrm>
          <a:off x="1143000" y="3170238"/>
          <a:ext cx="1857375" cy="606425"/>
        </p:xfrm>
        <a:graphic>
          <a:graphicData uri="http://schemas.openxmlformats.org/presentationml/2006/ole">
            <p:oleObj spid="_x0000_s40966" name="Equation" r:id="rId7" imgW="622080" imgH="203040" progId="Equation.DSMT4">
              <p:embed/>
            </p:oleObj>
          </a:graphicData>
        </a:graphic>
      </p:graphicFrame>
      <p:graphicFrame>
        <p:nvGraphicFramePr>
          <p:cNvPr id="40967" name="Object 6"/>
          <p:cNvGraphicFramePr>
            <a:graphicFrameLocks noChangeAspect="1"/>
          </p:cNvGraphicFramePr>
          <p:nvPr/>
        </p:nvGraphicFramePr>
        <p:xfrm>
          <a:off x="1214438" y="4170363"/>
          <a:ext cx="4572000" cy="690562"/>
        </p:xfrm>
        <a:graphic>
          <a:graphicData uri="http://schemas.openxmlformats.org/presentationml/2006/ole">
            <p:oleObj spid="_x0000_s40967" name="Equation" r:id="rId8" imgW="1346040" imgH="203040" progId="Equation.DSMT4">
              <p:embed/>
            </p:oleObj>
          </a:graphicData>
        </a:graphic>
      </p:graphicFrame>
      <p:sp>
        <p:nvSpPr>
          <p:cNvPr id="40974" name="Text Box 4"/>
          <p:cNvSpPr txBox="1">
            <a:spLocks noChangeArrowheads="1"/>
          </p:cNvSpPr>
          <p:nvPr/>
        </p:nvSpPr>
        <p:spPr bwMode="auto">
          <a:xfrm>
            <a:off x="357188" y="3813175"/>
            <a:ext cx="8105775" cy="460375"/>
          </a:xfrm>
          <a:prstGeom prst="rect">
            <a:avLst/>
          </a:prstGeom>
          <a:noFill/>
          <a:ln w="9525">
            <a:noFill/>
            <a:miter lim="800000"/>
            <a:headEnd/>
            <a:tailEnd/>
          </a:ln>
        </p:spPr>
        <p:txBody>
          <a:bodyPr>
            <a:spAutoFit/>
          </a:bodyPr>
          <a:lstStyle/>
          <a:p>
            <a:r>
              <a:rPr lang="ja-JP" altLang="en-US"/>
              <a:t>冗長ビットが</a:t>
            </a:r>
            <a:endParaRPr lang="en-US" altLang="ja-JP"/>
          </a:p>
        </p:txBody>
      </p:sp>
      <p:sp>
        <p:nvSpPr>
          <p:cNvPr id="40975" name="Text Box 4"/>
          <p:cNvSpPr txBox="1">
            <a:spLocks noChangeArrowheads="1"/>
          </p:cNvSpPr>
          <p:nvPr/>
        </p:nvSpPr>
        <p:spPr bwMode="auto">
          <a:xfrm>
            <a:off x="428625" y="4884738"/>
            <a:ext cx="8105775" cy="830262"/>
          </a:xfrm>
          <a:prstGeom prst="rect">
            <a:avLst/>
          </a:prstGeom>
          <a:noFill/>
          <a:ln w="9525">
            <a:noFill/>
            <a:miter lim="800000"/>
            <a:headEnd/>
            <a:tailEnd/>
          </a:ln>
        </p:spPr>
        <p:txBody>
          <a:bodyPr>
            <a:spAutoFit/>
          </a:bodyPr>
          <a:lstStyle/>
          <a:p>
            <a:r>
              <a:rPr lang="ja-JP" altLang="en-US"/>
              <a:t>の　　　　　　　　　　　　　　　　ハミング符号になり、情報速度は次式表わされる。</a:t>
            </a:r>
            <a:endParaRPr lang="en-US" altLang="ja-JP"/>
          </a:p>
        </p:txBody>
      </p:sp>
      <p:graphicFrame>
        <p:nvGraphicFramePr>
          <p:cNvPr id="40968" name="Object 8"/>
          <p:cNvGraphicFramePr>
            <a:graphicFrameLocks noChangeAspect="1"/>
          </p:cNvGraphicFramePr>
          <p:nvPr/>
        </p:nvGraphicFramePr>
        <p:xfrm>
          <a:off x="857250" y="4714875"/>
          <a:ext cx="3214688" cy="642938"/>
        </p:xfrm>
        <a:graphic>
          <a:graphicData uri="http://schemas.openxmlformats.org/presentationml/2006/ole">
            <p:oleObj spid="_x0000_s40968" name="Equation" r:id="rId9" imgW="1143000" imgH="228600" progId="Equation.DSMT4">
              <p:embed/>
            </p:oleObj>
          </a:graphicData>
        </a:graphic>
      </p:graphicFrame>
      <p:graphicFrame>
        <p:nvGraphicFramePr>
          <p:cNvPr id="40969" name="Object 14"/>
          <p:cNvGraphicFramePr>
            <a:graphicFrameLocks noChangeAspect="1"/>
          </p:cNvGraphicFramePr>
          <p:nvPr/>
        </p:nvGraphicFramePr>
        <p:xfrm>
          <a:off x="438150" y="5643563"/>
          <a:ext cx="7134225" cy="1036637"/>
        </p:xfrm>
        <a:graphic>
          <a:graphicData uri="http://schemas.openxmlformats.org/presentationml/2006/ole">
            <p:oleObj spid="_x0000_s40969" name="Equation" r:id="rId10" imgW="2882880" imgH="419040" progId="Equation.DSMT4">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スライド番号プレースホルダ 4"/>
          <p:cNvSpPr>
            <a:spLocks noGrp="1"/>
          </p:cNvSpPr>
          <p:nvPr>
            <p:ph type="sldNum" sz="quarter" idx="12"/>
          </p:nvPr>
        </p:nvSpPr>
        <p:spPr>
          <a:noFill/>
        </p:spPr>
        <p:txBody>
          <a:bodyPr/>
          <a:lstStyle/>
          <a:p>
            <a:fld id="{10D7218B-D4D6-402A-A21E-3C662D087C05}" type="slidenum">
              <a:rPr lang="en-US" altLang="ja-JP" smtClean="0"/>
              <a:pPr/>
              <a:t>5</a:t>
            </a:fld>
            <a:endParaRPr lang="en-US" altLang="ja-JP" smtClean="0"/>
          </a:p>
        </p:txBody>
      </p:sp>
      <p:sp>
        <p:nvSpPr>
          <p:cNvPr id="2053" name="Rectangle 2"/>
          <p:cNvSpPr>
            <a:spLocks noGrp="1" noChangeArrowheads="1"/>
          </p:cNvSpPr>
          <p:nvPr>
            <p:ph type="title"/>
          </p:nvPr>
        </p:nvSpPr>
        <p:spPr/>
        <p:txBody>
          <a:bodyPr/>
          <a:lstStyle/>
          <a:p>
            <a:pPr eaLnBrk="1" hangingPunct="1"/>
            <a:r>
              <a:rPr lang="ja-JP" altLang="en-US" smtClean="0"/>
              <a:t>通信路符号の数学的表現</a:t>
            </a:r>
          </a:p>
        </p:txBody>
      </p:sp>
      <p:graphicFrame>
        <p:nvGraphicFramePr>
          <p:cNvPr id="2050" name="Object 8"/>
          <p:cNvGraphicFramePr>
            <a:graphicFrameLocks noChangeAspect="1"/>
          </p:cNvGraphicFramePr>
          <p:nvPr/>
        </p:nvGraphicFramePr>
        <p:xfrm>
          <a:off x="301625" y="609600"/>
          <a:ext cx="8266113" cy="2416175"/>
        </p:xfrm>
        <a:graphic>
          <a:graphicData uri="http://schemas.openxmlformats.org/presentationml/2006/ole">
            <p:oleObj spid="_x0000_s2050" name="Equation" r:id="rId3" imgW="2692080" imgH="787320" progId="Equation.DSMT4">
              <p:embed/>
            </p:oleObj>
          </a:graphicData>
        </a:graphic>
      </p:graphicFrame>
      <p:sp>
        <p:nvSpPr>
          <p:cNvPr id="2054" name="AutoShape 9"/>
          <p:cNvSpPr>
            <a:spLocks noChangeArrowheads="1"/>
          </p:cNvSpPr>
          <p:nvPr/>
        </p:nvSpPr>
        <p:spPr bwMode="auto">
          <a:xfrm>
            <a:off x="1295400" y="2971800"/>
            <a:ext cx="6629400" cy="1066800"/>
          </a:xfrm>
          <a:prstGeom prst="wedgeRoundRectCallout">
            <a:avLst>
              <a:gd name="adj1" fmla="val -13292"/>
              <a:gd name="adj2" fmla="val -122472"/>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2055" name="Text Box 10"/>
          <p:cNvSpPr txBox="1">
            <a:spLocks noChangeArrowheads="1"/>
          </p:cNvSpPr>
          <p:nvPr/>
        </p:nvSpPr>
        <p:spPr bwMode="auto">
          <a:xfrm>
            <a:off x="1643063" y="3286125"/>
            <a:ext cx="5416550" cy="461963"/>
          </a:xfrm>
          <a:prstGeom prst="rect">
            <a:avLst/>
          </a:prstGeom>
          <a:noFill/>
          <a:ln w="9525">
            <a:noFill/>
            <a:miter lim="800000"/>
            <a:headEnd/>
            <a:tailEnd/>
          </a:ln>
        </p:spPr>
        <p:txBody>
          <a:bodyPr wrap="none">
            <a:spAutoFit/>
          </a:bodyPr>
          <a:lstStyle/>
          <a:p>
            <a:r>
              <a:rPr lang="ja-JP" altLang="en-US" b="0"/>
              <a:t>（通信路）符号語＝情報部分＋冗長部分</a:t>
            </a:r>
          </a:p>
        </p:txBody>
      </p:sp>
      <p:sp>
        <p:nvSpPr>
          <p:cNvPr id="2056" name="Text Box 11"/>
          <p:cNvSpPr txBox="1">
            <a:spLocks noChangeArrowheads="1"/>
          </p:cNvSpPr>
          <p:nvPr/>
        </p:nvSpPr>
        <p:spPr bwMode="auto">
          <a:xfrm>
            <a:off x="304800" y="4038600"/>
            <a:ext cx="1182688" cy="457200"/>
          </a:xfrm>
          <a:prstGeom prst="rect">
            <a:avLst/>
          </a:prstGeom>
          <a:noFill/>
          <a:ln w="9525">
            <a:noFill/>
            <a:miter lim="800000"/>
            <a:headEnd/>
            <a:tailEnd/>
          </a:ln>
        </p:spPr>
        <p:txBody>
          <a:bodyPr wrap="none">
            <a:spAutoFit/>
          </a:bodyPr>
          <a:lstStyle/>
          <a:p>
            <a:r>
              <a:rPr lang="ja-JP" altLang="en-US" b="0"/>
              <a:t>ただし、</a:t>
            </a:r>
          </a:p>
        </p:txBody>
      </p:sp>
      <p:graphicFrame>
        <p:nvGraphicFramePr>
          <p:cNvPr id="2051" name="Object 12"/>
          <p:cNvGraphicFramePr>
            <a:graphicFrameLocks noChangeAspect="1"/>
          </p:cNvGraphicFramePr>
          <p:nvPr/>
        </p:nvGraphicFramePr>
        <p:xfrm>
          <a:off x="1568450" y="4191000"/>
          <a:ext cx="5246688" cy="2397125"/>
        </p:xfrm>
        <a:graphic>
          <a:graphicData uri="http://schemas.openxmlformats.org/presentationml/2006/ole">
            <p:oleObj spid="_x0000_s2051" name="Equation" r:id="rId4" imgW="2082600" imgH="952200" progId="Equation.DSMT4">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スライド番号プレースホルダ 4"/>
          <p:cNvSpPr>
            <a:spLocks noGrp="1"/>
          </p:cNvSpPr>
          <p:nvPr>
            <p:ph type="sldNum" sz="quarter" idx="12"/>
          </p:nvPr>
        </p:nvSpPr>
        <p:spPr>
          <a:noFill/>
        </p:spPr>
        <p:txBody>
          <a:bodyPr/>
          <a:lstStyle/>
          <a:p>
            <a:fld id="{B4FCB681-9C88-49FC-A986-4DC767BCF9CE}" type="slidenum">
              <a:rPr lang="en-US" altLang="ja-JP" smtClean="0"/>
              <a:pPr/>
              <a:t>6</a:t>
            </a:fld>
            <a:endParaRPr lang="en-US" altLang="ja-JP" smtClean="0"/>
          </a:p>
        </p:txBody>
      </p:sp>
      <p:sp>
        <p:nvSpPr>
          <p:cNvPr id="3078" name="Rectangle 2"/>
          <p:cNvSpPr>
            <a:spLocks noGrp="1" noChangeArrowheads="1"/>
          </p:cNvSpPr>
          <p:nvPr>
            <p:ph type="title"/>
          </p:nvPr>
        </p:nvSpPr>
        <p:spPr/>
        <p:txBody>
          <a:bodyPr/>
          <a:lstStyle/>
          <a:p>
            <a:pPr eaLnBrk="1" hangingPunct="1"/>
            <a:r>
              <a:rPr lang="ja-JP" altLang="en-US" smtClean="0"/>
              <a:t>パリティ（遇奇性）</a:t>
            </a:r>
          </a:p>
        </p:txBody>
      </p:sp>
      <p:sp>
        <p:nvSpPr>
          <p:cNvPr id="3079" name="AutoShape 3"/>
          <p:cNvSpPr>
            <a:spLocks noChangeArrowheads="1"/>
          </p:cNvSpPr>
          <p:nvPr/>
        </p:nvSpPr>
        <p:spPr bwMode="auto">
          <a:xfrm>
            <a:off x="304800" y="914400"/>
            <a:ext cx="8305800" cy="5562600"/>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3080" name="Text Box 4"/>
          <p:cNvSpPr txBox="1">
            <a:spLocks noChangeArrowheads="1"/>
          </p:cNvSpPr>
          <p:nvPr/>
        </p:nvSpPr>
        <p:spPr bwMode="auto">
          <a:xfrm>
            <a:off x="898525" y="1087438"/>
            <a:ext cx="7254875" cy="830997"/>
          </a:xfrm>
          <a:prstGeom prst="rect">
            <a:avLst/>
          </a:prstGeom>
          <a:noFill/>
          <a:ln w="9525">
            <a:noFill/>
            <a:miter lim="800000"/>
            <a:headEnd/>
            <a:tailEnd/>
          </a:ln>
        </p:spPr>
        <p:txBody>
          <a:bodyPr>
            <a:spAutoFit/>
          </a:bodyPr>
          <a:lstStyle/>
          <a:p>
            <a:r>
              <a:rPr lang="ja-JP" altLang="en-US" b="0" dirty="0"/>
              <a:t>符号語　　　　　　　　　　　　　　　　　</a:t>
            </a:r>
            <a:r>
              <a:rPr lang="ja-JP" altLang="en-US" b="0" dirty="0" smtClean="0"/>
              <a:t>　に</a:t>
            </a:r>
            <a:r>
              <a:rPr lang="ja-JP" altLang="en-US" b="0" dirty="0"/>
              <a:t>対して、次式が成り立つとき、</a:t>
            </a:r>
            <a:r>
              <a:rPr lang="ja-JP" altLang="en-US" b="0" dirty="0">
                <a:solidFill>
                  <a:srgbClr val="FF0000"/>
                </a:solidFill>
              </a:rPr>
              <a:t>偶数パリティ</a:t>
            </a:r>
            <a:r>
              <a:rPr lang="ja-JP" altLang="en-US" b="0" dirty="0"/>
              <a:t>を持つという。</a:t>
            </a:r>
          </a:p>
        </p:txBody>
      </p:sp>
      <p:sp>
        <p:nvSpPr>
          <p:cNvPr id="3081" name="Text Box 5"/>
          <p:cNvSpPr txBox="1">
            <a:spLocks noChangeArrowheads="1"/>
          </p:cNvSpPr>
          <p:nvPr/>
        </p:nvSpPr>
        <p:spPr bwMode="auto">
          <a:xfrm>
            <a:off x="1143000" y="685800"/>
            <a:ext cx="2098675" cy="457200"/>
          </a:xfrm>
          <a:prstGeom prst="rect">
            <a:avLst/>
          </a:prstGeom>
          <a:solidFill>
            <a:schemeClr val="bg1"/>
          </a:solidFill>
          <a:ln w="9525">
            <a:noFill/>
            <a:miter lim="800000"/>
            <a:headEnd/>
            <a:tailEnd/>
          </a:ln>
        </p:spPr>
        <p:txBody>
          <a:bodyPr wrap="none">
            <a:spAutoFit/>
          </a:bodyPr>
          <a:lstStyle/>
          <a:p>
            <a:r>
              <a:rPr lang="ja-JP" altLang="en-US" b="0">
                <a:solidFill>
                  <a:srgbClr val="003300"/>
                </a:solidFill>
              </a:rPr>
              <a:t>（定義）パリティ</a:t>
            </a:r>
          </a:p>
        </p:txBody>
      </p:sp>
      <p:graphicFrame>
        <p:nvGraphicFramePr>
          <p:cNvPr id="3074" name="Object 6"/>
          <p:cNvGraphicFramePr>
            <a:graphicFrameLocks noChangeAspect="1"/>
          </p:cNvGraphicFramePr>
          <p:nvPr/>
        </p:nvGraphicFramePr>
        <p:xfrm>
          <a:off x="1881188" y="990600"/>
          <a:ext cx="3402012" cy="671513"/>
        </p:xfrm>
        <a:graphic>
          <a:graphicData uri="http://schemas.openxmlformats.org/presentationml/2006/ole">
            <p:oleObj spid="_x0000_s3074" name="Equation" r:id="rId3" imgW="1282680" imgH="253800" progId="Equation.DSMT4">
              <p:embed/>
            </p:oleObj>
          </a:graphicData>
        </a:graphic>
      </p:graphicFrame>
      <p:graphicFrame>
        <p:nvGraphicFramePr>
          <p:cNvPr id="3075" name="Object 7"/>
          <p:cNvGraphicFramePr>
            <a:graphicFrameLocks noChangeAspect="1"/>
          </p:cNvGraphicFramePr>
          <p:nvPr/>
        </p:nvGraphicFramePr>
        <p:xfrm>
          <a:off x="2422525" y="2057400"/>
          <a:ext cx="3309938" cy="1660525"/>
        </p:xfrm>
        <a:graphic>
          <a:graphicData uri="http://schemas.openxmlformats.org/presentationml/2006/ole">
            <p:oleObj spid="_x0000_s3075" name="Equation" r:id="rId4" imgW="1358640" imgH="685800" progId="Equation.DSMT4">
              <p:embed/>
            </p:oleObj>
          </a:graphicData>
        </a:graphic>
      </p:graphicFrame>
      <p:sp>
        <p:nvSpPr>
          <p:cNvPr id="3082" name="Text Box 8"/>
          <p:cNvSpPr txBox="1">
            <a:spLocks noChangeArrowheads="1"/>
          </p:cNvSpPr>
          <p:nvPr/>
        </p:nvSpPr>
        <p:spPr bwMode="auto">
          <a:xfrm>
            <a:off x="685800" y="3830638"/>
            <a:ext cx="7254875" cy="457200"/>
          </a:xfrm>
          <a:prstGeom prst="rect">
            <a:avLst/>
          </a:prstGeom>
          <a:noFill/>
          <a:ln w="9525">
            <a:noFill/>
            <a:miter lim="800000"/>
            <a:headEnd/>
            <a:tailEnd/>
          </a:ln>
        </p:spPr>
        <p:txBody>
          <a:bodyPr>
            <a:spAutoFit/>
          </a:bodyPr>
          <a:lstStyle/>
          <a:p>
            <a:r>
              <a:rPr lang="ja-JP" altLang="en-US" b="0"/>
              <a:t>また、次式が成り立つとき、</a:t>
            </a:r>
            <a:r>
              <a:rPr lang="ja-JP" altLang="en-US" b="0">
                <a:solidFill>
                  <a:srgbClr val="FF0000"/>
                </a:solidFill>
              </a:rPr>
              <a:t>奇数パリティ</a:t>
            </a:r>
            <a:r>
              <a:rPr lang="ja-JP" altLang="en-US" b="0"/>
              <a:t>を持つという。</a:t>
            </a:r>
          </a:p>
        </p:txBody>
      </p:sp>
      <p:graphicFrame>
        <p:nvGraphicFramePr>
          <p:cNvPr id="3076" name="Object 11"/>
          <p:cNvGraphicFramePr>
            <a:graphicFrameLocks noChangeAspect="1"/>
          </p:cNvGraphicFramePr>
          <p:nvPr/>
        </p:nvGraphicFramePr>
        <p:xfrm>
          <a:off x="2452688" y="4495800"/>
          <a:ext cx="3248025" cy="1660525"/>
        </p:xfrm>
        <a:graphic>
          <a:graphicData uri="http://schemas.openxmlformats.org/presentationml/2006/ole">
            <p:oleObj spid="_x0000_s3076" name="Equation" r:id="rId5" imgW="1333440" imgH="685800" progId="Equation.DSMT4">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スライド番号プレースホルダ 4"/>
          <p:cNvSpPr>
            <a:spLocks noGrp="1"/>
          </p:cNvSpPr>
          <p:nvPr>
            <p:ph type="sldNum" sz="quarter" idx="12"/>
          </p:nvPr>
        </p:nvSpPr>
        <p:spPr>
          <a:noFill/>
        </p:spPr>
        <p:txBody>
          <a:bodyPr/>
          <a:lstStyle/>
          <a:p>
            <a:fld id="{C78E04FD-76A6-4718-984A-12533AA43E52}" type="slidenum">
              <a:rPr lang="en-US" altLang="ja-JP" smtClean="0"/>
              <a:pPr/>
              <a:t>7</a:t>
            </a:fld>
            <a:endParaRPr lang="en-US" altLang="ja-JP" smtClean="0"/>
          </a:p>
        </p:txBody>
      </p:sp>
      <p:sp>
        <p:nvSpPr>
          <p:cNvPr id="4102" name="Rectangle 2"/>
          <p:cNvSpPr>
            <a:spLocks noGrp="1" noChangeArrowheads="1"/>
          </p:cNvSpPr>
          <p:nvPr>
            <p:ph type="title"/>
          </p:nvPr>
        </p:nvSpPr>
        <p:spPr/>
        <p:txBody>
          <a:bodyPr/>
          <a:lstStyle/>
          <a:p>
            <a:pPr eaLnBrk="1" hangingPunct="1"/>
            <a:r>
              <a:rPr lang="ja-JP" altLang="en-US" smtClean="0"/>
              <a:t>例</a:t>
            </a:r>
          </a:p>
        </p:txBody>
      </p:sp>
      <p:sp>
        <p:nvSpPr>
          <p:cNvPr id="4103" name="Text Box 3"/>
          <p:cNvSpPr txBox="1">
            <a:spLocks noChangeArrowheads="1"/>
          </p:cNvSpPr>
          <p:nvPr/>
        </p:nvSpPr>
        <p:spPr bwMode="auto">
          <a:xfrm>
            <a:off x="785813" y="214313"/>
            <a:ext cx="7239000" cy="822325"/>
          </a:xfrm>
          <a:prstGeom prst="rect">
            <a:avLst/>
          </a:prstGeom>
          <a:noFill/>
          <a:ln w="9525">
            <a:noFill/>
            <a:miter lim="800000"/>
            <a:headEnd/>
            <a:tailEnd/>
          </a:ln>
        </p:spPr>
        <p:txBody>
          <a:bodyPr>
            <a:spAutoFit/>
          </a:bodyPr>
          <a:lstStyle/>
          <a:p>
            <a:r>
              <a:rPr lang="ja-JP" altLang="en-US" b="0"/>
              <a:t>次の符号が偶数パリティを持つか、奇数パリティを持つかを判定せよ。</a:t>
            </a:r>
          </a:p>
        </p:txBody>
      </p:sp>
      <p:graphicFrame>
        <p:nvGraphicFramePr>
          <p:cNvPr id="4098" name="Object 0"/>
          <p:cNvGraphicFramePr>
            <a:graphicFrameLocks noChangeAspect="1"/>
          </p:cNvGraphicFramePr>
          <p:nvPr/>
        </p:nvGraphicFramePr>
        <p:xfrm>
          <a:off x="928688" y="3000375"/>
          <a:ext cx="5175250" cy="676275"/>
        </p:xfrm>
        <a:graphic>
          <a:graphicData uri="http://schemas.openxmlformats.org/presentationml/2006/ole">
            <p:oleObj spid="_x0000_s4098" name="Equation" r:id="rId3" imgW="1650960" imgH="215640" progId="Equation.DSMT4">
              <p:embed/>
            </p:oleObj>
          </a:graphicData>
        </a:graphic>
      </p:graphicFrame>
      <p:sp>
        <p:nvSpPr>
          <p:cNvPr id="4104" name="Text Box 17"/>
          <p:cNvSpPr txBox="1">
            <a:spLocks noChangeArrowheads="1"/>
          </p:cNvSpPr>
          <p:nvPr/>
        </p:nvSpPr>
        <p:spPr bwMode="auto">
          <a:xfrm>
            <a:off x="533400" y="4191000"/>
            <a:ext cx="3840163" cy="457200"/>
          </a:xfrm>
          <a:prstGeom prst="rect">
            <a:avLst/>
          </a:prstGeom>
          <a:noFill/>
          <a:ln w="9525">
            <a:noFill/>
            <a:miter lim="800000"/>
            <a:headEnd/>
            <a:tailEnd/>
          </a:ln>
        </p:spPr>
        <p:txBody>
          <a:bodyPr wrap="none">
            <a:spAutoFit/>
          </a:bodyPr>
          <a:lstStyle/>
          <a:p>
            <a:r>
              <a:rPr lang="ja-JP" altLang="en-US" b="0"/>
              <a:t>よって、偶数パリティを持つ。</a:t>
            </a:r>
          </a:p>
        </p:txBody>
      </p:sp>
      <p:sp>
        <p:nvSpPr>
          <p:cNvPr id="4105" name="AutoShape 18"/>
          <p:cNvSpPr>
            <a:spLocks noChangeArrowheads="1"/>
          </p:cNvSpPr>
          <p:nvPr/>
        </p:nvSpPr>
        <p:spPr bwMode="auto">
          <a:xfrm>
            <a:off x="6000750" y="3571875"/>
            <a:ext cx="2819400" cy="1357313"/>
          </a:xfrm>
          <a:prstGeom prst="wedgeRoundRectCallout">
            <a:avLst>
              <a:gd name="adj1" fmla="val -124495"/>
              <a:gd name="adj2" fmla="val -48176"/>
              <a:gd name="adj3" fmla="val 16667"/>
            </a:avLst>
          </a:prstGeom>
          <a:solidFill>
            <a:schemeClr val="hlink"/>
          </a:solidFill>
          <a:ln w="9525">
            <a:solidFill>
              <a:schemeClr val="tx1"/>
            </a:solidFill>
            <a:miter lim="800000"/>
            <a:headEnd/>
            <a:tailEnd/>
          </a:ln>
        </p:spPr>
        <p:txBody>
          <a:bodyPr/>
          <a:lstStyle/>
          <a:p>
            <a:pPr algn="ctr"/>
            <a:endParaRPr lang="ja-JP" altLang="ja-JP" b="0"/>
          </a:p>
        </p:txBody>
      </p:sp>
      <p:sp>
        <p:nvSpPr>
          <p:cNvPr id="4106" name="Text Box 19"/>
          <p:cNvSpPr txBox="1">
            <a:spLocks noChangeArrowheads="1"/>
          </p:cNvSpPr>
          <p:nvPr/>
        </p:nvSpPr>
        <p:spPr bwMode="auto">
          <a:xfrm>
            <a:off x="6072188" y="3857625"/>
            <a:ext cx="2606675" cy="822325"/>
          </a:xfrm>
          <a:prstGeom prst="rect">
            <a:avLst/>
          </a:prstGeom>
          <a:noFill/>
          <a:ln w="9525">
            <a:noFill/>
            <a:miter lim="800000"/>
            <a:headEnd/>
            <a:tailEnd/>
          </a:ln>
        </p:spPr>
        <p:txBody>
          <a:bodyPr>
            <a:spAutoFit/>
          </a:bodyPr>
          <a:lstStyle/>
          <a:p>
            <a:r>
              <a:rPr lang="ja-JP" altLang="en-US" b="0"/>
              <a:t>符号に現れる１の個数が</a:t>
            </a:r>
            <a:r>
              <a:rPr lang="ja-JP" altLang="en-US" b="0">
                <a:solidFill>
                  <a:srgbClr val="FF0000"/>
                </a:solidFill>
              </a:rPr>
              <a:t>偶数</a:t>
            </a:r>
          </a:p>
        </p:txBody>
      </p:sp>
      <p:sp>
        <p:nvSpPr>
          <p:cNvPr id="4107" name="Text Box 20"/>
          <p:cNvSpPr txBox="1">
            <a:spLocks noChangeArrowheads="1"/>
          </p:cNvSpPr>
          <p:nvPr/>
        </p:nvSpPr>
        <p:spPr bwMode="auto">
          <a:xfrm>
            <a:off x="685800" y="5410200"/>
            <a:ext cx="6653213" cy="457200"/>
          </a:xfrm>
          <a:prstGeom prst="rect">
            <a:avLst/>
          </a:prstGeom>
          <a:noFill/>
          <a:ln w="9525">
            <a:noFill/>
            <a:miter lim="800000"/>
            <a:headEnd/>
            <a:tailEnd/>
          </a:ln>
        </p:spPr>
        <p:txBody>
          <a:bodyPr wrap="none">
            <a:spAutoFit/>
          </a:bodyPr>
          <a:lstStyle/>
          <a:p>
            <a:r>
              <a:rPr lang="ja-JP" altLang="en-US" b="0"/>
              <a:t>これ以降では、　　　　　　　　を省略することもある。</a:t>
            </a:r>
          </a:p>
        </p:txBody>
      </p:sp>
      <p:graphicFrame>
        <p:nvGraphicFramePr>
          <p:cNvPr id="4099" name="Object 1"/>
          <p:cNvGraphicFramePr>
            <a:graphicFrameLocks noChangeAspect="1"/>
          </p:cNvGraphicFramePr>
          <p:nvPr/>
        </p:nvGraphicFramePr>
        <p:xfrm>
          <a:off x="2717800" y="5334000"/>
          <a:ext cx="1433513" cy="676275"/>
        </p:xfrm>
        <a:graphic>
          <a:graphicData uri="http://schemas.openxmlformats.org/presentationml/2006/ole">
            <p:oleObj spid="_x0000_s4099" name="Equation" r:id="rId4" imgW="457200" imgH="215640" progId="Equation.DSMT4">
              <p:embed/>
            </p:oleObj>
          </a:graphicData>
        </a:graphic>
      </p:graphicFrame>
      <p:sp>
        <p:nvSpPr>
          <p:cNvPr id="4108" name="AutoShape 23"/>
          <p:cNvSpPr>
            <a:spLocks noChangeArrowheads="1"/>
          </p:cNvSpPr>
          <p:nvPr/>
        </p:nvSpPr>
        <p:spPr bwMode="auto">
          <a:xfrm>
            <a:off x="5214938" y="1428750"/>
            <a:ext cx="2209800" cy="762000"/>
          </a:xfrm>
          <a:prstGeom prst="wedgeRoundRectCallout">
            <a:avLst>
              <a:gd name="adj1" fmla="val -114009"/>
              <a:gd name="adj2" fmla="val 56042"/>
              <a:gd name="adj3" fmla="val 16667"/>
            </a:avLst>
          </a:prstGeom>
          <a:solidFill>
            <a:schemeClr val="hlink"/>
          </a:solidFill>
          <a:ln w="9525">
            <a:solidFill>
              <a:schemeClr val="tx1"/>
            </a:solidFill>
            <a:miter lim="800000"/>
            <a:headEnd/>
            <a:tailEnd/>
          </a:ln>
        </p:spPr>
        <p:txBody>
          <a:bodyPr/>
          <a:lstStyle/>
          <a:p>
            <a:pPr algn="ctr"/>
            <a:endParaRPr lang="ja-JP" altLang="ja-JP" b="0"/>
          </a:p>
        </p:txBody>
      </p:sp>
      <p:graphicFrame>
        <p:nvGraphicFramePr>
          <p:cNvPr id="4100" name="Object 2"/>
          <p:cNvGraphicFramePr>
            <a:graphicFrameLocks noChangeAspect="1"/>
          </p:cNvGraphicFramePr>
          <p:nvPr/>
        </p:nvGraphicFramePr>
        <p:xfrm>
          <a:off x="1428750" y="1000125"/>
          <a:ext cx="3025775" cy="1711325"/>
        </p:xfrm>
        <a:graphic>
          <a:graphicData uri="http://schemas.openxmlformats.org/presentationml/2006/ole">
            <p:oleObj spid="_x0000_s4100" name="Equation" r:id="rId5" imgW="965160" imgH="545760" progId="Equation.DSMT4">
              <p:embed/>
            </p:oleObj>
          </a:graphicData>
        </a:graphic>
      </p:graphicFrame>
      <p:sp>
        <p:nvSpPr>
          <p:cNvPr id="4109" name="Text Box 25"/>
          <p:cNvSpPr txBox="1">
            <a:spLocks noChangeArrowheads="1"/>
          </p:cNvSpPr>
          <p:nvPr/>
        </p:nvSpPr>
        <p:spPr bwMode="auto">
          <a:xfrm>
            <a:off x="5429250" y="1571625"/>
            <a:ext cx="1098550" cy="457200"/>
          </a:xfrm>
          <a:prstGeom prst="rect">
            <a:avLst/>
          </a:prstGeom>
          <a:noFill/>
          <a:ln w="9525">
            <a:noFill/>
            <a:miter lim="800000"/>
            <a:headEnd/>
            <a:tailEnd/>
          </a:ln>
        </p:spPr>
        <p:txBody>
          <a:bodyPr wrap="none">
            <a:spAutoFit/>
          </a:bodyPr>
          <a:lstStyle/>
          <a:p>
            <a:r>
              <a:rPr lang="ja-JP" altLang="en-US" b="0"/>
              <a:t>略記法</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8" name="スライド番号プレースホルダ 4"/>
          <p:cNvSpPr>
            <a:spLocks noGrp="1"/>
          </p:cNvSpPr>
          <p:nvPr>
            <p:ph type="sldNum" sz="quarter" idx="12"/>
          </p:nvPr>
        </p:nvSpPr>
        <p:spPr>
          <a:noFill/>
        </p:spPr>
        <p:txBody>
          <a:bodyPr/>
          <a:lstStyle/>
          <a:p>
            <a:fld id="{CC634410-8A94-4639-AA86-52FDCF6D3E56}" type="slidenum">
              <a:rPr lang="en-US" altLang="ja-JP" smtClean="0"/>
              <a:pPr/>
              <a:t>8</a:t>
            </a:fld>
            <a:endParaRPr lang="en-US" altLang="ja-JP" smtClean="0"/>
          </a:p>
        </p:txBody>
      </p:sp>
      <p:sp>
        <p:nvSpPr>
          <p:cNvPr id="5129" name="Rectangle 2"/>
          <p:cNvSpPr>
            <a:spLocks noGrp="1" noChangeArrowheads="1"/>
          </p:cNvSpPr>
          <p:nvPr>
            <p:ph type="title"/>
          </p:nvPr>
        </p:nvSpPr>
        <p:spPr/>
        <p:txBody>
          <a:bodyPr/>
          <a:lstStyle/>
          <a:p>
            <a:pPr eaLnBrk="1" hangingPunct="1"/>
            <a:r>
              <a:rPr lang="ja-JP" altLang="en-US" smtClean="0"/>
              <a:t>練習</a:t>
            </a:r>
          </a:p>
        </p:txBody>
      </p:sp>
      <p:sp>
        <p:nvSpPr>
          <p:cNvPr id="5130" name="Text Box 3"/>
          <p:cNvSpPr txBox="1">
            <a:spLocks noChangeArrowheads="1"/>
          </p:cNvSpPr>
          <p:nvPr/>
        </p:nvSpPr>
        <p:spPr bwMode="auto">
          <a:xfrm>
            <a:off x="381000" y="838200"/>
            <a:ext cx="2740025" cy="457200"/>
          </a:xfrm>
          <a:prstGeom prst="rect">
            <a:avLst/>
          </a:prstGeom>
          <a:noFill/>
          <a:ln w="9525">
            <a:noFill/>
            <a:miter lim="800000"/>
            <a:headEnd/>
            <a:tailEnd/>
          </a:ln>
        </p:spPr>
        <p:txBody>
          <a:bodyPr wrap="none">
            <a:spAutoFit/>
          </a:bodyPr>
          <a:lstStyle/>
          <a:p>
            <a:r>
              <a:rPr lang="ja-JP" altLang="en-US" b="0"/>
              <a:t>次の式を計算せよ。</a:t>
            </a:r>
          </a:p>
        </p:txBody>
      </p:sp>
      <p:sp>
        <p:nvSpPr>
          <p:cNvPr id="5131" name="Text Box 5"/>
          <p:cNvSpPr txBox="1">
            <a:spLocks noChangeArrowheads="1"/>
          </p:cNvSpPr>
          <p:nvPr/>
        </p:nvSpPr>
        <p:spPr bwMode="auto">
          <a:xfrm>
            <a:off x="457200" y="1600200"/>
            <a:ext cx="696913" cy="457200"/>
          </a:xfrm>
          <a:prstGeom prst="rect">
            <a:avLst/>
          </a:prstGeom>
          <a:noFill/>
          <a:ln w="9525">
            <a:noFill/>
            <a:miter lim="800000"/>
            <a:headEnd/>
            <a:tailEnd/>
          </a:ln>
        </p:spPr>
        <p:txBody>
          <a:bodyPr wrap="none">
            <a:spAutoFit/>
          </a:bodyPr>
          <a:lstStyle/>
          <a:p>
            <a:r>
              <a:rPr lang="ja-JP" altLang="en-US" b="0"/>
              <a:t>（１）</a:t>
            </a:r>
          </a:p>
        </p:txBody>
      </p:sp>
      <p:sp>
        <p:nvSpPr>
          <p:cNvPr id="5132" name="Text Box 6"/>
          <p:cNvSpPr txBox="1">
            <a:spLocks noChangeArrowheads="1"/>
          </p:cNvSpPr>
          <p:nvPr/>
        </p:nvSpPr>
        <p:spPr bwMode="auto">
          <a:xfrm>
            <a:off x="457200" y="2286000"/>
            <a:ext cx="696913" cy="457200"/>
          </a:xfrm>
          <a:prstGeom prst="rect">
            <a:avLst/>
          </a:prstGeom>
          <a:noFill/>
          <a:ln w="9525">
            <a:noFill/>
            <a:miter lim="800000"/>
            <a:headEnd/>
            <a:tailEnd/>
          </a:ln>
        </p:spPr>
        <p:txBody>
          <a:bodyPr wrap="none">
            <a:spAutoFit/>
          </a:bodyPr>
          <a:lstStyle/>
          <a:p>
            <a:r>
              <a:rPr lang="ja-JP" altLang="en-US" b="0"/>
              <a:t>（２）</a:t>
            </a:r>
          </a:p>
        </p:txBody>
      </p:sp>
      <p:sp>
        <p:nvSpPr>
          <p:cNvPr id="5133" name="Text Box 7"/>
          <p:cNvSpPr txBox="1">
            <a:spLocks noChangeArrowheads="1"/>
          </p:cNvSpPr>
          <p:nvPr/>
        </p:nvSpPr>
        <p:spPr bwMode="auto">
          <a:xfrm>
            <a:off x="457200" y="3048000"/>
            <a:ext cx="696913" cy="457200"/>
          </a:xfrm>
          <a:prstGeom prst="rect">
            <a:avLst/>
          </a:prstGeom>
          <a:noFill/>
          <a:ln w="9525">
            <a:noFill/>
            <a:miter lim="800000"/>
            <a:headEnd/>
            <a:tailEnd/>
          </a:ln>
        </p:spPr>
        <p:txBody>
          <a:bodyPr wrap="none">
            <a:spAutoFit/>
          </a:bodyPr>
          <a:lstStyle/>
          <a:p>
            <a:r>
              <a:rPr lang="ja-JP" altLang="en-US" b="0"/>
              <a:t>（３）</a:t>
            </a:r>
          </a:p>
        </p:txBody>
      </p:sp>
      <p:sp>
        <p:nvSpPr>
          <p:cNvPr id="5134" name="Text Box 8"/>
          <p:cNvSpPr txBox="1">
            <a:spLocks noChangeArrowheads="1"/>
          </p:cNvSpPr>
          <p:nvPr/>
        </p:nvSpPr>
        <p:spPr bwMode="auto">
          <a:xfrm>
            <a:off x="457200" y="3886200"/>
            <a:ext cx="696913" cy="457200"/>
          </a:xfrm>
          <a:prstGeom prst="rect">
            <a:avLst/>
          </a:prstGeom>
          <a:noFill/>
          <a:ln w="9525">
            <a:noFill/>
            <a:miter lim="800000"/>
            <a:headEnd/>
            <a:tailEnd/>
          </a:ln>
        </p:spPr>
        <p:txBody>
          <a:bodyPr wrap="none">
            <a:spAutoFit/>
          </a:bodyPr>
          <a:lstStyle/>
          <a:p>
            <a:r>
              <a:rPr lang="ja-JP" altLang="en-US" b="0"/>
              <a:t>（４）</a:t>
            </a:r>
          </a:p>
        </p:txBody>
      </p:sp>
      <p:graphicFrame>
        <p:nvGraphicFramePr>
          <p:cNvPr id="5122" name="Object 1024"/>
          <p:cNvGraphicFramePr>
            <a:graphicFrameLocks noChangeAspect="1"/>
          </p:cNvGraphicFramePr>
          <p:nvPr/>
        </p:nvGraphicFramePr>
        <p:xfrm>
          <a:off x="1593850" y="1600200"/>
          <a:ext cx="3783013" cy="477838"/>
        </p:xfrm>
        <a:graphic>
          <a:graphicData uri="http://schemas.openxmlformats.org/presentationml/2006/ole">
            <p:oleObj spid="_x0000_s5122" name="Equation" r:id="rId3" imgW="1206360" imgH="152280" progId="Equation.DSMT4">
              <p:embed/>
            </p:oleObj>
          </a:graphicData>
        </a:graphic>
      </p:graphicFrame>
      <p:graphicFrame>
        <p:nvGraphicFramePr>
          <p:cNvPr id="5123" name="Object 1025"/>
          <p:cNvGraphicFramePr>
            <a:graphicFrameLocks noChangeAspect="1"/>
          </p:cNvGraphicFramePr>
          <p:nvPr/>
        </p:nvGraphicFramePr>
        <p:xfrm>
          <a:off x="1536700" y="2362200"/>
          <a:ext cx="3824288" cy="477838"/>
        </p:xfrm>
        <a:graphic>
          <a:graphicData uri="http://schemas.openxmlformats.org/presentationml/2006/ole">
            <p:oleObj spid="_x0000_s5123" name="Equation" r:id="rId4" imgW="1218960" imgH="152280" progId="Equation.DSMT4">
              <p:embed/>
            </p:oleObj>
          </a:graphicData>
        </a:graphic>
      </p:graphicFrame>
      <p:graphicFrame>
        <p:nvGraphicFramePr>
          <p:cNvPr id="5124" name="Object 1026"/>
          <p:cNvGraphicFramePr>
            <a:graphicFrameLocks noChangeAspect="1"/>
          </p:cNvGraphicFramePr>
          <p:nvPr/>
        </p:nvGraphicFramePr>
        <p:xfrm>
          <a:off x="1524000" y="3048000"/>
          <a:ext cx="3810000" cy="465138"/>
        </p:xfrm>
        <a:graphic>
          <a:graphicData uri="http://schemas.openxmlformats.org/presentationml/2006/ole">
            <p:oleObj spid="_x0000_s5124" name="Equation" r:id="rId5" imgW="1244520" imgH="152280" progId="Equation.DSMT4">
              <p:embed/>
            </p:oleObj>
          </a:graphicData>
        </a:graphic>
      </p:graphicFrame>
      <p:sp>
        <p:nvSpPr>
          <p:cNvPr id="5135" name="Text Box 12"/>
          <p:cNvSpPr txBox="1">
            <a:spLocks noChangeArrowheads="1"/>
          </p:cNvSpPr>
          <p:nvPr/>
        </p:nvSpPr>
        <p:spPr bwMode="auto">
          <a:xfrm>
            <a:off x="457200" y="4648200"/>
            <a:ext cx="696913" cy="457200"/>
          </a:xfrm>
          <a:prstGeom prst="rect">
            <a:avLst/>
          </a:prstGeom>
          <a:noFill/>
          <a:ln w="9525">
            <a:noFill/>
            <a:miter lim="800000"/>
            <a:headEnd/>
            <a:tailEnd/>
          </a:ln>
        </p:spPr>
        <p:txBody>
          <a:bodyPr wrap="none">
            <a:spAutoFit/>
          </a:bodyPr>
          <a:lstStyle/>
          <a:p>
            <a:r>
              <a:rPr lang="ja-JP" altLang="en-US" b="0"/>
              <a:t>（５）</a:t>
            </a:r>
          </a:p>
        </p:txBody>
      </p:sp>
      <p:sp>
        <p:nvSpPr>
          <p:cNvPr id="5136" name="Text Box 13"/>
          <p:cNvSpPr txBox="1">
            <a:spLocks noChangeArrowheads="1"/>
          </p:cNvSpPr>
          <p:nvPr/>
        </p:nvSpPr>
        <p:spPr bwMode="auto">
          <a:xfrm>
            <a:off x="457200" y="5486400"/>
            <a:ext cx="696913" cy="457200"/>
          </a:xfrm>
          <a:prstGeom prst="rect">
            <a:avLst/>
          </a:prstGeom>
          <a:noFill/>
          <a:ln w="9525">
            <a:noFill/>
            <a:miter lim="800000"/>
            <a:headEnd/>
            <a:tailEnd/>
          </a:ln>
        </p:spPr>
        <p:txBody>
          <a:bodyPr wrap="none">
            <a:spAutoFit/>
          </a:bodyPr>
          <a:lstStyle/>
          <a:p>
            <a:r>
              <a:rPr lang="ja-JP" altLang="en-US" b="0"/>
              <a:t>（６）</a:t>
            </a:r>
          </a:p>
        </p:txBody>
      </p:sp>
      <p:graphicFrame>
        <p:nvGraphicFramePr>
          <p:cNvPr id="5125" name="Object 1027"/>
          <p:cNvGraphicFramePr>
            <a:graphicFrameLocks noChangeAspect="1"/>
          </p:cNvGraphicFramePr>
          <p:nvPr/>
        </p:nvGraphicFramePr>
        <p:xfrm>
          <a:off x="1427163" y="3922713"/>
          <a:ext cx="4668837" cy="573087"/>
        </p:xfrm>
        <a:graphic>
          <a:graphicData uri="http://schemas.openxmlformats.org/presentationml/2006/ole">
            <p:oleObj spid="_x0000_s5125" name="Equation" r:id="rId6" imgW="1549080" imgH="190440" progId="Equation.DSMT4">
              <p:embed/>
            </p:oleObj>
          </a:graphicData>
        </a:graphic>
      </p:graphicFrame>
      <p:graphicFrame>
        <p:nvGraphicFramePr>
          <p:cNvPr id="5126" name="Object 1028"/>
          <p:cNvGraphicFramePr>
            <a:graphicFrameLocks noChangeAspect="1"/>
          </p:cNvGraphicFramePr>
          <p:nvPr/>
        </p:nvGraphicFramePr>
        <p:xfrm>
          <a:off x="1371600" y="4724400"/>
          <a:ext cx="4706938" cy="573088"/>
        </p:xfrm>
        <a:graphic>
          <a:graphicData uri="http://schemas.openxmlformats.org/presentationml/2006/ole">
            <p:oleObj spid="_x0000_s5126" name="Equation" r:id="rId7" imgW="1562040" imgH="190440" progId="Equation.DSMT4">
              <p:embed/>
            </p:oleObj>
          </a:graphicData>
        </a:graphic>
      </p:graphicFrame>
      <p:graphicFrame>
        <p:nvGraphicFramePr>
          <p:cNvPr id="5127" name="Object 1029"/>
          <p:cNvGraphicFramePr>
            <a:graphicFrameLocks noChangeAspect="1"/>
          </p:cNvGraphicFramePr>
          <p:nvPr/>
        </p:nvGraphicFramePr>
        <p:xfrm>
          <a:off x="1447800" y="5410200"/>
          <a:ext cx="4706938" cy="573088"/>
        </p:xfrm>
        <a:graphic>
          <a:graphicData uri="http://schemas.openxmlformats.org/presentationml/2006/ole">
            <p:oleObj spid="_x0000_s5127" name="Equation" r:id="rId8" imgW="1562040" imgH="190440" progId="Equation.DSMT4">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2" name="スライド番号プレースホルダ 4"/>
          <p:cNvSpPr>
            <a:spLocks noGrp="1"/>
          </p:cNvSpPr>
          <p:nvPr>
            <p:ph type="sldNum" sz="quarter" idx="12"/>
          </p:nvPr>
        </p:nvSpPr>
        <p:spPr>
          <a:noFill/>
        </p:spPr>
        <p:txBody>
          <a:bodyPr/>
          <a:lstStyle/>
          <a:p>
            <a:fld id="{19BCDA41-C48A-4F10-910A-74E541388A6E}" type="slidenum">
              <a:rPr lang="en-US" altLang="ja-JP" smtClean="0"/>
              <a:pPr/>
              <a:t>9</a:t>
            </a:fld>
            <a:endParaRPr lang="en-US" altLang="ja-JP" smtClean="0"/>
          </a:p>
        </p:txBody>
      </p:sp>
      <p:sp>
        <p:nvSpPr>
          <p:cNvPr id="6153" name="Rectangle 2"/>
          <p:cNvSpPr>
            <a:spLocks noGrp="1" noChangeArrowheads="1"/>
          </p:cNvSpPr>
          <p:nvPr>
            <p:ph type="title"/>
          </p:nvPr>
        </p:nvSpPr>
        <p:spPr/>
        <p:txBody>
          <a:bodyPr/>
          <a:lstStyle/>
          <a:p>
            <a:pPr eaLnBrk="1" hangingPunct="1"/>
            <a:r>
              <a:rPr lang="ja-JP" altLang="en-US" smtClean="0"/>
              <a:t>練習</a:t>
            </a:r>
          </a:p>
        </p:txBody>
      </p:sp>
      <p:sp>
        <p:nvSpPr>
          <p:cNvPr id="6154" name="Text Box 3"/>
          <p:cNvSpPr txBox="1">
            <a:spLocks noChangeArrowheads="1"/>
          </p:cNvSpPr>
          <p:nvPr/>
        </p:nvSpPr>
        <p:spPr bwMode="auto">
          <a:xfrm>
            <a:off x="381000" y="838200"/>
            <a:ext cx="7239000" cy="822325"/>
          </a:xfrm>
          <a:prstGeom prst="rect">
            <a:avLst/>
          </a:prstGeom>
          <a:noFill/>
          <a:ln w="9525">
            <a:noFill/>
            <a:miter lim="800000"/>
            <a:headEnd/>
            <a:tailEnd/>
          </a:ln>
        </p:spPr>
        <p:txBody>
          <a:bodyPr>
            <a:spAutoFit/>
          </a:bodyPr>
          <a:lstStyle/>
          <a:p>
            <a:r>
              <a:rPr lang="ja-JP" altLang="en-US" b="0"/>
              <a:t>次の符号が偶数パリティを持つか、奇数パリティを持つかを判定せよ。</a:t>
            </a:r>
          </a:p>
        </p:txBody>
      </p:sp>
      <p:sp>
        <p:nvSpPr>
          <p:cNvPr id="6155" name="Text Box 4"/>
          <p:cNvSpPr txBox="1">
            <a:spLocks noChangeArrowheads="1"/>
          </p:cNvSpPr>
          <p:nvPr/>
        </p:nvSpPr>
        <p:spPr bwMode="auto">
          <a:xfrm>
            <a:off x="533400" y="1828800"/>
            <a:ext cx="696913" cy="457200"/>
          </a:xfrm>
          <a:prstGeom prst="rect">
            <a:avLst/>
          </a:prstGeom>
          <a:noFill/>
          <a:ln w="9525">
            <a:noFill/>
            <a:miter lim="800000"/>
            <a:headEnd/>
            <a:tailEnd/>
          </a:ln>
        </p:spPr>
        <p:txBody>
          <a:bodyPr wrap="none">
            <a:spAutoFit/>
          </a:bodyPr>
          <a:lstStyle/>
          <a:p>
            <a:r>
              <a:rPr lang="ja-JP" altLang="en-US" b="0"/>
              <a:t>（１）</a:t>
            </a:r>
          </a:p>
        </p:txBody>
      </p:sp>
      <p:graphicFrame>
        <p:nvGraphicFramePr>
          <p:cNvPr id="6146" name="Object 0"/>
          <p:cNvGraphicFramePr>
            <a:graphicFrameLocks noChangeAspect="1"/>
          </p:cNvGraphicFramePr>
          <p:nvPr/>
        </p:nvGraphicFramePr>
        <p:xfrm>
          <a:off x="1219200" y="1828800"/>
          <a:ext cx="2547938" cy="596900"/>
        </p:xfrm>
        <a:graphic>
          <a:graphicData uri="http://schemas.openxmlformats.org/presentationml/2006/ole">
            <p:oleObj spid="_x0000_s6146" name="Equation" r:id="rId3" imgW="812520" imgH="190440" progId="Equation.DSMT4">
              <p:embed/>
            </p:oleObj>
          </a:graphicData>
        </a:graphic>
      </p:graphicFrame>
      <p:sp>
        <p:nvSpPr>
          <p:cNvPr id="6156" name="Text Box 16"/>
          <p:cNvSpPr txBox="1">
            <a:spLocks noChangeArrowheads="1"/>
          </p:cNvSpPr>
          <p:nvPr/>
        </p:nvSpPr>
        <p:spPr bwMode="auto">
          <a:xfrm>
            <a:off x="457200" y="2362200"/>
            <a:ext cx="696913" cy="457200"/>
          </a:xfrm>
          <a:prstGeom prst="rect">
            <a:avLst/>
          </a:prstGeom>
          <a:noFill/>
          <a:ln w="9525">
            <a:noFill/>
            <a:miter lim="800000"/>
            <a:headEnd/>
            <a:tailEnd/>
          </a:ln>
        </p:spPr>
        <p:txBody>
          <a:bodyPr wrap="none">
            <a:spAutoFit/>
          </a:bodyPr>
          <a:lstStyle/>
          <a:p>
            <a:r>
              <a:rPr lang="ja-JP" altLang="en-US" b="0"/>
              <a:t>（２）</a:t>
            </a:r>
          </a:p>
        </p:txBody>
      </p:sp>
      <p:sp>
        <p:nvSpPr>
          <p:cNvPr id="6157" name="Text Box 17"/>
          <p:cNvSpPr txBox="1">
            <a:spLocks noChangeArrowheads="1"/>
          </p:cNvSpPr>
          <p:nvPr/>
        </p:nvSpPr>
        <p:spPr bwMode="auto">
          <a:xfrm>
            <a:off x="457200" y="2895600"/>
            <a:ext cx="696913" cy="457200"/>
          </a:xfrm>
          <a:prstGeom prst="rect">
            <a:avLst/>
          </a:prstGeom>
          <a:noFill/>
          <a:ln w="9525">
            <a:noFill/>
            <a:miter lim="800000"/>
            <a:headEnd/>
            <a:tailEnd/>
          </a:ln>
        </p:spPr>
        <p:txBody>
          <a:bodyPr wrap="none">
            <a:spAutoFit/>
          </a:bodyPr>
          <a:lstStyle/>
          <a:p>
            <a:r>
              <a:rPr lang="ja-JP" altLang="en-US" b="0"/>
              <a:t>（３）</a:t>
            </a:r>
          </a:p>
        </p:txBody>
      </p:sp>
      <p:sp>
        <p:nvSpPr>
          <p:cNvPr id="6158" name="Text Box 18"/>
          <p:cNvSpPr txBox="1">
            <a:spLocks noChangeArrowheads="1"/>
          </p:cNvSpPr>
          <p:nvPr/>
        </p:nvSpPr>
        <p:spPr bwMode="auto">
          <a:xfrm>
            <a:off x="457200" y="3429000"/>
            <a:ext cx="696913" cy="457200"/>
          </a:xfrm>
          <a:prstGeom prst="rect">
            <a:avLst/>
          </a:prstGeom>
          <a:noFill/>
          <a:ln w="9525">
            <a:noFill/>
            <a:miter lim="800000"/>
            <a:headEnd/>
            <a:tailEnd/>
          </a:ln>
        </p:spPr>
        <p:txBody>
          <a:bodyPr wrap="none">
            <a:spAutoFit/>
          </a:bodyPr>
          <a:lstStyle/>
          <a:p>
            <a:r>
              <a:rPr lang="ja-JP" altLang="en-US" b="0"/>
              <a:t>（４）</a:t>
            </a:r>
          </a:p>
        </p:txBody>
      </p:sp>
      <p:graphicFrame>
        <p:nvGraphicFramePr>
          <p:cNvPr id="6147" name="Object 1"/>
          <p:cNvGraphicFramePr>
            <a:graphicFrameLocks noChangeAspect="1"/>
          </p:cNvGraphicFramePr>
          <p:nvPr/>
        </p:nvGraphicFramePr>
        <p:xfrm>
          <a:off x="1143000" y="2362200"/>
          <a:ext cx="2625725" cy="596900"/>
        </p:xfrm>
        <a:graphic>
          <a:graphicData uri="http://schemas.openxmlformats.org/presentationml/2006/ole">
            <p:oleObj spid="_x0000_s6147" name="Equation" r:id="rId4" imgW="838080" imgH="190440" progId="Equation.DSMT4">
              <p:embed/>
            </p:oleObj>
          </a:graphicData>
        </a:graphic>
      </p:graphicFrame>
      <p:sp>
        <p:nvSpPr>
          <p:cNvPr id="6159" name="Text Box 20"/>
          <p:cNvSpPr txBox="1">
            <a:spLocks noChangeArrowheads="1"/>
          </p:cNvSpPr>
          <p:nvPr/>
        </p:nvSpPr>
        <p:spPr bwMode="auto">
          <a:xfrm>
            <a:off x="533400" y="4191000"/>
            <a:ext cx="696913" cy="457200"/>
          </a:xfrm>
          <a:prstGeom prst="rect">
            <a:avLst/>
          </a:prstGeom>
          <a:noFill/>
          <a:ln w="9525">
            <a:noFill/>
            <a:miter lim="800000"/>
            <a:headEnd/>
            <a:tailEnd/>
          </a:ln>
        </p:spPr>
        <p:txBody>
          <a:bodyPr wrap="none">
            <a:spAutoFit/>
          </a:bodyPr>
          <a:lstStyle/>
          <a:p>
            <a:r>
              <a:rPr lang="ja-JP" altLang="en-US" b="0"/>
              <a:t>（５）</a:t>
            </a:r>
          </a:p>
        </p:txBody>
      </p:sp>
      <p:sp>
        <p:nvSpPr>
          <p:cNvPr id="6160" name="Text Box 21"/>
          <p:cNvSpPr txBox="1">
            <a:spLocks noChangeArrowheads="1"/>
          </p:cNvSpPr>
          <p:nvPr/>
        </p:nvSpPr>
        <p:spPr bwMode="auto">
          <a:xfrm>
            <a:off x="533400" y="4724400"/>
            <a:ext cx="696913" cy="457200"/>
          </a:xfrm>
          <a:prstGeom prst="rect">
            <a:avLst/>
          </a:prstGeom>
          <a:noFill/>
          <a:ln w="9525">
            <a:noFill/>
            <a:miter lim="800000"/>
            <a:headEnd/>
            <a:tailEnd/>
          </a:ln>
        </p:spPr>
        <p:txBody>
          <a:bodyPr wrap="none">
            <a:spAutoFit/>
          </a:bodyPr>
          <a:lstStyle/>
          <a:p>
            <a:r>
              <a:rPr lang="ja-JP" altLang="en-US" b="0"/>
              <a:t>（６）</a:t>
            </a:r>
          </a:p>
        </p:txBody>
      </p:sp>
      <p:graphicFrame>
        <p:nvGraphicFramePr>
          <p:cNvPr id="6148" name="Object 2"/>
          <p:cNvGraphicFramePr>
            <a:graphicFrameLocks noChangeAspect="1"/>
          </p:cNvGraphicFramePr>
          <p:nvPr/>
        </p:nvGraphicFramePr>
        <p:xfrm>
          <a:off x="1104900" y="2836863"/>
          <a:ext cx="2705100" cy="596900"/>
        </p:xfrm>
        <a:graphic>
          <a:graphicData uri="http://schemas.openxmlformats.org/presentationml/2006/ole">
            <p:oleObj spid="_x0000_s6148" name="Equation" r:id="rId5" imgW="863280" imgH="190440" progId="Equation.DSMT4">
              <p:embed/>
            </p:oleObj>
          </a:graphicData>
        </a:graphic>
      </p:graphicFrame>
      <p:graphicFrame>
        <p:nvGraphicFramePr>
          <p:cNvPr id="6149" name="Object 3"/>
          <p:cNvGraphicFramePr>
            <a:graphicFrameLocks noChangeAspect="1"/>
          </p:cNvGraphicFramePr>
          <p:nvPr/>
        </p:nvGraphicFramePr>
        <p:xfrm>
          <a:off x="1260475" y="3429000"/>
          <a:ext cx="1711325" cy="477838"/>
        </p:xfrm>
        <a:graphic>
          <a:graphicData uri="http://schemas.openxmlformats.org/presentationml/2006/ole">
            <p:oleObj spid="_x0000_s6149" name="Equation" r:id="rId6" imgW="545760" imgH="152280" progId="Equation.DSMT4">
              <p:embed/>
            </p:oleObj>
          </a:graphicData>
        </a:graphic>
      </p:graphicFrame>
      <p:graphicFrame>
        <p:nvGraphicFramePr>
          <p:cNvPr id="6150" name="Object 4"/>
          <p:cNvGraphicFramePr>
            <a:graphicFrameLocks noChangeAspect="1"/>
          </p:cNvGraphicFramePr>
          <p:nvPr/>
        </p:nvGraphicFramePr>
        <p:xfrm>
          <a:off x="1219200" y="4114800"/>
          <a:ext cx="1711325" cy="477838"/>
        </p:xfrm>
        <a:graphic>
          <a:graphicData uri="http://schemas.openxmlformats.org/presentationml/2006/ole">
            <p:oleObj spid="_x0000_s6150" name="Equation" r:id="rId7" imgW="545760" imgH="152280" progId="Equation.DSMT4">
              <p:embed/>
            </p:oleObj>
          </a:graphicData>
        </a:graphic>
      </p:graphicFrame>
      <p:graphicFrame>
        <p:nvGraphicFramePr>
          <p:cNvPr id="6151" name="Object 5"/>
          <p:cNvGraphicFramePr>
            <a:graphicFrameLocks noChangeAspect="1"/>
          </p:cNvGraphicFramePr>
          <p:nvPr/>
        </p:nvGraphicFramePr>
        <p:xfrm>
          <a:off x="1200150" y="4724400"/>
          <a:ext cx="1751013" cy="477838"/>
        </p:xfrm>
        <a:graphic>
          <a:graphicData uri="http://schemas.openxmlformats.org/presentationml/2006/ole">
            <p:oleObj spid="_x0000_s6151" name="Equation" r:id="rId8" imgW="558720" imgH="152280" progId="Equation.DSMT4">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1"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1"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4307</TotalTime>
  <Words>1417</Words>
  <Application>Microsoft Office PowerPoint</Application>
  <PresentationFormat>画面に合わせる (4:3)</PresentationFormat>
  <Paragraphs>267</Paragraphs>
  <Slides>48</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48</vt:i4>
      </vt:variant>
    </vt:vector>
  </HeadingPairs>
  <TitlesOfParts>
    <vt:vector size="50" baseType="lpstr">
      <vt:lpstr>標準デザイン</vt:lpstr>
      <vt:lpstr>Equation</vt:lpstr>
      <vt:lpstr>10．誤り検出符号と誤り訂正符号</vt:lpstr>
      <vt:lpstr>スライド 2</vt:lpstr>
      <vt:lpstr>誤り検出符号 （パリティ検査符号）</vt:lpstr>
      <vt:lpstr>通信路符号と冗長性</vt:lpstr>
      <vt:lpstr>通信路符号の数学的表現</vt:lpstr>
      <vt:lpstr>パリティ（遇奇性）</vt:lpstr>
      <vt:lpstr>例</vt:lpstr>
      <vt:lpstr>練習</vt:lpstr>
      <vt:lpstr>練習</vt:lpstr>
      <vt:lpstr>パリティ検査（符号）</vt:lpstr>
      <vt:lpstr>パリティ検査（符号）の定義</vt:lpstr>
      <vt:lpstr>例</vt:lpstr>
      <vt:lpstr>練習</vt:lpstr>
      <vt:lpstr>偶数パリティ符号における符号語</vt:lpstr>
      <vt:lpstr>スライド 15</vt:lpstr>
      <vt:lpstr>練習</vt:lpstr>
      <vt:lpstr>パリティ検査符号の誤り検出原理</vt:lpstr>
      <vt:lpstr>パリティ検査符号の情報伝送速度</vt:lpstr>
      <vt:lpstr>誤り訂正符号</vt:lpstr>
      <vt:lpstr>代表的誤り訂正符号</vt:lpstr>
      <vt:lpstr>垂直水平パリティ符号</vt:lpstr>
      <vt:lpstr>垂直水平パリティ符号</vt:lpstr>
      <vt:lpstr>スライド 23</vt:lpstr>
      <vt:lpstr>垂直水平パリティ符号における誤り訂正の原理</vt:lpstr>
      <vt:lpstr>垂直水平パリティ符号における誤り訂正能力</vt:lpstr>
      <vt:lpstr>一般的な垂直水平パリティ符号</vt:lpstr>
      <vt:lpstr>例</vt:lpstr>
      <vt:lpstr>練習</vt:lpstr>
      <vt:lpstr>誤り訂正例</vt:lpstr>
      <vt:lpstr>練習</vt:lpstr>
      <vt:lpstr>垂直水平パリティ符号の符号語間距離</vt:lpstr>
      <vt:lpstr>垂直水平パリティ符号の情報速度</vt:lpstr>
      <vt:lpstr>ハミング符号</vt:lpstr>
      <vt:lpstr>ハミング符号</vt:lpstr>
      <vt:lpstr>（７，４）ハミング符号</vt:lpstr>
      <vt:lpstr>検査方程式</vt:lpstr>
      <vt:lpstr>シンドローム</vt:lpstr>
      <vt:lpstr>誤りベクトルとシンドローム</vt:lpstr>
      <vt:lpstr>ハミング符号の誤り訂正原理</vt:lpstr>
      <vt:lpstr>例</vt:lpstr>
      <vt:lpstr>練習</vt:lpstr>
      <vt:lpstr>例</vt:lpstr>
      <vt:lpstr>スライド 43</vt:lpstr>
      <vt:lpstr>練習</vt:lpstr>
      <vt:lpstr>一般のハミング符号</vt:lpstr>
      <vt:lpstr>練習</vt:lpstr>
      <vt:lpstr>ハミング符号の符号語間距離</vt:lpstr>
      <vt:lpstr>ハミング符号の情報速度</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情報理論</dc:title>
  <dc:creator>kusakari</dc:creator>
  <cp:lastModifiedBy>kusakari</cp:lastModifiedBy>
  <cp:revision>155</cp:revision>
  <dcterms:created xsi:type="dcterms:W3CDTF">2006-04-07T23:15:43Z</dcterms:created>
  <dcterms:modified xsi:type="dcterms:W3CDTF">2010-01-27T00:58:36Z</dcterms:modified>
</cp:coreProperties>
</file>