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266" r:id="rId2"/>
    <p:sldId id="405" r:id="rId3"/>
    <p:sldId id="444" r:id="rId4"/>
    <p:sldId id="372" r:id="rId5"/>
    <p:sldId id="373" r:id="rId6"/>
    <p:sldId id="374" r:id="rId7"/>
    <p:sldId id="375" r:id="rId8"/>
    <p:sldId id="393" r:id="rId9"/>
    <p:sldId id="395" r:id="rId10"/>
    <p:sldId id="396" r:id="rId11"/>
    <p:sldId id="397" r:id="rId12"/>
    <p:sldId id="448" r:id="rId13"/>
    <p:sldId id="449" r:id="rId14"/>
    <p:sldId id="450" r:id="rId15"/>
    <p:sldId id="394" r:id="rId16"/>
    <p:sldId id="401" r:id="rId17"/>
    <p:sldId id="402" r:id="rId18"/>
    <p:sldId id="443" r:id="rId19"/>
    <p:sldId id="403" r:id="rId20"/>
    <p:sldId id="404" r:id="rId21"/>
    <p:sldId id="446" r:id="rId22"/>
    <p:sldId id="445" r:id="rId23"/>
    <p:sldId id="376" r:id="rId24"/>
    <p:sldId id="377" r:id="rId25"/>
    <p:sldId id="378" r:id="rId26"/>
    <p:sldId id="408" r:id="rId27"/>
    <p:sldId id="409" r:id="rId28"/>
    <p:sldId id="410" r:id="rId29"/>
    <p:sldId id="411" r:id="rId30"/>
    <p:sldId id="412" r:id="rId31"/>
    <p:sldId id="447" r:id="rId32"/>
    <p:sldId id="415" r:id="rId33"/>
    <p:sldId id="416" r:id="rId34"/>
    <p:sldId id="417" r:id="rId35"/>
    <p:sldId id="418" r:id="rId36"/>
  </p:sldIdLst>
  <p:sldSz cx="9144000" cy="6858000" type="screen4x3"/>
  <p:notesSz cx="6794500" cy="9931400"/>
  <p:defaultTextStyle>
    <a:defPPr>
      <a:defRPr lang="ja-JP"/>
    </a:defPPr>
    <a:lvl1pPr algn="l" rtl="0" fontAlgn="base">
      <a:spcBef>
        <a:spcPct val="0"/>
      </a:spcBef>
      <a:spcAft>
        <a:spcPct val="0"/>
      </a:spcAft>
      <a:defRPr kumimoji="1" sz="2400" b="1"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b="1"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b="1"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b="1"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b="1"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b="1"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b="1"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b="1"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b="1"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clrMru>
    <a:srgbClr val="FF6600"/>
    <a:srgbClr val="FFCCCC"/>
    <a:srgbClr val="FFFF00"/>
    <a:srgbClr val="FFFFCC"/>
    <a:srgbClr val="FFCCFF"/>
    <a:srgbClr val="FF9900"/>
    <a:srgbClr val="FF0000"/>
    <a:srgbClr val="00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horzBarState="maximized">
    <p:restoredLeft sz="32787" autoAdjust="0"/>
    <p:restoredTop sz="90929" autoAdjust="0"/>
  </p:normalViewPr>
  <p:slideViewPr>
    <p:cSldViewPr>
      <p:cViewPr>
        <p:scale>
          <a:sx n="50" d="100"/>
          <a:sy n="50" d="100"/>
        </p:scale>
        <p:origin x="-1104" y="-34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3702"/>
    </p:cViewPr>
  </p:sorterViewPr>
  <p:notesViewPr>
    <p:cSldViewPr>
      <p:cViewPr>
        <p:scale>
          <a:sx n="75" d="100"/>
          <a:sy n="75" d="100"/>
        </p:scale>
        <p:origin x="-1128" y="-66"/>
      </p:cViewPr>
      <p:guideLst>
        <p:guide orient="horz" pos="3128"/>
        <p:guide pos="214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_rels/viewProps.xml.rels><?xml version="1.0" encoding="UTF-8" standalone="yes"?>
<Relationships xmlns="http://schemas.openxmlformats.org/package/2006/relationships"><Relationship Id="rId1"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8" Type="http://schemas.openxmlformats.org/officeDocument/2006/relationships/image" Target="../media/image30.wmf"/><Relationship Id="rId13" Type="http://schemas.openxmlformats.org/officeDocument/2006/relationships/image" Target="../media/image35.wmf"/><Relationship Id="rId18" Type="http://schemas.openxmlformats.org/officeDocument/2006/relationships/image" Target="../media/image62.wmf"/><Relationship Id="rId3" Type="http://schemas.openxmlformats.org/officeDocument/2006/relationships/image" Target="../media/image25.wmf"/><Relationship Id="rId7" Type="http://schemas.openxmlformats.org/officeDocument/2006/relationships/image" Target="../media/image29.wmf"/><Relationship Id="rId12" Type="http://schemas.openxmlformats.org/officeDocument/2006/relationships/image" Target="../media/image34.wmf"/><Relationship Id="rId17" Type="http://schemas.openxmlformats.org/officeDocument/2006/relationships/image" Target="../media/image39.wmf"/><Relationship Id="rId2" Type="http://schemas.openxmlformats.org/officeDocument/2006/relationships/image" Target="../media/image24.wmf"/><Relationship Id="rId16" Type="http://schemas.openxmlformats.org/officeDocument/2006/relationships/image" Target="../media/image38.wmf"/><Relationship Id="rId1" Type="http://schemas.openxmlformats.org/officeDocument/2006/relationships/image" Target="../media/image23.wmf"/><Relationship Id="rId6" Type="http://schemas.openxmlformats.org/officeDocument/2006/relationships/image" Target="../media/image28.wmf"/><Relationship Id="rId11" Type="http://schemas.openxmlformats.org/officeDocument/2006/relationships/image" Target="../media/image33.wmf"/><Relationship Id="rId5" Type="http://schemas.openxmlformats.org/officeDocument/2006/relationships/image" Target="../media/image27.wmf"/><Relationship Id="rId15" Type="http://schemas.openxmlformats.org/officeDocument/2006/relationships/image" Target="../media/image37.wmf"/><Relationship Id="rId10" Type="http://schemas.openxmlformats.org/officeDocument/2006/relationships/image" Target="../media/image32.wmf"/><Relationship Id="rId4" Type="http://schemas.openxmlformats.org/officeDocument/2006/relationships/image" Target="../media/image26.wmf"/><Relationship Id="rId9" Type="http://schemas.openxmlformats.org/officeDocument/2006/relationships/image" Target="../media/image31.wmf"/><Relationship Id="rId14" Type="http://schemas.openxmlformats.org/officeDocument/2006/relationships/image" Target="../media/image36.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65.wmf"/><Relationship Id="rId2" Type="http://schemas.openxmlformats.org/officeDocument/2006/relationships/image" Target="../media/image64.wmf"/><Relationship Id="rId1" Type="http://schemas.openxmlformats.org/officeDocument/2006/relationships/image" Target="../media/image63.wmf"/></Relationships>
</file>

<file path=ppt/drawings/_rels/vmlDrawing12.vml.rels><?xml version="1.0" encoding="UTF-8" standalone="yes"?>
<Relationships xmlns="http://schemas.openxmlformats.org/package/2006/relationships"><Relationship Id="rId8" Type="http://schemas.openxmlformats.org/officeDocument/2006/relationships/image" Target="../media/image73.wmf"/><Relationship Id="rId3" Type="http://schemas.openxmlformats.org/officeDocument/2006/relationships/image" Target="../media/image68.wmf"/><Relationship Id="rId7" Type="http://schemas.openxmlformats.org/officeDocument/2006/relationships/image" Target="../media/image72.wmf"/><Relationship Id="rId2" Type="http://schemas.openxmlformats.org/officeDocument/2006/relationships/image" Target="../media/image67.wmf"/><Relationship Id="rId1" Type="http://schemas.openxmlformats.org/officeDocument/2006/relationships/image" Target="../media/image66.wmf"/><Relationship Id="rId6" Type="http://schemas.openxmlformats.org/officeDocument/2006/relationships/image" Target="../media/image71.wmf"/><Relationship Id="rId5" Type="http://schemas.openxmlformats.org/officeDocument/2006/relationships/image" Target="../media/image70.wmf"/><Relationship Id="rId4" Type="http://schemas.openxmlformats.org/officeDocument/2006/relationships/image" Target="../media/image69.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76.wmf"/><Relationship Id="rId7" Type="http://schemas.openxmlformats.org/officeDocument/2006/relationships/image" Target="../media/image80.wmf"/><Relationship Id="rId2" Type="http://schemas.openxmlformats.org/officeDocument/2006/relationships/image" Target="../media/image75.wmf"/><Relationship Id="rId1" Type="http://schemas.openxmlformats.org/officeDocument/2006/relationships/image" Target="../media/image74.wmf"/><Relationship Id="rId6" Type="http://schemas.openxmlformats.org/officeDocument/2006/relationships/image" Target="../media/image79.wmf"/><Relationship Id="rId5" Type="http://schemas.openxmlformats.org/officeDocument/2006/relationships/image" Target="../media/image78.wmf"/><Relationship Id="rId4" Type="http://schemas.openxmlformats.org/officeDocument/2006/relationships/image" Target="../media/image77.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82.wmf"/><Relationship Id="rId7" Type="http://schemas.openxmlformats.org/officeDocument/2006/relationships/image" Target="../media/image80.wmf"/><Relationship Id="rId2" Type="http://schemas.openxmlformats.org/officeDocument/2006/relationships/image" Target="../media/image75.wmf"/><Relationship Id="rId1" Type="http://schemas.openxmlformats.org/officeDocument/2006/relationships/image" Target="../media/image81.wmf"/><Relationship Id="rId6" Type="http://schemas.openxmlformats.org/officeDocument/2006/relationships/image" Target="../media/image79.wmf"/><Relationship Id="rId5" Type="http://schemas.openxmlformats.org/officeDocument/2006/relationships/image" Target="../media/image78.wmf"/><Relationship Id="rId4" Type="http://schemas.openxmlformats.org/officeDocument/2006/relationships/image" Target="../media/image77.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77.wmf"/><Relationship Id="rId2" Type="http://schemas.openxmlformats.org/officeDocument/2006/relationships/image" Target="../media/image82.wmf"/><Relationship Id="rId1" Type="http://schemas.openxmlformats.org/officeDocument/2006/relationships/image" Target="../media/image83.wmf"/><Relationship Id="rId6" Type="http://schemas.openxmlformats.org/officeDocument/2006/relationships/image" Target="../media/image79.wmf"/><Relationship Id="rId5" Type="http://schemas.openxmlformats.org/officeDocument/2006/relationships/image" Target="../media/image78.wmf"/><Relationship Id="rId4" Type="http://schemas.openxmlformats.org/officeDocument/2006/relationships/image" Target="../media/image84.wmf"/></Relationships>
</file>

<file path=ppt/drawings/_rels/vmlDrawing16.vml.rels><?xml version="1.0" encoding="UTF-8" standalone="yes"?>
<Relationships xmlns="http://schemas.openxmlformats.org/package/2006/relationships"><Relationship Id="rId8" Type="http://schemas.openxmlformats.org/officeDocument/2006/relationships/image" Target="../media/image80.wmf"/><Relationship Id="rId3" Type="http://schemas.openxmlformats.org/officeDocument/2006/relationships/image" Target="../media/image82.wmf"/><Relationship Id="rId7" Type="http://schemas.openxmlformats.org/officeDocument/2006/relationships/image" Target="../media/image79.wmf"/><Relationship Id="rId2" Type="http://schemas.openxmlformats.org/officeDocument/2006/relationships/image" Target="../media/image75.wmf"/><Relationship Id="rId1" Type="http://schemas.openxmlformats.org/officeDocument/2006/relationships/image" Target="../media/image85.wmf"/><Relationship Id="rId6" Type="http://schemas.openxmlformats.org/officeDocument/2006/relationships/image" Target="../media/image78.wmf"/><Relationship Id="rId5" Type="http://schemas.openxmlformats.org/officeDocument/2006/relationships/image" Target="../media/image86.wmf"/><Relationship Id="rId4" Type="http://schemas.openxmlformats.org/officeDocument/2006/relationships/image" Target="../media/image77.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88.wmf"/><Relationship Id="rId2" Type="http://schemas.openxmlformats.org/officeDocument/2006/relationships/image" Target="../media/image75.wmf"/><Relationship Id="rId1" Type="http://schemas.openxmlformats.org/officeDocument/2006/relationships/image" Target="../media/image87.wmf"/><Relationship Id="rId5" Type="http://schemas.openxmlformats.org/officeDocument/2006/relationships/image" Target="../media/image90.wmf"/><Relationship Id="rId4" Type="http://schemas.openxmlformats.org/officeDocument/2006/relationships/image" Target="../media/image89.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93.wmf"/><Relationship Id="rId7" Type="http://schemas.openxmlformats.org/officeDocument/2006/relationships/image" Target="../media/image97.wmf"/><Relationship Id="rId2" Type="http://schemas.openxmlformats.org/officeDocument/2006/relationships/image" Target="../media/image92.wmf"/><Relationship Id="rId1" Type="http://schemas.openxmlformats.org/officeDocument/2006/relationships/image" Target="../media/image91.wmf"/><Relationship Id="rId6" Type="http://schemas.openxmlformats.org/officeDocument/2006/relationships/image" Target="../media/image96.wmf"/><Relationship Id="rId5" Type="http://schemas.openxmlformats.org/officeDocument/2006/relationships/image" Target="../media/image95.wmf"/><Relationship Id="rId4" Type="http://schemas.openxmlformats.org/officeDocument/2006/relationships/image" Target="../media/image94.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100.wmf"/><Relationship Id="rId2" Type="http://schemas.openxmlformats.org/officeDocument/2006/relationships/image" Target="../media/image99.wmf"/><Relationship Id="rId1" Type="http://schemas.openxmlformats.org/officeDocument/2006/relationships/image" Target="../media/image98.wmf"/><Relationship Id="rId6" Type="http://schemas.openxmlformats.org/officeDocument/2006/relationships/image" Target="../media/image103.wmf"/><Relationship Id="rId5" Type="http://schemas.openxmlformats.org/officeDocument/2006/relationships/image" Target="../media/image102.wmf"/><Relationship Id="rId4" Type="http://schemas.openxmlformats.org/officeDocument/2006/relationships/image" Target="../media/image101.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3.wmf"/><Relationship Id="rId13" Type="http://schemas.openxmlformats.org/officeDocument/2006/relationships/image" Target="../media/image18.wmf"/><Relationship Id="rId3" Type="http://schemas.openxmlformats.org/officeDocument/2006/relationships/image" Target="../media/image2.wmf"/><Relationship Id="rId7" Type="http://schemas.openxmlformats.org/officeDocument/2006/relationships/image" Target="../media/image12.wmf"/><Relationship Id="rId12" Type="http://schemas.openxmlformats.org/officeDocument/2006/relationships/image" Target="../media/image17.wmf"/><Relationship Id="rId17" Type="http://schemas.openxmlformats.org/officeDocument/2006/relationships/image" Target="../media/image22.wmf"/><Relationship Id="rId2" Type="http://schemas.openxmlformats.org/officeDocument/2006/relationships/image" Target="../media/image1.wmf"/><Relationship Id="rId16" Type="http://schemas.openxmlformats.org/officeDocument/2006/relationships/image" Target="../media/image21.wmf"/><Relationship Id="rId1" Type="http://schemas.openxmlformats.org/officeDocument/2006/relationships/image" Target="../media/image3.wmf"/><Relationship Id="rId6" Type="http://schemas.openxmlformats.org/officeDocument/2006/relationships/image" Target="../media/image11.wmf"/><Relationship Id="rId11" Type="http://schemas.openxmlformats.org/officeDocument/2006/relationships/image" Target="../media/image16.wmf"/><Relationship Id="rId5" Type="http://schemas.openxmlformats.org/officeDocument/2006/relationships/image" Target="../media/image10.wmf"/><Relationship Id="rId15" Type="http://schemas.openxmlformats.org/officeDocument/2006/relationships/image" Target="../media/image20.wmf"/><Relationship Id="rId10" Type="http://schemas.openxmlformats.org/officeDocument/2006/relationships/image" Target="../media/image15.wmf"/><Relationship Id="rId4" Type="http://schemas.openxmlformats.org/officeDocument/2006/relationships/image" Target="../media/image9.wmf"/><Relationship Id="rId9" Type="http://schemas.openxmlformats.org/officeDocument/2006/relationships/image" Target="../media/image14.wmf"/><Relationship Id="rId14" Type="http://schemas.openxmlformats.org/officeDocument/2006/relationships/image" Target="../media/image19.wmf"/></Relationships>
</file>

<file path=ppt/drawings/_rels/vmlDrawing20.vml.rels><?xml version="1.0" encoding="UTF-8" standalone="yes"?>
<Relationships xmlns="http://schemas.openxmlformats.org/package/2006/relationships"><Relationship Id="rId8" Type="http://schemas.openxmlformats.org/officeDocument/2006/relationships/image" Target="../media/image102.wmf"/><Relationship Id="rId3" Type="http://schemas.openxmlformats.org/officeDocument/2006/relationships/image" Target="../media/image106.wmf"/><Relationship Id="rId7" Type="http://schemas.openxmlformats.org/officeDocument/2006/relationships/image" Target="../media/image101.wmf"/><Relationship Id="rId12" Type="http://schemas.openxmlformats.org/officeDocument/2006/relationships/image" Target="../media/image112.wmf"/><Relationship Id="rId2" Type="http://schemas.openxmlformats.org/officeDocument/2006/relationships/image" Target="../media/image105.wmf"/><Relationship Id="rId1" Type="http://schemas.openxmlformats.org/officeDocument/2006/relationships/image" Target="../media/image104.wmf"/><Relationship Id="rId6" Type="http://schemas.openxmlformats.org/officeDocument/2006/relationships/image" Target="../media/image109.wmf"/><Relationship Id="rId11" Type="http://schemas.openxmlformats.org/officeDocument/2006/relationships/image" Target="../media/image111.wmf"/><Relationship Id="rId5" Type="http://schemas.openxmlformats.org/officeDocument/2006/relationships/image" Target="../media/image108.wmf"/><Relationship Id="rId10" Type="http://schemas.openxmlformats.org/officeDocument/2006/relationships/image" Target="../media/image110.wmf"/><Relationship Id="rId4" Type="http://schemas.openxmlformats.org/officeDocument/2006/relationships/image" Target="../media/image107.wmf"/><Relationship Id="rId9" Type="http://schemas.openxmlformats.org/officeDocument/2006/relationships/image" Target="../media/image103.wmf"/></Relationships>
</file>

<file path=ppt/drawings/_rels/vmlDrawing21.vml.rels><?xml version="1.0" encoding="UTF-8" standalone="yes"?>
<Relationships xmlns="http://schemas.openxmlformats.org/package/2006/relationships"><Relationship Id="rId8" Type="http://schemas.openxmlformats.org/officeDocument/2006/relationships/image" Target="../media/image115.wmf"/><Relationship Id="rId3" Type="http://schemas.openxmlformats.org/officeDocument/2006/relationships/image" Target="../media/image108.wmf"/><Relationship Id="rId7" Type="http://schemas.openxmlformats.org/officeDocument/2006/relationships/image" Target="../media/image103.wmf"/><Relationship Id="rId2" Type="http://schemas.openxmlformats.org/officeDocument/2006/relationships/image" Target="../media/image114.wmf"/><Relationship Id="rId1" Type="http://schemas.openxmlformats.org/officeDocument/2006/relationships/image" Target="../media/image113.wmf"/><Relationship Id="rId6" Type="http://schemas.openxmlformats.org/officeDocument/2006/relationships/image" Target="../media/image102.wmf"/><Relationship Id="rId5" Type="http://schemas.openxmlformats.org/officeDocument/2006/relationships/image" Target="../media/image101.wmf"/><Relationship Id="rId10" Type="http://schemas.openxmlformats.org/officeDocument/2006/relationships/image" Target="../media/image117.wmf"/><Relationship Id="rId4" Type="http://schemas.openxmlformats.org/officeDocument/2006/relationships/image" Target="../media/image109.wmf"/><Relationship Id="rId9" Type="http://schemas.openxmlformats.org/officeDocument/2006/relationships/image" Target="../media/image116.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120.wmf"/><Relationship Id="rId2" Type="http://schemas.openxmlformats.org/officeDocument/2006/relationships/image" Target="../media/image119.wmf"/><Relationship Id="rId1" Type="http://schemas.openxmlformats.org/officeDocument/2006/relationships/image" Target="../media/image118.wmf"/></Relationships>
</file>

<file path=ppt/drawings/_rels/vmlDrawing23.vml.rels><?xml version="1.0" encoding="UTF-8" standalone="yes"?>
<Relationships xmlns="http://schemas.openxmlformats.org/package/2006/relationships"><Relationship Id="rId8" Type="http://schemas.openxmlformats.org/officeDocument/2006/relationships/image" Target="../media/image31.wmf"/><Relationship Id="rId13" Type="http://schemas.openxmlformats.org/officeDocument/2006/relationships/image" Target="../media/image36.wmf"/><Relationship Id="rId3" Type="http://schemas.openxmlformats.org/officeDocument/2006/relationships/image" Target="../media/image26.wmf"/><Relationship Id="rId7" Type="http://schemas.openxmlformats.org/officeDocument/2006/relationships/image" Target="../media/image30.wmf"/><Relationship Id="rId12" Type="http://schemas.openxmlformats.org/officeDocument/2006/relationships/image" Target="../media/image35.wmf"/><Relationship Id="rId2" Type="http://schemas.openxmlformats.org/officeDocument/2006/relationships/image" Target="../media/image25.wmf"/><Relationship Id="rId16" Type="http://schemas.openxmlformats.org/officeDocument/2006/relationships/image" Target="../media/image39.wmf"/><Relationship Id="rId1" Type="http://schemas.openxmlformats.org/officeDocument/2006/relationships/image" Target="../media/image24.wmf"/><Relationship Id="rId6" Type="http://schemas.openxmlformats.org/officeDocument/2006/relationships/image" Target="../media/image29.wmf"/><Relationship Id="rId11" Type="http://schemas.openxmlformats.org/officeDocument/2006/relationships/image" Target="../media/image34.wmf"/><Relationship Id="rId5" Type="http://schemas.openxmlformats.org/officeDocument/2006/relationships/image" Target="../media/image28.wmf"/><Relationship Id="rId15" Type="http://schemas.openxmlformats.org/officeDocument/2006/relationships/image" Target="../media/image38.wmf"/><Relationship Id="rId10" Type="http://schemas.openxmlformats.org/officeDocument/2006/relationships/image" Target="../media/image33.wmf"/><Relationship Id="rId4" Type="http://schemas.openxmlformats.org/officeDocument/2006/relationships/image" Target="../media/image27.wmf"/><Relationship Id="rId9" Type="http://schemas.openxmlformats.org/officeDocument/2006/relationships/image" Target="../media/image32.wmf"/><Relationship Id="rId14" Type="http://schemas.openxmlformats.org/officeDocument/2006/relationships/image" Target="../media/image37.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123.wmf"/><Relationship Id="rId2" Type="http://schemas.openxmlformats.org/officeDocument/2006/relationships/image" Target="../media/image122.wmf"/><Relationship Id="rId1" Type="http://schemas.openxmlformats.org/officeDocument/2006/relationships/image" Target="../media/image121.wmf"/><Relationship Id="rId5" Type="http://schemas.openxmlformats.org/officeDocument/2006/relationships/image" Target="../media/image125.wmf"/><Relationship Id="rId4" Type="http://schemas.openxmlformats.org/officeDocument/2006/relationships/image" Target="../media/image124.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128.wmf"/><Relationship Id="rId2" Type="http://schemas.openxmlformats.org/officeDocument/2006/relationships/image" Target="../media/image127.wmf"/><Relationship Id="rId1" Type="http://schemas.openxmlformats.org/officeDocument/2006/relationships/image" Target="../media/image126.wmf"/><Relationship Id="rId6" Type="http://schemas.openxmlformats.org/officeDocument/2006/relationships/image" Target="../media/image131.wmf"/><Relationship Id="rId5" Type="http://schemas.openxmlformats.org/officeDocument/2006/relationships/image" Target="../media/image130.wmf"/><Relationship Id="rId4" Type="http://schemas.openxmlformats.org/officeDocument/2006/relationships/image" Target="../media/image129.wmf"/></Relationships>
</file>

<file path=ppt/drawings/_rels/vmlDrawing26.vml.rels><?xml version="1.0" encoding="UTF-8" standalone="yes"?>
<Relationships xmlns="http://schemas.openxmlformats.org/package/2006/relationships"><Relationship Id="rId8" Type="http://schemas.openxmlformats.org/officeDocument/2006/relationships/image" Target="../media/image139.wmf"/><Relationship Id="rId3" Type="http://schemas.openxmlformats.org/officeDocument/2006/relationships/image" Target="../media/image134.wmf"/><Relationship Id="rId7" Type="http://schemas.openxmlformats.org/officeDocument/2006/relationships/image" Target="../media/image138.wmf"/><Relationship Id="rId2" Type="http://schemas.openxmlformats.org/officeDocument/2006/relationships/image" Target="../media/image133.wmf"/><Relationship Id="rId1" Type="http://schemas.openxmlformats.org/officeDocument/2006/relationships/image" Target="../media/image132.wmf"/><Relationship Id="rId6" Type="http://schemas.openxmlformats.org/officeDocument/2006/relationships/image" Target="../media/image137.wmf"/><Relationship Id="rId5" Type="http://schemas.openxmlformats.org/officeDocument/2006/relationships/image" Target="../media/image136.wmf"/><Relationship Id="rId4" Type="http://schemas.openxmlformats.org/officeDocument/2006/relationships/image" Target="../media/image135.wmf"/><Relationship Id="rId9" Type="http://schemas.openxmlformats.org/officeDocument/2006/relationships/image" Target="../media/image140.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134.wmf"/><Relationship Id="rId2" Type="http://schemas.openxmlformats.org/officeDocument/2006/relationships/image" Target="../media/image133.wmf"/><Relationship Id="rId1" Type="http://schemas.openxmlformats.org/officeDocument/2006/relationships/image" Target="../media/image141.wmf"/><Relationship Id="rId4" Type="http://schemas.openxmlformats.org/officeDocument/2006/relationships/image" Target="../media/image142.wmf"/></Relationships>
</file>

<file path=ppt/drawings/_rels/vmlDrawing28.vml.rels><?xml version="1.0" encoding="UTF-8" standalone="yes"?>
<Relationships xmlns="http://schemas.openxmlformats.org/package/2006/relationships"><Relationship Id="rId8" Type="http://schemas.openxmlformats.org/officeDocument/2006/relationships/image" Target="../media/image22.wmf"/><Relationship Id="rId13" Type="http://schemas.openxmlformats.org/officeDocument/2006/relationships/image" Target="../media/image147.wmf"/><Relationship Id="rId3" Type="http://schemas.openxmlformats.org/officeDocument/2006/relationships/image" Target="../media/image17.wmf"/><Relationship Id="rId7" Type="http://schemas.openxmlformats.org/officeDocument/2006/relationships/image" Target="../media/image21.wmf"/><Relationship Id="rId12" Type="http://schemas.openxmlformats.org/officeDocument/2006/relationships/image" Target="../media/image146.wmf"/><Relationship Id="rId2" Type="http://schemas.openxmlformats.org/officeDocument/2006/relationships/image" Target="../media/image16.wmf"/><Relationship Id="rId1" Type="http://schemas.openxmlformats.org/officeDocument/2006/relationships/image" Target="../media/image15.wmf"/><Relationship Id="rId6" Type="http://schemas.openxmlformats.org/officeDocument/2006/relationships/image" Target="../media/image20.wmf"/><Relationship Id="rId11" Type="http://schemas.openxmlformats.org/officeDocument/2006/relationships/image" Target="../media/image145.wmf"/><Relationship Id="rId5" Type="http://schemas.openxmlformats.org/officeDocument/2006/relationships/image" Target="../media/image19.wmf"/><Relationship Id="rId10" Type="http://schemas.openxmlformats.org/officeDocument/2006/relationships/image" Target="../media/image144.wmf"/><Relationship Id="rId4" Type="http://schemas.openxmlformats.org/officeDocument/2006/relationships/image" Target="../media/image18.wmf"/><Relationship Id="rId9" Type="http://schemas.openxmlformats.org/officeDocument/2006/relationships/image" Target="../media/image143.wmf"/></Relationships>
</file>

<file path=ppt/drawings/_rels/vmlDrawing29.vml.rels><?xml version="1.0" encoding="UTF-8" standalone="yes"?>
<Relationships xmlns="http://schemas.openxmlformats.org/package/2006/relationships"><Relationship Id="rId8" Type="http://schemas.openxmlformats.org/officeDocument/2006/relationships/image" Target="../media/image155.wmf"/><Relationship Id="rId3" Type="http://schemas.openxmlformats.org/officeDocument/2006/relationships/image" Target="../media/image150.wmf"/><Relationship Id="rId7" Type="http://schemas.openxmlformats.org/officeDocument/2006/relationships/image" Target="../media/image154.wmf"/><Relationship Id="rId2" Type="http://schemas.openxmlformats.org/officeDocument/2006/relationships/image" Target="../media/image149.wmf"/><Relationship Id="rId1" Type="http://schemas.openxmlformats.org/officeDocument/2006/relationships/image" Target="../media/image148.wmf"/><Relationship Id="rId6" Type="http://schemas.openxmlformats.org/officeDocument/2006/relationships/image" Target="../media/image153.wmf"/><Relationship Id="rId5" Type="http://schemas.openxmlformats.org/officeDocument/2006/relationships/image" Target="../media/image152.wmf"/><Relationship Id="rId4" Type="http://schemas.openxmlformats.org/officeDocument/2006/relationships/image" Target="../media/image151.wmf"/><Relationship Id="rId9" Type="http://schemas.openxmlformats.org/officeDocument/2006/relationships/image" Target="../media/image156.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30.wmf"/><Relationship Id="rId13" Type="http://schemas.openxmlformats.org/officeDocument/2006/relationships/image" Target="../media/image35.wmf"/><Relationship Id="rId3" Type="http://schemas.openxmlformats.org/officeDocument/2006/relationships/image" Target="../media/image25.wmf"/><Relationship Id="rId7" Type="http://schemas.openxmlformats.org/officeDocument/2006/relationships/image" Target="../media/image29.wmf"/><Relationship Id="rId12" Type="http://schemas.openxmlformats.org/officeDocument/2006/relationships/image" Target="../media/image34.wmf"/><Relationship Id="rId17" Type="http://schemas.openxmlformats.org/officeDocument/2006/relationships/image" Target="../media/image39.wmf"/><Relationship Id="rId2" Type="http://schemas.openxmlformats.org/officeDocument/2006/relationships/image" Target="../media/image24.wmf"/><Relationship Id="rId16" Type="http://schemas.openxmlformats.org/officeDocument/2006/relationships/image" Target="../media/image38.wmf"/><Relationship Id="rId1" Type="http://schemas.openxmlformats.org/officeDocument/2006/relationships/image" Target="../media/image23.wmf"/><Relationship Id="rId6" Type="http://schemas.openxmlformats.org/officeDocument/2006/relationships/image" Target="../media/image28.wmf"/><Relationship Id="rId11" Type="http://schemas.openxmlformats.org/officeDocument/2006/relationships/image" Target="../media/image33.wmf"/><Relationship Id="rId5" Type="http://schemas.openxmlformats.org/officeDocument/2006/relationships/image" Target="../media/image27.wmf"/><Relationship Id="rId15" Type="http://schemas.openxmlformats.org/officeDocument/2006/relationships/image" Target="../media/image37.wmf"/><Relationship Id="rId10" Type="http://schemas.openxmlformats.org/officeDocument/2006/relationships/image" Target="../media/image32.wmf"/><Relationship Id="rId4" Type="http://schemas.openxmlformats.org/officeDocument/2006/relationships/image" Target="../media/image26.wmf"/><Relationship Id="rId9" Type="http://schemas.openxmlformats.org/officeDocument/2006/relationships/image" Target="../media/image31.wmf"/><Relationship Id="rId14" Type="http://schemas.openxmlformats.org/officeDocument/2006/relationships/image" Target="../media/image36.wmf"/></Relationships>
</file>

<file path=ppt/drawings/_rels/vmlDrawing30.vml.rels><?xml version="1.0" encoding="UTF-8" standalone="yes"?>
<Relationships xmlns="http://schemas.openxmlformats.org/package/2006/relationships"><Relationship Id="rId8" Type="http://schemas.openxmlformats.org/officeDocument/2006/relationships/image" Target="../media/image22.wmf"/><Relationship Id="rId13" Type="http://schemas.openxmlformats.org/officeDocument/2006/relationships/image" Target="../media/image161.wmf"/><Relationship Id="rId3" Type="http://schemas.openxmlformats.org/officeDocument/2006/relationships/image" Target="../media/image17.wmf"/><Relationship Id="rId7" Type="http://schemas.openxmlformats.org/officeDocument/2006/relationships/image" Target="../media/image21.wmf"/><Relationship Id="rId12" Type="http://schemas.openxmlformats.org/officeDocument/2006/relationships/image" Target="../media/image160.wmf"/><Relationship Id="rId2" Type="http://schemas.openxmlformats.org/officeDocument/2006/relationships/image" Target="../media/image16.wmf"/><Relationship Id="rId1" Type="http://schemas.openxmlformats.org/officeDocument/2006/relationships/image" Target="../media/image15.wmf"/><Relationship Id="rId6" Type="http://schemas.openxmlformats.org/officeDocument/2006/relationships/image" Target="../media/image20.wmf"/><Relationship Id="rId11" Type="http://schemas.openxmlformats.org/officeDocument/2006/relationships/image" Target="../media/image159.wmf"/><Relationship Id="rId5" Type="http://schemas.openxmlformats.org/officeDocument/2006/relationships/image" Target="../media/image19.wmf"/><Relationship Id="rId10" Type="http://schemas.openxmlformats.org/officeDocument/2006/relationships/image" Target="../media/image158.wmf"/><Relationship Id="rId4" Type="http://schemas.openxmlformats.org/officeDocument/2006/relationships/image" Target="../media/image18.wmf"/><Relationship Id="rId9" Type="http://schemas.openxmlformats.org/officeDocument/2006/relationships/image" Target="../media/image157.wmf"/></Relationships>
</file>

<file path=ppt/drawings/_rels/vmlDrawing31.vml.rels><?xml version="1.0" encoding="UTF-8" standalone="yes"?>
<Relationships xmlns="http://schemas.openxmlformats.org/package/2006/relationships"><Relationship Id="rId8" Type="http://schemas.openxmlformats.org/officeDocument/2006/relationships/image" Target="../media/image155.wmf"/><Relationship Id="rId3" Type="http://schemas.openxmlformats.org/officeDocument/2006/relationships/image" Target="../media/image149.wmf"/><Relationship Id="rId7" Type="http://schemas.openxmlformats.org/officeDocument/2006/relationships/image" Target="../media/image164.wmf"/><Relationship Id="rId2" Type="http://schemas.openxmlformats.org/officeDocument/2006/relationships/image" Target="../media/image163.wmf"/><Relationship Id="rId1" Type="http://schemas.openxmlformats.org/officeDocument/2006/relationships/image" Target="../media/image162.wmf"/><Relationship Id="rId6" Type="http://schemas.openxmlformats.org/officeDocument/2006/relationships/image" Target="../media/image154.wmf"/><Relationship Id="rId5" Type="http://schemas.openxmlformats.org/officeDocument/2006/relationships/image" Target="../media/image151.wmf"/><Relationship Id="rId4" Type="http://schemas.openxmlformats.org/officeDocument/2006/relationships/image" Target="../media/image150.wmf"/><Relationship Id="rId9" Type="http://schemas.openxmlformats.org/officeDocument/2006/relationships/image" Target="../media/image15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48.wmf"/><Relationship Id="rId3" Type="http://schemas.openxmlformats.org/officeDocument/2006/relationships/image" Target="../media/image43.wmf"/><Relationship Id="rId7" Type="http://schemas.openxmlformats.org/officeDocument/2006/relationships/image" Target="../media/image47.wmf"/><Relationship Id="rId2" Type="http://schemas.openxmlformats.org/officeDocument/2006/relationships/image" Target="../media/image42.wmf"/><Relationship Id="rId1" Type="http://schemas.openxmlformats.org/officeDocument/2006/relationships/image" Target="../media/image41.wmf"/><Relationship Id="rId6" Type="http://schemas.openxmlformats.org/officeDocument/2006/relationships/image" Target="../media/image46.wmf"/><Relationship Id="rId5" Type="http://schemas.openxmlformats.org/officeDocument/2006/relationships/image" Target="../media/image45.wmf"/><Relationship Id="rId4" Type="http://schemas.openxmlformats.org/officeDocument/2006/relationships/image" Target="../media/image44.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50.wmf"/><Relationship Id="rId1" Type="http://schemas.openxmlformats.org/officeDocument/2006/relationships/image" Target="../media/image49.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53.wmf"/><Relationship Id="rId2" Type="http://schemas.openxmlformats.org/officeDocument/2006/relationships/image" Target="../media/image52.wmf"/><Relationship Id="rId1" Type="http://schemas.openxmlformats.org/officeDocument/2006/relationships/image" Target="../media/image51.wmf"/><Relationship Id="rId5" Type="http://schemas.openxmlformats.org/officeDocument/2006/relationships/image" Target="../media/image55.wmf"/><Relationship Id="rId4" Type="http://schemas.openxmlformats.org/officeDocument/2006/relationships/image" Target="../media/image5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58.wmf"/><Relationship Id="rId2" Type="http://schemas.openxmlformats.org/officeDocument/2006/relationships/image" Target="../media/image57.wmf"/><Relationship Id="rId1" Type="http://schemas.openxmlformats.org/officeDocument/2006/relationships/image" Target="../media/image56.wmf"/><Relationship Id="rId4" Type="http://schemas.openxmlformats.org/officeDocument/2006/relationships/image" Target="../media/image59.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image" Target="../media/image16.wmf"/><Relationship Id="rId7" Type="http://schemas.openxmlformats.org/officeDocument/2006/relationships/image" Target="../media/image20.wmf"/><Relationship Id="rId2" Type="http://schemas.openxmlformats.org/officeDocument/2006/relationships/image" Target="../media/image15.wmf"/><Relationship Id="rId1" Type="http://schemas.openxmlformats.org/officeDocument/2006/relationships/image" Target="../media/image14.wmf"/><Relationship Id="rId6" Type="http://schemas.openxmlformats.org/officeDocument/2006/relationships/image" Target="../media/image19.wmf"/><Relationship Id="rId11" Type="http://schemas.openxmlformats.org/officeDocument/2006/relationships/image" Target="../media/image61.wmf"/><Relationship Id="rId5" Type="http://schemas.openxmlformats.org/officeDocument/2006/relationships/image" Target="../media/image18.wmf"/><Relationship Id="rId10" Type="http://schemas.openxmlformats.org/officeDocument/2006/relationships/image" Target="../media/image60.wmf"/><Relationship Id="rId4" Type="http://schemas.openxmlformats.org/officeDocument/2006/relationships/image" Target="../media/image17.wmf"/><Relationship Id="rId9" Type="http://schemas.openxmlformats.org/officeDocument/2006/relationships/image" Target="../media/image2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1" y="2"/>
            <a:ext cx="2944283" cy="496570"/>
          </a:xfrm>
          <a:prstGeom prst="rect">
            <a:avLst/>
          </a:prstGeom>
          <a:noFill/>
          <a:ln w="9525">
            <a:noFill/>
            <a:miter lim="800000"/>
            <a:headEnd/>
            <a:tailEnd/>
          </a:ln>
          <a:effectLst/>
        </p:spPr>
        <p:txBody>
          <a:bodyPr vert="horz" wrap="square" lIns="95564" tIns="47783" rIns="95564" bIns="47783" numCol="1" anchor="t" anchorCtr="0" compatLnSpc="1">
            <a:prstTxWarp prst="textNoShape">
              <a:avLst/>
            </a:prstTxWarp>
          </a:bodyPr>
          <a:lstStyle>
            <a:lvl1pPr>
              <a:defRPr sz="1300" b="0"/>
            </a:lvl1pPr>
          </a:lstStyle>
          <a:p>
            <a:pPr>
              <a:defRPr/>
            </a:pPr>
            <a:r>
              <a:rPr lang="en-US" altLang="ja-JP" dirty="0"/>
              <a:t>9</a:t>
            </a:r>
            <a:r>
              <a:rPr lang="ja-JP" altLang="en-US" dirty="0" err="1"/>
              <a:t>．</a:t>
            </a:r>
            <a:r>
              <a:rPr lang="ja-JP" altLang="en-US" dirty="0"/>
              <a:t>通信路符号化</a:t>
            </a:r>
            <a:r>
              <a:rPr lang="ja-JP" altLang="en-US" dirty="0" smtClean="0"/>
              <a:t>手法</a:t>
            </a:r>
            <a:r>
              <a:rPr lang="en-US" altLang="ja-JP" dirty="0" smtClean="0"/>
              <a:t>1</a:t>
            </a:r>
            <a:endParaRPr lang="en-US" altLang="ja-JP" dirty="0"/>
          </a:p>
          <a:p>
            <a:pPr>
              <a:defRPr/>
            </a:pPr>
            <a:r>
              <a:rPr lang="ja-JP" altLang="en-US" dirty="0"/>
              <a:t>（ </a:t>
            </a:r>
            <a:r>
              <a:rPr lang="en-US" altLang="ja-JP" dirty="0"/>
              <a:t>9</a:t>
            </a:r>
            <a:r>
              <a:rPr lang="ja-JP" altLang="en-US" dirty="0"/>
              <a:t>章、誤り検出と訂正</a:t>
            </a:r>
            <a:r>
              <a:rPr lang="ja-JP" altLang="en-US" dirty="0" smtClean="0"/>
              <a:t>符号の原理）</a:t>
            </a:r>
            <a:endParaRPr lang="ja-JP" altLang="en-US" dirty="0"/>
          </a:p>
        </p:txBody>
      </p:sp>
      <p:sp>
        <p:nvSpPr>
          <p:cNvPr id="26627" name="Rectangle 3"/>
          <p:cNvSpPr>
            <a:spLocks noGrp="1" noChangeArrowheads="1"/>
          </p:cNvSpPr>
          <p:nvPr>
            <p:ph type="dt" sz="quarter" idx="1"/>
          </p:nvPr>
        </p:nvSpPr>
        <p:spPr bwMode="auto">
          <a:xfrm>
            <a:off x="3850218" y="2"/>
            <a:ext cx="2944283" cy="496570"/>
          </a:xfrm>
          <a:prstGeom prst="rect">
            <a:avLst/>
          </a:prstGeom>
          <a:noFill/>
          <a:ln w="9525">
            <a:noFill/>
            <a:miter lim="800000"/>
            <a:headEnd/>
            <a:tailEnd/>
          </a:ln>
          <a:effectLst/>
        </p:spPr>
        <p:txBody>
          <a:bodyPr vert="horz" wrap="square" lIns="95564" tIns="47783" rIns="95564" bIns="47783" numCol="1" anchor="t" anchorCtr="0" compatLnSpc="1">
            <a:prstTxWarp prst="textNoShape">
              <a:avLst/>
            </a:prstTxWarp>
          </a:bodyPr>
          <a:lstStyle>
            <a:lvl1pPr algn="r">
              <a:defRPr sz="1300" b="0" dirty="0" smtClean="0"/>
            </a:lvl1pPr>
          </a:lstStyle>
          <a:p>
            <a:pPr>
              <a:defRPr/>
            </a:pPr>
            <a:r>
              <a:rPr lang="en-US" altLang="ja-JP" dirty="0" smtClean="0"/>
              <a:t>2008/12/17</a:t>
            </a:r>
            <a:r>
              <a:rPr lang="ja-JP" altLang="en-US" dirty="0" smtClean="0"/>
              <a:t>（</a:t>
            </a:r>
            <a:r>
              <a:rPr lang="ja-JP" altLang="en-US" dirty="0"/>
              <a:t>水）</a:t>
            </a:r>
          </a:p>
        </p:txBody>
      </p:sp>
      <p:sp>
        <p:nvSpPr>
          <p:cNvPr id="26628" name="Rectangle 4"/>
          <p:cNvSpPr>
            <a:spLocks noGrp="1" noChangeArrowheads="1"/>
          </p:cNvSpPr>
          <p:nvPr>
            <p:ph type="ftr" sz="quarter" idx="2"/>
          </p:nvPr>
        </p:nvSpPr>
        <p:spPr bwMode="auto">
          <a:xfrm>
            <a:off x="1" y="9434830"/>
            <a:ext cx="2944283" cy="496570"/>
          </a:xfrm>
          <a:prstGeom prst="rect">
            <a:avLst/>
          </a:prstGeom>
          <a:noFill/>
          <a:ln w="9525">
            <a:noFill/>
            <a:miter lim="800000"/>
            <a:headEnd/>
            <a:tailEnd/>
          </a:ln>
          <a:effectLst/>
        </p:spPr>
        <p:txBody>
          <a:bodyPr vert="horz" wrap="square" lIns="95564" tIns="47783" rIns="95564" bIns="47783" numCol="1" anchor="b" anchorCtr="0" compatLnSpc="1">
            <a:prstTxWarp prst="textNoShape">
              <a:avLst/>
            </a:prstTxWarp>
          </a:bodyPr>
          <a:lstStyle>
            <a:lvl1pPr>
              <a:defRPr sz="1300" b="0"/>
            </a:lvl1pPr>
          </a:lstStyle>
          <a:p>
            <a:pPr>
              <a:defRPr/>
            </a:pPr>
            <a:endParaRPr lang="en-US" altLang="ja-JP"/>
          </a:p>
        </p:txBody>
      </p:sp>
      <p:sp>
        <p:nvSpPr>
          <p:cNvPr id="26629" name="Rectangle 5"/>
          <p:cNvSpPr>
            <a:spLocks noGrp="1" noChangeArrowheads="1"/>
          </p:cNvSpPr>
          <p:nvPr>
            <p:ph type="sldNum" sz="quarter" idx="3"/>
          </p:nvPr>
        </p:nvSpPr>
        <p:spPr bwMode="auto">
          <a:xfrm>
            <a:off x="3850218" y="9434830"/>
            <a:ext cx="2944283" cy="496570"/>
          </a:xfrm>
          <a:prstGeom prst="rect">
            <a:avLst/>
          </a:prstGeom>
          <a:noFill/>
          <a:ln w="9525">
            <a:noFill/>
            <a:miter lim="800000"/>
            <a:headEnd/>
            <a:tailEnd/>
          </a:ln>
          <a:effectLst/>
        </p:spPr>
        <p:txBody>
          <a:bodyPr vert="horz" wrap="square" lIns="95564" tIns="47783" rIns="95564" bIns="47783" numCol="1" anchor="b" anchorCtr="0" compatLnSpc="1">
            <a:prstTxWarp prst="textNoShape">
              <a:avLst/>
            </a:prstTxWarp>
          </a:bodyPr>
          <a:lstStyle>
            <a:lvl1pPr algn="r">
              <a:defRPr sz="1300" b="0"/>
            </a:lvl1pPr>
          </a:lstStyle>
          <a:p>
            <a:pPr>
              <a:defRPr/>
            </a:pPr>
            <a:fld id="{E7116241-4FFC-4458-A7D8-4772BBF5E270}"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1" y="2"/>
            <a:ext cx="2944283" cy="496570"/>
          </a:xfrm>
          <a:prstGeom prst="rect">
            <a:avLst/>
          </a:prstGeom>
          <a:noFill/>
          <a:ln w="9525">
            <a:noFill/>
            <a:miter lim="800000"/>
            <a:headEnd/>
            <a:tailEnd/>
          </a:ln>
          <a:effectLst/>
        </p:spPr>
        <p:txBody>
          <a:bodyPr vert="horz" wrap="square" lIns="95564" tIns="47783" rIns="95564" bIns="47783" numCol="1" anchor="t" anchorCtr="0" compatLnSpc="1">
            <a:prstTxWarp prst="textNoShape">
              <a:avLst/>
            </a:prstTxWarp>
          </a:bodyPr>
          <a:lstStyle>
            <a:lvl1pPr>
              <a:defRPr sz="1300" b="0"/>
            </a:lvl1pPr>
          </a:lstStyle>
          <a:p>
            <a:pPr>
              <a:defRPr/>
            </a:pPr>
            <a:endParaRPr lang="en-US" altLang="ja-JP"/>
          </a:p>
        </p:txBody>
      </p:sp>
      <p:sp>
        <p:nvSpPr>
          <p:cNvPr id="15363" name="Rectangle 3"/>
          <p:cNvSpPr>
            <a:spLocks noGrp="1" noChangeArrowheads="1"/>
          </p:cNvSpPr>
          <p:nvPr>
            <p:ph type="dt" idx="1"/>
          </p:nvPr>
        </p:nvSpPr>
        <p:spPr bwMode="auto">
          <a:xfrm>
            <a:off x="3850218" y="2"/>
            <a:ext cx="2944283" cy="496570"/>
          </a:xfrm>
          <a:prstGeom prst="rect">
            <a:avLst/>
          </a:prstGeom>
          <a:noFill/>
          <a:ln w="9525">
            <a:noFill/>
            <a:miter lim="800000"/>
            <a:headEnd/>
            <a:tailEnd/>
          </a:ln>
          <a:effectLst/>
        </p:spPr>
        <p:txBody>
          <a:bodyPr vert="horz" wrap="square" lIns="95564" tIns="47783" rIns="95564" bIns="47783" numCol="1" anchor="t" anchorCtr="0" compatLnSpc="1">
            <a:prstTxWarp prst="textNoShape">
              <a:avLst/>
            </a:prstTxWarp>
          </a:bodyPr>
          <a:lstStyle>
            <a:lvl1pPr algn="r">
              <a:defRPr sz="1300" b="0"/>
            </a:lvl1pPr>
          </a:lstStyle>
          <a:p>
            <a:pPr>
              <a:defRPr/>
            </a:pPr>
            <a:endParaRPr lang="en-US" altLang="ja-JP"/>
          </a:p>
        </p:txBody>
      </p:sp>
      <p:sp>
        <p:nvSpPr>
          <p:cNvPr id="37892" name="Rectangle 4"/>
          <p:cNvSpPr>
            <a:spLocks noGrp="1" noRot="1" noChangeAspect="1" noChangeArrowheads="1" noTextEdit="1"/>
          </p:cNvSpPr>
          <p:nvPr>
            <p:ph type="sldImg" idx="2"/>
          </p:nvPr>
        </p:nvSpPr>
        <p:spPr bwMode="auto">
          <a:xfrm>
            <a:off x="915988" y="746125"/>
            <a:ext cx="4962525" cy="3722688"/>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905935" y="4717415"/>
            <a:ext cx="4982633" cy="4469130"/>
          </a:xfrm>
          <a:prstGeom prst="rect">
            <a:avLst/>
          </a:prstGeom>
          <a:noFill/>
          <a:ln w="9525">
            <a:noFill/>
            <a:miter lim="800000"/>
            <a:headEnd/>
            <a:tailEnd/>
          </a:ln>
          <a:effectLst/>
        </p:spPr>
        <p:txBody>
          <a:bodyPr vert="horz" wrap="square" lIns="95564" tIns="47783" rIns="95564" bIns="47783"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5366" name="Rectangle 6"/>
          <p:cNvSpPr>
            <a:spLocks noGrp="1" noChangeArrowheads="1"/>
          </p:cNvSpPr>
          <p:nvPr>
            <p:ph type="ftr" sz="quarter" idx="4"/>
          </p:nvPr>
        </p:nvSpPr>
        <p:spPr bwMode="auto">
          <a:xfrm>
            <a:off x="1" y="9434830"/>
            <a:ext cx="2944283" cy="496570"/>
          </a:xfrm>
          <a:prstGeom prst="rect">
            <a:avLst/>
          </a:prstGeom>
          <a:noFill/>
          <a:ln w="9525">
            <a:noFill/>
            <a:miter lim="800000"/>
            <a:headEnd/>
            <a:tailEnd/>
          </a:ln>
          <a:effectLst/>
        </p:spPr>
        <p:txBody>
          <a:bodyPr vert="horz" wrap="square" lIns="95564" tIns="47783" rIns="95564" bIns="47783" numCol="1" anchor="b" anchorCtr="0" compatLnSpc="1">
            <a:prstTxWarp prst="textNoShape">
              <a:avLst/>
            </a:prstTxWarp>
          </a:bodyPr>
          <a:lstStyle>
            <a:lvl1pPr>
              <a:defRPr sz="1300" b="0"/>
            </a:lvl1pPr>
          </a:lstStyle>
          <a:p>
            <a:pPr>
              <a:defRPr/>
            </a:pPr>
            <a:endParaRPr lang="en-US" altLang="ja-JP"/>
          </a:p>
        </p:txBody>
      </p:sp>
      <p:sp>
        <p:nvSpPr>
          <p:cNvPr id="15367" name="Rectangle 7"/>
          <p:cNvSpPr>
            <a:spLocks noGrp="1" noChangeArrowheads="1"/>
          </p:cNvSpPr>
          <p:nvPr>
            <p:ph type="sldNum" sz="quarter" idx="5"/>
          </p:nvPr>
        </p:nvSpPr>
        <p:spPr bwMode="auto">
          <a:xfrm>
            <a:off x="3850218" y="9434830"/>
            <a:ext cx="2944283" cy="496570"/>
          </a:xfrm>
          <a:prstGeom prst="rect">
            <a:avLst/>
          </a:prstGeom>
          <a:noFill/>
          <a:ln w="9525">
            <a:noFill/>
            <a:miter lim="800000"/>
            <a:headEnd/>
            <a:tailEnd/>
          </a:ln>
          <a:effectLst/>
        </p:spPr>
        <p:txBody>
          <a:bodyPr vert="horz" wrap="square" lIns="95564" tIns="47783" rIns="95564" bIns="47783" numCol="1" anchor="b" anchorCtr="0" compatLnSpc="1">
            <a:prstTxWarp prst="textNoShape">
              <a:avLst/>
            </a:prstTxWarp>
          </a:bodyPr>
          <a:lstStyle>
            <a:lvl1pPr algn="r">
              <a:defRPr sz="1300" b="0"/>
            </a:lvl1pPr>
          </a:lstStyle>
          <a:p>
            <a:pPr>
              <a:defRPr/>
            </a:pPr>
            <a:fld id="{90E8525C-9DF3-4A68-8469-8802333702F8}"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0DA2BFA-61C8-4CF3-83AD-8F1CEFE9C094}"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B9A3D89-ECEA-422A-87E0-9E0051790CEC}"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58000" y="0"/>
            <a:ext cx="2286000" cy="6096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0" y="0"/>
            <a:ext cx="6705600" cy="6096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CD9C5F7-A115-4079-AC46-FC254D6690AF}"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AD56502-7C33-4D3D-8E72-D544FA3A8955}"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69B6B45-07DB-4C6C-9477-E0EE3CEE3DC2}"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E1118C4-A831-494E-95B5-C2B1B7783FB1}"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05B7E62C-0878-46F1-99A4-BA245444CB9E}"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0808E46-2EFD-4642-90C4-BA90A5054A8B}"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62B7A71B-32CF-4CED-AD7B-75D5D2E8F114}"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4BA4A15-DEED-41E9-B6B6-ACCAD9EB7CB7}"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CCFABA6-C04D-4715-832C-5735A594FC14}"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bwMode="auto">
          <a:xfrm>
            <a:off x="0" y="0"/>
            <a:ext cx="9144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3277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vl1pPr>
          </a:lstStyle>
          <a:p>
            <a:pPr>
              <a:defRPr/>
            </a:pPr>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pPr>
              <a:defRPr/>
            </a:pPr>
            <a:fld id="{9ADB828E-B934-4D2A-8F18-6166F86882CB}"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spcBef>
          <a:spcPct val="0"/>
        </a:spcBef>
        <a:spcAft>
          <a:spcPct val="0"/>
        </a:spcAft>
        <a:defRPr kumimoji="1" sz="4400">
          <a:solidFill>
            <a:srgbClr val="000066"/>
          </a:solidFill>
          <a:latin typeface="+mj-lt"/>
          <a:ea typeface="+mj-ea"/>
          <a:cs typeface="+mj-cs"/>
        </a:defRPr>
      </a:lvl1pPr>
      <a:lvl2pPr algn="l" rtl="0" eaLnBrk="0" fontAlgn="base" hangingPunct="0">
        <a:spcBef>
          <a:spcPct val="0"/>
        </a:spcBef>
        <a:spcAft>
          <a:spcPct val="0"/>
        </a:spcAft>
        <a:defRPr kumimoji="1" sz="4400">
          <a:solidFill>
            <a:srgbClr val="000066"/>
          </a:solidFill>
          <a:latin typeface="Times New Roman" pitchFamily="18" charset="0"/>
          <a:ea typeface="ＭＳ Ｐゴシック" pitchFamily="50" charset="-128"/>
        </a:defRPr>
      </a:lvl2pPr>
      <a:lvl3pPr algn="l" rtl="0" eaLnBrk="0" fontAlgn="base" hangingPunct="0">
        <a:spcBef>
          <a:spcPct val="0"/>
        </a:spcBef>
        <a:spcAft>
          <a:spcPct val="0"/>
        </a:spcAft>
        <a:defRPr kumimoji="1" sz="4400">
          <a:solidFill>
            <a:srgbClr val="000066"/>
          </a:solidFill>
          <a:latin typeface="Times New Roman" pitchFamily="18" charset="0"/>
          <a:ea typeface="ＭＳ Ｐゴシック" pitchFamily="50" charset="-128"/>
        </a:defRPr>
      </a:lvl3pPr>
      <a:lvl4pPr algn="l" rtl="0" eaLnBrk="0" fontAlgn="base" hangingPunct="0">
        <a:spcBef>
          <a:spcPct val="0"/>
        </a:spcBef>
        <a:spcAft>
          <a:spcPct val="0"/>
        </a:spcAft>
        <a:defRPr kumimoji="1" sz="4400">
          <a:solidFill>
            <a:srgbClr val="000066"/>
          </a:solidFill>
          <a:latin typeface="Times New Roman" pitchFamily="18" charset="0"/>
          <a:ea typeface="ＭＳ Ｐゴシック" pitchFamily="50" charset="-128"/>
        </a:defRPr>
      </a:lvl4pPr>
      <a:lvl5pPr algn="l" rtl="0" eaLnBrk="0" fontAlgn="base" hangingPunct="0">
        <a:spcBef>
          <a:spcPct val="0"/>
        </a:spcBef>
        <a:spcAft>
          <a:spcPct val="0"/>
        </a:spcAft>
        <a:defRPr kumimoji="1" sz="4400">
          <a:solidFill>
            <a:srgbClr val="000066"/>
          </a:solidFill>
          <a:latin typeface="Times New Roman" pitchFamily="18" charset="0"/>
          <a:ea typeface="ＭＳ Ｐゴシック" pitchFamily="50" charset="-128"/>
        </a:defRPr>
      </a:lvl5pPr>
      <a:lvl6pPr marL="457200" algn="l" rtl="0" fontAlgn="base">
        <a:spcBef>
          <a:spcPct val="0"/>
        </a:spcBef>
        <a:spcAft>
          <a:spcPct val="0"/>
        </a:spcAft>
        <a:defRPr kumimoji="1" sz="4400">
          <a:solidFill>
            <a:srgbClr val="000066"/>
          </a:solidFill>
          <a:latin typeface="Times New Roman" pitchFamily="18" charset="0"/>
          <a:ea typeface="ＭＳ Ｐゴシック" pitchFamily="50" charset="-128"/>
        </a:defRPr>
      </a:lvl6pPr>
      <a:lvl7pPr marL="914400" algn="l" rtl="0" fontAlgn="base">
        <a:spcBef>
          <a:spcPct val="0"/>
        </a:spcBef>
        <a:spcAft>
          <a:spcPct val="0"/>
        </a:spcAft>
        <a:defRPr kumimoji="1" sz="4400">
          <a:solidFill>
            <a:srgbClr val="000066"/>
          </a:solidFill>
          <a:latin typeface="Times New Roman" pitchFamily="18" charset="0"/>
          <a:ea typeface="ＭＳ Ｐゴシック" pitchFamily="50" charset="-128"/>
        </a:defRPr>
      </a:lvl7pPr>
      <a:lvl8pPr marL="1371600" algn="l" rtl="0" fontAlgn="base">
        <a:spcBef>
          <a:spcPct val="0"/>
        </a:spcBef>
        <a:spcAft>
          <a:spcPct val="0"/>
        </a:spcAft>
        <a:defRPr kumimoji="1" sz="4400">
          <a:solidFill>
            <a:srgbClr val="000066"/>
          </a:solidFill>
          <a:latin typeface="Times New Roman" pitchFamily="18" charset="0"/>
          <a:ea typeface="ＭＳ Ｐゴシック" pitchFamily="50" charset="-128"/>
        </a:defRPr>
      </a:lvl8pPr>
      <a:lvl9pPr marL="1828800" algn="l" rtl="0" fontAlgn="base">
        <a:spcBef>
          <a:spcPct val="0"/>
        </a:spcBef>
        <a:spcAft>
          <a:spcPct val="0"/>
        </a:spcAft>
        <a:defRPr kumimoji="1" sz="4400">
          <a:solidFill>
            <a:srgbClr val="000066"/>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59.bin"/><Relationship Id="rId7" Type="http://schemas.openxmlformats.org/officeDocument/2006/relationships/oleObject" Target="../embeddings/oleObject63.bin"/><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oleObject" Target="../embeddings/oleObject62.bin"/><Relationship Id="rId5" Type="http://schemas.openxmlformats.org/officeDocument/2006/relationships/oleObject" Target="../embeddings/oleObject61.bin"/><Relationship Id="rId4" Type="http://schemas.openxmlformats.org/officeDocument/2006/relationships/oleObject" Target="../embeddings/oleObject60.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64.bin"/><Relationship Id="rId2" Type="http://schemas.openxmlformats.org/officeDocument/2006/relationships/slideLayout" Target="../slideLayouts/slideLayout6.xml"/><Relationship Id="rId1" Type="http://schemas.openxmlformats.org/officeDocument/2006/relationships/vmlDrawing" Target="../drawings/vmlDrawing8.vml"/><Relationship Id="rId6" Type="http://schemas.openxmlformats.org/officeDocument/2006/relationships/oleObject" Target="../embeddings/oleObject67.bin"/><Relationship Id="rId5" Type="http://schemas.openxmlformats.org/officeDocument/2006/relationships/oleObject" Target="../embeddings/oleObject66.bin"/><Relationship Id="rId4" Type="http://schemas.openxmlformats.org/officeDocument/2006/relationships/oleObject" Target="../embeddings/oleObject65.bin"/></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73.bin"/><Relationship Id="rId13" Type="http://schemas.openxmlformats.org/officeDocument/2006/relationships/oleObject" Target="../embeddings/oleObject78.bin"/><Relationship Id="rId18" Type="http://schemas.openxmlformats.org/officeDocument/2006/relationships/oleObject" Target="../embeddings/oleObject83.bin"/><Relationship Id="rId3" Type="http://schemas.openxmlformats.org/officeDocument/2006/relationships/oleObject" Target="../embeddings/oleObject68.bin"/><Relationship Id="rId21" Type="http://schemas.openxmlformats.org/officeDocument/2006/relationships/oleObject" Target="../embeddings/oleObject86.bin"/><Relationship Id="rId7" Type="http://schemas.openxmlformats.org/officeDocument/2006/relationships/oleObject" Target="../embeddings/oleObject72.bin"/><Relationship Id="rId12" Type="http://schemas.openxmlformats.org/officeDocument/2006/relationships/oleObject" Target="../embeddings/oleObject77.bin"/><Relationship Id="rId17" Type="http://schemas.openxmlformats.org/officeDocument/2006/relationships/oleObject" Target="../embeddings/oleObject82.bin"/><Relationship Id="rId2" Type="http://schemas.openxmlformats.org/officeDocument/2006/relationships/slideLayout" Target="../slideLayouts/slideLayout6.xml"/><Relationship Id="rId16" Type="http://schemas.openxmlformats.org/officeDocument/2006/relationships/oleObject" Target="../embeddings/oleObject81.bin"/><Relationship Id="rId20" Type="http://schemas.openxmlformats.org/officeDocument/2006/relationships/oleObject" Target="../embeddings/oleObject85.bin"/><Relationship Id="rId1" Type="http://schemas.openxmlformats.org/officeDocument/2006/relationships/vmlDrawing" Target="../drawings/vmlDrawing9.vml"/><Relationship Id="rId6" Type="http://schemas.openxmlformats.org/officeDocument/2006/relationships/oleObject" Target="../embeddings/oleObject71.bin"/><Relationship Id="rId11" Type="http://schemas.openxmlformats.org/officeDocument/2006/relationships/oleObject" Target="../embeddings/oleObject76.bin"/><Relationship Id="rId5" Type="http://schemas.openxmlformats.org/officeDocument/2006/relationships/oleObject" Target="../embeddings/oleObject70.bin"/><Relationship Id="rId15" Type="http://schemas.openxmlformats.org/officeDocument/2006/relationships/oleObject" Target="../embeddings/oleObject80.bin"/><Relationship Id="rId10" Type="http://schemas.openxmlformats.org/officeDocument/2006/relationships/oleObject" Target="../embeddings/oleObject75.bin"/><Relationship Id="rId19" Type="http://schemas.openxmlformats.org/officeDocument/2006/relationships/oleObject" Target="../embeddings/oleObject84.bin"/><Relationship Id="rId4" Type="http://schemas.openxmlformats.org/officeDocument/2006/relationships/oleObject" Target="../embeddings/oleObject69.bin"/><Relationship Id="rId9" Type="http://schemas.openxmlformats.org/officeDocument/2006/relationships/oleObject" Target="../embeddings/oleObject74.bin"/><Relationship Id="rId14" Type="http://schemas.openxmlformats.org/officeDocument/2006/relationships/oleObject" Target="../embeddings/oleObject79.bin"/><Relationship Id="rId22" Type="http://schemas.openxmlformats.org/officeDocument/2006/relationships/oleObject" Target="../embeddings/oleObject87.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93.bin"/><Relationship Id="rId13" Type="http://schemas.openxmlformats.org/officeDocument/2006/relationships/oleObject" Target="../embeddings/oleObject98.bin"/><Relationship Id="rId18" Type="http://schemas.openxmlformats.org/officeDocument/2006/relationships/oleObject" Target="../embeddings/oleObject103.bin"/><Relationship Id="rId3" Type="http://schemas.openxmlformats.org/officeDocument/2006/relationships/oleObject" Target="../embeddings/oleObject88.bin"/><Relationship Id="rId7" Type="http://schemas.openxmlformats.org/officeDocument/2006/relationships/oleObject" Target="../embeddings/oleObject92.bin"/><Relationship Id="rId12" Type="http://schemas.openxmlformats.org/officeDocument/2006/relationships/oleObject" Target="../embeddings/oleObject97.bin"/><Relationship Id="rId17" Type="http://schemas.openxmlformats.org/officeDocument/2006/relationships/oleObject" Target="../embeddings/oleObject102.bin"/><Relationship Id="rId2" Type="http://schemas.openxmlformats.org/officeDocument/2006/relationships/slideLayout" Target="../slideLayouts/slideLayout7.xml"/><Relationship Id="rId16" Type="http://schemas.openxmlformats.org/officeDocument/2006/relationships/oleObject" Target="../embeddings/oleObject101.bin"/><Relationship Id="rId20" Type="http://schemas.openxmlformats.org/officeDocument/2006/relationships/oleObject" Target="../embeddings/oleObject105.bin"/><Relationship Id="rId1" Type="http://schemas.openxmlformats.org/officeDocument/2006/relationships/vmlDrawing" Target="../drawings/vmlDrawing10.vml"/><Relationship Id="rId6" Type="http://schemas.openxmlformats.org/officeDocument/2006/relationships/oleObject" Target="../embeddings/oleObject91.bin"/><Relationship Id="rId11" Type="http://schemas.openxmlformats.org/officeDocument/2006/relationships/oleObject" Target="../embeddings/oleObject96.bin"/><Relationship Id="rId5" Type="http://schemas.openxmlformats.org/officeDocument/2006/relationships/oleObject" Target="../embeddings/oleObject90.bin"/><Relationship Id="rId15" Type="http://schemas.openxmlformats.org/officeDocument/2006/relationships/oleObject" Target="../embeddings/oleObject100.bin"/><Relationship Id="rId10" Type="http://schemas.openxmlformats.org/officeDocument/2006/relationships/oleObject" Target="../embeddings/oleObject95.bin"/><Relationship Id="rId19" Type="http://schemas.openxmlformats.org/officeDocument/2006/relationships/oleObject" Target="../embeddings/oleObject104.bin"/><Relationship Id="rId4" Type="http://schemas.openxmlformats.org/officeDocument/2006/relationships/oleObject" Target="../embeddings/oleObject89.bin"/><Relationship Id="rId9" Type="http://schemas.openxmlformats.org/officeDocument/2006/relationships/oleObject" Target="../embeddings/oleObject94.bin"/><Relationship Id="rId14" Type="http://schemas.openxmlformats.org/officeDocument/2006/relationships/oleObject" Target="../embeddings/oleObject99.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06.bin"/><Relationship Id="rId2" Type="http://schemas.openxmlformats.org/officeDocument/2006/relationships/slideLayout" Target="../slideLayouts/slideLayout6.xml"/><Relationship Id="rId1" Type="http://schemas.openxmlformats.org/officeDocument/2006/relationships/vmlDrawing" Target="../drawings/vmlDrawing11.vml"/><Relationship Id="rId5" Type="http://schemas.openxmlformats.org/officeDocument/2006/relationships/oleObject" Target="../embeddings/oleObject108.bin"/><Relationship Id="rId4" Type="http://schemas.openxmlformats.org/officeDocument/2006/relationships/oleObject" Target="../embeddings/oleObject107.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114.bin"/><Relationship Id="rId3" Type="http://schemas.openxmlformats.org/officeDocument/2006/relationships/oleObject" Target="../embeddings/oleObject109.bin"/><Relationship Id="rId7" Type="http://schemas.openxmlformats.org/officeDocument/2006/relationships/oleObject" Target="../embeddings/oleObject113.bin"/><Relationship Id="rId2" Type="http://schemas.openxmlformats.org/officeDocument/2006/relationships/slideLayout" Target="../slideLayouts/slideLayout6.xml"/><Relationship Id="rId1" Type="http://schemas.openxmlformats.org/officeDocument/2006/relationships/vmlDrawing" Target="../drawings/vmlDrawing12.vml"/><Relationship Id="rId6" Type="http://schemas.openxmlformats.org/officeDocument/2006/relationships/oleObject" Target="../embeddings/oleObject112.bin"/><Relationship Id="rId5" Type="http://schemas.openxmlformats.org/officeDocument/2006/relationships/oleObject" Target="../embeddings/oleObject111.bin"/><Relationship Id="rId10" Type="http://schemas.openxmlformats.org/officeDocument/2006/relationships/oleObject" Target="../embeddings/oleObject116.bin"/><Relationship Id="rId4" Type="http://schemas.openxmlformats.org/officeDocument/2006/relationships/oleObject" Target="../embeddings/oleObject110.bin"/><Relationship Id="rId9" Type="http://schemas.openxmlformats.org/officeDocument/2006/relationships/oleObject" Target="../embeddings/oleObject115.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122.bin"/><Relationship Id="rId3" Type="http://schemas.openxmlformats.org/officeDocument/2006/relationships/oleObject" Target="../embeddings/oleObject117.bin"/><Relationship Id="rId7" Type="http://schemas.openxmlformats.org/officeDocument/2006/relationships/oleObject" Target="../embeddings/oleObject121.bin"/><Relationship Id="rId2" Type="http://schemas.openxmlformats.org/officeDocument/2006/relationships/slideLayout" Target="../slideLayouts/slideLayout6.xml"/><Relationship Id="rId1" Type="http://schemas.openxmlformats.org/officeDocument/2006/relationships/vmlDrawing" Target="../drawings/vmlDrawing13.vml"/><Relationship Id="rId6" Type="http://schemas.openxmlformats.org/officeDocument/2006/relationships/oleObject" Target="../embeddings/oleObject120.bin"/><Relationship Id="rId5" Type="http://schemas.openxmlformats.org/officeDocument/2006/relationships/oleObject" Target="../embeddings/oleObject119.bin"/><Relationship Id="rId4" Type="http://schemas.openxmlformats.org/officeDocument/2006/relationships/oleObject" Target="../embeddings/oleObject118.bin"/><Relationship Id="rId9" Type="http://schemas.openxmlformats.org/officeDocument/2006/relationships/oleObject" Target="../embeddings/oleObject123.bin"/></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129.bin"/><Relationship Id="rId3" Type="http://schemas.openxmlformats.org/officeDocument/2006/relationships/oleObject" Target="../embeddings/oleObject124.bin"/><Relationship Id="rId7" Type="http://schemas.openxmlformats.org/officeDocument/2006/relationships/oleObject" Target="../embeddings/oleObject128.bin"/><Relationship Id="rId2" Type="http://schemas.openxmlformats.org/officeDocument/2006/relationships/slideLayout" Target="../slideLayouts/slideLayout6.xml"/><Relationship Id="rId1" Type="http://schemas.openxmlformats.org/officeDocument/2006/relationships/vmlDrawing" Target="../drawings/vmlDrawing14.vml"/><Relationship Id="rId6" Type="http://schemas.openxmlformats.org/officeDocument/2006/relationships/oleObject" Target="../embeddings/oleObject127.bin"/><Relationship Id="rId5" Type="http://schemas.openxmlformats.org/officeDocument/2006/relationships/oleObject" Target="../embeddings/oleObject126.bin"/><Relationship Id="rId4" Type="http://schemas.openxmlformats.org/officeDocument/2006/relationships/oleObject" Target="../embeddings/oleObject125.bin"/><Relationship Id="rId9" Type="http://schemas.openxmlformats.org/officeDocument/2006/relationships/oleObject" Target="../embeddings/oleObject130.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136.bin"/><Relationship Id="rId3" Type="http://schemas.openxmlformats.org/officeDocument/2006/relationships/oleObject" Target="../embeddings/oleObject131.bin"/><Relationship Id="rId7" Type="http://schemas.openxmlformats.org/officeDocument/2006/relationships/oleObject" Target="../embeddings/oleObject135.bin"/><Relationship Id="rId2" Type="http://schemas.openxmlformats.org/officeDocument/2006/relationships/slideLayout" Target="../slideLayouts/slideLayout6.xml"/><Relationship Id="rId1" Type="http://schemas.openxmlformats.org/officeDocument/2006/relationships/vmlDrawing" Target="../drawings/vmlDrawing15.vml"/><Relationship Id="rId6" Type="http://schemas.openxmlformats.org/officeDocument/2006/relationships/oleObject" Target="../embeddings/oleObject134.bin"/><Relationship Id="rId5" Type="http://schemas.openxmlformats.org/officeDocument/2006/relationships/oleObject" Target="../embeddings/oleObject133.bin"/><Relationship Id="rId4" Type="http://schemas.openxmlformats.org/officeDocument/2006/relationships/oleObject" Target="../embeddings/oleObject132.bin"/></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142.bin"/><Relationship Id="rId3" Type="http://schemas.openxmlformats.org/officeDocument/2006/relationships/oleObject" Target="../embeddings/oleObject137.bin"/><Relationship Id="rId7" Type="http://schemas.openxmlformats.org/officeDocument/2006/relationships/oleObject" Target="../embeddings/oleObject141.bin"/><Relationship Id="rId2" Type="http://schemas.openxmlformats.org/officeDocument/2006/relationships/slideLayout" Target="../slideLayouts/slideLayout6.xml"/><Relationship Id="rId1" Type="http://schemas.openxmlformats.org/officeDocument/2006/relationships/vmlDrawing" Target="../drawings/vmlDrawing16.vml"/><Relationship Id="rId6" Type="http://schemas.openxmlformats.org/officeDocument/2006/relationships/oleObject" Target="../embeddings/oleObject140.bin"/><Relationship Id="rId5" Type="http://schemas.openxmlformats.org/officeDocument/2006/relationships/oleObject" Target="../embeddings/oleObject139.bin"/><Relationship Id="rId10" Type="http://schemas.openxmlformats.org/officeDocument/2006/relationships/oleObject" Target="../embeddings/oleObject144.bin"/><Relationship Id="rId4" Type="http://schemas.openxmlformats.org/officeDocument/2006/relationships/oleObject" Target="../embeddings/oleObject138.bin"/><Relationship Id="rId9" Type="http://schemas.openxmlformats.org/officeDocument/2006/relationships/oleObject" Target="../embeddings/oleObject143.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45.bin"/><Relationship Id="rId7" Type="http://schemas.openxmlformats.org/officeDocument/2006/relationships/oleObject" Target="../embeddings/oleObject149.bin"/><Relationship Id="rId2" Type="http://schemas.openxmlformats.org/officeDocument/2006/relationships/slideLayout" Target="../slideLayouts/slideLayout6.xml"/><Relationship Id="rId1" Type="http://schemas.openxmlformats.org/officeDocument/2006/relationships/vmlDrawing" Target="../drawings/vmlDrawing17.vml"/><Relationship Id="rId6" Type="http://schemas.openxmlformats.org/officeDocument/2006/relationships/oleObject" Target="../embeddings/oleObject148.bin"/><Relationship Id="rId5" Type="http://schemas.openxmlformats.org/officeDocument/2006/relationships/oleObject" Target="../embeddings/oleObject147.bin"/><Relationship Id="rId4" Type="http://schemas.openxmlformats.org/officeDocument/2006/relationships/oleObject" Target="../embeddings/oleObject146.bin"/></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155.bin"/><Relationship Id="rId3" Type="http://schemas.openxmlformats.org/officeDocument/2006/relationships/oleObject" Target="../embeddings/oleObject150.bin"/><Relationship Id="rId7" Type="http://schemas.openxmlformats.org/officeDocument/2006/relationships/oleObject" Target="../embeddings/oleObject154.bin"/><Relationship Id="rId2" Type="http://schemas.openxmlformats.org/officeDocument/2006/relationships/slideLayout" Target="../slideLayouts/slideLayout6.xml"/><Relationship Id="rId1" Type="http://schemas.openxmlformats.org/officeDocument/2006/relationships/vmlDrawing" Target="../drawings/vmlDrawing18.vml"/><Relationship Id="rId6" Type="http://schemas.openxmlformats.org/officeDocument/2006/relationships/oleObject" Target="../embeddings/oleObject153.bin"/><Relationship Id="rId5" Type="http://schemas.openxmlformats.org/officeDocument/2006/relationships/oleObject" Target="../embeddings/oleObject152.bin"/><Relationship Id="rId4" Type="http://schemas.openxmlformats.org/officeDocument/2006/relationships/oleObject" Target="../embeddings/oleObject151.bin"/><Relationship Id="rId9" Type="http://schemas.openxmlformats.org/officeDocument/2006/relationships/oleObject" Target="../embeddings/oleObject156.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162.bin"/><Relationship Id="rId13" Type="http://schemas.openxmlformats.org/officeDocument/2006/relationships/oleObject" Target="../embeddings/oleObject167.bin"/><Relationship Id="rId18" Type="http://schemas.openxmlformats.org/officeDocument/2006/relationships/oleObject" Target="../embeddings/oleObject172.bin"/><Relationship Id="rId3" Type="http://schemas.openxmlformats.org/officeDocument/2006/relationships/oleObject" Target="../embeddings/oleObject157.bin"/><Relationship Id="rId7" Type="http://schemas.openxmlformats.org/officeDocument/2006/relationships/oleObject" Target="../embeddings/oleObject161.bin"/><Relationship Id="rId12" Type="http://schemas.openxmlformats.org/officeDocument/2006/relationships/oleObject" Target="../embeddings/oleObject166.bin"/><Relationship Id="rId17" Type="http://schemas.openxmlformats.org/officeDocument/2006/relationships/oleObject" Target="../embeddings/oleObject171.bin"/><Relationship Id="rId2" Type="http://schemas.openxmlformats.org/officeDocument/2006/relationships/slideLayout" Target="../slideLayouts/slideLayout6.xml"/><Relationship Id="rId16" Type="http://schemas.openxmlformats.org/officeDocument/2006/relationships/oleObject" Target="../embeddings/oleObject170.bin"/><Relationship Id="rId20" Type="http://schemas.openxmlformats.org/officeDocument/2006/relationships/oleObject" Target="../embeddings/oleObject174.bin"/><Relationship Id="rId1" Type="http://schemas.openxmlformats.org/officeDocument/2006/relationships/vmlDrawing" Target="../drawings/vmlDrawing19.vml"/><Relationship Id="rId6" Type="http://schemas.openxmlformats.org/officeDocument/2006/relationships/oleObject" Target="../embeddings/oleObject160.bin"/><Relationship Id="rId11" Type="http://schemas.openxmlformats.org/officeDocument/2006/relationships/oleObject" Target="../embeddings/oleObject165.bin"/><Relationship Id="rId5" Type="http://schemas.openxmlformats.org/officeDocument/2006/relationships/oleObject" Target="../embeddings/oleObject159.bin"/><Relationship Id="rId15" Type="http://schemas.openxmlformats.org/officeDocument/2006/relationships/oleObject" Target="../embeddings/oleObject169.bin"/><Relationship Id="rId10" Type="http://schemas.openxmlformats.org/officeDocument/2006/relationships/oleObject" Target="../embeddings/oleObject164.bin"/><Relationship Id="rId19" Type="http://schemas.openxmlformats.org/officeDocument/2006/relationships/oleObject" Target="../embeddings/oleObject173.bin"/><Relationship Id="rId4" Type="http://schemas.openxmlformats.org/officeDocument/2006/relationships/oleObject" Target="../embeddings/oleObject158.bin"/><Relationship Id="rId9" Type="http://schemas.openxmlformats.org/officeDocument/2006/relationships/oleObject" Target="../embeddings/oleObject163.bin"/><Relationship Id="rId14" Type="http://schemas.openxmlformats.org/officeDocument/2006/relationships/oleObject" Target="../embeddings/oleObject168.bin"/></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180.bin"/><Relationship Id="rId13" Type="http://schemas.openxmlformats.org/officeDocument/2006/relationships/oleObject" Target="../embeddings/oleObject185.bin"/><Relationship Id="rId18" Type="http://schemas.openxmlformats.org/officeDocument/2006/relationships/oleObject" Target="../embeddings/oleObject190.bin"/><Relationship Id="rId3" Type="http://schemas.openxmlformats.org/officeDocument/2006/relationships/oleObject" Target="../embeddings/oleObject175.bin"/><Relationship Id="rId21" Type="http://schemas.openxmlformats.org/officeDocument/2006/relationships/oleObject" Target="../embeddings/oleObject193.bin"/><Relationship Id="rId7" Type="http://schemas.openxmlformats.org/officeDocument/2006/relationships/oleObject" Target="../embeddings/oleObject179.bin"/><Relationship Id="rId12" Type="http://schemas.openxmlformats.org/officeDocument/2006/relationships/oleObject" Target="../embeddings/oleObject184.bin"/><Relationship Id="rId17" Type="http://schemas.openxmlformats.org/officeDocument/2006/relationships/oleObject" Target="../embeddings/oleObject189.bin"/><Relationship Id="rId25" Type="http://schemas.openxmlformats.org/officeDocument/2006/relationships/oleObject" Target="../embeddings/oleObject197.bin"/><Relationship Id="rId2" Type="http://schemas.openxmlformats.org/officeDocument/2006/relationships/slideLayout" Target="../slideLayouts/slideLayout6.xml"/><Relationship Id="rId16" Type="http://schemas.openxmlformats.org/officeDocument/2006/relationships/oleObject" Target="../embeddings/oleObject188.bin"/><Relationship Id="rId20" Type="http://schemas.openxmlformats.org/officeDocument/2006/relationships/oleObject" Target="../embeddings/oleObject192.bin"/><Relationship Id="rId1" Type="http://schemas.openxmlformats.org/officeDocument/2006/relationships/vmlDrawing" Target="../drawings/vmlDrawing20.vml"/><Relationship Id="rId6" Type="http://schemas.openxmlformats.org/officeDocument/2006/relationships/oleObject" Target="../embeddings/oleObject178.bin"/><Relationship Id="rId11" Type="http://schemas.openxmlformats.org/officeDocument/2006/relationships/oleObject" Target="../embeddings/oleObject183.bin"/><Relationship Id="rId24" Type="http://schemas.openxmlformats.org/officeDocument/2006/relationships/oleObject" Target="../embeddings/oleObject196.bin"/><Relationship Id="rId5" Type="http://schemas.openxmlformats.org/officeDocument/2006/relationships/oleObject" Target="../embeddings/oleObject177.bin"/><Relationship Id="rId15" Type="http://schemas.openxmlformats.org/officeDocument/2006/relationships/oleObject" Target="../embeddings/oleObject187.bin"/><Relationship Id="rId23" Type="http://schemas.openxmlformats.org/officeDocument/2006/relationships/oleObject" Target="../embeddings/oleObject195.bin"/><Relationship Id="rId10" Type="http://schemas.openxmlformats.org/officeDocument/2006/relationships/oleObject" Target="../embeddings/oleObject182.bin"/><Relationship Id="rId19" Type="http://schemas.openxmlformats.org/officeDocument/2006/relationships/oleObject" Target="../embeddings/oleObject191.bin"/><Relationship Id="rId4" Type="http://schemas.openxmlformats.org/officeDocument/2006/relationships/oleObject" Target="../embeddings/oleObject176.bin"/><Relationship Id="rId9" Type="http://schemas.openxmlformats.org/officeDocument/2006/relationships/oleObject" Target="../embeddings/oleObject181.bin"/><Relationship Id="rId14" Type="http://schemas.openxmlformats.org/officeDocument/2006/relationships/oleObject" Target="../embeddings/oleObject186.bin"/><Relationship Id="rId22" Type="http://schemas.openxmlformats.org/officeDocument/2006/relationships/oleObject" Target="../embeddings/oleObject194.bin"/></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203.bin"/><Relationship Id="rId13" Type="http://schemas.openxmlformats.org/officeDocument/2006/relationships/oleObject" Target="../embeddings/oleObject208.bin"/><Relationship Id="rId18" Type="http://schemas.openxmlformats.org/officeDocument/2006/relationships/oleObject" Target="../embeddings/oleObject213.bin"/><Relationship Id="rId3" Type="http://schemas.openxmlformats.org/officeDocument/2006/relationships/oleObject" Target="../embeddings/oleObject198.bin"/><Relationship Id="rId21" Type="http://schemas.openxmlformats.org/officeDocument/2006/relationships/oleObject" Target="../embeddings/oleObject216.bin"/><Relationship Id="rId7" Type="http://schemas.openxmlformats.org/officeDocument/2006/relationships/oleObject" Target="../embeddings/oleObject202.bin"/><Relationship Id="rId12" Type="http://schemas.openxmlformats.org/officeDocument/2006/relationships/oleObject" Target="../embeddings/oleObject207.bin"/><Relationship Id="rId17" Type="http://schemas.openxmlformats.org/officeDocument/2006/relationships/oleObject" Target="../embeddings/oleObject212.bin"/><Relationship Id="rId2" Type="http://schemas.openxmlformats.org/officeDocument/2006/relationships/slideLayout" Target="../slideLayouts/slideLayout6.xml"/><Relationship Id="rId16" Type="http://schemas.openxmlformats.org/officeDocument/2006/relationships/oleObject" Target="../embeddings/oleObject211.bin"/><Relationship Id="rId20" Type="http://schemas.openxmlformats.org/officeDocument/2006/relationships/oleObject" Target="../embeddings/oleObject215.bin"/><Relationship Id="rId1" Type="http://schemas.openxmlformats.org/officeDocument/2006/relationships/vmlDrawing" Target="../drawings/vmlDrawing21.vml"/><Relationship Id="rId6" Type="http://schemas.openxmlformats.org/officeDocument/2006/relationships/oleObject" Target="../embeddings/oleObject201.bin"/><Relationship Id="rId11" Type="http://schemas.openxmlformats.org/officeDocument/2006/relationships/oleObject" Target="../embeddings/oleObject206.bin"/><Relationship Id="rId24" Type="http://schemas.openxmlformats.org/officeDocument/2006/relationships/oleObject" Target="../embeddings/oleObject219.bin"/><Relationship Id="rId5" Type="http://schemas.openxmlformats.org/officeDocument/2006/relationships/oleObject" Target="../embeddings/oleObject200.bin"/><Relationship Id="rId15" Type="http://schemas.openxmlformats.org/officeDocument/2006/relationships/oleObject" Target="../embeddings/oleObject210.bin"/><Relationship Id="rId23" Type="http://schemas.openxmlformats.org/officeDocument/2006/relationships/oleObject" Target="../embeddings/oleObject218.bin"/><Relationship Id="rId10" Type="http://schemas.openxmlformats.org/officeDocument/2006/relationships/oleObject" Target="../embeddings/oleObject205.bin"/><Relationship Id="rId19" Type="http://schemas.openxmlformats.org/officeDocument/2006/relationships/oleObject" Target="../embeddings/oleObject214.bin"/><Relationship Id="rId4" Type="http://schemas.openxmlformats.org/officeDocument/2006/relationships/oleObject" Target="../embeddings/oleObject199.bin"/><Relationship Id="rId9" Type="http://schemas.openxmlformats.org/officeDocument/2006/relationships/oleObject" Target="../embeddings/oleObject204.bin"/><Relationship Id="rId14" Type="http://schemas.openxmlformats.org/officeDocument/2006/relationships/oleObject" Target="../embeddings/oleObject209.bin"/><Relationship Id="rId22" Type="http://schemas.openxmlformats.org/officeDocument/2006/relationships/oleObject" Target="../embeddings/oleObject217.bin"/></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20.bin"/><Relationship Id="rId2" Type="http://schemas.openxmlformats.org/officeDocument/2006/relationships/slideLayout" Target="../slideLayouts/slideLayout6.xml"/><Relationship Id="rId1" Type="http://schemas.openxmlformats.org/officeDocument/2006/relationships/vmlDrawing" Target="../drawings/vmlDrawing22.vml"/><Relationship Id="rId5" Type="http://schemas.openxmlformats.org/officeDocument/2006/relationships/oleObject" Target="../embeddings/oleObject222.bin"/><Relationship Id="rId4" Type="http://schemas.openxmlformats.org/officeDocument/2006/relationships/oleObject" Target="../embeddings/oleObject221.bin"/></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228.bin"/><Relationship Id="rId13" Type="http://schemas.openxmlformats.org/officeDocument/2006/relationships/oleObject" Target="../embeddings/oleObject233.bin"/><Relationship Id="rId18" Type="http://schemas.openxmlformats.org/officeDocument/2006/relationships/oleObject" Target="../embeddings/oleObject238.bin"/><Relationship Id="rId26" Type="http://schemas.openxmlformats.org/officeDocument/2006/relationships/oleObject" Target="../embeddings/oleObject246.bin"/><Relationship Id="rId3" Type="http://schemas.openxmlformats.org/officeDocument/2006/relationships/oleObject" Target="../embeddings/oleObject223.bin"/><Relationship Id="rId21" Type="http://schemas.openxmlformats.org/officeDocument/2006/relationships/oleObject" Target="../embeddings/oleObject241.bin"/><Relationship Id="rId34" Type="http://schemas.openxmlformats.org/officeDocument/2006/relationships/oleObject" Target="../embeddings/oleObject254.bin"/><Relationship Id="rId7" Type="http://schemas.openxmlformats.org/officeDocument/2006/relationships/oleObject" Target="../embeddings/oleObject227.bin"/><Relationship Id="rId12" Type="http://schemas.openxmlformats.org/officeDocument/2006/relationships/oleObject" Target="../embeddings/oleObject232.bin"/><Relationship Id="rId17" Type="http://schemas.openxmlformats.org/officeDocument/2006/relationships/oleObject" Target="../embeddings/oleObject237.bin"/><Relationship Id="rId25" Type="http://schemas.openxmlformats.org/officeDocument/2006/relationships/oleObject" Target="../embeddings/oleObject245.bin"/><Relationship Id="rId33" Type="http://schemas.openxmlformats.org/officeDocument/2006/relationships/oleObject" Target="../embeddings/oleObject253.bin"/><Relationship Id="rId2" Type="http://schemas.openxmlformats.org/officeDocument/2006/relationships/slideLayout" Target="../slideLayouts/slideLayout7.xml"/><Relationship Id="rId16" Type="http://schemas.openxmlformats.org/officeDocument/2006/relationships/oleObject" Target="../embeddings/oleObject236.bin"/><Relationship Id="rId20" Type="http://schemas.openxmlformats.org/officeDocument/2006/relationships/oleObject" Target="../embeddings/oleObject240.bin"/><Relationship Id="rId29" Type="http://schemas.openxmlformats.org/officeDocument/2006/relationships/oleObject" Target="../embeddings/oleObject249.bin"/><Relationship Id="rId1" Type="http://schemas.openxmlformats.org/officeDocument/2006/relationships/vmlDrawing" Target="../drawings/vmlDrawing23.vml"/><Relationship Id="rId6" Type="http://schemas.openxmlformats.org/officeDocument/2006/relationships/oleObject" Target="../embeddings/oleObject226.bin"/><Relationship Id="rId11" Type="http://schemas.openxmlformats.org/officeDocument/2006/relationships/oleObject" Target="../embeddings/oleObject231.bin"/><Relationship Id="rId24" Type="http://schemas.openxmlformats.org/officeDocument/2006/relationships/oleObject" Target="../embeddings/oleObject244.bin"/><Relationship Id="rId32" Type="http://schemas.openxmlformats.org/officeDocument/2006/relationships/oleObject" Target="../embeddings/oleObject252.bin"/><Relationship Id="rId5" Type="http://schemas.openxmlformats.org/officeDocument/2006/relationships/oleObject" Target="../embeddings/oleObject225.bin"/><Relationship Id="rId15" Type="http://schemas.openxmlformats.org/officeDocument/2006/relationships/oleObject" Target="../embeddings/oleObject235.bin"/><Relationship Id="rId23" Type="http://schemas.openxmlformats.org/officeDocument/2006/relationships/oleObject" Target="../embeddings/oleObject243.bin"/><Relationship Id="rId28" Type="http://schemas.openxmlformats.org/officeDocument/2006/relationships/oleObject" Target="../embeddings/oleObject248.bin"/><Relationship Id="rId10" Type="http://schemas.openxmlformats.org/officeDocument/2006/relationships/oleObject" Target="../embeddings/oleObject230.bin"/><Relationship Id="rId19" Type="http://schemas.openxmlformats.org/officeDocument/2006/relationships/oleObject" Target="../embeddings/oleObject239.bin"/><Relationship Id="rId31" Type="http://schemas.openxmlformats.org/officeDocument/2006/relationships/oleObject" Target="../embeddings/oleObject251.bin"/><Relationship Id="rId4" Type="http://schemas.openxmlformats.org/officeDocument/2006/relationships/oleObject" Target="../embeddings/oleObject224.bin"/><Relationship Id="rId9" Type="http://schemas.openxmlformats.org/officeDocument/2006/relationships/oleObject" Target="../embeddings/oleObject229.bin"/><Relationship Id="rId14" Type="http://schemas.openxmlformats.org/officeDocument/2006/relationships/oleObject" Target="../embeddings/oleObject234.bin"/><Relationship Id="rId22" Type="http://schemas.openxmlformats.org/officeDocument/2006/relationships/oleObject" Target="../embeddings/oleObject242.bin"/><Relationship Id="rId27" Type="http://schemas.openxmlformats.org/officeDocument/2006/relationships/oleObject" Target="../embeddings/oleObject247.bin"/><Relationship Id="rId30" Type="http://schemas.openxmlformats.org/officeDocument/2006/relationships/oleObject" Target="../embeddings/oleObject250.bin"/></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55.bin"/><Relationship Id="rId7" Type="http://schemas.openxmlformats.org/officeDocument/2006/relationships/oleObject" Target="../embeddings/oleObject259.bin"/><Relationship Id="rId2" Type="http://schemas.openxmlformats.org/officeDocument/2006/relationships/slideLayout" Target="../slideLayouts/slideLayout7.xml"/><Relationship Id="rId1" Type="http://schemas.openxmlformats.org/officeDocument/2006/relationships/vmlDrawing" Target="../drawings/vmlDrawing24.vml"/><Relationship Id="rId6" Type="http://schemas.openxmlformats.org/officeDocument/2006/relationships/oleObject" Target="../embeddings/oleObject258.bin"/><Relationship Id="rId5" Type="http://schemas.openxmlformats.org/officeDocument/2006/relationships/oleObject" Target="../embeddings/oleObject257.bin"/><Relationship Id="rId4" Type="http://schemas.openxmlformats.org/officeDocument/2006/relationships/oleObject" Target="../embeddings/oleObject256.bin"/></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265.bin"/><Relationship Id="rId3" Type="http://schemas.openxmlformats.org/officeDocument/2006/relationships/oleObject" Target="../embeddings/oleObject260.bin"/><Relationship Id="rId7" Type="http://schemas.openxmlformats.org/officeDocument/2006/relationships/oleObject" Target="../embeddings/oleObject264.bin"/><Relationship Id="rId2" Type="http://schemas.openxmlformats.org/officeDocument/2006/relationships/slideLayout" Target="../slideLayouts/slideLayout6.xml"/><Relationship Id="rId1" Type="http://schemas.openxmlformats.org/officeDocument/2006/relationships/vmlDrawing" Target="../drawings/vmlDrawing25.vml"/><Relationship Id="rId6" Type="http://schemas.openxmlformats.org/officeDocument/2006/relationships/oleObject" Target="../embeddings/oleObject263.bin"/><Relationship Id="rId5" Type="http://schemas.openxmlformats.org/officeDocument/2006/relationships/oleObject" Target="../embeddings/oleObject262.bin"/><Relationship Id="rId4" Type="http://schemas.openxmlformats.org/officeDocument/2006/relationships/oleObject" Target="../embeddings/oleObject26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271.bin"/><Relationship Id="rId3" Type="http://schemas.openxmlformats.org/officeDocument/2006/relationships/oleObject" Target="../embeddings/oleObject266.bin"/><Relationship Id="rId7" Type="http://schemas.openxmlformats.org/officeDocument/2006/relationships/oleObject" Target="../embeddings/oleObject270.bin"/><Relationship Id="rId2" Type="http://schemas.openxmlformats.org/officeDocument/2006/relationships/slideLayout" Target="../slideLayouts/slideLayout6.xml"/><Relationship Id="rId1" Type="http://schemas.openxmlformats.org/officeDocument/2006/relationships/vmlDrawing" Target="../drawings/vmlDrawing26.vml"/><Relationship Id="rId6" Type="http://schemas.openxmlformats.org/officeDocument/2006/relationships/oleObject" Target="../embeddings/oleObject269.bin"/><Relationship Id="rId11" Type="http://schemas.openxmlformats.org/officeDocument/2006/relationships/oleObject" Target="../embeddings/oleObject274.bin"/><Relationship Id="rId5" Type="http://schemas.openxmlformats.org/officeDocument/2006/relationships/oleObject" Target="../embeddings/oleObject268.bin"/><Relationship Id="rId10" Type="http://schemas.openxmlformats.org/officeDocument/2006/relationships/oleObject" Target="../embeddings/oleObject273.bin"/><Relationship Id="rId4" Type="http://schemas.openxmlformats.org/officeDocument/2006/relationships/oleObject" Target="../embeddings/oleObject267.bin"/><Relationship Id="rId9" Type="http://schemas.openxmlformats.org/officeDocument/2006/relationships/oleObject" Target="../embeddings/oleObject272.bin"/></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275.bin"/><Relationship Id="rId2" Type="http://schemas.openxmlformats.org/officeDocument/2006/relationships/slideLayout" Target="../slideLayouts/slideLayout6.xml"/><Relationship Id="rId1" Type="http://schemas.openxmlformats.org/officeDocument/2006/relationships/vmlDrawing" Target="../drawings/vmlDrawing27.vml"/><Relationship Id="rId6" Type="http://schemas.openxmlformats.org/officeDocument/2006/relationships/oleObject" Target="../embeddings/oleObject278.bin"/><Relationship Id="rId5" Type="http://schemas.openxmlformats.org/officeDocument/2006/relationships/oleObject" Target="../embeddings/oleObject277.bin"/><Relationship Id="rId4" Type="http://schemas.openxmlformats.org/officeDocument/2006/relationships/oleObject" Target="../embeddings/oleObject276.bin"/></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284.bin"/><Relationship Id="rId13" Type="http://schemas.openxmlformats.org/officeDocument/2006/relationships/oleObject" Target="../embeddings/oleObject289.bin"/><Relationship Id="rId18" Type="http://schemas.openxmlformats.org/officeDocument/2006/relationships/oleObject" Target="../embeddings/oleObject294.bin"/><Relationship Id="rId3" Type="http://schemas.openxmlformats.org/officeDocument/2006/relationships/oleObject" Target="../embeddings/oleObject279.bin"/><Relationship Id="rId21" Type="http://schemas.openxmlformats.org/officeDocument/2006/relationships/oleObject" Target="../embeddings/oleObject297.bin"/><Relationship Id="rId7" Type="http://schemas.openxmlformats.org/officeDocument/2006/relationships/oleObject" Target="../embeddings/oleObject283.bin"/><Relationship Id="rId12" Type="http://schemas.openxmlformats.org/officeDocument/2006/relationships/oleObject" Target="../embeddings/oleObject288.bin"/><Relationship Id="rId17" Type="http://schemas.openxmlformats.org/officeDocument/2006/relationships/oleObject" Target="../embeddings/oleObject293.bin"/><Relationship Id="rId2" Type="http://schemas.openxmlformats.org/officeDocument/2006/relationships/slideLayout" Target="../slideLayouts/slideLayout6.xml"/><Relationship Id="rId16" Type="http://schemas.openxmlformats.org/officeDocument/2006/relationships/oleObject" Target="../embeddings/oleObject292.bin"/><Relationship Id="rId20" Type="http://schemas.openxmlformats.org/officeDocument/2006/relationships/oleObject" Target="../embeddings/oleObject296.bin"/><Relationship Id="rId1" Type="http://schemas.openxmlformats.org/officeDocument/2006/relationships/vmlDrawing" Target="../drawings/vmlDrawing28.vml"/><Relationship Id="rId6" Type="http://schemas.openxmlformats.org/officeDocument/2006/relationships/oleObject" Target="../embeddings/oleObject282.bin"/><Relationship Id="rId11" Type="http://schemas.openxmlformats.org/officeDocument/2006/relationships/oleObject" Target="../embeddings/oleObject287.bin"/><Relationship Id="rId5" Type="http://schemas.openxmlformats.org/officeDocument/2006/relationships/oleObject" Target="../embeddings/oleObject281.bin"/><Relationship Id="rId15" Type="http://schemas.openxmlformats.org/officeDocument/2006/relationships/oleObject" Target="../embeddings/oleObject291.bin"/><Relationship Id="rId23" Type="http://schemas.openxmlformats.org/officeDocument/2006/relationships/oleObject" Target="../embeddings/oleObject299.bin"/><Relationship Id="rId10" Type="http://schemas.openxmlformats.org/officeDocument/2006/relationships/oleObject" Target="../embeddings/oleObject286.bin"/><Relationship Id="rId19" Type="http://schemas.openxmlformats.org/officeDocument/2006/relationships/oleObject" Target="../embeddings/oleObject295.bin"/><Relationship Id="rId4" Type="http://schemas.openxmlformats.org/officeDocument/2006/relationships/oleObject" Target="../embeddings/oleObject280.bin"/><Relationship Id="rId9" Type="http://schemas.openxmlformats.org/officeDocument/2006/relationships/oleObject" Target="../embeddings/oleObject285.bin"/><Relationship Id="rId14" Type="http://schemas.openxmlformats.org/officeDocument/2006/relationships/oleObject" Target="../embeddings/oleObject290.bin"/><Relationship Id="rId22" Type="http://schemas.openxmlformats.org/officeDocument/2006/relationships/oleObject" Target="../embeddings/oleObject298.bin"/></Relationships>
</file>

<file path=ppt/slides/_rels/slide33.xml.rels><?xml version="1.0" encoding="UTF-8" standalone="yes"?>
<Relationships xmlns="http://schemas.openxmlformats.org/package/2006/relationships"><Relationship Id="rId8" Type="http://schemas.openxmlformats.org/officeDocument/2006/relationships/oleObject" Target="../embeddings/oleObject305.bin"/><Relationship Id="rId3" Type="http://schemas.openxmlformats.org/officeDocument/2006/relationships/oleObject" Target="../embeddings/oleObject300.bin"/><Relationship Id="rId7" Type="http://schemas.openxmlformats.org/officeDocument/2006/relationships/oleObject" Target="../embeddings/oleObject304.bin"/><Relationship Id="rId2" Type="http://schemas.openxmlformats.org/officeDocument/2006/relationships/slideLayout" Target="../slideLayouts/slideLayout6.xml"/><Relationship Id="rId1" Type="http://schemas.openxmlformats.org/officeDocument/2006/relationships/vmlDrawing" Target="../drawings/vmlDrawing29.vml"/><Relationship Id="rId6" Type="http://schemas.openxmlformats.org/officeDocument/2006/relationships/oleObject" Target="../embeddings/oleObject303.bin"/><Relationship Id="rId11" Type="http://schemas.openxmlformats.org/officeDocument/2006/relationships/oleObject" Target="../embeddings/oleObject308.bin"/><Relationship Id="rId5" Type="http://schemas.openxmlformats.org/officeDocument/2006/relationships/oleObject" Target="../embeddings/oleObject302.bin"/><Relationship Id="rId10" Type="http://schemas.openxmlformats.org/officeDocument/2006/relationships/oleObject" Target="../embeddings/oleObject307.bin"/><Relationship Id="rId4" Type="http://schemas.openxmlformats.org/officeDocument/2006/relationships/oleObject" Target="../embeddings/oleObject301.bin"/><Relationship Id="rId9" Type="http://schemas.openxmlformats.org/officeDocument/2006/relationships/oleObject" Target="../embeddings/oleObject306.bin"/></Relationships>
</file>

<file path=ppt/slides/_rels/slide34.xml.rels><?xml version="1.0" encoding="UTF-8" standalone="yes"?>
<Relationships xmlns="http://schemas.openxmlformats.org/package/2006/relationships"><Relationship Id="rId8" Type="http://schemas.openxmlformats.org/officeDocument/2006/relationships/oleObject" Target="../embeddings/oleObject314.bin"/><Relationship Id="rId13" Type="http://schemas.openxmlformats.org/officeDocument/2006/relationships/oleObject" Target="../embeddings/oleObject319.bin"/><Relationship Id="rId18" Type="http://schemas.openxmlformats.org/officeDocument/2006/relationships/oleObject" Target="../embeddings/oleObject324.bin"/><Relationship Id="rId3" Type="http://schemas.openxmlformats.org/officeDocument/2006/relationships/oleObject" Target="../embeddings/oleObject309.bin"/><Relationship Id="rId21" Type="http://schemas.openxmlformats.org/officeDocument/2006/relationships/oleObject" Target="../embeddings/oleObject327.bin"/><Relationship Id="rId7" Type="http://schemas.openxmlformats.org/officeDocument/2006/relationships/oleObject" Target="../embeddings/oleObject313.bin"/><Relationship Id="rId12" Type="http://schemas.openxmlformats.org/officeDocument/2006/relationships/oleObject" Target="../embeddings/oleObject318.bin"/><Relationship Id="rId17" Type="http://schemas.openxmlformats.org/officeDocument/2006/relationships/oleObject" Target="../embeddings/oleObject323.bin"/><Relationship Id="rId2" Type="http://schemas.openxmlformats.org/officeDocument/2006/relationships/slideLayout" Target="../slideLayouts/slideLayout6.xml"/><Relationship Id="rId16" Type="http://schemas.openxmlformats.org/officeDocument/2006/relationships/oleObject" Target="../embeddings/oleObject322.bin"/><Relationship Id="rId20" Type="http://schemas.openxmlformats.org/officeDocument/2006/relationships/oleObject" Target="../embeddings/oleObject326.bin"/><Relationship Id="rId1" Type="http://schemas.openxmlformats.org/officeDocument/2006/relationships/vmlDrawing" Target="../drawings/vmlDrawing30.vml"/><Relationship Id="rId6" Type="http://schemas.openxmlformats.org/officeDocument/2006/relationships/oleObject" Target="../embeddings/oleObject312.bin"/><Relationship Id="rId11" Type="http://schemas.openxmlformats.org/officeDocument/2006/relationships/oleObject" Target="../embeddings/oleObject317.bin"/><Relationship Id="rId5" Type="http://schemas.openxmlformats.org/officeDocument/2006/relationships/oleObject" Target="../embeddings/oleObject311.bin"/><Relationship Id="rId15" Type="http://schemas.openxmlformats.org/officeDocument/2006/relationships/oleObject" Target="../embeddings/oleObject321.bin"/><Relationship Id="rId23" Type="http://schemas.openxmlformats.org/officeDocument/2006/relationships/oleObject" Target="../embeddings/oleObject329.bin"/><Relationship Id="rId10" Type="http://schemas.openxmlformats.org/officeDocument/2006/relationships/oleObject" Target="../embeddings/oleObject316.bin"/><Relationship Id="rId19" Type="http://schemas.openxmlformats.org/officeDocument/2006/relationships/oleObject" Target="../embeddings/oleObject325.bin"/><Relationship Id="rId4" Type="http://schemas.openxmlformats.org/officeDocument/2006/relationships/oleObject" Target="../embeddings/oleObject310.bin"/><Relationship Id="rId9" Type="http://schemas.openxmlformats.org/officeDocument/2006/relationships/oleObject" Target="../embeddings/oleObject315.bin"/><Relationship Id="rId14" Type="http://schemas.openxmlformats.org/officeDocument/2006/relationships/oleObject" Target="../embeddings/oleObject320.bin"/><Relationship Id="rId22" Type="http://schemas.openxmlformats.org/officeDocument/2006/relationships/oleObject" Target="../embeddings/oleObject328.bin"/></Relationships>
</file>

<file path=ppt/slides/_rels/slide35.xml.rels><?xml version="1.0" encoding="UTF-8" standalone="yes"?>
<Relationships xmlns="http://schemas.openxmlformats.org/package/2006/relationships"><Relationship Id="rId8" Type="http://schemas.openxmlformats.org/officeDocument/2006/relationships/oleObject" Target="../embeddings/oleObject335.bin"/><Relationship Id="rId3" Type="http://schemas.openxmlformats.org/officeDocument/2006/relationships/oleObject" Target="../embeddings/oleObject330.bin"/><Relationship Id="rId7" Type="http://schemas.openxmlformats.org/officeDocument/2006/relationships/oleObject" Target="../embeddings/oleObject334.bin"/><Relationship Id="rId2" Type="http://schemas.openxmlformats.org/officeDocument/2006/relationships/slideLayout" Target="../slideLayouts/slideLayout6.xml"/><Relationship Id="rId1" Type="http://schemas.openxmlformats.org/officeDocument/2006/relationships/vmlDrawing" Target="../drawings/vmlDrawing31.vml"/><Relationship Id="rId6" Type="http://schemas.openxmlformats.org/officeDocument/2006/relationships/oleObject" Target="../embeddings/oleObject333.bin"/><Relationship Id="rId11" Type="http://schemas.openxmlformats.org/officeDocument/2006/relationships/oleObject" Target="../embeddings/oleObject338.bin"/><Relationship Id="rId5" Type="http://schemas.openxmlformats.org/officeDocument/2006/relationships/oleObject" Target="../embeddings/oleObject332.bin"/><Relationship Id="rId10" Type="http://schemas.openxmlformats.org/officeDocument/2006/relationships/oleObject" Target="../embeddings/oleObject337.bin"/><Relationship Id="rId4" Type="http://schemas.openxmlformats.org/officeDocument/2006/relationships/oleObject" Target="../embeddings/oleObject331.bin"/><Relationship Id="rId9" Type="http://schemas.openxmlformats.org/officeDocument/2006/relationships/oleObject" Target="../embeddings/oleObject336.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6.bin"/><Relationship Id="rId13" Type="http://schemas.openxmlformats.org/officeDocument/2006/relationships/oleObject" Target="../embeddings/oleObject11.bin"/><Relationship Id="rId3" Type="http://schemas.openxmlformats.org/officeDocument/2006/relationships/oleObject" Target="../embeddings/oleObject1.bin"/><Relationship Id="rId7" Type="http://schemas.openxmlformats.org/officeDocument/2006/relationships/oleObject" Target="../embeddings/oleObject5.bin"/><Relationship Id="rId12" Type="http://schemas.openxmlformats.org/officeDocument/2006/relationships/oleObject" Target="../embeddings/oleObject10.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4.bin"/><Relationship Id="rId11" Type="http://schemas.openxmlformats.org/officeDocument/2006/relationships/oleObject" Target="../embeddings/oleObject9.bin"/><Relationship Id="rId5" Type="http://schemas.openxmlformats.org/officeDocument/2006/relationships/oleObject" Target="../embeddings/oleObject3.bin"/><Relationship Id="rId10" Type="http://schemas.openxmlformats.org/officeDocument/2006/relationships/oleObject" Target="../embeddings/oleObject8.bin"/><Relationship Id="rId4" Type="http://schemas.openxmlformats.org/officeDocument/2006/relationships/oleObject" Target="../embeddings/oleObject2.bin"/><Relationship Id="rId9" Type="http://schemas.openxmlformats.org/officeDocument/2006/relationships/oleObject" Target="../embeddings/oleObject7.bin"/><Relationship Id="rId14" Type="http://schemas.openxmlformats.org/officeDocument/2006/relationships/oleObject" Target="../embeddings/oleObject12.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18.bin"/><Relationship Id="rId13" Type="http://schemas.openxmlformats.org/officeDocument/2006/relationships/oleObject" Target="../embeddings/oleObject23.bin"/><Relationship Id="rId18" Type="http://schemas.openxmlformats.org/officeDocument/2006/relationships/oleObject" Target="../embeddings/oleObject28.bin"/><Relationship Id="rId3" Type="http://schemas.openxmlformats.org/officeDocument/2006/relationships/oleObject" Target="../embeddings/oleObject13.bin"/><Relationship Id="rId7" Type="http://schemas.openxmlformats.org/officeDocument/2006/relationships/oleObject" Target="../embeddings/oleObject17.bin"/><Relationship Id="rId12" Type="http://schemas.openxmlformats.org/officeDocument/2006/relationships/oleObject" Target="../embeddings/oleObject22.bin"/><Relationship Id="rId17" Type="http://schemas.openxmlformats.org/officeDocument/2006/relationships/oleObject" Target="../embeddings/oleObject27.bin"/><Relationship Id="rId2" Type="http://schemas.openxmlformats.org/officeDocument/2006/relationships/slideLayout" Target="../slideLayouts/slideLayout6.xml"/><Relationship Id="rId16" Type="http://schemas.openxmlformats.org/officeDocument/2006/relationships/oleObject" Target="../embeddings/oleObject26.bin"/><Relationship Id="rId1" Type="http://schemas.openxmlformats.org/officeDocument/2006/relationships/vmlDrawing" Target="../drawings/vmlDrawing2.vml"/><Relationship Id="rId6" Type="http://schemas.openxmlformats.org/officeDocument/2006/relationships/oleObject" Target="../embeddings/oleObject16.bin"/><Relationship Id="rId11" Type="http://schemas.openxmlformats.org/officeDocument/2006/relationships/oleObject" Target="../embeddings/oleObject21.bin"/><Relationship Id="rId5" Type="http://schemas.openxmlformats.org/officeDocument/2006/relationships/oleObject" Target="../embeddings/oleObject15.bin"/><Relationship Id="rId15" Type="http://schemas.openxmlformats.org/officeDocument/2006/relationships/oleObject" Target="../embeddings/oleObject25.bin"/><Relationship Id="rId10" Type="http://schemas.openxmlformats.org/officeDocument/2006/relationships/oleObject" Target="../embeddings/oleObject20.bin"/><Relationship Id="rId19" Type="http://schemas.openxmlformats.org/officeDocument/2006/relationships/oleObject" Target="../embeddings/oleObject29.bin"/><Relationship Id="rId4" Type="http://schemas.openxmlformats.org/officeDocument/2006/relationships/oleObject" Target="../embeddings/oleObject14.bin"/><Relationship Id="rId9" Type="http://schemas.openxmlformats.org/officeDocument/2006/relationships/oleObject" Target="../embeddings/oleObject19.bin"/><Relationship Id="rId14" Type="http://schemas.openxmlformats.org/officeDocument/2006/relationships/oleObject" Target="../embeddings/oleObject24.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35.bin"/><Relationship Id="rId13" Type="http://schemas.openxmlformats.org/officeDocument/2006/relationships/oleObject" Target="../embeddings/oleObject40.bin"/><Relationship Id="rId18" Type="http://schemas.openxmlformats.org/officeDocument/2006/relationships/oleObject" Target="../embeddings/oleObject45.bin"/><Relationship Id="rId3" Type="http://schemas.openxmlformats.org/officeDocument/2006/relationships/oleObject" Target="../embeddings/oleObject30.bin"/><Relationship Id="rId7" Type="http://schemas.openxmlformats.org/officeDocument/2006/relationships/oleObject" Target="../embeddings/oleObject34.bin"/><Relationship Id="rId12" Type="http://schemas.openxmlformats.org/officeDocument/2006/relationships/oleObject" Target="../embeddings/oleObject39.bin"/><Relationship Id="rId17" Type="http://schemas.openxmlformats.org/officeDocument/2006/relationships/oleObject" Target="../embeddings/oleObject44.bin"/><Relationship Id="rId2" Type="http://schemas.openxmlformats.org/officeDocument/2006/relationships/slideLayout" Target="../slideLayouts/slideLayout7.xml"/><Relationship Id="rId16" Type="http://schemas.openxmlformats.org/officeDocument/2006/relationships/oleObject" Target="../embeddings/oleObject43.bin"/><Relationship Id="rId1" Type="http://schemas.openxmlformats.org/officeDocument/2006/relationships/vmlDrawing" Target="../drawings/vmlDrawing3.vml"/><Relationship Id="rId6" Type="http://schemas.openxmlformats.org/officeDocument/2006/relationships/oleObject" Target="../embeddings/oleObject33.bin"/><Relationship Id="rId11" Type="http://schemas.openxmlformats.org/officeDocument/2006/relationships/oleObject" Target="../embeddings/oleObject38.bin"/><Relationship Id="rId5" Type="http://schemas.openxmlformats.org/officeDocument/2006/relationships/oleObject" Target="../embeddings/oleObject32.bin"/><Relationship Id="rId15" Type="http://schemas.openxmlformats.org/officeDocument/2006/relationships/oleObject" Target="../embeddings/oleObject42.bin"/><Relationship Id="rId10" Type="http://schemas.openxmlformats.org/officeDocument/2006/relationships/oleObject" Target="../embeddings/oleObject37.bin"/><Relationship Id="rId19" Type="http://schemas.openxmlformats.org/officeDocument/2006/relationships/oleObject" Target="../embeddings/oleObject46.bin"/><Relationship Id="rId4" Type="http://schemas.openxmlformats.org/officeDocument/2006/relationships/oleObject" Target="../embeddings/oleObject31.bin"/><Relationship Id="rId9" Type="http://schemas.openxmlformats.org/officeDocument/2006/relationships/oleObject" Target="../embeddings/oleObject36.bin"/><Relationship Id="rId14" Type="http://schemas.openxmlformats.org/officeDocument/2006/relationships/oleObject" Target="../embeddings/oleObject41.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7.bin"/><Relationship Id="rId2" Type="http://schemas.openxmlformats.org/officeDocument/2006/relationships/slideLayout" Target="../slideLayouts/slideLayout6.xml"/><Relationship Id="rId1" Type="http://schemas.openxmlformats.org/officeDocument/2006/relationships/vmlDrawing" Target="../drawings/vmlDrawing4.v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53.bin"/><Relationship Id="rId3" Type="http://schemas.openxmlformats.org/officeDocument/2006/relationships/oleObject" Target="../embeddings/oleObject48.bin"/><Relationship Id="rId7" Type="http://schemas.openxmlformats.org/officeDocument/2006/relationships/oleObject" Target="../embeddings/oleObject52.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oleObject" Target="../embeddings/oleObject51.bin"/><Relationship Id="rId11" Type="http://schemas.openxmlformats.org/officeDocument/2006/relationships/oleObject" Target="../embeddings/oleObject56.bin"/><Relationship Id="rId5" Type="http://schemas.openxmlformats.org/officeDocument/2006/relationships/oleObject" Target="../embeddings/oleObject50.bin"/><Relationship Id="rId10" Type="http://schemas.openxmlformats.org/officeDocument/2006/relationships/oleObject" Target="../embeddings/oleObject55.bin"/><Relationship Id="rId4" Type="http://schemas.openxmlformats.org/officeDocument/2006/relationships/oleObject" Target="../embeddings/oleObject49.bin"/><Relationship Id="rId9" Type="http://schemas.openxmlformats.org/officeDocument/2006/relationships/oleObject" Target="../embeddings/oleObject54.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57.bin"/><Relationship Id="rId2" Type="http://schemas.openxmlformats.org/officeDocument/2006/relationships/slideLayout" Target="../slideLayouts/slideLayout6.xml"/><Relationship Id="rId1" Type="http://schemas.openxmlformats.org/officeDocument/2006/relationships/vmlDrawing" Target="../drawings/vmlDrawing6.vml"/><Relationship Id="rId4" Type="http://schemas.openxmlformats.org/officeDocument/2006/relationships/oleObject" Target="../embeddings/oleObject58.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番号プレースホルダ 4"/>
          <p:cNvSpPr>
            <a:spLocks noGrp="1"/>
          </p:cNvSpPr>
          <p:nvPr>
            <p:ph type="sldNum" sz="quarter" idx="12"/>
          </p:nvPr>
        </p:nvSpPr>
        <p:spPr>
          <a:noFill/>
        </p:spPr>
        <p:txBody>
          <a:bodyPr/>
          <a:lstStyle/>
          <a:p>
            <a:fld id="{97C37E15-8A13-4BFA-A4F8-4B581261BCD4}" type="slidenum">
              <a:rPr lang="en-US" altLang="ja-JP" smtClean="0"/>
              <a:pPr/>
              <a:t>1</a:t>
            </a:fld>
            <a:endParaRPr lang="en-US" altLang="ja-JP" smtClean="0"/>
          </a:p>
        </p:txBody>
      </p:sp>
      <p:sp>
        <p:nvSpPr>
          <p:cNvPr id="33795" name="Rectangle 2"/>
          <p:cNvSpPr>
            <a:spLocks noGrp="1" noChangeArrowheads="1"/>
          </p:cNvSpPr>
          <p:nvPr>
            <p:ph type="title"/>
          </p:nvPr>
        </p:nvSpPr>
        <p:spPr>
          <a:xfrm>
            <a:off x="0" y="2438400"/>
            <a:ext cx="9144000" cy="1776413"/>
          </a:xfrm>
        </p:spPr>
        <p:txBody>
          <a:bodyPr/>
          <a:lstStyle/>
          <a:p>
            <a:pPr algn="ctr" eaLnBrk="1" hangingPunct="1"/>
            <a:r>
              <a:rPr lang="ja-JP" altLang="en-US" dirty="0" smtClean="0"/>
              <a:t>９．通信路符号化手法１</a:t>
            </a:r>
            <a:r>
              <a:rPr lang="en-US" altLang="ja-JP" dirty="0" smtClean="0"/>
              <a:t/>
            </a:r>
            <a:br>
              <a:rPr lang="en-US" altLang="ja-JP" dirty="0" smtClean="0"/>
            </a:br>
            <a:r>
              <a:rPr lang="ja-JP" altLang="en-US" dirty="0" smtClean="0"/>
              <a:t>（誤り検出と誤り訂正の原理）</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スライド番号プレースホルダ 4"/>
          <p:cNvSpPr>
            <a:spLocks noGrp="1"/>
          </p:cNvSpPr>
          <p:nvPr>
            <p:ph type="sldNum" sz="quarter" idx="12"/>
          </p:nvPr>
        </p:nvSpPr>
        <p:spPr>
          <a:noFill/>
        </p:spPr>
        <p:txBody>
          <a:bodyPr/>
          <a:lstStyle/>
          <a:p>
            <a:fld id="{8859D9AB-920B-4983-9B75-3436893F47AE}" type="slidenum">
              <a:rPr lang="en-US" altLang="ja-JP" smtClean="0"/>
              <a:pPr/>
              <a:t>10</a:t>
            </a:fld>
            <a:endParaRPr lang="en-US" altLang="ja-JP" smtClean="0"/>
          </a:p>
        </p:txBody>
      </p:sp>
      <p:sp>
        <p:nvSpPr>
          <p:cNvPr id="7176" name="Rectangle 2"/>
          <p:cNvSpPr>
            <a:spLocks noGrp="1" noChangeArrowheads="1"/>
          </p:cNvSpPr>
          <p:nvPr>
            <p:ph type="title"/>
          </p:nvPr>
        </p:nvSpPr>
        <p:spPr/>
        <p:txBody>
          <a:bodyPr/>
          <a:lstStyle/>
          <a:p>
            <a:pPr eaLnBrk="1" hangingPunct="1"/>
            <a:r>
              <a:rPr lang="ja-JP" altLang="en-US" smtClean="0"/>
              <a:t>例</a:t>
            </a:r>
          </a:p>
        </p:txBody>
      </p:sp>
      <p:sp>
        <p:nvSpPr>
          <p:cNvPr id="7177" name="Text Box 3"/>
          <p:cNvSpPr txBox="1">
            <a:spLocks noChangeArrowheads="1"/>
          </p:cNvSpPr>
          <p:nvPr/>
        </p:nvSpPr>
        <p:spPr bwMode="auto">
          <a:xfrm>
            <a:off x="814388" y="457200"/>
            <a:ext cx="5510212" cy="457200"/>
          </a:xfrm>
          <a:prstGeom prst="rect">
            <a:avLst/>
          </a:prstGeom>
          <a:noFill/>
          <a:ln w="9525">
            <a:noFill/>
            <a:miter lim="800000"/>
            <a:headEnd/>
            <a:tailEnd/>
          </a:ln>
        </p:spPr>
        <p:txBody>
          <a:bodyPr wrap="none">
            <a:spAutoFit/>
          </a:bodyPr>
          <a:lstStyle/>
          <a:p>
            <a:r>
              <a:rPr lang="ja-JP" altLang="en-US" b="0"/>
              <a:t>次の２つの系列のハミング距離を求めよ。</a:t>
            </a:r>
          </a:p>
        </p:txBody>
      </p:sp>
      <p:graphicFrame>
        <p:nvGraphicFramePr>
          <p:cNvPr id="7170" name="Object 4"/>
          <p:cNvGraphicFramePr>
            <a:graphicFrameLocks noChangeAspect="1"/>
          </p:cNvGraphicFramePr>
          <p:nvPr/>
        </p:nvGraphicFramePr>
        <p:xfrm>
          <a:off x="1652588" y="1066800"/>
          <a:ext cx="3810000" cy="784225"/>
        </p:xfrm>
        <a:graphic>
          <a:graphicData uri="http://schemas.openxmlformats.org/presentationml/2006/ole">
            <p:oleObj spid="_x0000_s7170" name="Equation" r:id="rId3" imgW="863280" imgH="177480" progId="Equation.DSMT4">
              <p:embed/>
            </p:oleObj>
          </a:graphicData>
        </a:graphic>
      </p:graphicFrame>
      <p:graphicFrame>
        <p:nvGraphicFramePr>
          <p:cNvPr id="7171" name="Object 5"/>
          <p:cNvGraphicFramePr>
            <a:graphicFrameLocks noChangeAspect="1"/>
          </p:cNvGraphicFramePr>
          <p:nvPr/>
        </p:nvGraphicFramePr>
        <p:xfrm>
          <a:off x="1576388" y="1752600"/>
          <a:ext cx="4038600" cy="936625"/>
        </p:xfrm>
        <a:graphic>
          <a:graphicData uri="http://schemas.openxmlformats.org/presentationml/2006/ole">
            <p:oleObj spid="_x0000_s7171" name="Equation" r:id="rId4" imgW="876240" imgH="203040" progId="Equation.DSMT4">
              <p:embed/>
            </p:oleObj>
          </a:graphicData>
        </a:graphic>
      </p:graphicFrame>
      <p:sp>
        <p:nvSpPr>
          <p:cNvPr id="7178" name="Text Box 6"/>
          <p:cNvSpPr txBox="1">
            <a:spLocks noChangeArrowheads="1"/>
          </p:cNvSpPr>
          <p:nvPr/>
        </p:nvSpPr>
        <p:spPr bwMode="auto">
          <a:xfrm>
            <a:off x="304800" y="2895600"/>
            <a:ext cx="595035" cy="584775"/>
          </a:xfrm>
          <a:prstGeom prst="rect">
            <a:avLst/>
          </a:prstGeom>
          <a:noFill/>
          <a:ln w="9525">
            <a:noFill/>
            <a:miter lim="800000"/>
            <a:headEnd/>
            <a:tailEnd/>
          </a:ln>
        </p:spPr>
        <p:txBody>
          <a:bodyPr wrap="none">
            <a:spAutoFit/>
          </a:bodyPr>
          <a:lstStyle/>
          <a:p>
            <a:r>
              <a:rPr lang="ja-JP" altLang="en-US" sz="3200" b="0" dirty="0"/>
              <a:t>解</a:t>
            </a:r>
          </a:p>
        </p:txBody>
      </p:sp>
      <p:graphicFrame>
        <p:nvGraphicFramePr>
          <p:cNvPr id="7172" name="Object 7"/>
          <p:cNvGraphicFramePr>
            <a:graphicFrameLocks noChangeAspect="1"/>
          </p:cNvGraphicFramePr>
          <p:nvPr/>
        </p:nvGraphicFramePr>
        <p:xfrm>
          <a:off x="2209800" y="3200400"/>
          <a:ext cx="2590800" cy="973138"/>
        </p:xfrm>
        <a:graphic>
          <a:graphicData uri="http://schemas.openxmlformats.org/presentationml/2006/ole">
            <p:oleObj spid="_x0000_s7172" name="Equation" r:id="rId5" imgW="406080" imgH="152280" progId="Equation.DSMT4">
              <p:embed/>
            </p:oleObj>
          </a:graphicData>
        </a:graphic>
      </p:graphicFrame>
      <p:graphicFrame>
        <p:nvGraphicFramePr>
          <p:cNvPr id="7173" name="Object 8"/>
          <p:cNvGraphicFramePr>
            <a:graphicFrameLocks noChangeAspect="1"/>
          </p:cNvGraphicFramePr>
          <p:nvPr/>
        </p:nvGraphicFramePr>
        <p:xfrm>
          <a:off x="2286000" y="4648200"/>
          <a:ext cx="2438400" cy="887413"/>
        </p:xfrm>
        <a:graphic>
          <a:graphicData uri="http://schemas.openxmlformats.org/presentationml/2006/ole">
            <p:oleObj spid="_x0000_s7173" name="Equation" r:id="rId6" imgW="419040" imgH="152280" progId="Equation.DSMT4">
              <p:embed/>
            </p:oleObj>
          </a:graphicData>
        </a:graphic>
      </p:graphicFrame>
      <p:sp>
        <p:nvSpPr>
          <p:cNvPr id="7179" name="Line 9"/>
          <p:cNvSpPr>
            <a:spLocks noChangeShapeType="1"/>
          </p:cNvSpPr>
          <p:nvPr/>
        </p:nvSpPr>
        <p:spPr bwMode="auto">
          <a:xfrm>
            <a:off x="3276600" y="4038600"/>
            <a:ext cx="0" cy="533400"/>
          </a:xfrm>
          <a:prstGeom prst="line">
            <a:avLst/>
          </a:prstGeom>
          <a:noFill/>
          <a:ln w="38100">
            <a:solidFill>
              <a:schemeClr val="tx1"/>
            </a:solidFill>
            <a:round/>
            <a:headEnd type="triangle" w="med" len="med"/>
            <a:tailEnd type="triangle" w="med" len="med"/>
          </a:ln>
        </p:spPr>
        <p:txBody>
          <a:bodyPr/>
          <a:lstStyle/>
          <a:p>
            <a:endParaRPr lang="ja-JP" altLang="en-US"/>
          </a:p>
        </p:txBody>
      </p:sp>
      <p:sp>
        <p:nvSpPr>
          <p:cNvPr id="7180" name="Line 10"/>
          <p:cNvSpPr>
            <a:spLocks noChangeShapeType="1"/>
          </p:cNvSpPr>
          <p:nvPr/>
        </p:nvSpPr>
        <p:spPr bwMode="auto">
          <a:xfrm>
            <a:off x="4038600" y="4114800"/>
            <a:ext cx="0" cy="533400"/>
          </a:xfrm>
          <a:prstGeom prst="line">
            <a:avLst/>
          </a:prstGeom>
          <a:noFill/>
          <a:ln w="38100">
            <a:solidFill>
              <a:schemeClr val="tx1"/>
            </a:solidFill>
            <a:round/>
            <a:headEnd type="triangle" w="med" len="med"/>
            <a:tailEnd type="triangle" w="med" len="med"/>
          </a:ln>
        </p:spPr>
        <p:txBody>
          <a:bodyPr/>
          <a:lstStyle/>
          <a:p>
            <a:endParaRPr lang="ja-JP" altLang="en-US"/>
          </a:p>
        </p:txBody>
      </p:sp>
      <p:sp>
        <p:nvSpPr>
          <p:cNvPr id="7181" name="Line 11"/>
          <p:cNvSpPr>
            <a:spLocks noChangeShapeType="1"/>
          </p:cNvSpPr>
          <p:nvPr/>
        </p:nvSpPr>
        <p:spPr bwMode="auto">
          <a:xfrm>
            <a:off x="4495800" y="4114800"/>
            <a:ext cx="0" cy="533400"/>
          </a:xfrm>
          <a:prstGeom prst="line">
            <a:avLst/>
          </a:prstGeom>
          <a:noFill/>
          <a:ln w="38100">
            <a:solidFill>
              <a:schemeClr val="tx1"/>
            </a:solidFill>
            <a:round/>
            <a:headEnd type="triangle" w="med" len="med"/>
            <a:tailEnd type="triangle" w="med" len="med"/>
          </a:ln>
        </p:spPr>
        <p:txBody>
          <a:bodyPr/>
          <a:lstStyle/>
          <a:p>
            <a:endParaRPr lang="ja-JP" altLang="en-US"/>
          </a:p>
        </p:txBody>
      </p:sp>
      <p:graphicFrame>
        <p:nvGraphicFramePr>
          <p:cNvPr id="7174" name="Object 12"/>
          <p:cNvGraphicFramePr>
            <a:graphicFrameLocks noChangeAspect="1"/>
          </p:cNvGraphicFramePr>
          <p:nvPr/>
        </p:nvGraphicFramePr>
        <p:xfrm>
          <a:off x="2481263" y="5715000"/>
          <a:ext cx="2803525" cy="827088"/>
        </p:xfrm>
        <a:graphic>
          <a:graphicData uri="http://schemas.openxmlformats.org/presentationml/2006/ole">
            <p:oleObj spid="_x0000_s7174" name="Equation" r:id="rId7" imgW="647640" imgH="190440" progId="Equation.DSMT4">
              <p:embed/>
            </p:oleObj>
          </a:graphicData>
        </a:graphic>
      </p:graphicFrame>
      <p:sp>
        <p:nvSpPr>
          <p:cNvPr id="7182" name="AutoShape 14"/>
          <p:cNvSpPr>
            <a:spLocks noChangeArrowheads="1"/>
          </p:cNvSpPr>
          <p:nvPr/>
        </p:nvSpPr>
        <p:spPr bwMode="auto">
          <a:xfrm flipV="1">
            <a:off x="5643563" y="3714750"/>
            <a:ext cx="2895600" cy="1219200"/>
          </a:xfrm>
          <a:prstGeom prst="wedgeRoundRectCallout">
            <a:avLst>
              <a:gd name="adj1" fmla="val -65574"/>
              <a:gd name="adj2" fmla="val -6903"/>
              <a:gd name="adj3" fmla="val 16667"/>
            </a:avLst>
          </a:prstGeom>
          <a:solidFill>
            <a:schemeClr val="hlink"/>
          </a:solidFill>
          <a:ln w="9525">
            <a:solidFill>
              <a:schemeClr val="tx1"/>
            </a:solidFill>
            <a:miter lim="800000"/>
            <a:headEnd/>
            <a:tailEnd/>
          </a:ln>
        </p:spPr>
        <p:txBody>
          <a:bodyPr rot="10800000"/>
          <a:lstStyle/>
          <a:p>
            <a:pPr algn="ctr"/>
            <a:endParaRPr lang="ja-JP" altLang="ja-JP" b="0"/>
          </a:p>
        </p:txBody>
      </p:sp>
      <p:sp>
        <p:nvSpPr>
          <p:cNvPr id="7183" name="Text Box 17"/>
          <p:cNvSpPr txBox="1">
            <a:spLocks noChangeArrowheads="1"/>
          </p:cNvSpPr>
          <p:nvPr/>
        </p:nvSpPr>
        <p:spPr bwMode="auto">
          <a:xfrm>
            <a:off x="5795963" y="4019550"/>
            <a:ext cx="2743200" cy="830263"/>
          </a:xfrm>
          <a:prstGeom prst="rect">
            <a:avLst/>
          </a:prstGeom>
          <a:noFill/>
          <a:ln w="9525">
            <a:noFill/>
            <a:miter lim="800000"/>
            <a:headEnd/>
            <a:tailEnd/>
          </a:ln>
        </p:spPr>
        <p:txBody>
          <a:bodyPr>
            <a:spAutoFit/>
          </a:bodyPr>
          <a:lstStyle/>
          <a:p>
            <a:r>
              <a:rPr lang="ja-JP" altLang="en-US" b="0"/>
              <a:t>ビットが異なる位置の総数。</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8" name="スライド番号プレースホルダ 4"/>
          <p:cNvSpPr>
            <a:spLocks noGrp="1"/>
          </p:cNvSpPr>
          <p:nvPr>
            <p:ph type="sldNum" sz="quarter" idx="12"/>
          </p:nvPr>
        </p:nvSpPr>
        <p:spPr>
          <a:noFill/>
        </p:spPr>
        <p:txBody>
          <a:bodyPr/>
          <a:lstStyle/>
          <a:p>
            <a:fld id="{757FDE71-631D-4E09-9F44-CAED4822971C}" type="slidenum">
              <a:rPr lang="en-US" altLang="ja-JP" smtClean="0"/>
              <a:pPr/>
              <a:t>11</a:t>
            </a:fld>
            <a:endParaRPr lang="en-US" altLang="ja-JP" smtClean="0"/>
          </a:p>
        </p:txBody>
      </p:sp>
      <p:sp>
        <p:nvSpPr>
          <p:cNvPr id="8199" name="Rectangle 2"/>
          <p:cNvSpPr>
            <a:spLocks noGrp="1" noChangeArrowheads="1"/>
          </p:cNvSpPr>
          <p:nvPr>
            <p:ph type="title"/>
          </p:nvPr>
        </p:nvSpPr>
        <p:spPr/>
        <p:txBody>
          <a:bodyPr/>
          <a:lstStyle/>
          <a:p>
            <a:pPr eaLnBrk="1" hangingPunct="1"/>
            <a:r>
              <a:rPr lang="ja-JP" altLang="en-US" smtClean="0"/>
              <a:t>練習</a:t>
            </a:r>
          </a:p>
        </p:txBody>
      </p:sp>
      <p:sp>
        <p:nvSpPr>
          <p:cNvPr id="8200" name="Text Box 8"/>
          <p:cNvSpPr txBox="1">
            <a:spLocks noChangeArrowheads="1"/>
          </p:cNvSpPr>
          <p:nvPr/>
        </p:nvSpPr>
        <p:spPr bwMode="auto">
          <a:xfrm>
            <a:off x="609600" y="838200"/>
            <a:ext cx="3792538" cy="457200"/>
          </a:xfrm>
          <a:prstGeom prst="rect">
            <a:avLst/>
          </a:prstGeom>
          <a:noFill/>
          <a:ln w="9525">
            <a:noFill/>
            <a:miter lim="800000"/>
            <a:headEnd/>
            <a:tailEnd/>
          </a:ln>
        </p:spPr>
        <p:txBody>
          <a:bodyPr wrap="none">
            <a:spAutoFit/>
          </a:bodyPr>
          <a:lstStyle/>
          <a:p>
            <a:r>
              <a:rPr lang="ja-JP" altLang="en-US" b="0"/>
              <a:t>次のハミング距離を求めよ。</a:t>
            </a:r>
          </a:p>
        </p:txBody>
      </p:sp>
      <p:sp>
        <p:nvSpPr>
          <p:cNvPr id="8201" name="Text Box 9"/>
          <p:cNvSpPr txBox="1">
            <a:spLocks noChangeArrowheads="1"/>
          </p:cNvSpPr>
          <p:nvPr/>
        </p:nvSpPr>
        <p:spPr bwMode="auto">
          <a:xfrm>
            <a:off x="457200" y="1828800"/>
            <a:ext cx="696913" cy="457200"/>
          </a:xfrm>
          <a:prstGeom prst="rect">
            <a:avLst/>
          </a:prstGeom>
          <a:noFill/>
          <a:ln w="9525">
            <a:noFill/>
            <a:miter lim="800000"/>
            <a:headEnd/>
            <a:tailEnd/>
          </a:ln>
        </p:spPr>
        <p:txBody>
          <a:bodyPr wrap="none">
            <a:spAutoFit/>
          </a:bodyPr>
          <a:lstStyle/>
          <a:p>
            <a:r>
              <a:rPr lang="ja-JP" altLang="en-US" b="0"/>
              <a:t>（１）</a:t>
            </a:r>
          </a:p>
        </p:txBody>
      </p:sp>
      <p:sp>
        <p:nvSpPr>
          <p:cNvPr id="8202" name="Text Box 10"/>
          <p:cNvSpPr txBox="1">
            <a:spLocks noChangeArrowheads="1"/>
          </p:cNvSpPr>
          <p:nvPr/>
        </p:nvSpPr>
        <p:spPr bwMode="auto">
          <a:xfrm>
            <a:off x="533400" y="3124200"/>
            <a:ext cx="696913" cy="457200"/>
          </a:xfrm>
          <a:prstGeom prst="rect">
            <a:avLst/>
          </a:prstGeom>
          <a:noFill/>
          <a:ln w="9525">
            <a:noFill/>
            <a:miter lim="800000"/>
            <a:headEnd/>
            <a:tailEnd/>
          </a:ln>
        </p:spPr>
        <p:txBody>
          <a:bodyPr wrap="none">
            <a:spAutoFit/>
          </a:bodyPr>
          <a:lstStyle/>
          <a:p>
            <a:r>
              <a:rPr lang="ja-JP" altLang="en-US" b="0"/>
              <a:t>（２）</a:t>
            </a:r>
          </a:p>
        </p:txBody>
      </p:sp>
      <p:sp>
        <p:nvSpPr>
          <p:cNvPr id="8203" name="Text Box 11"/>
          <p:cNvSpPr txBox="1">
            <a:spLocks noChangeArrowheads="1"/>
          </p:cNvSpPr>
          <p:nvPr/>
        </p:nvSpPr>
        <p:spPr bwMode="auto">
          <a:xfrm>
            <a:off x="609600" y="4191000"/>
            <a:ext cx="696913" cy="457200"/>
          </a:xfrm>
          <a:prstGeom prst="rect">
            <a:avLst/>
          </a:prstGeom>
          <a:noFill/>
          <a:ln w="9525">
            <a:noFill/>
            <a:miter lim="800000"/>
            <a:headEnd/>
            <a:tailEnd/>
          </a:ln>
        </p:spPr>
        <p:txBody>
          <a:bodyPr wrap="none">
            <a:spAutoFit/>
          </a:bodyPr>
          <a:lstStyle/>
          <a:p>
            <a:r>
              <a:rPr lang="ja-JP" altLang="en-US" b="0"/>
              <a:t>（３）</a:t>
            </a:r>
          </a:p>
        </p:txBody>
      </p:sp>
      <p:sp>
        <p:nvSpPr>
          <p:cNvPr id="8204" name="Text Box 12"/>
          <p:cNvSpPr txBox="1">
            <a:spLocks noChangeArrowheads="1"/>
          </p:cNvSpPr>
          <p:nvPr/>
        </p:nvSpPr>
        <p:spPr bwMode="auto">
          <a:xfrm>
            <a:off x="609600" y="5257800"/>
            <a:ext cx="696913" cy="457200"/>
          </a:xfrm>
          <a:prstGeom prst="rect">
            <a:avLst/>
          </a:prstGeom>
          <a:noFill/>
          <a:ln w="9525">
            <a:noFill/>
            <a:miter lim="800000"/>
            <a:headEnd/>
            <a:tailEnd/>
          </a:ln>
        </p:spPr>
        <p:txBody>
          <a:bodyPr wrap="none">
            <a:spAutoFit/>
          </a:bodyPr>
          <a:lstStyle/>
          <a:p>
            <a:r>
              <a:rPr lang="ja-JP" altLang="en-US" b="0"/>
              <a:t>（４）</a:t>
            </a:r>
          </a:p>
        </p:txBody>
      </p:sp>
      <p:graphicFrame>
        <p:nvGraphicFramePr>
          <p:cNvPr id="8194" name="Object 13"/>
          <p:cNvGraphicFramePr>
            <a:graphicFrameLocks noChangeAspect="1"/>
          </p:cNvGraphicFramePr>
          <p:nvPr/>
        </p:nvGraphicFramePr>
        <p:xfrm>
          <a:off x="1719263" y="2209800"/>
          <a:ext cx="2859087" cy="827088"/>
        </p:xfrm>
        <a:graphic>
          <a:graphicData uri="http://schemas.openxmlformats.org/presentationml/2006/ole">
            <p:oleObj spid="_x0000_s8194" name="Equation" r:id="rId3" imgW="660240" imgH="190440" progId="Equation.DSMT4">
              <p:embed/>
            </p:oleObj>
          </a:graphicData>
        </a:graphic>
      </p:graphicFrame>
      <p:graphicFrame>
        <p:nvGraphicFramePr>
          <p:cNvPr id="8195" name="Object 14"/>
          <p:cNvGraphicFramePr>
            <a:graphicFrameLocks noChangeAspect="1"/>
          </p:cNvGraphicFramePr>
          <p:nvPr/>
        </p:nvGraphicFramePr>
        <p:xfrm>
          <a:off x="1616075" y="3429000"/>
          <a:ext cx="3462338" cy="827088"/>
        </p:xfrm>
        <a:graphic>
          <a:graphicData uri="http://schemas.openxmlformats.org/presentationml/2006/ole">
            <p:oleObj spid="_x0000_s8195" name="Equation" r:id="rId4" imgW="799920" imgH="190440" progId="Equation.DSMT4">
              <p:embed/>
            </p:oleObj>
          </a:graphicData>
        </a:graphic>
      </p:graphicFrame>
      <p:graphicFrame>
        <p:nvGraphicFramePr>
          <p:cNvPr id="8196" name="Object 15"/>
          <p:cNvGraphicFramePr>
            <a:graphicFrameLocks noChangeAspect="1"/>
          </p:cNvGraphicFramePr>
          <p:nvPr/>
        </p:nvGraphicFramePr>
        <p:xfrm>
          <a:off x="1698625" y="4419600"/>
          <a:ext cx="4508500" cy="827088"/>
        </p:xfrm>
        <a:graphic>
          <a:graphicData uri="http://schemas.openxmlformats.org/presentationml/2006/ole">
            <p:oleObj spid="_x0000_s8196" name="Equation" r:id="rId5" imgW="1041120" imgH="190440" progId="Equation.DSMT4">
              <p:embed/>
            </p:oleObj>
          </a:graphicData>
        </a:graphic>
      </p:graphicFrame>
      <p:graphicFrame>
        <p:nvGraphicFramePr>
          <p:cNvPr id="8197" name="Object 16"/>
          <p:cNvGraphicFramePr>
            <a:graphicFrameLocks noChangeAspect="1"/>
          </p:cNvGraphicFramePr>
          <p:nvPr/>
        </p:nvGraphicFramePr>
        <p:xfrm>
          <a:off x="1490663" y="5410200"/>
          <a:ext cx="5608637" cy="827088"/>
        </p:xfrm>
        <a:graphic>
          <a:graphicData uri="http://schemas.openxmlformats.org/presentationml/2006/ole">
            <p:oleObj spid="_x0000_s8197" name="Equation" r:id="rId6" imgW="1295280" imgH="190440" progId="Equation.DSMT4">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8" name="スライド番号プレースホルダ 4"/>
          <p:cNvSpPr>
            <a:spLocks noGrp="1"/>
          </p:cNvSpPr>
          <p:nvPr>
            <p:ph type="sldNum" sz="quarter" idx="12"/>
          </p:nvPr>
        </p:nvSpPr>
        <p:spPr>
          <a:noFill/>
        </p:spPr>
        <p:txBody>
          <a:bodyPr/>
          <a:lstStyle/>
          <a:p>
            <a:fld id="{812EDD27-C9BD-474B-B3EF-397EAA0BE19F}" type="slidenum">
              <a:rPr lang="en-US" altLang="ja-JP" smtClean="0"/>
              <a:pPr/>
              <a:t>12</a:t>
            </a:fld>
            <a:endParaRPr lang="en-US" altLang="ja-JP" smtClean="0"/>
          </a:p>
        </p:txBody>
      </p:sp>
      <p:sp>
        <p:nvSpPr>
          <p:cNvPr id="9239" name="Rectangle 1026"/>
          <p:cNvSpPr>
            <a:spLocks noGrp="1" noChangeArrowheads="1"/>
          </p:cNvSpPr>
          <p:nvPr>
            <p:ph type="title"/>
          </p:nvPr>
        </p:nvSpPr>
        <p:spPr/>
        <p:txBody>
          <a:bodyPr/>
          <a:lstStyle/>
          <a:p>
            <a:pPr eaLnBrk="1" hangingPunct="1"/>
            <a:r>
              <a:rPr lang="ja-JP" altLang="en-US" smtClean="0"/>
              <a:t>ハミング距離とハイパーキューブ</a:t>
            </a:r>
          </a:p>
        </p:txBody>
      </p:sp>
      <p:graphicFrame>
        <p:nvGraphicFramePr>
          <p:cNvPr id="9218" name="Object 1024"/>
          <p:cNvGraphicFramePr>
            <a:graphicFrameLocks noChangeAspect="1"/>
          </p:cNvGraphicFramePr>
          <p:nvPr/>
        </p:nvGraphicFramePr>
        <p:xfrm>
          <a:off x="0" y="685800"/>
          <a:ext cx="1176338" cy="536575"/>
        </p:xfrm>
        <a:graphic>
          <a:graphicData uri="http://schemas.openxmlformats.org/presentationml/2006/ole">
            <p:oleObj spid="_x0000_s9218" name="Equation" r:id="rId3" imgW="444240" imgH="203040" progId="Equation.DSMT4">
              <p:embed/>
            </p:oleObj>
          </a:graphicData>
        </a:graphic>
      </p:graphicFrame>
      <p:sp>
        <p:nvSpPr>
          <p:cNvPr id="9240" name="Rectangle 1043"/>
          <p:cNvSpPr>
            <a:spLocks noChangeArrowheads="1"/>
          </p:cNvSpPr>
          <p:nvPr/>
        </p:nvSpPr>
        <p:spPr bwMode="auto">
          <a:xfrm>
            <a:off x="1735138" y="2209800"/>
            <a:ext cx="990600" cy="990600"/>
          </a:xfrm>
          <a:prstGeom prst="rect">
            <a:avLst/>
          </a:prstGeom>
          <a:solidFill>
            <a:srgbClr val="FF0000"/>
          </a:solidFill>
          <a:ln w="9525">
            <a:miter lim="800000"/>
            <a:headEnd/>
            <a:tailEnd/>
          </a:ln>
          <a:scene3d>
            <a:camera prst="legacyObliqueTopRight"/>
            <a:lightRig rig="legacyFlat3" dir="b"/>
          </a:scene3d>
          <a:sp3d extrusionH="887400" contourW="254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9241" name="Oval 1048"/>
          <p:cNvSpPr>
            <a:spLocks noChangeArrowheads="1"/>
          </p:cNvSpPr>
          <p:nvPr/>
        </p:nvSpPr>
        <p:spPr bwMode="auto">
          <a:xfrm>
            <a:off x="1676400" y="2133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9242" name="Oval 1049"/>
          <p:cNvSpPr>
            <a:spLocks noChangeArrowheads="1"/>
          </p:cNvSpPr>
          <p:nvPr/>
        </p:nvSpPr>
        <p:spPr bwMode="auto">
          <a:xfrm>
            <a:off x="2573338" y="2133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9243" name="Oval 1050"/>
          <p:cNvSpPr>
            <a:spLocks noChangeArrowheads="1"/>
          </p:cNvSpPr>
          <p:nvPr/>
        </p:nvSpPr>
        <p:spPr bwMode="auto">
          <a:xfrm>
            <a:off x="1582738" y="3124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9244" name="Oval 1051"/>
          <p:cNvSpPr>
            <a:spLocks noChangeArrowheads="1"/>
          </p:cNvSpPr>
          <p:nvPr/>
        </p:nvSpPr>
        <p:spPr bwMode="auto">
          <a:xfrm>
            <a:off x="2878138" y="2743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graphicFrame>
        <p:nvGraphicFramePr>
          <p:cNvPr id="9219" name="Object 1025"/>
          <p:cNvGraphicFramePr>
            <a:graphicFrameLocks noChangeAspect="1"/>
          </p:cNvGraphicFramePr>
          <p:nvPr/>
        </p:nvGraphicFramePr>
        <p:xfrm>
          <a:off x="762000" y="1905000"/>
          <a:ext cx="838200" cy="533400"/>
        </p:xfrm>
        <a:graphic>
          <a:graphicData uri="http://schemas.openxmlformats.org/presentationml/2006/ole">
            <p:oleObj spid="_x0000_s9219" name="Equation" r:id="rId4" imgW="279360" imgH="177480" progId="Equation.DSMT4">
              <p:embed/>
            </p:oleObj>
          </a:graphicData>
        </a:graphic>
      </p:graphicFrame>
      <p:graphicFrame>
        <p:nvGraphicFramePr>
          <p:cNvPr id="9220" name="Object 1026"/>
          <p:cNvGraphicFramePr>
            <a:graphicFrameLocks noChangeAspect="1"/>
          </p:cNvGraphicFramePr>
          <p:nvPr/>
        </p:nvGraphicFramePr>
        <p:xfrm>
          <a:off x="1143000" y="1219200"/>
          <a:ext cx="800100" cy="533400"/>
        </p:xfrm>
        <a:graphic>
          <a:graphicData uri="http://schemas.openxmlformats.org/presentationml/2006/ole">
            <p:oleObj spid="_x0000_s9220" name="Equation" r:id="rId5" imgW="266400" imgH="177480" progId="Equation.DSMT4">
              <p:embed/>
            </p:oleObj>
          </a:graphicData>
        </a:graphic>
      </p:graphicFrame>
      <p:graphicFrame>
        <p:nvGraphicFramePr>
          <p:cNvPr id="9221" name="Object 1027"/>
          <p:cNvGraphicFramePr>
            <a:graphicFrameLocks noChangeAspect="1"/>
          </p:cNvGraphicFramePr>
          <p:nvPr/>
        </p:nvGraphicFramePr>
        <p:xfrm>
          <a:off x="762000" y="3429000"/>
          <a:ext cx="838200" cy="533400"/>
        </p:xfrm>
        <a:graphic>
          <a:graphicData uri="http://schemas.openxmlformats.org/presentationml/2006/ole">
            <p:oleObj spid="_x0000_s9221" name="Equation" r:id="rId6" imgW="279360" imgH="177480" progId="Equation.DSMT4">
              <p:embed/>
            </p:oleObj>
          </a:graphicData>
        </a:graphic>
      </p:graphicFrame>
      <p:graphicFrame>
        <p:nvGraphicFramePr>
          <p:cNvPr id="9222" name="Object 1028"/>
          <p:cNvGraphicFramePr>
            <a:graphicFrameLocks noChangeAspect="1"/>
          </p:cNvGraphicFramePr>
          <p:nvPr/>
        </p:nvGraphicFramePr>
        <p:xfrm>
          <a:off x="533400" y="2667000"/>
          <a:ext cx="762000" cy="508000"/>
        </p:xfrm>
        <a:graphic>
          <a:graphicData uri="http://schemas.openxmlformats.org/presentationml/2006/ole">
            <p:oleObj spid="_x0000_s9222" name="Equation" r:id="rId7" imgW="266400" imgH="177480" progId="Equation.DSMT4">
              <p:embed/>
            </p:oleObj>
          </a:graphicData>
        </a:graphic>
      </p:graphicFrame>
      <p:graphicFrame>
        <p:nvGraphicFramePr>
          <p:cNvPr id="9223" name="Object 1029"/>
          <p:cNvGraphicFramePr>
            <a:graphicFrameLocks noChangeAspect="1"/>
          </p:cNvGraphicFramePr>
          <p:nvPr/>
        </p:nvGraphicFramePr>
        <p:xfrm>
          <a:off x="3505200" y="1752600"/>
          <a:ext cx="762000" cy="533400"/>
        </p:xfrm>
        <a:graphic>
          <a:graphicData uri="http://schemas.openxmlformats.org/presentationml/2006/ole">
            <p:oleObj spid="_x0000_s9223" name="Equation" r:id="rId8" imgW="253800" imgH="177480" progId="Equation.DSMT4">
              <p:embed/>
            </p:oleObj>
          </a:graphicData>
        </a:graphic>
      </p:graphicFrame>
      <p:graphicFrame>
        <p:nvGraphicFramePr>
          <p:cNvPr id="9224" name="Object 1030"/>
          <p:cNvGraphicFramePr>
            <a:graphicFrameLocks noChangeAspect="1"/>
          </p:cNvGraphicFramePr>
          <p:nvPr/>
        </p:nvGraphicFramePr>
        <p:xfrm>
          <a:off x="2819400" y="1143000"/>
          <a:ext cx="723900" cy="533400"/>
        </p:xfrm>
        <a:graphic>
          <a:graphicData uri="http://schemas.openxmlformats.org/presentationml/2006/ole">
            <p:oleObj spid="_x0000_s9224" name="Equation" r:id="rId9" imgW="241200" imgH="177480" progId="Equation.DSMT4">
              <p:embed/>
            </p:oleObj>
          </a:graphicData>
        </a:graphic>
      </p:graphicFrame>
      <p:graphicFrame>
        <p:nvGraphicFramePr>
          <p:cNvPr id="9225" name="Object 1031"/>
          <p:cNvGraphicFramePr>
            <a:graphicFrameLocks noChangeAspect="1"/>
          </p:cNvGraphicFramePr>
          <p:nvPr/>
        </p:nvGraphicFramePr>
        <p:xfrm>
          <a:off x="2438400" y="3276600"/>
          <a:ext cx="762000" cy="533400"/>
        </p:xfrm>
        <a:graphic>
          <a:graphicData uri="http://schemas.openxmlformats.org/presentationml/2006/ole">
            <p:oleObj spid="_x0000_s9225" name="Equation" r:id="rId10" imgW="253800" imgH="177480" progId="Equation.DSMT4">
              <p:embed/>
            </p:oleObj>
          </a:graphicData>
        </a:graphic>
      </p:graphicFrame>
      <p:graphicFrame>
        <p:nvGraphicFramePr>
          <p:cNvPr id="9226" name="Object 1032"/>
          <p:cNvGraphicFramePr>
            <a:graphicFrameLocks noChangeAspect="1"/>
          </p:cNvGraphicFramePr>
          <p:nvPr/>
        </p:nvGraphicFramePr>
        <p:xfrm>
          <a:off x="3276600" y="2667000"/>
          <a:ext cx="719138" cy="492125"/>
        </p:xfrm>
        <a:graphic>
          <a:graphicData uri="http://schemas.openxmlformats.org/presentationml/2006/ole">
            <p:oleObj spid="_x0000_s9226" name="Equation" r:id="rId11" imgW="241200" imgH="164880" progId="Equation.DSMT4">
              <p:embed/>
            </p:oleObj>
          </a:graphicData>
        </a:graphic>
      </p:graphicFrame>
      <p:sp>
        <p:nvSpPr>
          <p:cNvPr id="9245" name="Line 1060"/>
          <p:cNvSpPr>
            <a:spLocks noChangeShapeType="1"/>
          </p:cNvSpPr>
          <p:nvPr/>
        </p:nvSpPr>
        <p:spPr bwMode="auto">
          <a:xfrm>
            <a:off x="1447800" y="2819400"/>
            <a:ext cx="457200" cy="0"/>
          </a:xfrm>
          <a:prstGeom prst="line">
            <a:avLst/>
          </a:prstGeom>
          <a:noFill/>
          <a:ln w="9525">
            <a:solidFill>
              <a:schemeClr val="tx1"/>
            </a:solidFill>
            <a:round/>
            <a:headEnd/>
            <a:tailEnd type="triangle" w="med" len="med"/>
          </a:ln>
        </p:spPr>
        <p:txBody>
          <a:bodyPr/>
          <a:lstStyle/>
          <a:p>
            <a:endParaRPr lang="ja-JP" altLang="en-US"/>
          </a:p>
        </p:txBody>
      </p:sp>
      <p:sp>
        <p:nvSpPr>
          <p:cNvPr id="9246" name="Line 1061"/>
          <p:cNvSpPr>
            <a:spLocks noChangeShapeType="1"/>
          </p:cNvSpPr>
          <p:nvPr/>
        </p:nvSpPr>
        <p:spPr bwMode="auto">
          <a:xfrm flipH="1">
            <a:off x="2819400" y="1981200"/>
            <a:ext cx="685800" cy="228600"/>
          </a:xfrm>
          <a:prstGeom prst="line">
            <a:avLst/>
          </a:prstGeom>
          <a:noFill/>
          <a:ln w="9525">
            <a:solidFill>
              <a:schemeClr val="tx1"/>
            </a:solidFill>
            <a:round/>
            <a:headEnd/>
            <a:tailEnd type="triangle" w="med" len="med"/>
          </a:ln>
        </p:spPr>
        <p:txBody>
          <a:bodyPr/>
          <a:lstStyle/>
          <a:p>
            <a:endParaRPr lang="ja-JP" altLang="en-US"/>
          </a:p>
        </p:txBody>
      </p:sp>
      <p:sp>
        <p:nvSpPr>
          <p:cNvPr id="9247" name="Oval 1068"/>
          <p:cNvSpPr>
            <a:spLocks noChangeArrowheads="1"/>
          </p:cNvSpPr>
          <p:nvPr/>
        </p:nvSpPr>
        <p:spPr bwMode="auto">
          <a:xfrm>
            <a:off x="1828800" y="16002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9248" name="Oval 1071"/>
          <p:cNvSpPr>
            <a:spLocks noChangeArrowheads="1"/>
          </p:cNvSpPr>
          <p:nvPr/>
        </p:nvSpPr>
        <p:spPr bwMode="auto">
          <a:xfrm>
            <a:off x="1524000" y="30480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9249" name="Oval 1072"/>
          <p:cNvSpPr>
            <a:spLocks noChangeArrowheads="1"/>
          </p:cNvSpPr>
          <p:nvPr/>
        </p:nvSpPr>
        <p:spPr bwMode="auto">
          <a:xfrm>
            <a:off x="1905000" y="2743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9250" name="Oval 1073"/>
          <p:cNvSpPr>
            <a:spLocks noChangeArrowheads="1"/>
          </p:cNvSpPr>
          <p:nvPr/>
        </p:nvSpPr>
        <p:spPr bwMode="auto">
          <a:xfrm>
            <a:off x="2895600" y="1752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9251" name="Oval 1074"/>
          <p:cNvSpPr>
            <a:spLocks noChangeArrowheads="1"/>
          </p:cNvSpPr>
          <p:nvPr/>
        </p:nvSpPr>
        <p:spPr bwMode="auto">
          <a:xfrm>
            <a:off x="2590800" y="3048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9252" name="Line 1075"/>
          <p:cNvSpPr>
            <a:spLocks noChangeShapeType="1"/>
          </p:cNvSpPr>
          <p:nvPr/>
        </p:nvSpPr>
        <p:spPr bwMode="auto">
          <a:xfrm flipH="1">
            <a:off x="1752600" y="1828800"/>
            <a:ext cx="304800" cy="381000"/>
          </a:xfrm>
          <a:prstGeom prst="line">
            <a:avLst/>
          </a:prstGeom>
          <a:noFill/>
          <a:ln w="57150">
            <a:solidFill>
              <a:schemeClr val="accent2"/>
            </a:solidFill>
            <a:round/>
            <a:headEnd/>
            <a:tailEnd/>
          </a:ln>
        </p:spPr>
        <p:txBody>
          <a:bodyPr/>
          <a:lstStyle/>
          <a:p>
            <a:endParaRPr lang="ja-JP" altLang="en-US"/>
          </a:p>
        </p:txBody>
      </p:sp>
      <p:sp>
        <p:nvSpPr>
          <p:cNvPr id="9253" name="Line 1076"/>
          <p:cNvSpPr>
            <a:spLocks noChangeShapeType="1"/>
          </p:cNvSpPr>
          <p:nvPr/>
        </p:nvSpPr>
        <p:spPr bwMode="auto">
          <a:xfrm flipH="1">
            <a:off x="1752600" y="2286000"/>
            <a:ext cx="0" cy="914400"/>
          </a:xfrm>
          <a:prstGeom prst="line">
            <a:avLst/>
          </a:prstGeom>
          <a:noFill/>
          <a:ln w="57150">
            <a:solidFill>
              <a:schemeClr val="accent2"/>
            </a:solidFill>
            <a:round/>
            <a:headEnd/>
            <a:tailEnd/>
          </a:ln>
        </p:spPr>
        <p:txBody>
          <a:bodyPr/>
          <a:lstStyle/>
          <a:p>
            <a:endParaRPr lang="ja-JP" altLang="en-US"/>
          </a:p>
        </p:txBody>
      </p:sp>
      <p:graphicFrame>
        <p:nvGraphicFramePr>
          <p:cNvPr id="9227" name="Object 1033"/>
          <p:cNvGraphicFramePr>
            <a:graphicFrameLocks noChangeAspect="1"/>
          </p:cNvGraphicFramePr>
          <p:nvPr/>
        </p:nvGraphicFramePr>
        <p:xfrm>
          <a:off x="320675" y="4267200"/>
          <a:ext cx="3792538" cy="827088"/>
        </p:xfrm>
        <a:graphic>
          <a:graphicData uri="http://schemas.openxmlformats.org/presentationml/2006/ole">
            <p:oleObj spid="_x0000_s9227" name="Equation" r:id="rId12" imgW="876240" imgH="190440" progId="Equation.DSMT4">
              <p:embed/>
            </p:oleObj>
          </a:graphicData>
        </a:graphic>
      </p:graphicFrame>
      <p:sp>
        <p:nvSpPr>
          <p:cNvPr id="9254" name="Line 1078"/>
          <p:cNvSpPr>
            <a:spLocks noChangeShapeType="1"/>
          </p:cNvSpPr>
          <p:nvPr/>
        </p:nvSpPr>
        <p:spPr bwMode="auto">
          <a:xfrm flipH="1">
            <a:off x="4572000" y="609600"/>
            <a:ext cx="0" cy="5791200"/>
          </a:xfrm>
          <a:prstGeom prst="line">
            <a:avLst/>
          </a:prstGeom>
          <a:noFill/>
          <a:ln w="57150">
            <a:solidFill>
              <a:schemeClr val="tx1"/>
            </a:solidFill>
            <a:round/>
            <a:headEnd/>
            <a:tailEnd/>
          </a:ln>
        </p:spPr>
        <p:txBody>
          <a:bodyPr/>
          <a:lstStyle/>
          <a:p>
            <a:endParaRPr lang="ja-JP" altLang="en-US"/>
          </a:p>
        </p:txBody>
      </p:sp>
      <p:sp>
        <p:nvSpPr>
          <p:cNvPr id="9255" name="AutoShape 1079"/>
          <p:cNvSpPr>
            <a:spLocks noChangeArrowheads="1"/>
          </p:cNvSpPr>
          <p:nvPr/>
        </p:nvSpPr>
        <p:spPr bwMode="auto">
          <a:xfrm flipV="1">
            <a:off x="457200" y="5105400"/>
            <a:ext cx="3657600" cy="1447800"/>
          </a:xfrm>
          <a:prstGeom prst="wedgeRoundRectCallout">
            <a:avLst>
              <a:gd name="adj1" fmla="val -3736"/>
              <a:gd name="adj2" fmla="val 63921"/>
              <a:gd name="adj3" fmla="val 16667"/>
            </a:avLst>
          </a:prstGeom>
          <a:solidFill>
            <a:schemeClr val="hlink"/>
          </a:solidFill>
          <a:ln w="9525">
            <a:solidFill>
              <a:schemeClr val="tx1"/>
            </a:solidFill>
            <a:miter lim="800000"/>
            <a:headEnd/>
            <a:tailEnd/>
          </a:ln>
        </p:spPr>
        <p:txBody>
          <a:bodyPr rot="10800000"/>
          <a:lstStyle/>
          <a:p>
            <a:pPr algn="ctr"/>
            <a:endParaRPr lang="ja-JP" altLang="ja-JP" b="0"/>
          </a:p>
        </p:txBody>
      </p:sp>
      <p:sp>
        <p:nvSpPr>
          <p:cNvPr id="9256" name="Text Box 1080"/>
          <p:cNvSpPr txBox="1">
            <a:spLocks noChangeArrowheads="1"/>
          </p:cNvSpPr>
          <p:nvPr/>
        </p:nvSpPr>
        <p:spPr bwMode="auto">
          <a:xfrm>
            <a:off x="457200" y="5486400"/>
            <a:ext cx="3352800" cy="822325"/>
          </a:xfrm>
          <a:prstGeom prst="rect">
            <a:avLst/>
          </a:prstGeom>
          <a:noFill/>
          <a:ln w="9525">
            <a:noFill/>
            <a:miter lim="800000"/>
            <a:headEnd/>
            <a:tailEnd/>
          </a:ln>
        </p:spPr>
        <p:txBody>
          <a:bodyPr>
            <a:spAutoFit/>
          </a:bodyPr>
          <a:lstStyle/>
          <a:p>
            <a:r>
              <a:rPr lang="ja-JP" altLang="en-US" b="0"/>
              <a:t>ハイパーキューブ上での経路長がハミング距離</a:t>
            </a:r>
          </a:p>
        </p:txBody>
      </p:sp>
      <p:graphicFrame>
        <p:nvGraphicFramePr>
          <p:cNvPr id="9228" name="Object 1034"/>
          <p:cNvGraphicFramePr>
            <a:graphicFrameLocks noChangeAspect="1"/>
          </p:cNvGraphicFramePr>
          <p:nvPr/>
        </p:nvGraphicFramePr>
        <p:xfrm>
          <a:off x="4800600" y="838200"/>
          <a:ext cx="1176338" cy="536575"/>
        </p:xfrm>
        <a:graphic>
          <a:graphicData uri="http://schemas.openxmlformats.org/presentationml/2006/ole">
            <p:oleObj spid="_x0000_s9228" name="Equation" r:id="rId13" imgW="444240" imgH="203040" progId="Equation.DSMT4">
              <p:embed/>
            </p:oleObj>
          </a:graphicData>
        </a:graphic>
      </p:graphicFrame>
      <p:sp>
        <p:nvSpPr>
          <p:cNvPr id="9257" name="Rectangle 1082"/>
          <p:cNvSpPr>
            <a:spLocks noChangeArrowheads="1"/>
          </p:cNvSpPr>
          <p:nvPr/>
        </p:nvSpPr>
        <p:spPr bwMode="auto">
          <a:xfrm>
            <a:off x="6535738" y="2362200"/>
            <a:ext cx="990600" cy="990600"/>
          </a:xfrm>
          <a:prstGeom prst="rect">
            <a:avLst/>
          </a:prstGeom>
          <a:solidFill>
            <a:srgbClr val="FF0000"/>
          </a:solidFill>
          <a:ln w="9525">
            <a:miter lim="800000"/>
            <a:headEnd/>
            <a:tailEnd/>
          </a:ln>
          <a:scene3d>
            <a:camera prst="legacyObliqueTopRight"/>
            <a:lightRig rig="legacyFlat3" dir="b"/>
          </a:scene3d>
          <a:sp3d extrusionH="887400" contourW="254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9258" name="Oval 1083"/>
          <p:cNvSpPr>
            <a:spLocks noChangeArrowheads="1"/>
          </p:cNvSpPr>
          <p:nvPr/>
        </p:nvSpPr>
        <p:spPr bwMode="auto">
          <a:xfrm>
            <a:off x="6477000" y="2286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9259" name="Oval 1084"/>
          <p:cNvSpPr>
            <a:spLocks noChangeArrowheads="1"/>
          </p:cNvSpPr>
          <p:nvPr/>
        </p:nvSpPr>
        <p:spPr bwMode="auto">
          <a:xfrm>
            <a:off x="7373938" y="2286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9260" name="Oval 1085"/>
          <p:cNvSpPr>
            <a:spLocks noChangeArrowheads="1"/>
          </p:cNvSpPr>
          <p:nvPr/>
        </p:nvSpPr>
        <p:spPr bwMode="auto">
          <a:xfrm>
            <a:off x="6383338" y="3276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9261" name="Oval 1086"/>
          <p:cNvSpPr>
            <a:spLocks noChangeArrowheads="1"/>
          </p:cNvSpPr>
          <p:nvPr/>
        </p:nvSpPr>
        <p:spPr bwMode="auto">
          <a:xfrm>
            <a:off x="7678738" y="2895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graphicFrame>
        <p:nvGraphicFramePr>
          <p:cNvPr id="9229" name="Object 1035"/>
          <p:cNvGraphicFramePr>
            <a:graphicFrameLocks noChangeAspect="1"/>
          </p:cNvGraphicFramePr>
          <p:nvPr/>
        </p:nvGraphicFramePr>
        <p:xfrm>
          <a:off x="5562600" y="2057400"/>
          <a:ext cx="838200" cy="533400"/>
        </p:xfrm>
        <a:graphic>
          <a:graphicData uri="http://schemas.openxmlformats.org/presentationml/2006/ole">
            <p:oleObj spid="_x0000_s9229" name="Equation" r:id="rId14" imgW="279360" imgH="177480" progId="Equation.DSMT4">
              <p:embed/>
            </p:oleObj>
          </a:graphicData>
        </a:graphic>
      </p:graphicFrame>
      <p:graphicFrame>
        <p:nvGraphicFramePr>
          <p:cNvPr id="9230" name="Object 1036"/>
          <p:cNvGraphicFramePr>
            <a:graphicFrameLocks noChangeAspect="1"/>
          </p:cNvGraphicFramePr>
          <p:nvPr/>
        </p:nvGraphicFramePr>
        <p:xfrm>
          <a:off x="5943600" y="1371600"/>
          <a:ext cx="800100" cy="533400"/>
        </p:xfrm>
        <a:graphic>
          <a:graphicData uri="http://schemas.openxmlformats.org/presentationml/2006/ole">
            <p:oleObj spid="_x0000_s9230" name="Equation" r:id="rId15" imgW="266400" imgH="177480" progId="Equation.DSMT4">
              <p:embed/>
            </p:oleObj>
          </a:graphicData>
        </a:graphic>
      </p:graphicFrame>
      <p:graphicFrame>
        <p:nvGraphicFramePr>
          <p:cNvPr id="9231" name="Object 1037"/>
          <p:cNvGraphicFramePr>
            <a:graphicFrameLocks noChangeAspect="1"/>
          </p:cNvGraphicFramePr>
          <p:nvPr/>
        </p:nvGraphicFramePr>
        <p:xfrm>
          <a:off x="5562600" y="3581400"/>
          <a:ext cx="838200" cy="533400"/>
        </p:xfrm>
        <a:graphic>
          <a:graphicData uri="http://schemas.openxmlformats.org/presentationml/2006/ole">
            <p:oleObj spid="_x0000_s9231" name="Equation" r:id="rId16" imgW="279360" imgH="177480" progId="Equation.DSMT4">
              <p:embed/>
            </p:oleObj>
          </a:graphicData>
        </a:graphic>
      </p:graphicFrame>
      <p:graphicFrame>
        <p:nvGraphicFramePr>
          <p:cNvPr id="9232" name="Object 1038"/>
          <p:cNvGraphicFramePr>
            <a:graphicFrameLocks noChangeAspect="1"/>
          </p:cNvGraphicFramePr>
          <p:nvPr/>
        </p:nvGraphicFramePr>
        <p:xfrm>
          <a:off x="5334000" y="2819400"/>
          <a:ext cx="762000" cy="508000"/>
        </p:xfrm>
        <a:graphic>
          <a:graphicData uri="http://schemas.openxmlformats.org/presentationml/2006/ole">
            <p:oleObj spid="_x0000_s9232" name="Equation" r:id="rId17" imgW="266400" imgH="177480" progId="Equation.DSMT4">
              <p:embed/>
            </p:oleObj>
          </a:graphicData>
        </a:graphic>
      </p:graphicFrame>
      <p:graphicFrame>
        <p:nvGraphicFramePr>
          <p:cNvPr id="9233" name="Object 1039"/>
          <p:cNvGraphicFramePr>
            <a:graphicFrameLocks noChangeAspect="1"/>
          </p:cNvGraphicFramePr>
          <p:nvPr/>
        </p:nvGraphicFramePr>
        <p:xfrm>
          <a:off x="8305800" y="1905000"/>
          <a:ext cx="762000" cy="533400"/>
        </p:xfrm>
        <a:graphic>
          <a:graphicData uri="http://schemas.openxmlformats.org/presentationml/2006/ole">
            <p:oleObj spid="_x0000_s9233" name="Equation" r:id="rId18" imgW="253800" imgH="177480" progId="Equation.DSMT4">
              <p:embed/>
            </p:oleObj>
          </a:graphicData>
        </a:graphic>
      </p:graphicFrame>
      <p:graphicFrame>
        <p:nvGraphicFramePr>
          <p:cNvPr id="9234" name="Object 1040"/>
          <p:cNvGraphicFramePr>
            <a:graphicFrameLocks noChangeAspect="1"/>
          </p:cNvGraphicFramePr>
          <p:nvPr/>
        </p:nvGraphicFramePr>
        <p:xfrm>
          <a:off x="7620000" y="1295400"/>
          <a:ext cx="723900" cy="533400"/>
        </p:xfrm>
        <a:graphic>
          <a:graphicData uri="http://schemas.openxmlformats.org/presentationml/2006/ole">
            <p:oleObj spid="_x0000_s9234" name="Equation" r:id="rId19" imgW="241200" imgH="177480" progId="Equation.DSMT4">
              <p:embed/>
            </p:oleObj>
          </a:graphicData>
        </a:graphic>
      </p:graphicFrame>
      <p:graphicFrame>
        <p:nvGraphicFramePr>
          <p:cNvPr id="9235" name="Object 1041"/>
          <p:cNvGraphicFramePr>
            <a:graphicFrameLocks noChangeAspect="1"/>
          </p:cNvGraphicFramePr>
          <p:nvPr/>
        </p:nvGraphicFramePr>
        <p:xfrm>
          <a:off x="7239000" y="3429000"/>
          <a:ext cx="762000" cy="533400"/>
        </p:xfrm>
        <a:graphic>
          <a:graphicData uri="http://schemas.openxmlformats.org/presentationml/2006/ole">
            <p:oleObj spid="_x0000_s9235" name="Equation" r:id="rId20" imgW="253800" imgH="177480" progId="Equation.DSMT4">
              <p:embed/>
            </p:oleObj>
          </a:graphicData>
        </a:graphic>
      </p:graphicFrame>
      <p:graphicFrame>
        <p:nvGraphicFramePr>
          <p:cNvPr id="9236" name="Object 1042"/>
          <p:cNvGraphicFramePr>
            <a:graphicFrameLocks noChangeAspect="1"/>
          </p:cNvGraphicFramePr>
          <p:nvPr/>
        </p:nvGraphicFramePr>
        <p:xfrm>
          <a:off x="8077200" y="2819400"/>
          <a:ext cx="719138" cy="492125"/>
        </p:xfrm>
        <a:graphic>
          <a:graphicData uri="http://schemas.openxmlformats.org/presentationml/2006/ole">
            <p:oleObj spid="_x0000_s9236" name="Equation" r:id="rId21" imgW="241200" imgH="164880" progId="Equation.DSMT4">
              <p:embed/>
            </p:oleObj>
          </a:graphicData>
        </a:graphic>
      </p:graphicFrame>
      <p:sp>
        <p:nvSpPr>
          <p:cNvPr id="9262" name="Line 1095"/>
          <p:cNvSpPr>
            <a:spLocks noChangeShapeType="1"/>
          </p:cNvSpPr>
          <p:nvPr/>
        </p:nvSpPr>
        <p:spPr bwMode="auto">
          <a:xfrm>
            <a:off x="6248400" y="2971800"/>
            <a:ext cx="457200" cy="0"/>
          </a:xfrm>
          <a:prstGeom prst="line">
            <a:avLst/>
          </a:prstGeom>
          <a:noFill/>
          <a:ln w="9525">
            <a:solidFill>
              <a:schemeClr val="tx1"/>
            </a:solidFill>
            <a:round/>
            <a:headEnd/>
            <a:tailEnd type="triangle" w="med" len="med"/>
          </a:ln>
        </p:spPr>
        <p:txBody>
          <a:bodyPr/>
          <a:lstStyle/>
          <a:p>
            <a:endParaRPr lang="ja-JP" altLang="en-US"/>
          </a:p>
        </p:txBody>
      </p:sp>
      <p:sp>
        <p:nvSpPr>
          <p:cNvPr id="9263" name="Line 1096"/>
          <p:cNvSpPr>
            <a:spLocks noChangeShapeType="1"/>
          </p:cNvSpPr>
          <p:nvPr/>
        </p:nvSpPr>
        <p:spPr bwMode="auto">
          <a:xfrm flipH="1">
            <a:off x="7620000" y="2133600"/>
            <a:ext cx="685800" cy="228600"/>
          </a:xfrm>
          <a:prstGeom prst="line">
            <a:avLst/>
          </a:prstGeom>
          <a:noFill/>
          <a:ln w="9525">
            <a:solidFill>
              <a:schemeClr val="tx1"/>
            </a:solidFill>
            <a:round/>
            <a:headEnd/>
            <a:tailEnd type="triangle" w="med" len="med"/>
          </a:ln>
        </p:spPr>
        <p:txBody>
          <a:bodyPr/>
          <a:lstStyle/>
          <a:p>
            <a:endParaRPr lang="ja-JP" altLang="en-US"/>
          </a:p>
        </p:txBody>
      </p:sp>
      <p:sp>
        <p:nvSpPr>
          <p:cNvPr id="9264" name="Oval 1097"/>
          <p:cNvSpPr>
            <a:spLocks noChangeArrowheads="1"/>
          </p:cNvSpPr>
          <p:nvPr/>
        </p:nvSpPr>
        <p:spPr bwMode="auto">
          <a:xfrm>
            <a:off x="6629400" y="17526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9265" name="Oval 1098"/>
          <p:cNvSpPr>
            <a:spLocks noChangeArrowheads="1"/>
          </p:cNvSpPr>
          <p:nvPr/>
        </p:nvSpPr>
        <p:spPr bwMode="auto">
          <a:xfrm>
            <a:off x="7315200" y="31242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9266" name="Oval 1099"/>
          <p:cNvSpPr>
            <a:spLocks noChangeArrowheads="1"/>
          </p:cNvSpPr>
          <p:nvPr/>
        </p:nvSpPr>
        <p:spPr bwMode="auto">
          <a:xfrm>
            <a:off x="6705600" y="2895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9267" name="Oval 1100"/>
          <p:cNvSpPr>
            <a:spLocks noChangeArrowheads="1"/>
          </p:cNvSpPr>
          <p:nvPr/>
        </p:nvSpPr>
        <p:spPr bwMode="auto">
          <a:xfrm>
            <a:off x="7696200" y="1905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9268" name="Line 1102"/>
          <p:cNvSpPr>
            <a:spLocks noChangeShapeType="1"/>
          </p:cNvSpPr>
          <p:nvPr/>
        </p:nvSpPr>
        <p:spPr bwMode="auto">
          <a:xfrm flipH="1">
            <a:off x="6553200" y="1981200"/>
            <a:ext cx="304800" cy="381000"/>
          </a:xfrm>
          <a:prstGeom prst="line">
            <a:avLst/>
          </a:prstGeom>
          <a:noFill/>
          <a:ln w="57150">
            <a:solidFill>
              <a:schemeClr val="accent2"/>
            </a:solidFill>
            <a:round/>
            <a:headEnd/>
            <a:tailEnd/>
          </a:ln>
        </p:spPr>
        <p:txBody>
          <a:bodyPr/>
          <a:lstStyle/>
          <a:p>
            <a:endParaRPr lang="ja-JP" altLang="en-US"/>
          </a:p>
        </p:txBody>
      </p:sp>
      <p:sp>
        <p:nvSpPr>
          <p:cNvPr id="9269" name="Line 1103"/>
          <p:cNvSpPr>
            <a:spLocks noChangeShapeType="1"/>
          </p:cNvSpPr>
          <p:nvPr/>
        </p:nvSpPr>
        <p:spPr bwMode="auto">
          <a:xfrm flipH="1">
            <a:off x="6553200" y="2438400"/>
            <a:ext cx="0" cy="914400"/>
          </a:xfrm>
          <a:prstGeom prst="line">
            <a:avLst/>
          </a:prstGeom>
          <a:noFill/>
          <a:ln w="57150">
            <a:solidFill>
              <a:schemeClr val="accent2"/>
            </a:solidFill>
            <a:round/>
            <a:headEnd/>
            <a:tailEnd/>
          </a:ln>
        </p:spPr>
        <p:txBody>
          <a:bodyPr/>
          <a:lstStyle/>
          <a:p>
            <a:endParaRPr lang="ja-JP" altLang="en-US"/>
          </a:p>
        </p:txBody>
      </p:sp>
      <p:graphicFrame>
        <p:nvGraphicFramePr>
          <p:cNvPr id="9237" name="Object 1043"/>
          <p:cNvGraphicFramePr>
            <a:graphicFrameLocks noChangeAspect="1"/>
          </p:cNvGraphicFramePr>
          <p:nvPr/>
        </p:nvGraphicFramePr>
        <p:xfrm>
          <a:off x="5176838" y="4419600"/>
          <a:ext cx="3681412" cy="827088"/>
        </p:xfrm>
        <a:graphic>
          <a:graphicData uri="http://schemas.openxmlformats.org/presentationml/2006/ole">
            <p:oleObj spid="_x0000_s9237" name="Equation" r:id="rId22" imgW="850680" imgH="190440" progId="Equation.DSMT4">
              <p:embed/>
            </p:oleObj>
          </a:graphicData>
        </a:graphic>
      </p:graphicFrame>
      <p:sp>
        <p:nvSpPr>
          <p:cNvPr id="9270" name="Line 1105"/>
          <p:cNvSpPr>
            <a:spLocks noChangeShapeType="1"/>
          </p:cNvSpPr>
          <p:nvPr/>
        </p:nvSpPr>
        <p:spPr bwMode="auto">
          <a:xfrm>
            <a:off x="6553200" y="3352800"/>
            <a:ext cx="914400" cy="0"/>
          </a:xfrm>
          <a:prstGeom prst="line">
            <a:avLst/>
          </a:prstGeom>
          <a:noFill/>
          <a:ln w="57150">
            <a:solidFill>
              <a:schemeClr val="accent2"/>
            </a:solidFill>
            <a:round/>
            <a:headEnd/>
            <a:tailEnd/>
          </a:ln>
        </p:spPr>
        <p:txBody>
          <a:bodyPr/>
          <a:lstStyle/>
          <a:p>
            <a:endParaRPr lang="ja-JP"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0" name="スライド番号プレースホルダ 3"/>
          <p:cNvSpPr>
            <a:spLocks noGrp="1"/>
          </p:cNvSpPr>
          <p:nvPr>
            <p:ph type="sldNum" sz="quarter" idx="12"/>
          </p:nvPr>
        </p:nvSpPr>
        <p:spPr>
          <a:noFill/>
        </p:spPr>
        <p:txBody>
          <a:bodyPr/>
          <a:lstStyle/>
          <a:p>
            <a:fld id="{B1C60F5A-5B2D-48C8-840B-EEE989FA6DEA}" type="slidenum">
              <a:rPr lang="en-US" altLang="ja-JP" smtClean="0"/>
              <a:pPr/>
              <a:t>13</a:t>
            </a:fld>
            <a:endParaRPr lang="en-US" altLang="ja-JP" smtClean="0"/>
          </a:p>
        </p:txBody>
      </p:sp>
      <p:graphicFrame>
        <p:nvGraphicFramePr>
          <p:cNvPr id="10242" name="Object 1024"/>
          <p:cNvGraphicFramePr>
            <a:graphicFrameLocks noChangeAspect="1"/>
          </p:cNvGraphicFramePr>
          <p:nvPr/>
        </p:nvGraphicFramePr>
        <p:xfrm>
          <a:off x="533400" y="304800"/>
          <a:ext cx="1211263" cy="536575"/>
        </p:xfrm>
        <a:graphic>
          <a:graphicData uri="http://schemas.openxmlformats.org/presentationml/2006/ole">
            <p:oleObj spid="_x0000_s10242" name="Equation" r:id="rId3" imgW="457200" imgH="203040" progId="Equation.DSMT4">
              <p:embed/>
            </p:oleObj>
          </a:graphicData>
        </a:graphic>
      </p:graphicFrame>
      <p:graphicFrame>
        <p:nvGraphicFramePr>
          <p:cNvPr id="10243" name="Object 1025"/>
          <p:cNvGraphicFramePr>
            <a:graphicFrameLocks noChangeAspect="1"/>
          </p:cNvGraphicFramePr>
          <p:nvPr/>
        </p:nvGraphicFramePr>
        <p:xfrm>
          <a:off x="685800" y="3352800"/>
          <a:ext cx="857250" cy="444500"/>
        </p:xfrm>
        <a:graphic>
          <a:graphicData uri="http://schemas.openxmlformats.org/presentationml/2006/ole">
            <p:oleObj spid="_x0000_s10243" name="Equation" r:id="rId4" imgW="342720" imgH="177480" progId="Equation.DSMT4">
              <p:embed/>
            </p:oleObj>
          </a:graphicData>
        </a:graphic>
      </p:graphicFrame>
      <p:graphicFrame>
        <p:nvGraphicFramePr>
          <p:cNvPr id="10244" name="Object 1026"/>
          <p:cNvGraphicFramePr>
            <a:graphicFrameLocks noChangeAspect="1"/>
          </p:cNvGraphicFramePr>
          <p:nvPr/>
        </p:nvGraphicFramePr>
        <p:xfrm>
          <a:off x="1371600" y="1143000"/>
          <a:ext cx="971550" cy="485775"/>
        </p:xfrm>
        <a:graphic>
          <a:graphicData uri="http://schemas.openxmlformats.org/presentationml/2006/ole">
            <p:oleObj spid="_x0000_s10244" name="Equation" r:id="rId5" imgW="355320" imgH="177480" progId="Equation.DSMT4">
              <p:embed/>
            </p:oleObj>
          </a:graphicData>
        </a:graphic>
      </p:graphicFrame>
      <p:graphicFrame>
        <p:nvGraphicFramePr>
          <p:cNvPr id="10245" name="Object 1027"/>
          <p:cNvGraphicFramePr>
            <a:graphicFrameLocks noChangeAspect="1"/>
          </p:cNvGraphicFramePr>
          <p:nvPr/>
        </p:nvGraphicFramePr>
        <p:xfrm>
          <a:off x="2362200" y="3733800"/>
          <a:ext cx="762000" cy="395288"/>
        </p:xfrm>
        <a:graphic>
          <a:graphicData uri="http://schemas.openxmlformats.org/presentationml/2006/ole">
            <p:oleObj spid="_x0000_s10245" name="Equation" r:id="rId6" imgW="342720" imgH="177480" progId="Equation.DSMT4">
              <p:embed/>
            </p:oleObj>
          </a:graphicData>
        </a:graphic>
      </p:graphicFrame>
      <p:graphicFrame>
        <p:nvGraphicFramePr>
          <p:cNvPr id="10246" name="Object 1028"/>
          <p:cNvGraphicFramePr>
            <a:graphicFrameLocks noChangeAspect="1"/>
          </p:cNvGraphicFramePr>
          <p:nvPr/>
        </p:nvGraphicFramePr>
        <p:xfrm>
          <a:off x="4114800" y="2667000"/>
          <a:ext cx="685800" cy="355600"/>
        </p:xfrm>
        <a:graphic>
          <a:graphicData uri="http://schemas.openxmlformats.org/presentationml/2006/ole">
            <p:oleObj spid="_x0000_s10246" name="Equation" r:id="rId7" imgW="342720" imgH="177480" progId="Equation.DSMT4">
              <p:embed/>
            </p:oleObj>
          </a:graphicData>
        </a:graphic>
      </p:graphicFrame>
      <p:graphicFrame>
        <p:nvGraphicFramePr>
          <p:cNvPr id="10247" name="Object 1029"/>
          <p:cNvGraphicFramePr>
            <a:graphicFrameLocks noChangeAspect="1"/>
          </p:cNvGraphicFramePr>
          <p:nvPr/>
        </p:nvGraphicFramePr>
        <p:xfrm>
          <a:off x="4419600" y="4038600"/>
          <a:ext cx="762000" cy="427038"/>
        </p:xfrm>
        <a:graphic>
          <a:graphicData uri="http://schemas.openxmlformats.org/presentationml/2006/ole">
            <p:oleObj spid="_x0000_s10247" name="Equation" r:id="rId8" imgW="317160" imgH="177480" progId="Equation.DSMT4">
              <p:embed/>
            </p:oleObj>
          </a:graphicData>
        </a:graphic>
      </p:graphicFrame>
      <p:graphicFrame>
        <p:nvGraphicFramePr>
          <p:cNvPr id="10248" name="Object 1030"/>
          <p:cNvGraphicFramePr>
            <a:graphicFrameLocks noChangeAspect="1"/>
          </p:cNvGraphicFramePr>
          <p:nvPr/>
        </p:nvGraphicFramePr>
        <p:xfrm>
          <a:off x="5486400" y="838200"/>
          <a:ext cx="819150" cy="441325"/>
        </p:xfrm>
        <a:graphic>
          <a:graphicData uri="http://schemas.openxmlformats.org/presentationml/2006/ole">
            <p:oleObj spid="_x0000_s10248" name="Equation" r:id="rId9" imgW="330120" imgH="177480" progId="Equation.DSMT4">
              <p:embed/>
            </p:oleObj>
          </a:graphicData>
        </a:graphic>
      </p:graphicFrame>
      <p:graphicFrame>
        <p:nvGraphicFramePr>
          <p:cNvPr id="10249" name="Object 1031"/>
          <p:cNvGraphicFramePr>
            <a:graphicFrameLocks noChangeAspect="1"/>
          </p:cNvGraphicFramePr>
          <p:nvPr/>
        </p:nvGraphicFramePr>
        <p:xfrm>
          <a:off x="6096000" y="3733800"/>
          <a:ext cx="762000" cy="427038"/>
        </p:xfrm>
        <a:graphic>
          <a:graphicData uri="http://schemas.openxmlformats.org/presentationml/2006/ole">
            <p:oleObj spid="_x0000_s10249" name="Equation" r:id="rId10" imgW="317160" imgH="177480" progId="Equation.DSMT4">
              <p:embed/>
            </p:oleObj>
          </a:graphicData>
        </a:graphic>
      </p:graphicFrame>
      <p:graphicFrame>
        <p:nvGraphicFramePr>
          <p:cNvPr id="10250" name="Object 1032"/>
          <p:cNvGraphicFramePr>
            <a:graphicFrameLocks noChangeAspect="1"/>
          </p:cNvGraphicFramePr>
          <p:nvPr/>
        </p:nvGraphicFramePr>
        <p:xfrm>
          <a:off x="7543800" y="2743200"/>
          <a:ext cx="722313" cy="376238"/>
        </p:xfrm>
        <a:graphic>
          <a:graphicData uri="http://schemas.openxmlformats.org/presentationml/2006/ole">
            <p:oleObj spid="_x0000_s10250" name="Equation" r:id="rId11" imgW="317160" imgH="164880" progId="Equation.DSMT4">
              <p:embed/>
            </p:oleObj>
          </a:graphicData>
        </a:graphic>
      </p:graphicFrame>
      <p:sp>
        <p:nvSpPr>
          <p:cNvPr id="10261" name="Arc 12"/>
          <p:cNvSpPr>
            <a:spLocks/>
          </p:cNvSpPr>
          <p:nvPr/>
        </p:nvSpPr>
        <p:spPr bwMode="auto">
          <a:xfrm rot="-2700000">
            <a:off x="2209800" y="2590800"/>
            <a:ext cx="2133600" cy="21336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10262" name="Arc 13"/>
          <p:cNvSpPr>
            <a:spLocks/>
          </p:cNvSpPr>
          <p:nvPr/>
        </p:nvSpPr>
        <p:spPr bwMode="auto">
          <a:xfrm rot="-2700000">
            <a:off x="3733800" y="2590800"/>
            <a:ext cx="2133600" cy="21336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pPr algn="ctr"/>
            <a:endParaRPr lang="ja-JP" altLang="ja-JP" b="0"/>
          </a:p>
        </p:txBody>
      </p:sp>
      <p:sp>
        <p:nvSpPr>
          <p:cNvPr id="10263" name="Rectangle 14"/>
          <p:cNvSpPr>
            <a:spLocks noChangeArrowheads="1"/>
          </p:cNvSpPr>
          <p:nvPr/>
        </p:nvSpPr>
        <p:spPr bwMode="auto">
          <a:xfrm>
            <a:off x="1828800" y="2133600"/>
            <a:ext cx="1524000" cy="1524000"/>
          </a:xfrm>
          <a:prstGeom prst="rect">
            <a:avLst/>
          </a:prstGeom>
          <a:solidFill>
            <a:srgbClr val="FF0000"/>
          </a:solidFill>
          <a:ln w="9525">
            <a:miter lim="800000"/>
            <a:headEnd/>
            <a:tailEnd/>
          </a:ln>
          <a:scene3d>
            <a:camera prst="legacyObliqueTopRight">
              <a:rot lat="300000" lon="0" rev="0"/>
            </a:camera>
            <a:lightRig rig="legacyFlat3" dir="b"/>
          </a:scene3d>
          <a:sp3d extrusionH="1801800" contourW="254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10264" name="Arc 15"/>
          <p:cNvSpPr>
            <a:spLocks/>
          </p:cNvSpPr>
          <p:nvPr/>
        </p:nvSpPr>
        <p:spPr bwMode="auto">
          <a:xfrm rot="-2700000">
            <a:off x="2209800" y="1143000"/>
            <a:ext cx="2133600" cy="21336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10265" name="Arc 16"/>
          <p:cNvSpPr>
            <a:spLocks/>
          </p:cNvSpPr>
          <p:nvPr/>
        </p:nvSpPr>
        <p:spPr bwMode="auto">
          <a:xfrm rot="-2700000">
            <a:off x="2895600" y="228600"/>
            <a:ext cx="2133600" cy="21336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76200">
            <a:solidFill>
              <a:schemeClr val="accent2"/>
            </a:solidFill>
            <a:round/>
            <a:headEnd/>
            <a:tailEnd/>
          </a:ln>
        </p:spPr>
        <p:txBody>
          <a:bodyPr wrap="none" anchor="ctr"/>
          <a:lstStyle/>
          <a:p>
            <a:endParaRPr lang="ja-JP" altLang="en-US"/>
          </a:p>
        </p:txBody>
      </p:sp>
      <p:sp>
        <p:nvSpPr>
          <p:cNvPr id="10266" name="Arc 17"/>
          <p:cNvSpPr>
            <a:spLocks/>
          </p:cNvSpPr>
          <p:nvPr/>
        </p:nvSpPr>
        <p:spPr bwMode="auto">
          <a:xfrm rot="-2700000">
            <a:off x="4419600" y="228600"/>
            <a:ext cx="2133600" cy="21336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endParaRPr lang="ja-JP" altLang="en-US"/>
          </a:p>
        </p:txBody>
      </p:sp>
      <p:sp>
        <p:nvSpPr>
          <p:cNvPr id="10267" name="Arc 18"/>
          <p:cNvSpPr>
            <a:spLocks/>
          </p:cNvSpPr>
          <p:nvPr/>
        </p:nvSpPr>
        <p:spPr bwMode="auto">
          <a:xfrm rot="-2700000">
            <a:off x="4419600" y="1828800"/>
            <a:ext cx="2133600" cy="21336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pPr algn="ctr"/>
            <a:endParaRPr lang="ja-JP" altLang="ja-JP" b="0"/>
          </a:p>
        </p:txBody>
      </p:sp>
      <p:sp>
        <p:nvSpPr>
          <p:cNvPr id="10268" name="Arc 19"/>
          <p:cNvSpPr>
            <a:spLocks/>
          </p:cNvSpPr>
          <p:nvPr/>
        </p:nvSpPr>
        <p:spPr bwMode="auto">
          <a:xfrm rot="-2700000">
            <a:off x="2971800" y="1828800"/>
            <a:ext cx="2133600" cy="21336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10269" name="Arc 20"/>
          <p:cNvSpPr>
            <a:spLocks/>
          </p:cNvSpPr>
          <p:nvPr/>
        </p:nvSpPr>
        <p:spPr bwMode="auto">
          <a:xfrm rot="-2700000">
            <a:off x="3810000" y="1066800"/>
            <a:ext cx="2133600" cy="21336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endParaRPr lang="ja-JP" altLang="en-US"/>
          </a:p>
        </p:txBody>
      </p:sp>
      <p:sp>
        <p:nvSpPr>
          <p:cNvPr id="10270" name="Rectangle 21"/>
          <p:cNvSpPr>
            <a:spLocks noChangeArrowheads="1"/>
          </p:cNvSpPr>
          <p:nvPr/>
        </p:nvSpPr>
        <p:spPr bwMode="auto">
          <a:xfrm>
            <a:off x="4800600" y="2133600"/>
            <a:ext cx="1524000" cy="1524000"/>
          </a:xfrm>
          <a:prstGeom prst="rect">
            <a:avLst/>
          </a:prstGeom>
          <a:solidFill>
            <a:srgbClr val="FF0000"/>
          </a:solidFill>
          <a:ln w="9525">
            <a:miter lim="800000"/>
            <a:headEnd/>
            <a:tailEnd/>
          </a:ln>
          <a:scene3d>
            <a:camera prst="legacyObliqueTopRight">
              <a:rot lat="300000" lon="0" rev="0"/>
            </a:camera>
            <a:lightRig rig="legacyFlat3" dir="b"/>
          </a:scene3d>
          <a:sp3d extrusionH="1801800" contourW="254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10271" name="Oval 22"/>
          <p:cNvSpPr>
            <a:spLocks noChangeArrowheads="1"/>
          </p:cNvSpPr>
          <p:nvPr/>
        </p:nvSpPr>
        <p:spPr bwMode="auto">
          <a:xfrm>
            <a:off x="2362200" y="1219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0272" name="Oval 23"/>
          <p:cNvSpPr>
            <a:spLocks noChangeArrowheads="1"/>
          </p:cNvSpPr>
          <p:nvPr/>
        </p:nvSpPr>
        <p:spPr bwMode="auto">
          <a:xfrm>
            <a:off x="1752600" y="1981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0273" name="Oval 24"/>
          <p:cNvSpPr>
            <a:spLocks noChangeArrowheads="1"/>
          </p:cNvSpPr>
          <p:nvPr/>
        </p:nvSpPr>
        <p:spPr bwMode="auto">
          <a:xfrm>
            <a:off x="1676400" y="3505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0274" name="Oval 25"/>
          <p:cNvSpPr>
            <a:spLocks noChangeArrowheads="1"/>
          </p:cNvSpPr>
          <p:nvPr/>
        </p:nvSpPr>
        <p:spPr bwMode="auto">
          <a:xfrm>
            <a:off x="2362200" y="2743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0275" name="Oval 26"/>
          <p:cNvSpPr>
            <a:spLocks noChangeArrowheads="1"/>
          </p:cNvSpPr>
          <p:nvPr/>
        </p:nvSpPr>
        <p:spPr bwMode="auto">
          <a:xfrm>
            <a:off x="3200400" y="3505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0276" name="Oval 27"/>
          <p:cNvSpPr>
            <a:spLocks noChangeArrowheads="1"/>
          </p:cNvSpPr>
          <p:nvPr/>
        </p:nvSpPr>
        <p:spPr bwMode="auto">
          <a:xfrm>
            <a:off x="3200400" y="1981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0277" name="Oval 28"/>
          <p:cNvSpPr>
            <a:spLocks noChangeArrowheads="1"/>
          </p:cNvSpPr>
          <p:nvPr/>
        </p:nvSpPr>
        <p:spPr bwMode="auto">
          <a:xfrm>
            <a:off x="3886200" y="1219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0278" name="Oval 29"/>
          <p:cNvSpPr>
            <a:spLocks noChangeArrowheads="1"/>
          </p:cNvSpPr>
          <p:nvPr/>
        </p:nvSpPr>
        <p:spPr bwMode="auto">
          <a:xfrm>
            <a:off x="3886200" y="2667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0279" name="Oval 30"/>
          <p:cNvSpPr>
            <a:spLocks noChangeArrowheads="1"/>
          </p:cNvSpPr>
          <p:nvPr/>
        </p:nvSpPr>
        <p:spPr bwMode="auto">
          <a:xfrm>
            <a:off x="5334000" y="1219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0280" name="Oval 31"/>
          <p:cNvSpPr>
            <a:spLocks noChangeArrowheads="1"/>
          </p:cNvSpPr>
          <p:nvPr/>
        </p:nvSpPr>
        <p:spPr bwMode="auto">
          <a:xfrm>
            <a:off x="6858000" y="1219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0281" name="Oval 32"/>
          <p:cNvSpPr>
            <a:spLocks noChangeArrowheads="1"/>
          </p:cNvSpPr>
          <p:nvPr/>
        </p:nvSpPr>
        <p:spPr bwMode="auto">
          <a:xfrm>
            <a:off x="4648200" y="2057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0282" name="Oval 33"/>
          <p:cNvSpPr>
            <a:spLocks noChangeArrowheads="1"/>
          </p:cNvSpPr>
          <p:nvPr/>
        </p:nvSpPr>
        <p:spPr bwMode="auto">
          <a:xfrm>
            <a:off x="4724400" y="3581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0283" name="Oval 34"/>
          <p:cNvSpPr>
            <a:spLocks noChangeArrowheads="1"/>
          </p:cNvSpPr>
          <p:nvPr/>
        </p:nvSpPr>
        <p:spPr bwMode="auto">
          <a:xfrm>
            <a:off x="5410200" y="2743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0284" name="Oval 35"/>
          <p:cNvSpPr>
            <a:spLocks noChangeArrowheads="1"/>
          </p:cNvSpPr>
          <p:nvPr/>
        </p:nvSpPr>
        <p:spPr bwMode="auto">
          <a:xfrm>
            <a:off x="6172200" y="3429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0285" name="Oval 36"/>
          <p:cNvSpPr>
            <a:spLocks noChangeArrowheads="1"/>
          </p:cNvSpPr>
          <p:nvPr/>
        </p:nvSpPr>
        <p:spPr bwMode="auto">
          <a:xfrm>
            <a:off x="6934200" y="2667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graphicFrame>
        <p:nvGraphicFramePr>
          <p:cNvPr id="10251" name="Object 1033"/>
          <p:cNvGraphicFramePr>
            <a:graphicFrameLocks noChangeAspect="1"/>
          </p:cNvGraphicFramePr>
          <p:nvPr/>
        </p:nvGraphicFramePr>
        <p:xfrm>
          <a:off x="762000" y="1905000"/>
          <a:ext cx="914400" cy="457200"/>
        </p:xfrm>
        <a:graphic>
          <a:graphicData uri="http://schemas.openxmlformats.org/presentationml/2006/ole">
            <p:oleObj spid="_x0000_s10251" name="Equation" r:id="rId12" imgW="355320" imgH="177480" progId="Equation.DSMT4">
              <p:embed/>
            </p:oleObj>
          </a:graphicData>
        </a:graphic>
      </p:graphicFrame>
      <p:graphicFrame>
        <p:nvGraphicFramePr>
          <p:cNvPr id="10252" name="Object 1034"/>
          <p:cNvGraphicFramePr>
            <a:graphicFrameLocks noChangeAspect="1"/>
          </p:cNvGraphicFramePr>
          <p:nvPr/>
        </p:nvGraphicFramePr>
        <p:xfrm>
          <a:off x="1371600" y="2590800"/>
          <a:ext cx="914400" cy="474663"/>
        </p:xfrm>
        <a:graphic>
          <a:graphicData uri="http://schemas.openxmlformats.org/presentationml/2006/ole">
            <p:oleObj spid="_x0000_s10252" name="Equation" r:id="rId13" imgW="342720" imgH="177480" progId="Equation.DSMT4">
              <p:embed/>
            </p:oleObj>
          </a:graphicData>
        </a:graphic>
      </p:graphicFrame>
      <p:graphicFrame>
        <p:nvGraphicFramePr>
          <p:cNvPr id="10253" name="Object 1035"/>
          <p:cNvGraphicFramePr>
            <a:graphicFrameLocks noChangeAspect="1"/>
          </p:cNvGraphicFramePr>
          <p:nvPr/>
        </p:nvGraphicFramePr>
        <p:xfrm>
          <a:off x="2286000" y="2133600"/>
          <a:ext cx="914400" cy="457200"/>
        </p:xfrm>
        <a:graphic>
          <a:graphicData uri="http://schemas.openxmlformats.org/presentationml/2006/ole">
            <p:oleObj spid="_x0000_s10253" name="Equation" r:id="rId14" imgW="355320" imgH="177480" progId="Equation.DSMT4">
              <p:embed/>
            </p:oleObj>
          </a:graphicData>
        </a:graphic>
      </p:graphicFrame>
      <p:graphicFrame>
        <p:nvGraphicFramePr>
          <p:cNvPr id="10254" name="Object 1036"/>
          <p:cNvGraphicFramePr>
            <a:graphicFrameLocks noChangeAspect="1"/>
          </p:cNvGraphicFramePr>
          <p:nvPr/>
        </p:nvGraphicFramePr>
        <p:xfrm>
          <a:off x="3048000" y="914400"/>
          <a:ext cx="965200" cy="482600"/>
        </p:xfrm>
        <a:graphic>
          <a:graphicData uri="http://schemas.openxmlformats.org/presentationml/2006/ole">
            <p:oleObj spid="_x0000_s10254" name="Equation" r:id="rId15" imgW="355320" imgH="177480" progId="Equation.DSMT4">
              <p:embed/>
            </p:oleObj>
          </a:graphicData>
        </a:graphic>
      </p:graphicFrame>
      <p:graphicFrame>
        <p:nvGraphicFramePr>
          <p:cNvPr id="10255" name="Object 1037"/>
          <p:cNvGraphicFramePr>
            <a:graphicFrameLocks noChangeAspect="1"/>
          </p:cNvGraphicFramePr>
          <p:nvPr/>
        </p:nvGraphicFramePr>
        <p:xfrm>
          <a:off x="4953000" y="1752600"/>
          <a:ext cx="800100" cy="430213"/>
        </p:xfrm>
        <a:graphic>
          <a:graphicData uri="http://schemas.openxmlformats.org/presentationml/2006/ole">
            <p:oleObj spid="_x0000_s10255" name="Equation" r:id="rId16" imgW="330120" imgH="177480" progId="Equation.DSMT4">
              <p:embed/>
            </p:oleObj>
          </a:graphicData>
        </a:graphic>
      </p:graphicFrame>
      <p:graphicFrame>
        <p:nvGraphicFramePr>
          <p:cNvPr id="10256" name="Object 1038"/>
          <p:cNvGraphicFramePr>
            <a:graphicFrameLocks noChangeAspect="1"/>
          </p:cNvGraphicFramePr>
          <p:nvPr/>
        </p:nvGraphicFramePr>
        <p:xfrm>
          <a:off x="5638800" y="2895600"/>
          <a:ext cx="762000" cy="427038"/>
        </p:xfrm>
        <a:graphic>
          <a:graphicData uri="http://schemas.openxmlformats.org/presentationml/2006/ole">
            <p:oleObj spid="_x0000_s10256" name="Equation" r:id="rId17" imgW="317160" imgH="177480" progId="Equation.DSMT4">
              <p:embed/>
            </p:oleObj>
          </a:graphicData>
        </a:graphic>
      </p:graphicFrame>
      <p:graphicFrame>
        <p:nvGraphicFramePr>
          <p:cNvPr id="10257" name="Object 1039"/>
          <p:cNvGraphicFramePr>
            <a:graphicFrameLocks noChangeAspect="1"/>
          </p:cNvGraphicFramePr>
          <p:nvPr/>
        </p:nvGraphicFramePr>
        <p:xfrm>
          <a:off x="6477000" y="1905000"/>
          <a:ext cx="838200" cy="450850"/>
        </p:xfrm>
        <a:graphic>
          <a:graphicData uri="http://schemas.openxmlformats.org/presentationml/2006/ole">
            <p:oleObj spid="_x0000_s10257" name="Equation" r:id="rId18" imgW="330120" imgH="177480" progId="Equation.DSMT4">
              <p:embed/>
            </p:oleObj>
          </a:graphicData>
        </a:graphic>
      </p:graphicFrame>
      <p:graphicFrame>
        <p:nvGraphicFramePr>
          <p:cNvPr id="10258" name="Object 1040"/>
          <p:cNvGraphicFramePr>
            <a:graphicFrameLocks noChangeAspect="1"/>
          </p:cNvGraphicFramePr>
          <p:nvPr/>
        </p:nvGraphicFramePr>
        <p:xfrm>
          <a:off x="7162800" y="1066800"/>
          <a:ext cx="838200" cy="450850"/>
        </p:xfrm>
        <a:graphic>
          <a:graphicData uri="http://schemas.openxmlformats.org/presentationml/2006/ole">
            <p:oleObj spid="_x0000_s10258" name="Equation" r:id="rId19" imgW="330120" imgH="177480" progId="Equation.DSMT4">
              <p:embed/>
            </p:oleObj>
          </a:graphicData>
        </a:graphic>
      </p:graphicFrame>
      <p:sp>
        <p:nvSpPr>
          <p:cNvPr id="10286" name="Oval 45"/>
          <p:cNvSpPr>
            <a:spLocks noChangeArrowheads="1"/>
          </p:cNvSpPr>
          <p:nvPr/>
        </p:nvSpPr>
        <p:spPr bwMode="auto">
          <a:xfrm>
            <a:off x="6172200" y="2057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0287" name="Oval 51"/>
          <p:cNvSpPr>
            <a:spLocks noChangeArrowheads="1"/>
          </p:cNvSpPr>
          <p:nvPr/>
        </p:nvSpPr>
        <p:spPr bwMode="auto">
          <a:xfrm>
            <a:off x="2209800" y="10668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10288" name="Oval 55"/>
          <p:cNvSpPr>
            <a:spLocks noChangeArrowheads="1"/>
          </p:cNvSpPr>
          <p:nvPr/>
        </p:nvSpPr>
        <p:spPr bwMode="auto">
          <a:xfrm>
            <a:off x="6858000" y="26670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graphicFrame>
        <p:nvGraphicFramePr>
          <p:cNvPr id="10259" name="Object 1041"/>
          <p:cNvGraphicFramePr>
            <a:graphicFrameLocks noChangeAspect="1"/>
          </p:cNvGraphicFramePr>
          <p:nvPr/>
        </p:nvGraphicFramePr>
        <p:xfrm>
          <a:off x="1897063" y="5105400"/>
          <a:ext cx="4970462" cy="971550"/>
        </p:xfrm>
        <a:graphic>
          <a:graphicData uri="http://schemas.openxmlformats.org/presentationml/2006/ole">
            <p:oleObj spid="_x0000_s10259" name="Equation" r:id="rId20" imgW="977760" imgH="190440" progId="Equation.DSMT4">
              <p:embed/>
            </p:oleObj>
          </a:graphicData>
        </a:graphic>
      </p:graphicFrame>
      <p:sp>
        <p:nvSpPr>
          <p:cNvPr id="10289" name="Line 57"/>
          <p:cNvSpPr>
            <a:spLocks noChangeShapeType="1"/>
          </p:cNvSpPr>
          <p:nvPr/>
        </p:nvSpPr>
        <p:spPr bwMode="auto">
          <a:xfrm>
            <a:off x="5486400" y="1371600"/>
            <a:ext cx="1447800" cy="0"/>
          </a:xfrm>
          <a:prstGeom prst="line">
            <a:avLst/>
          </a:prstGeom>
          <a:noFill/>
          <a:ln w="76200">
            <a:solidFill>
              <a:schemeClr val="accent2"/>
            </a:solidFill>
            <a:round/>
            <a:headEnd/>
            <a:tailEnd/>
          </a:ln>
        </p:spPr>
        <p:txBody>
          <a:bodyPr/>
          <a:lstStyle/>
          <a:p>
            <a:endParaRPr lang="ja-JP" altLang="en-US"/>
          </a:p>
        </p:txBody>
      </p:sp>
      <p:sp>
        <p:nvSpPr>
          <p:cNvPr id="10290" name="Line 58"/>
          <p:cNvSpPr>
            <a:spLocks noChangeShapeType="1"/>
          </p:cNvSpPr>
          <p:nvPr/>
        </p:nvSpPr>
        <p:spPr bwMode="auto">
          <a:xfrm>
            <a:off x="6934200" y="1371600"/>
            <a:ext cx="76200" cy="1524000"/>
          </a:xfrm>
          <a:prstGeom prst="line">
            <a:avLst/>
          </a:prstGeom>
          <a:noFill/>
          <a:ln w="76200">
            <a:solidFill>
              <a:schemeClr val="accent2"/>
            </a:solidFill>
            <a:round/>
            <a:headEnd/>
            <a:tailEnd/>
          </a:ln>
        </p:spPr>
        <p:txBody>
          <a:bodyPr/>
          <a:lstStyle/>
          <a:p>
            <a:endParaRPr lang="ja-JP"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スライド番号プレースホルダ 4"/>
          <p:cNvSpPr>
            <a:spLocks noGrp="1"/>
          </p:cNvSpPr>
          <p:nvPr>
            <p:ph type="sldNum" sz="quarter" idx="12"/>
          </p:nvPr>
        </p:nvSpPr>
        <p:spPr>
          <a:noFill/>
        </p:spPr>
        <p:txBody>
          <a:bodyPr/>
          <a:lstStyle/>
          <a:p>
            <a:fld id="{814ADDB9-C562-42E4-85B6-F6E252720AC1}" type="slidenum">
              <a:rPr lang="en-US" altLang="ja-JP" smtClean="0"/>
              <a:pPr/>
              <a:t>14</a:t>
            </a:fld>
            <a:endParaRPr lang="en-US" altLang="ja-JP" smtClean="0"/>
          </a:p>
        </p:txBody>
      </p:sp>
      <p:sp>
        <p:nvSpPr>
          <p:cNvPr id="11270" name="Rectangle 2"/>
          <p:cNvSpPr>
            <a:spLocks noGrp="1" noChangeArrowheads="1"/>
          </p:cNvSpPr>
          <p:nvPr>
            <p:ph type="title"/>
          </p:nvPr>
        </p:nvSpPr>
        <p:spPr/>
        <p:txBody>
          <a:bodyPr/>
          <a:lstStyle/>
          <a:p>
            <a:pPr eaLnBrk="1" hangingPunct="1"/>
            <a:r>
              <a:rPr lang="ja-JP" altLang="en-US" smtClean="0"/>
              <a:t>練習</a:t>
            </a:r>
          </a:p>
        </p:txBody>
      </p:sp>
      <p:sp>
        <p:nvSpPr>
          <p:cNvPr id="11271" name="Text Box 3"/>
          <p:cNvSpPr txBox="1">
            <a:spLocks noChangeArrowheads="1"/>
          </p:cNvSpPr>
          <p:nvPr/>
        </p:nvSpPr>
        <p:spPr bwMode="auto">
          <a:xfrm>
            <a:off x="609600" y="838200"/>
            <a:ext cx="8153400" cy="1938338"/>
          </a:xfrm>
          <a:prstGeom prst="rect">
            <a:avLst/>
          </a:prstGeom>
          <a:noFill/>
          <a:ln w="9525">
            <a:noFill/>
            <a:miter lim="800000"/>
            <a:headEnd/>
            <a:tailEnd/>
          </a:ln>
        </p:spPr>
        <p:txBody>
          <a:bodyPr>
            <a:spAutoFit/>
          </a:bodyPr>
          <a:lstStyle/>
          <a:p>
            <a:r>
              <a:rPr lang="ja-JP" altLang="en-US" b="0"/>
              <a:t>次の２つの系列　　　　　　　　　　　　　　　　　　　　　　　　　　　　</a:t>
            </a:r>
            <a:endParaRPr lang="en-US" altLang="ja-JP" b="0"/>
          </a:p>
          <a:p>
            <a:endParaRPr lang="en-US" altLang="ja-JP" b="0"/>
          </a:p>
          <a:p>
            <a:endParaRPr lang="en-US" altLang="ja-JP" b="0"/>
          </a:p>
          <a:p>
            <a:r>
              <a:rPr lang="ja-JP" altLang="en-US" b="0"/>
              <a:t>をハイパーキューブ　　　　　　　上に図示し、</a:t>
            </a:r>
            <a:endParaRPr lang="en-US" altLang="ja-JP" b="0"/>
          </a:p>
          <a:p>
            <a:r>
              <a:rPr lang="ja-JP" altLang="en-US" b="0"/>
              <a:t>ハミング距離　　　　　　　　　　を求めよ。</a:t>
            </a:r>
          </a:p>
        </p:txBody>
      </p:sp>
      <p:graphicFrame>
        <p:nvGraphicFramePr>
          <p:cNvPr id="11266" name="Object 1024"/>
          <p:cNvGraphicFramePr>
            <a:graphicFrameLocks noChangeAspect="1"/>
          </p:cNvGraphicFramePr>
          <p:nvPr/>
        </p:nvGraphicFramePr>
        <p:xfrm>
          <a:off x="785813" y="1143000"/>
          <a:ext cx="6038850" cy="763588"/>
        </p:xfrm>
        <a:graphic>
          <a:graphicData uri="http://schemas.openxmlformats.org/presentationml/2006/ole">
            <p:oleObj spid="_x0000_s11266" name="Equation" r:id="rId3" imgW="1612800" imgH="203040" progId="Equation.DSMT4">
              <p:embed/>
            </p:oleObj>
          </a:graphicData>
        </a:graphic>
      </p:graphicFrame>
      <p:graphicFrame>
        <p:nvGraphicFramePr>
          <p:cNvPr id="11267" name="Object 1025"/>
          <p:cNvGraphicFramePr>
            <a:graphicFrameLocks noChangeAspect="1"/>
          </p:cNvGraphicFramePr>
          <p:nvPr/>
        </p:nvGraphicFramePr>
        <p:xfrm>
          <a:off x="3305175" y="1857375"/>
          <a:ext cx="1192213" cy="598488"/>
        </p:xfrm>
        <a:graphic>
          <a:graphicData uri="http://schemas.openxmlformats.org/presentationml/2006/ole">
            <p:oleObj spid="_x0000_s11267" name="Equation" r:id="rId4" imgW="380880" imgH="190440" progId="Equation.DSMT4">
              <p:embed/>
            </p:oleObj>
          </a:graphicData>
        </a:graphic>
      </p:graphicFrame>
      <p:graphicFrame>
        <p:nvGraphicFramePr>
          <p:cNvPr id="11268" name="Object 1026"/>
          <p:cNvGraphicFramePr>
            <a:graphicFrameLocks noChangeAspect="1"/>
          </p:cNvGraphicFramePr>
          <p:nvPr/>
        </p:nvGraphicFramePr>
        <p:xfrm>
          <a:off x="2500313" y="2214563"/>
          <a:ext cx="1711325" cy="715962"/>
        </p:xfrm>
        <a:graphic>
          <a:graphicData uri="http://schemas.openxmlformats.org/presentationml/2006/ole">
            <p:oleObj spid="_x0000_s11268" name="Equation" r:id="rId5" imgW="457200" imgH="190440" progId="Equation.DSMT4">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8" name="スライド番号プレースホルダ 4"/>
          <p:cNvSpPr>
            <a:spLocks noGrp="1"/>
          </p:cNvSpPr>
          <p:nvPr>
            <p:ph type="sldNum" sz="quarter" idx="12"/>
          </p:nvPr>
        </p:nvSpPr>
        <p:spPr>
          <a:noFill/>
        </p:spPr>
        <p:txBody>
          <a:bodyPr/>
          <a:lstStyle/>
          <a:p>
            <a:fld id="{5B98676A-0737-46DD-B08B-B2C61E14E546}" type="slidenum">
              <a:rPr lang="en-US" altLang="ja-JP" smtClean="0"/>
              <a:pPr/>
              <a:t>15</a:t>
            </a:fld>
            <a:endParaRPr lang="en-US" altLang="ja-JP" smtClean="0"/>
          </a:p>
        </p:txBody>
      </p:sp>
      <p:sp>
        <p:nvSpPr>
          <p:cNvPr id="12299" name="Rectangle 2"/>
          <p:cNvSpPr>
            <a:spLocks noGrp="1" noChangeArrowheads="1"/>
          </p:cNvSpPr>
          <p:nvPr>
            <p:ph type="title"/>
          </p:nvPr>
        </p:nvSpPr>
        <p:spPr/>
        <p:txBody>
          <a:bodyPr/>
          <a:lstStyle/>
          <a:p>
            <a:pPr eaLnBrk="1" hangingPunct="1"/>
            <a:r>
              <a:rPr lang="ja-JP" altLang="en-US" smtClean="0"/>
              <a:t>参考：距離の３公理</a:t>
            </a:r>
          </a:p>
        </p:txBody>
      </p:sp>
      <p:sp>
        <p:nvSpPr>
          <p:cNvPr id="12300" name="Text Box 3"/>
          <p:cNvSpPr txBox="1">
            <a:spLocks noChangeArrowheads="1"/>
          </p:cNvSpPr>
          <p:nvPr/>
        </p:nvSpPr>
        <p:spPr bwMode="auto">
          <a:xfrm>
            <a:off x="609600" y="1295400"/>
            <a:ext cx="7848600" cy="1187450"/>
          </a:xfrm>
          <a:prstGeom prst="rect">
            <a:avLst/>
          </a:prstGeom>
          <a:noFill/>
          <a:ln w="9525">
            <a:noFill/>
            <a:miter lim="800000"/>
            <a:headEnd/>
            <a:tailEnd/>
          </a:ln>
        </p:spPr>
        <p:txBody>
          <a:bodyPr>
            <a:spAutoFit/>
          </a:bodyPr>
          <a:lstStyle/>
          <a:p>
            <a:r>
              <a:rPr lang="ja-JP" altLang="en-US" b="0"/>
              <a:t>任意の　　　次元ベクトル　　　　　　　　　　　　　　　　　　　　　に対して、次の３つの性質を満たす関係　　　　　　　　　　　　を</a:t>
            </a:r>
            <a:r>
              <a:rPr lang="ja-JP" altLang="en-US" b="0">
                <a:solidFill>
                  <a:srgbClr val="FF0000"/>
                </a:solidFill>
              </a:rPr>
              <a:t>距離</a:t>
            </a:r>
            <a:r>
              <a:rPr lang="ja-JP" altLang="en-US" b="0"/>
              <a:t>という。</a:t>
            </a:r>
          </a:p>
        </p:txBody>
      </p:sp>
      <p:sp>
        <p:nvSpPr>
          <p:cNvPr id="12301" name="AutoShape 4"/>
          <p:cNvSpPr>
            <a:spLocks noChangeArrowheads="1"/>
          </p:cNvSpPr>
          <p:nvPr/>
        </p:nvSpPr>
        <p:spPr bwMode="auto">
          <a:xfrm>
            <a:off x="304800" y="762000"/>
            <a:ext cx="8305800" cy="4343400"/>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12302" name="Text Box 5"/>
          <p:cNvSpPr txBox="1">
            <a:spLocks noChangeArrowheads="1"/>
          </p:cNvSpPr>
          <p:nvPr/>
        </p:nvSpPr>
        <p:spPr bwMode="auto">
          <a:xfrm>
            <a:off x="1219200" y="609600"/>
            <a:ext cx="2622550" cy="457200"/>
          </a:xfrm>
          <a:prstGeom prst="rect">
            <a:avLst/>
          </a:prstGeom>
          <a:solidFill>
            <a:schemeClr val="bg1"/>
          </a:solidFill>
          <a:ln w="9525">
            <a:noFill/>
            <a:miter lim="800000"/>
            <a:headEnd/>
            <a:tailEnd/>
          </a:ln>
        </p:spPr>
        <p:txBody>
          <a:bodyPr wrap="none">
            <a:spAutoFit/>
          </a:bodyPr>
          <a:lstStyle/>
          <a:p>
            <a:r>
              <a:rPr lang="ja-JP" altLang="en-US" b="0">
                <a:solidFill>
                  <a:srgbClr val="003300"/>
                </a:solidFill>
              </a:rPr>
              <a:t>（公理）距離の公理</a:t>
            </a:r>
          </a:p>
        </p:txBody>
      </p:sp>
      <p:graphicFrame>
        <p:nvGraphicFramePr>
          <p:cNvPr id="12290" name="Object 0"/>
          <p:cNvGraphicFramePr>
            <a:graphicFrameLocks noChangeAspect="1"/>
          </p:cNvGraphicFramePr>
          <p:nvPr/>
        </p:nvGraphicFramePr>
        <p:xfrm>
          <a:off x="3962400" y="1219200"/>
          <a:ext cx="4114800" cy="552450"/>
        </p:xfrm>
        <a:graphic>
          <a:graphicData uri="http://schemas.openxmlformats.org/presentationml/2006/ole">
            <p:oleObj spid="_x0000_s12290" name="Equation" r:id="rId3" imgW="1511280" imgH="203040" progId="Equation.DSMT4">
              <p:embed/>
            </p:oleObj>
          </a:graphicData>
        </a:graphic>
      </p:graphicFrame>
      <p:graphicFrame>
        <p:nvGraphicFramePr>
          <p:cNvPr id="12291" name="Object 1"/>
          <p:cNvGraphicFramePr>
            <a:graphicFrameLocks noChangeAspect="1"/>
          </p:cNvGraphicFramePr>
          <p:nvPr/>
        </p:nvGraphicFramePr>
        <p:xfrm>
          <a:off x="1752600" y="1371600"/>
          <a:ext cx="311150" cy="346075"/>
        </p:xfrm>
        <a:graphic>
          <a:graphicData uri="http://schemas.openxmlformats.org/presentationml/2006/ole">
            <p:oleObj spid="_x0000_s12291" name="Equation" r:id="rId4" imgW="114120" imgH="126720" progId="Equation.DSMT4">
              <p:embed/>
            </p:oleObj>
          </a:graphicData>
        </a:graphic>
      </p:graphicFrame>
      <p:graphicFrame>
        <p:nvGraphicFramePr>
          <p:cNvPr id="12292" name="Object 2"/>
          <p:cNvGraphicFramePr>
            <a:graphicFrameLocks noChangeAspect="1"/>
          </p:cNvGraphicFramePr>
          <p:nvPr/>
        </p:nvGraphicFramePr>
        <p:xfrm>
          <a:off x="5867400" y="1676400"/>
          <a:ext cx="2454275" cy="484188"/>
        </p:xfrm>
        <a:graphic>
          <a:graphicData uri="http://schemas.openxmlformats.org/presentationml/2006/ole">
            <p:oleObj spid="_x0000_s12292" name="Equation" r:id="rId5" imgW="901440" imgH="177480" progId="Equation.DSMT4">
              <p:embed/>
            </p:oleObj>
          </a:graphicData>
        </a:graphic>
      </p:graphicFrame>
      <p:graphicFrame>
        <p:nvGraphicFramePr>
          <p:cNvPr id="12293" name="Object 3"/>
          <p:cNvGraphicFramePr>
            <a:graphicFrameLocks noChangeAspect="1"/>
          </p:cNvGraphicFramePr>
          <p:nvPr/>
        </p:nvGraphicFramePr>
        <p:xfrm>
          <a:off x="1524000" y="2514600"/>
          <a:ext cx="1658938" cy="519113"/>
        </p:xfrm>
        <a:graphic>
          <a:graphicData uri="http://schemas.openxmlformats.org/presentationml/2006/ole">
            <p:oleObj spid="_x0000_s12293" name="Equation" r:id="rId6" imgW="609480" imgH="190440" progId="Equation.DSMT4">
              <p:embed/>
            </p:oleObj>
          </a:graphicData>
        </a:graphic>
      </p:graphicFrame>
      <p:sp>
        <p:nvSpPr>
          <p:cNvPr id="12303" name="Text Box 10"/>
          <p:cNvSpPr txBox="1">
            <a:spLocks noChangeArrowheads="1"/>
          </p:cNvSpPr>
          <p:nvPr/>
        </p:nvSpPr>
        <p:spPr bwMode="auto">
          <a:xfrm>
            <a:off x="609600" y="2514600"/>
            <a:ext cx="696913" cy="457200"/>
          </a:xfrm>
          <a:prstGeom prst="rect">
            <a:avLst/>
          </a:prstGeom>
          <a:noFill/>
          <a:ln w="9525">
            <a:noFill/>
            <a:miter lim="800000"/>
            <a:headEnd/>
            <a:tailEnd/>
          </a:ln>
        </p:spPr>
        <p:txBody>
          <a:bodyPr wrap="none">
            <a:spAutoFit/>
          </a:bodyPr>
          <a:lstStyle/>
          <a:p>
            <a:r>
              <a:rPr lang="ja-JP" altLang="en-US" b="0"/>
              <a:t>（１）</a:t>
            </a:r>
          </a:p>
        </p:txBody>
      </p:sp>
      <p:sp>
        <p:nvSpPr>
          <p:cNvPr id="12304" name="Text Box 11"/>
          <p:cNvSpPr txBox="1">
            <a:spLocks noChangeArrowheads="1"/>
          </p:cNvSpPr>
          <p:nvPr/>
        </p:nvSpPr>
        <p:spPr bwMode="auto">
          <a:xfrm>
            <a:off x="609600" y="3429000"/>
            <a:ext cx="696913" cy="457200"/>
          </a:xfrm>
          <a:prstGeom prst="rect">
            <a:avLst/>
          </a:prstGeom>
          <a:noFill/>
          <a:ln w="9525">
            <a:noFill/>
            <a:miter lim="800000"/>
            <a:headEnd/>
            <a:tailEnd/>
          </a:ln>
        </p:spPr>
        <p:txBody>
          <a:bodyPr wrap="none">
            <a:spAutoFit/>
          </a:bodyPr>
          <a:lstStyle/>
          <a:p>
            <a:r>
              <a:rPr lang="ja-JP" altLang="en-US" b="0"/>
              <a:t>（２）</a:t>
            </a:r>
          </a:p>
        </p:txBody>
      </p:sp>
      <p:sp>
        <p:nvSpPr>
          <p:cNvPr id="12305" name="Text Box 12"/>
          <p:cNvSpPr txBox="1">
            <a:spLocks noChangeArrowheads="1"/>
          </p:cNvSpPr>
          <p:nvPr/>
        </p:nvSpPr>
        <p:spPr bwMode="auto">
          <a:xfrm>
            <a:off x="533400" y="4419600"/>
            <a:ext cx="696913" cy="457200"/>
          </a:xfrm>
          <a:prstGeom prst="rect">
            <a:avLst/>
          </a:prstGeom>
          <a:noFill/>
          <a:ln w="9525">
            <a:noFill/>
            <a:miter lim="800000"/>
            <a:headEnd/>
            <a:tailEnd/>
          </a:ln>
        </p:spPr>
        <p:txBody>
          <a:bodyPr wrap="none">
            <a:spAutoFit/>
          </a:bodyPr>
          <a:lstStyle/>
          <a:p>
            <a:r>
              <a:rPr lang="ja-JP" altLang="en-US" b="0"/>
              <a:t>（３）</a:t>
            </a:r>
          </a:p>
        </p:txBody>
      </p:sp>
      <p:sp>
        <p:nvSpPr>
          <p:cNvPr id="12306" name="Text Box 13"/>
          <p:cNvSpPr txBox="1">
            <a:spLocks noChangeArrowheads="1"/>
          </p:cNvSpPr>
          <p:nvPr/>
        </p:nvSpPr>
        <p:spPr bwMode="auto">
          <a:xfrm>
            <a:off x="3429000" y="2514600"/>
            <a:ext cx="979488" cy="457200"/>
          </a:xfrm>
          <a:prstGeom prst="rect">
            <a:avLst/>
          </a:prstGeom>
          <a:noFill/>
          <a:ln w="9525">
            <a:noFill/>
            <a:miter lim="800000"/>
            <a:headEnd/>
            <a:tailEnd/>
          </a:ln>
        </p:spPr>
        <p:txBody>
          <a:bodyPr wrap="none">
            <a:spAutoFit/>
          </a:bodyPr>
          <a:lstStyle/>
          <a:p>
            <a:r>
              <a:rPr lang="ja-JP" altLang="en-US" b="0"/>
              <a:t>逆に、</a:t>
            </a:r>
          </a:p>
        </p:txBody>
      </p:sp>
      <p:graphicFrame>
        <p:nvGraphicFramePr>
          <p:cNvPr id="12294" name="Object 4"/>
          <p:cNvGraphicFramePr>
            <a:graphicFrameLocks noChangeAspect="1"/>
          </p:cNvGraphicFramePr>
          <p:nvPr/>
        </p:nvGraphicFramePr>
        <p:xfrm>
          <a:off x="4267200" y="2514600"/>
          <a:ext cx="1658938" cy="519113"/>
        </p:xfrm>
        <a:graphic>
          <a:graphicData uri="http://schemas.openxmlformats.org/presentationml/2006/ole">
            <p:oleObj spid="_x0000_s12294" name="Equation" r:id="rId7" imgW="609480" imgH="190440" progId="Equation.DSMT4">
              <p:embed/>
            </p:oleObj>
          </a:graphicData>
        </a:graphic>
      </p:graphicFrame>
      <p:graphicFrame>
        <p:nvGraphicFramePr>
          <p:cNvPr id="12295" name="Object 5"/>
          <p:cNvGraphicFramePr>
            <a:graphicFrameLocks noChangeAspect="1"/>
          </p:cNvGraphicFramePr>
          <p:nvPr/>
        </p:nvGraphicFramePr>
        <p:xfrm>
          <a:off x="6781800" y="2590800"/>
          <a:ext cx="933450" cy="415925"/>
        </p:xfrm>
        <a:graphic>
          <a:graphicData uri="http://schemas.openxmlformats.org/presentationml/2006/ole">
            <p:oleObj spid="_x0000_s12295" name="Equation" r:id="rId8" imgW="342720" imgH="152280" progId="Equation.DSMT4">
              <p:embed/>
            </p:oleObj>
          </a:graphicData>
        </a:graphic>
      </p:graphicFrame>
      <p:sp>
        <p:nvSpPr>
          <p:cNvPr id="12307" name="Text Box 16"/>
          <p:cNvSpPr txBox="1">
            <a:spLocks noChangeArrowheads="1"/>
          </p:cNvSpPr>
          <p:nvPr/>
        </p:nvSpPr>
        <p:spPr bwMode="auto">
          <a:xfrm>
            <a:off x="6019800" y="2590800"/>
            <a:ext cx="704850" cy="457200"/>
          </a:xfrm>
          <a:prstGeom prst="rect">
            <a:avLst/>
          </a:prstGeom>
          <a:noFill/>
          <a:ln w="9525">
            <a:noFill/>
            <a:miter lim="800000"/>
            <a:headEnd/>
            <a:tailEnd/>
          </a:ln>
        </p:spPr>
        <p:txBody>
          <a:bodyPr wrap="none">
            <a:spAutoFit/>
          </a:bodyPr>
          <a:lstStyle/>
          <a:p>
            <a:r>
              <a:rPr lang="ja-JP" altLang="en-US" b="0"/>
              <a:t>なら</a:t>
            </a:r>
          </a:p>
        </p:txBody>
      </p:sp>
      <p:graphicFrame>
        <p:nvGraphicFramePr>
          <p:cNvPr id="12296" name="Object 6"/>
          <p:cNvGraphicFramePr>
            <a:graphicFrameLocks noChangeAspect="1"/>
          </p:cNvGraphicFramePr>
          <p:nvPr/>
        </p:nvGraphicFramePr>
        <p:xfrm>
          <a:off x="1447800" y="3429000"/>
          <a:ext cx="2489200" cy="519113"/>
        </p:xfrm>
        <a:graphic>
          <a:graphicData uri="http://schemas.openxmlformats.org/presentationml/2006/ole">
            <p:oleObj spid="_x0000_s12296" name="Equation" r:id="rId9" imgW="914400" imgH="190440" progId="Equation.DSMT4">
              <p:embed/>
            </p:oleObj>
          </a:graphicData>
        </a:graphic>
      </p:graphicFrame>
      <p:sp>
        <p:nvSpPr>
          <p:cNvPr id="12308" name="AutoShape 19"/>
          <p:cNvSpPr>
            <a:spLocks noChangeArrowheads="1"/>
          </p:cNvSpPr>
          <p:nvPr/>
        </p:nvSpPr>
        <p:spPr bwMode="auto">
          <a:xfrm>
            <a:off x="4953000" y="3048000"/>
            <a:ext cx="3429000" cy="762000"/>
          </a:xfrm>
          <a:prstGeom prst="wedgeRoundRectCallout">
            <a:avLst>
              <a:gd name="adj1" fmla="val -20694"/>
              <a:gd name="adj2" fmla="val -71458"/>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12309" name="Text Box 20"/>
          <p:cNvSpPr txBox="1">
            <a:spLocks noChangeArrowheads="1"/>
          </p:cNvSpPr>
          <p:nvPr/>
        </p:nvSpPr>
        <p:spPr bwMode="auto">
          <a:xfrm>
            <a:off x="5105400" y="3200400"/>
            <a:ext cx="3135313" cy="457200"/>
          </a:xfrm>
          <a:prstGeom prst="rect">
            <a:avLst/>
          </a:prstGeom>
          <a:noFill/>
          <a:ln w="9525">
            <a:noFill/>
            <a:miter lim="800000"/>
            <a:headEnd/>
            <a:tailEnd/>
          </a:ln>
        </p:spPr>
        <p:txBody>
          <a:bodyPr wrap="none">
            <a:spAutoFit/>
          </a:bodyPr>
          <a:lstStyle/>
          <a:p>
            <a:r>
              <a:rPr lang="ja-JP" altLang="en-US" b="0"/>
              <a:t>同一地点間の距離は０</a:t>
            </a:r>
          </a:p>
        </p:txBody>
      </p:sp>
      <p:sp>
        <p:nvSpPr>
          <p:cNvPr id="12310" name="AutoShape 21"/>
          <p:cNvSpPr>
            <a:spLocks noChangeArrowheads="1"/>
          </p:cNvSpPr>
          <p:nvPr/>
        </p:nvSpPr>
        <p:spPr bwMode="auto">
          <a:xfrm>
            <a:off x="5486400" y="3962400"/>
            <a:ext cx="2971800" cy="762000"/>
          </a:xfrm>
          <a:prstGeom prst="wedgeRoundRectCallout">
            <a:avLst>
              <a:gd name="adj1" fmla="val -105287"/>
              <a:gd name="adj2" fmla="val -81458"/>
              <a:gd name="adj3" fmla="val 16667"/>
            </a:avLst>
          </a:prstGeom>
          <a:solidFill>
            <a:schemeClr val="hlink"/>
          </a:solidFill>
          <a:ln w="9525">
            <a:solidFill>
              <a:schemeClr val="tx1"/>
            </a:solidFill>
            <a:miter lim="800000"/>
            <a:headEnd/>
            <a:tailEnd/>
          </a:ln>
        </p:spPr>
        <p:txBody>
          <a:bodyPr/>
          <a:lstStyle/>
          <a:p>
            <a:pPr algn="ctr"/>
            <a:endParaRPr lang="ja-JP" altLang="ja-JP" b="0"/>
          </a:p>
        </p:txBody>
      </p:sp>
      <p:graphicFrame>
        <p:nvGraphicFramePr>
          <p:cNvPr id="12297" name="Object 7"/>
          <p:cNvGraphicFramePr>
            <a:graphicFrameLocks noChangeAspect="1"/>
          </p:cNvGraphicFramePr>
          <p:nvPr/>
        </p:nvGraphicFramePr>
        <p:xfrm>
          <a:off x="1295400" y="4343400"/>
          <a:ext cx="3698875" cy="519113"/>
        </p:xfrm>
        <a:graphic>
          <a:graphicData uri="http://schemas.openxmlformats.org/presentationml/2006/ole">
            <p:oleObj spid="_x0000_s12297" name="Equation" r:id="rId10" imgW="1358640" imgH="190440" progId="Equation.DSMT4">
              <p:embed/>
            </p:oleObj>
          </a:graphicData>
        </a:graphic>
      </p:graphicFrame>
      <p:sp>
        <p:nvSpPr>
          <p:cNvPr id="12311" name="Text Box 23"/>
          <p:cNvSpPr txBox="1">
            <a:spLocks noChangeArrowheads="1"/>
          </p:cNvSpPr>
          <p:nvPr/>
        </p:nvSpPr>
        <p:spPr bwMode="auto">
          <a:xfrm>
            <a:off x="5699125" y="4135438"/>
            <a:ext cx="2012950" cy="457200"/>
          </a:xfrm>
          <a:prstGeom prst="rect">
            <a:avLst/>
          </a:prstGeom>
          <a:noFill/>
          <a:ln w="9525">
            <a:noFill/>
            <a:miter lim="800000"/>
            <a:headEnd/>
            <a:tailEnd/>
          </a:ln>
        </p:spPr>
        <p:txBody>
          <a:bodyPr wrap="none">
            <a:spAutoFit/>
          </a:bodyPr>
          <a:lstStyle/>
          <a:p>
            <a:r>
              <a:rPr lang="ja-JP" altLang="en-US" b="0"/>
              <a:t>距離は対称的</a:t>
            </a:r>
          </a:p>
        </p:txBody>
      </p:sp>
      <p:sp>
        <p:nvSpPr>
          <p:cNvPr id="12312" name="AutoShape 24"/>
          <p:cNvSpPr>
            <a:spLocks noChangeArrowheads="1"/>
          </p:cNvSpPr>
          <p:nvPr/>
        </p:nvSpPr>
        <p:spPr bwMode="auto">
          <a:xfrm>
            <a:off x="5791200" y="5181600"/>
            <a:ext cx="2590800" cy="762000"/>
          </a:xfrm>
          <a:prstGeom prst="wedgeRoundRectCallout">
            <a:avLst>
              <a:gd name="adj1" fmla="val -92097"/>
              <a:gd name="adj2" fmla="val -98958"/>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12313" name="Text Box 25"/>
          <p:cNvSpPr txBox="1">
            <a:spLocks noChangeArrowheads="1"/>
          </p:cNvSpPr>
          <p:nvPr/>
        </p:nvSpPr>
        <p:spPr bwMode="auto">
          <a:xfrm>
            <a:off x="6172200" y="5334000"/>
            <a:ext cx="1611313" cy="457200"/>
          </a:xfrm>
          <a:prstGeom prst="rect">
            <a:avLst/>
          </a:prstGeom>
          <a:noFill/>
          <a:ln w="9525">
            <a:noFill/>
            <a:miter lim="800000"/>
            <a:headEnd/>
            <a:tailEnd/>
          </a:ln>
        </p:spPr>
        <p:txBody>
          <a:bodyPr wrap="none">
            <a:spAutoFit/>
          </a:bodyPr>
          <a:lstStyle/>
          <a:p>
            <a:r>
              <a:rPr lang="ja-JP" altLang="en-US" b="0"/>
              <a:t>３角不等式</a:t>
            </a:r>
          </a:p>
        </p:txBody>
      </p:sp>
      <p:sp>
        <p:nvSpPr>
          <p:cNvPr id="12314" name="AutoShape 26"/>
          <p:cNvSpPr>
            <a:spLocks noChangeArrowheads="1"/>
          </p:cNvSpPr>
          <p:nvPr/>
        </p:nvSpPr>
        <p:spPr bwMode="auto">
          <a:xfrm>
            <a:off x="381000" y="5410200"/>
            <a:ext cx="5334000" cy="1143000"/>
          </a:xfrm>
          <a:prstGeom prst="wedgeRoundRectCallout">
            <a:avLst>
              <a:gd name="adj1" fmla="val -10444"/>
              <a:gd name="adj2" fmla="val -84306"/>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12315" name="Text Box 27"/>
          <p:cNvSpPr txBox="1">
            <a:spLocks noChangeArrowheads="1"/>
          </p:cNvSpPr>
          <p:nvPr/>
        </p:nvSpPr>
        <p:spPr bwMode="auto">
          <a:xfrm>
            <a:off x="457200" y="5486400"/>
            <a:ext cx="5029200" cy="822325"/>
          </a:xfrm>
          <a:prstGeom prst="rect">
            <a:avLst/>
          </a:prstGeom>
          <a:noFill/>
          <a:ln w="9525">
            <a:noFill/>
            <a:miter lim="800000"/>
            <a:headEnd/>
            <a:tailEnd/>
          </a:ln>
        </p:spPr>
        <p:txBody>
          <a:bodyPr>
            <a:spAutoFit/>
          </a:bodyPr>
          <a:lstStyle/>
          <a:p>
            <a:r>
              <a:rPr lang="ja-JP" altLang="en-US" b="0"/>
              <a:t>ユークリッド距離だけが距離なのではない。様々な距離の概念がある。</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321" name="直線コネクタ 19"/>
          <p:cNvCxnSpPr>
            <a:cxnSpLocks noChangeShapeType="1"/>
            <a:endCxn id="13332" idx="6"/>
          </p:cNvCxnSpPr>
          <p:nvPr/>
        </p:nvCxnSpPr>
        <p:spPr bwMode="auto">
          <a:xfrm flipV="1">
            <a:off x="6000750" y="5108575"/>
            <a:ext cx="642938" cy="463550"/>
          </a:xfrm>
          <a:prstGeom prst="line">
            <a:avLst/>
          </a:prstGeom>
          <a:noFill/>
          <a:ln w="28575" algn="ctr">
            <a:solidFill>
              <a:srgbClr val="FF0000"/>
            </a:solidFill>
            <a:round/>
            <a:headEnd/>
            <a:tailEnd/>
          </a:ln>
        </p:spPr>
      </p:cxnSp>
      <p:sp>
        <p:nvSpPr>
          <p:cNvPr id="13322" name="スライド番号プレースホルダ 4"/>
          <p:cNvSpPr>
            <a:spLocks noGrp="1"/>
          </p:cNvSpPr>
          <p:nvPr>
            <p:ph type="sldNum" sz="quarter" idx="12"/>
          </p:nvPr>
        </p:nvSpPr>
        <p:spPr>
          <a:noFill/>
        </p:spPr>
        <p:txBody>
          <a:bodyPr/>
          <a:lstStyle/>
          <a:p>
            <a:fld id="{8EB25EF7-563C-431A-B569-2C9A612475E3}" type="slidenum">
              <a:rPr lang="en-US" altLang="ja-JP" smtClean="0"/>
              <a:pPr/>
              <a:t>16</a:t>
            </a:fld>
            <a:endParaRPr lang="en-US" altLang="ja-JP" smtClean="0"/>
          </a:p>
        </p:txBody>
      </p:sp>
      <p:sp>
        <p:nvSpPr>
          <p:cNvPr id="13323" name="Rectangle 2"/>
          <p:cNvSpPr>
            <a:spLocks noGrp="1" noChangeArrowheads="1"/>
          </p:cNvSpPr>
          <p:nvPr>
            <p:ph type="title"/>
          </p:nvPr>
        </p:nvSpPr>
        <p:spPr/>
        <p:txBody>
          <a:bodyPr/>
          <a:lstStyle/>
          <a:p>
            <a:pPr eaLnBrk="1" hangingPunct="1"/>
            <a:r>
              <a:rPr lang="ja-JP" altLang="en-US" smtClean="0"/>
              <a:t>様々な距離１（ユークリッド距離）</a:t>
            </a:r>
          </a:p>
        </p:txBody>
      </p:sp>
      <p:graphicFrame>
        <p:nvGraphicFramePr>
          <p:cNvPr id="13314" name="Object 1024"/>
          <p:cNvGraphicFramePr>
            <a:graphicFrameLocks noChangeAspect="1"/>
          </p:cNvGraphicFramePr>
          <p:nvPr/>
        </p:nvGraphicFramePr>
        <p:xfrm>
          <a:off x="995363" y="1981200"/>
          <a:ext cx="3725862" cy="2500313"/>
        </p:xfrm>
        <a:graphic>
          <a:graphicData uri="http://schemas.openxmlformats.org/presentationml/2006/ole">
            <p:oleObj spid="_x0000_s13314" name="Equation" r:id="rId3" imgW="1307880" imgH="876240" progId="Equation.DSMT4">
              <p:embed/>
            </p:oleObj>
          </a:graphicData>
        </a:graphic>
      </p:graphicFrame>
      <p:graphicFrame>
        <p:nvGraphicFramePr>
          <p:cNvPr id="13315" name="Object 1025"/>
          <p:cNvGraphicFramePr>
            <a:graphicFrameLocks noChangeAspect="1"/>
          </p:cNvGraphicFramePr>
          <p:nvPr/>
        </p:nvGraphicFramePr>
        <p:xfrm>
          <a:off x="762000" y="1066800"/>
          <a:ext cx="6781800" cy="752475"/>
        </p:xfrm>
        <a:graphic>
          <a:graphicData uri="http://schemas.openxmlformats.org/presentationml/2006/ole">
            <p:oleObj spid="_x0000_s13315" name="Equation" r:id="rId4" imgW="1828800" imgH="203040" progId="Equation.DSMT4">
              <p:embed/>
            </p:oleObj>
          </a:graphicData>
        </a:graphic>
      </p:graphicFrame>
      <p:sp>
        <p:nvSpPr>
          <p:cNvPr id="13324" name="AutoShape 5"/>
          <p:cNvSpPr>
            <a:spLocks noChangeArrowheads="1"/>
          </p:cNvSpPr>
          <p:nvPr/>
        </p:nvSpPr>
        <p:spPr bwMode="auto">
          <a:xfrm>
            <a:off x="5105400" y="2209800"/>
            <a:ext cx="2743200" cy="914400"/>
          </a:xfrm>
          <a:prstGeom prst="wedgeRoundRectCallout">
            <a:avLst>
              <a:gd name="adj1" fmla="val -75870"/>
              <a:gd name="adj2" fmla="val 11287"/>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13325" name="Text Box 6"/>
          <p:cNvSpPr txBox="1">
            <a:spLocks noChangeArrowheads="1"/>
          </p:cNvSpPr>
          <p:nvPr/>
        </p:nvSpPr>
        <p:spPr bwMode="auto">
          <a:xfrm>
            <a:off x="5257800" y="2209800"/>
            <a:ext cx="2667000" cy="822325"/>
          </a:xfrm>
          <a:prstGeom prst="rect">
            <a:avLst/>
          </a:prstGeom>
          <a:noFill/>
          <a:ln w="9525">
            <a:noFill/>
            <a:miter lim="800000"/>
            <a:headEnd/>
            <a:tailEnd/>
          </a:ln>
        </p:spPr>
        <p:txBody>
          <a:bodyPr>
            <a:spAutoFit/>
          </a:bodyPr>
          <a:lstStyle/>
          <a:p>
            <a:r>
              <a:rPr lang="ja-JP" altLang="en-US" b="0"/>
              <a:t>最もよく用いられる距離</a:t>
            </a:r>
          </a:p>
        </p:txBody>
      </p:sp>
      <p:sp>
        <p:nvSpPr>
          <p:cNvPr id="13326" name="Line 7"/>
          <p:cNvSpPr>
            <a:spLocks noChangeShapeType="1"/>
          </p:cNvSpPr>
          <p:nvPr/>
        </p:nvSpPr>
        <p:spPr bwMode="auto">
          <a:xfrm>
            <a:off x="4419600" y="5638800"/>
            <a:ext cx="3581400" cy="0"/>
          </a:xfrm>
          <a:prstGeom prst="line">
            <a:avLst/>
          </a:prstGeom>
          <a:noFill/>
          <a:ln w="9525">
            <a:solidFill>
              <a:schemeClr val="tx1"/>
            </a:solidFill>
            <a:round/>
            <a:headEnd/>
            <a:tailEnd type="triangle" w="med" len="med"/>
          </a:ln>
        </p:spPr>
        <p:txBody>
          <a:bodyPr/>
          <a:lstStyle/>
          <a:p>
            <a:endParaRPr lang="ja-JP" altLang="en-US"/>
          </a:p>
        </p:txBody>
      </p:sp>
      <p:sp>
        <p:nvSpPr>
          <p:cNvPr id="13327" name="Line 8"/>
          <p:cNvSpPr>
            <a:spLocks noChangeShapeType="1"/>
          </p:cNvSpPr>
          <p:nvPr/>
        </p:nvSpPr>
        <p:spPr bwMode="auto">
          <a:xfrm flipH="1" flipV="1">
            <a:off x="5943600" y="3962400"/>
            <a:ext cx="0" cy="2895600"/>
          </a:xfrm>
          <a:prstGeom prst="line">
            <a:avLst/>
          </a:prstGeom>
          <a:noFill/>
          <a:ln w="9525">
            <a:solidFill>
              <a:schemeClr val="tx1"/>
            </a:solidFill>
            <a:round/>
            <a:headEnd/>
            <a:tailEnd type="triangle" w="med" len="med"/>
          </a:ln>
        </p:spPr>
        <p:txBody>
          <a:bodyPr/>
          <a:lstStyle/>
          <a:p>
            <a:endParaRPr lang="ja-JP" altLang="en-US"/>
          </a:p>
        </p:txBody>
      </p:sp>
      <p:sp>
        <p:nvSpPr>
          <p:cNvPr id="13328" name="Oval 9"/>
          <p:cNvSpPr>
            <a:spLocks noChangeArrowheads="1"/>
          </p:cNvSpPr>
          <p:nvPr/>
        </p:nvSpPr>
        <p:spPr bwMode="auto">
          <a:xfrm>
            <a:off x="5181600" y="4876800"/>
            <a:ext cx="1600200" cy="1600200"/>
          </a:xfrm>
          <a:prstGeom prst="ellipse">
            <a:avLst/>
          </a:prstGeom>
          <a:noFill/>
          <a:ln w="76200">
            <a:solidFill>
              <a:schemeClr val="tx1"/>
            </a:solidFill>
            <a:round/>
            <a:headEnd/>
            <a:tailEnd/>
          </a:ln>
        </p:spPr>
        <p:txBody>
          <a:bodyPr wrap="none" anchor="ctr"/>
          <a:lstStyle/>
          <a:p>
            <a:endParaRPr lang="ja-JP" altLang="en-US"/>
          </a:p>
        </p:txBody>
      </p:sp>
      <p:sp>
        <p:nvSpPr>
          <p:cNvPr id="13329" name="AutoShape 10"/>
          <p:cNvSpPr>
            <a:spLocks noChangeArrowheads="1"/>
          </p:cNvSpPr>
          <p:nvPr/>
        </p:nvSpPr>
        <p:spPr bwMode="auto">
          <a:xfrm>
            <a:off x="357188" y="4786313"/>
            <a:ext cx="4000500" cy="1447800"/>
          </a:xfrm>
          <a:prstGeom prst="wedgeRoundRectCallout">
            <a:avLst>
              <a:gd name="adj1" fmla="val 64167"/>
              <a:gd name="adj2" fmla="val -17875"/>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13330" name="Text Box 11"/>
          <p:cNvSpPr txBox="1">
            <a:spLocks noChangeArrowheads="1"/>
          </p:cNvSpPr>
          <p:nvPr/>
        </p:nvSpPr>
        <p:spPr bwMode="auto">
          <a:xfrm>
            <a:off x="500063" y="4929188"/>
            <a:ext cx="3571875" cy="1200150"/>
          </a:xfrm>
          <a:prstGeom prst="rect">
            <a:avLst/>
          </a:prstGeom>
          <a:noFill/>
          <a:ln w="9525">
            <a:noFill/>
            <a:miter lim="800000"/>
            <a:headEnd/>
            <a:tailEnd/>
          </a:ln>
        </p:spPr>
        <p:txBody>
          <a:bodyPr>
            <a:spAutoFit/>
          </a:bodyPr>
          <a:lstStyle/>
          <a:p>
            <a:r>
              <a:rPr lang="ja-JP" altLang="en-US" b="0"/>
              <a:t>２次元でのユークリッド距離での、等距離線は円になる。</a:t>
            </a:r>
          </a:p>
        </p:txBody>
      </p:sp>
      <p:graphicFrame>
        <p:nvGraphicFramePr>
          <p:cNvPr id="13316" name="Object 1026"/>
          <p:cNvGraphicFramePr>
            <a:graphicFrameLocks noChangeAspect="1"/>
          </p:cNvGraphicFramePr>
          <p:nvPr/>
        </p:nvGraphicFramePr>
        <p:xfrm>
          <a:off x="7977188" y="5597525"/>
          <a:ext cx="519112" cy="704850"/>
        </p:xfrm>
        <a:graphic>
          <a:graphicData uri="http://schemas.openxmlformats.org/presentationml/2006/ole">
            <p:oleObj spid="_x0000_s13316" name="Equation" r:id="rId5" imgW="139680" imgH="190440" progId="Equation.DSMT4">
              <p:embed/>
            </p:oleObj>
          </a:graphicData>
        </a:graphic>
      </p:graphicFrame>
      <p:graphicFrame>
        <p:nvGraphicFramePr>
          <p:cNvPr id="13317" name="Object 1027"/>
          <p:cNvGraphicFramePr>
            <a:graphicFrameLocks noChangeAspect="1"/>
          </p:cNvGraphicFramePr>
          <p:nvPr/>
        </p:nvGraphicFramePr>
        <p:xfrm>
          <a:off x="5287963" y="3540125"/>
          <a:ext cx="565150" cy="704850"/>
        </p:xfrm>
        <a:graphic>
          <a:graphicData uri="http://schemas.openxmlformats.org/presentationml/2006/ole">
            <p:oleObj spid="_x0000_s13317" name="Equation" r:id="rId6" imgW="152280" imgH="190440" progId="Equation.DSMT4">
              <p:embed/>
            </p:oleObj>
          </a:graphicData>
        </a:graphic>
      </p:graphicFrame>
      <p:graphicFrame>
        <p:nvGraphicFramePr>
          <p:cNvPr id="13318" name="Object 1028"/>
          <p:cNvGraphicFramePr>
            <a:graphicFrameLocks noChangeAspect="1"/>
          </p:cNvGraphicFramePr>
          <p:nvPr/>
        </p:nvGraphicFramePr>
        <p:xfrm>
          <a:off x="5929313" y="5643563"/>
          <a:ext cx="471487" cy="469900"/>
        </p:xfrm>
        <a:graphic>
          <a:graphicData uri="http://schemas.openxmlformats.org/presentationml/2006/ole">
            <p:oleObj spid="_x0000_s13318" name="Equation" r:id="rId7" imgW="126720" imgH="126720" progId="Equation.DSMT4">
              <p:embed/>
            </p:oleObj>
          </a:graphicData>
        </a:graphic>
      </p:graphicFrame>
      <p:graphicFrame>
        <p:nvGraphicFramePr>
          <p:cNvPr id="13319" name="Object 1029"/>
          <p:cNvGraphicFramePr>
            <a:graphicFrameLocks noChangeAspect="1"/>
          </p:cNvGraphicFramePr>
          <p:nvPr/>
        </p:nvGraphicFramePr>
        <p:xfrm>
          <a:off x="6715125" y="4929188"/>
          <a:ext cx="471488" cy="563562"/>
        </p:xfrm>
        <a:graphic>
          <a:graphicData uri="http://schemas.openxmlformats.org/presentationml/2006/ole">
            <p:oleObj spid="_x0000_s13319" name="Equation" r:id="rId8" imgW="126720" imgH="152280" progId="Equation.DSMT4">
              <p:embed/>
            </p:oleObj>
          </a:graphicData>
        </a:graphic>
      </p:graphicFrame>
      <p:sp>
        <p:nvSpPr>
          <p:cNvPr id="13331" name="円/楕円 16"/>
          <p:cNvSpPr>
            <a:spLocks noChangeArrowheads="1"/>
          </p:cNvSpPr>
          <p:nvPr/>
        </p:nvSpPr>
        <p:spPr bwMode="auto">
          <a:xfrm>
            <a:off x="5857875" y="5500688"/>
            <a:ext cx="214313" cy="214312"/>
          </a:xfrm>
          <a:prstGeom prst="ellipse">
            <a:avLst/>
          </a:prstGeom>
          <a:solidFill>
            <a:schemeClr val="accent1"/>
          </a:solidFill>
          <a:ln w="9525" algn="ctr">
            <a:solidFill>
              <a:schemeClr val="tx1"/>
            </a:solidFill>
            <a:round/>
            <a:headEnd/>
            <a:tailEnd/>
          </a:ln>
        </p:spPr>
        <p:txBody>
          <a:bodyPr/>
          <a:lstStyle/>
          <a:p>
            <a:endParaRPr lang="ja-JP" altLang="en-US"/>
          </a:p>
        </p:txBody>
      </p:sp>
      <p:sp>
        <p:nvSpPr>
          <p:cNvPr id="13332" name="円/楕円 17"/>
          <p:cNvSpPr>
            <a:spLocks noChangeArrowheads="1"/>
          </p:cNvSpPr>
          <p:nvPr/>
        </p:nvSpPr>
        <p:spPr bwMode="auto">
          <a:xfrm>
            <a:off x="6429375" y="5000625"/>
            <a:ext cx="214313" cy="214313"/>
          </a:xfrm>
          <a:prstGeom prst="ellipse">
            <a:avLst/>
          </a:prstGeom>
          <a:solidFill>
            <a:schemeClr val="accent1"/>
          </a:solidFill>
          <a:ln w="9525" algn="ctr">
            <a:solidFill>
              <a:schemeClr val="tx1"/>
            </a:solidFill>
            <a:round/>
            <a:headEnd/>
            <a:tailEnd/>
          </a:ln>
        </p:spPr>
        <p:txBody>
          <a:bodyPr/>
          <a:lstStyle/>
          <a:p>
            <a:endParaRPr lang="ja-JP" altLang="en-US"/>
          </a:p>
        </p:txBody>
      </p:sp>
      <p:graphicFrame>
        <p:nvGraphicFramePr>
          <p:cNvPr id="13320" name="Object 1030"/>
          <p:cNvGraphicFramePr>
            <a:graphicFrameLocks noChangeAspect="1"/>
          </p:cNvGraphicFramePr>
          <p:nvPr/>
        </p:nvGraphicFramePr>
        <p:xfrm>
          <a:off x="1285875" y="5643563"/>
          <a:ext cx="1130300" cy="563562"/>
        </p:xfrm>
        <a:graphic>
          <a:graphicData uri="http://schemas.openxmlformats.org/presentationml/2006/ole">
            <p:oleObj spid="_x0000_s13320" name="Equation" r:id="rId9" imgW="304560" imgH="152280" progId="Equation.DSMT4">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5" name="スライド番号プレースホルダ 4"/>
          <p:cNvSpPr>
            <a:spLocks noGrp="1"/>
          </p:cNvSpPr>
          <p:nvPr>
            <p:ph type="sldNum" sz="quarter" idx="12"/>
          </p:nvPr>
        </p:nvSpPr>
        <p:spPr>
          <a:noFill/>
        </p:spPr>
        <p:txBody>
          <a:bodyPr/>
          <a:lstStyle/>
          <a:p>
            <a:fld id="{79DE9141-1027-4059-9DCB-4E8E38E89799}" type="slidenum">
              <a:rPr lang="en-US" altLang="ja-JP" smtClean="0"/>
              <a:pPr/>
              <a:t>17</a:t>
            </a:fld>
            <a:endParaRPr lang="en-US" altLang="ja-JP" smtClean="0"/>
          </a:p>
        </p:txBody>
      </p:sp>
      <p:sp>
        <p:nvSpPr>
          <p:cNvPr id="14346" name="Rectangle 2"/>
          <p:cNvSpPr>
            <a:spLocks noGrp="1" noChangeArrowheads="1"/>
          </p:cNvSpPr>
          <p:nvPr>
            <p:ph type="title"/>
          </p:nvPr>
        </p:nvSpPr>
        <p:spPr/>
        <p:txBody>
          <a:bodyPr/>
          <a:lstStyle/>
          <a:p>
            <a:pPr eaLnBrk="1" hangingPunct="1"/>
            <a:r>
              <a:rPr lang="ja-JP" altLang="en-US" smtClean="0"/>
              <a:t>様々な距離２（マンハッタン距離）</a:t>
            </a:r>
          </a:p>
        </p:txBody>
      </p:sp>
      <p:graphicFrame>
        <p:nvGraphicFramePr>
          <p:cNvPr id="14338" name="Object 1024"/>
          <p:cNvGraphicFramePr>
            <a:graphicFrameLocks noChangeAspect="1"/>
          </p:cNvGraphicFramePr>
          <p:nvPr/>
        </p:nvGraphicFramePr>
        <p:xfrm>
          <a:off x="1301750" y="2054225"/>
          <a:ext cx="3111500" cy="2354263"/>
        </p:xfrm>
        <a:graphic>
          <a:graphicData uri="http://schemas.openxmlformats.org/presentationml/2006/ole">
            <p:oleObj spid="_x0000_s14338" name="Equation" r:id="rId3" imgW="1091880" imgH="825480" progId="Equation.DSMT4">
              <p:embed/>
            </p:oleObj>
          </a:graphicData>
        </a:graphic>
      </p:graphicFrame>
      <p:graphicFrame>
        <p:nvGraphicFramePr>
          <p:cNvPr id="14339" name="Object 1025"/>
          <p:cNvGraphicFramePr>
            <a:graphicFrameLocks noChangeAspect="1"/>
          </p:cNvGraphicFramePr>
          <p:nvPr/>
        </p:nvGraphicFramePr>
        <p:xfrm>
          <a:off x="762000" y="1066800"/>
          <a:ext cx="6781800" cy="752475"/>
        </p:xfrm>
        <a:graphic>
          <a:graphicData uri="http://schemas.openxmlformats.org/presentationml/2006/ole">
            <p:oleObj spid="_x0000_s14339" name="Equation" r:id="rId4" imgW="1828800" imgH="203040" progId="Equation.DSMT4">
              <p:embed/>
            </p:oleObj>
          </a:graphicData>
        </a:graphic>
      </p:graphicFrame>
      <p:sp>
        <p:nvSpPr>
          <p:cNvPr id="14347" name="AutoShape 5"/>
          <p:cNvSpPr>
            <a:spLocks noChangeArrowheads="1"/>
          </p:cNvSpPr>
          <p:nvPr/>
        </p:nvSpPr>
        <p:spPr bwMode="auto">
          <a:xfrm>
            <a:off x="5214938" y="1857375"/>
            <a:ext cx="3500437" cy="1643063"/>
          </a:xfrm>
          <a:prstGeom prst="wedgeRoundRectCallout">
            <a:avLst>
              <a:gd name="adj1" fmla="val -13236"/>
              <a:gd name="adj2" fmla="val 112352"/>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14348" name="Text Box 6"/>
          <p:cNvSpPr txBox="1">
            <a:spLocks noChangeArrowheads="1"/>
          </p:cNvSpPr>
          <p:nvPr/>
        </p:nvSpPr>
        <p:spPr bwMode="auto">
          <a:xfrm>
            <a:off x="5357813" y="2071688"/>
            <a:ext cx="3357562" cy="1200150"/>
          </a:xfrm>
          <a:prstGeom prst="rect">
            <a:avLst/>
          </a:prstGeom>
          <a:noFill/>
          <a:ln w="9525">
            <a:noFill/>
            <a:miter lim="800000"/>
            <a:headEnd/>
            <a:tailEnd/>
          </a:ln>
        </p:spPr>
        <p:txBody>
          <a:bodyPr>
            <a:spAutoFit/>
          </a:bodyPr>
          <a:lstStyle/>
          <a:p>
            <a:r>
              <a:rPr lang="ja-JP" altLang="en-US" b="0"/>
              <a:t>水平あるいは垂直な方向にしか進めないと仮定したときの最短経路長。</a:t>
            </a:r>
          </a:p>
        </p:txBody>
      </p:sp>
      <p:sp>
        <p:nvSpPr>
          <p:cNvPr id="14349" name="Line 7"/>
          <p:cNvSpPr>
            <a:spLocks noChangeShapeType="1"/>
          </p:cNvSpPr>
          <p:nvPr/>
        </p:nvSpPr>
        <p:spPr bwMode="auto">
          <a:xfrm>
            <a:off x="4419600" y="5638800"/>
            <a:ext cx="3581400" cy="0"/>
          </a:xfrm>
          <a:prstGeom prst="line">
            <a:avLst/>
          </a:prstGeom>
          <a:noFill/>
          <a:ln w="9525">
            <a:solidFill>
              <a:schemeClr val="tx1"/>
            </a:solidFill>
            <a:round/>
            <a:headEnd/>
            <a:tailEnd type="triangle" w="med" len="med"/>
          </a:ln>
        </p:spPr>
        <p:txBody>
          <a:bodyPr/>
          <a:lstStyle/>
          <a:p>
            <a:endParaRPr lang="ja-JP" altLang="en-US"/>
          </a:p>
        </p:txBody>
      </p:sp>
      <p:sp>
        <p:nvSpPr>
          <p:cNvPr id="14350" name="Line 8"/>
          <p:cNvSpPr>
            <a:spLocks noChangeShapeType="1"/>
          </p:cNvSpPr>
          <p:nvPr/>
        </p:nvSpPr>
        <p:spPr bwMode="auto">
          <a:xfrm flipH="1" flipV="1">
            <a:off x="5943600" y="3962400"/>
            <a:ext cx="0" cy="28956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14340" name="Object 1026"/>
          <p:cNvGraphicFramePr>
            <a:graphicFrameLocks noChangeAspect="1"/>
          </p:cNvGraphicFramePr>
          <p:nvPr/>
        </p:nvGraphicFramePr>
        <p:xfrm>
          <a:off x="7977188" y="5597525"/>
          <a:ext cx="519112" cy="704850"/>
        </p:xfrm>
        <a:graphic>
          <a:graphicData uri="http://schemas.openxmlformats.org/presentationml/2006/ole">
            <p:oleObj spid="_x0000_s14340" name="Equation" r:id="rId5" imgW="139680" imgH="190440" progId="Equation.DSMT4">
              <p:embed/>
            </p:oleObj>
          </a:graphicData>
        </a:graphic>
      </p:graphicFrame>
      <p:graphicFrame>
        <p:nvGraphicFramePr>
          <p:cNvPr id="14341" name="Object 1027"/>
          <p:cNvGraphicFramePr>
            <a:graphicFrameLocks noChangeAspect="1"/>
          </p:cNvGraphicFramePr>
          <p:nvPr/>
        </p:nvGraphicFramePr>
        <p:xfrm>
          <a:off x="5287963" y="3540125"/>
          <a:ext cx="565150" cy="704850"/>
        </p:xfrm>
        <a:graphic>
          <a:graphicData uri="http://schemas.openxmlformats.org/presentationml/2006/ole">
            <p:oleObj spid="_x0000_s14341" name="Equation" r:id="rId6" imgW="152280" imgH="190440" progId="Equation.DSMT4">
              <p:embed/>
            </p:oleObj>
          </a:graphicData>
        </a:graphic>
      </p:graphicFrame>
      <p:sp>
        <p:nvSpPr>
          <p:cNvPr id="14351" name="Rectangle 14"/>
          <p:cNvSpPr>
            <a:spLocks noChangeArrowheads="1"/>
          </p:cNvSpPr>
          <p:nvPr/>
        </p:nvSpPr>
        <p:spPr bwMode="auto">
          <a:xfrm rot="2700000">
            <a:off x="5252244" y="4885532"/>
            <a:ext cx="1508125" cy="1506537"/>
          </a:xfrm>
          <a:prstGeom prst="rect">
            <a:avLst/>
          </a:prstGeom>
          <a:noFill/>
          <a:ln w="76200">
            <a:solidFill>
              <a:schemeClr val="tx1"/>
            </a:solidFill>
            <a:miter lim="800000"/>
            <a:headEnd/>
            <a:tailEnd/>
          </a:ln>
        </p:spPr>
        <p:txBody>
          <a:bodyPr wrap="none" anchor="ctr"/>
          <a:lstStyle/>
          <a:p>
            <a:endParaRPr lang="ja-JP" altLang="en-US"/>
          </a:p>
        </p:txBody>
      </p:sp>
      <p:graphicFrame>
        <p:nvGraphicFramePr>
          <p:cNvPr id="14342" name="Object 1028"/>
          <p:cNvGraphicFramePr>
            <a:graphicFrameLocks noChangeAspect="1"/>
          </p:cNvGraphicFramePr>
          <p:nvPr/>
        </p:nvGraphicFramePr>
        <p:xfrm>
          <a:off x="5929313" y="5643563"/>
          <a:ext cx="471487" cy="469900"/>
        </p:xfrm>
        <a:graphic>
          <a:graphicData uri="http://schemas.openxmlformats.org/presentationml/2006/ole">
            <p:oleObj spid="_x0000_s14342" name="Equation" r:id="rId7" imgW="126720" imgH="126720" progId="Equation.DSMT4">
              <p:embed/>
            </p:oleObj>
          </a:graphicData>
        </a:graphic>
      </p:graphicFrame>
      <p:graphicFrame>
        <p:nvGraphicFramePr>
          <p:cNvPr id="14343" name="Object 1029"/>
          <p:cNvGraphicFramePr>
            <a:graphicFrameLocks noChangeAspect="1"/>
          </p:cNvGraphicFramePr>
          <p:nvPr/>
        </p:nvGraphicFramePr>
        <p:xfrm>
          <a:off x="6929438" y="5072063"/>
          <a:ext cx="471487" cy="563562"/>
        </p:xfrm>
        <a:graphic>
          <a:graphicData uri="http://schemas.openxmlformats.org/presentationml/2006/ole">
            <p:oleObj spid="_x0000_s14343" name="Equation" r:id="rId8" imgW="126720" imgH="152280" progId="Equation.DSMT4">
              <p:embed/>
            </p:oleObj>
          </a:graphicData>
        </a:graphic>
      </p:graphicFrame>
      <p:sp>
        <p:nvSpPr>
          <p:cNvPr id="14352" name="円/楕円 16"/>
          <p:cNvSpPr>
            <a:spLocks noChangeArrowheads="1"/>
          </p:cNvSpPr>
          <p:nvPr/>
        </p:nvSpPr>
        <p:spPr bwMode="auto">
          <a:xfrm>
            <a:off x="5857875" y="5500688"/>
            <a:ext cx="214313" cy="214312"/>
          </a:xfrm>
          <a:prstGeom prst="ellipse">
            <a:avLst/>
          </a:prstGeom>
          <a:solidFill>
            <a:schemeClr val="accent1"/>
          </a:solidFill>
          <a:ln w="9525" algn="ctr">
            <a:solidFill>
              <a:schemeClr val="tx1"/>
            </a:solidFill>
            <a:round/>
            <a:headEnd/>
            <a:tailEnd/>
          </a:ln>
        </p:spPr>
        <p:txBody>
          <a:bodyPr/>
          <a:lstStyle/>
          <a:p>
            <a:endParaRPr lang="ja-JP" altLang="en-US"/>
          </a:p>
        </p:txBody>
      </p:sp>
      <p:sp>
        <p:nvSpPr>
          <p:cNvPr id="14353" name="円/楕円 17"/>
          <p:cNvSpPr>
            <a:spLocks noChangeArrowheads="1"/>
          </p:cNvSpPr>
          <p:nvPr/>
        </p:nvSpPr>
        <p:spPr bwMode="auto">
          <a:xfrm>
            <a:off x="6572250" y="5143500"/>
            <a:ext cx="214313" cy="214313"/>
          </a:xfrm>
          <a:prstGeom prst="ellipse">
            <a:avLst/>
          </a:prstGeom>
          <a:solidFill>
            <a:schemeClr val="accent1"/>
          </a:solidFill>
          <a:ln w="9525" algn="ctr">
            <a:solidFill>
              <a:schemeClr val="tx1"/>
            </a:solidFill>
            <a:round/>
            <a:headEnd/>
            <a:tailEnd/>
          </a:ln>
        </p:spPr>
        <p:txBody>
          <a:bodyPr/>
          <a:lstStyle/>
          <a:p>
            <a:endParaRPr lang="ja-JP" altLang="en-US"/>
          </a:p>
        </p:txBody>
      </p:sp>
      <p:cxnSp>
        <p:nvCxnSpPr>
          <p:cNvPr id="14354" name="カギ線コネクタ 23"/>
          <p:cNvCxnSpPr>
            <a:cxnSpLocks noChangeShapeType="1"/>
            <a:endCxn id="14353" idx="3"/>
          </p:cNvCxnSpPr>
          <p:nvPr/>
        </p:nvCxnSpPr>
        <p:spPr bwMode="auto">
          <a:xfrm flipV="1">
            <a:off x="6072188" y="5326063"/>
            <a:ext cx="531812" cy="317500"/>
          </a:xfrm>
          <a:prstGeom prst="bentConnector2">
            <a:avLst/>
          </a:prstGeom>
          <a:noFill/>
          <a:ln w="28575" algn="ctr">
            <a:solidFill>
              <a:srgbClr val="FF0000"/>
            </a:solidFill>
            <a:round/>
            <a:headEnd/>
            <a:tailEnd/>
          </a:ln>
        </p:spPr>
      </p:cxnSp>
      <p:sp>
        <p:nvSpPr>
          <p:cNvPr id="14355" name="AutoShape 10"/>
          <p:cNvSpPr>
            <a:spLocks noChangeArrowheads="1"/>
          </p:cNvSpPr>
          <p:nvPr/>
        </p:nvSpPr>
        <p:spPr bwMode="auto">
          <a:xfrm>
            <a:off x="357188" y="4786313"/>
            <a:ext cx="4000500" cy="1785937"/>
          </a:xfrm>
          <a:prstGeom prst="wedgeRoundRectCallout">
            <a:avLst>
              <a:gd name="adj1" fmla="val 64167"/>
              <a:gd name="adj2" fmla="val -17875"/>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14356" name="Text Box 11"/>
          <p:cNvSpPr txBox="1">
            <a:spLocks noChangeArrowheads="1"/>
          </p:cNvSpPr>
          <p:nvPr/>
        </p:nvSpPr>
        <p:spPr bwMode="auto">
          <a:xfrm>
            <a:off x="500063" y="4929188"/>
            <a:ext cx="3571875" cy="1570037"/>
          </a:xfrm>
          <a:prstGeom prst="rect">
            <a:avLst/>
          </a:prstGeom>
          <a:noFill/>
          <a:ln w="9525">
            <a:noFill/>
            <a:miter lim="800000"/>
            <a:headEnd/>
            <a:tailEnd/>
          </a:ln>
        </p:spPr>
        <p:txBody>
          <a:bodyPr>
            <a:spAutoFit/>
          </a:bodyPr>
          <a:lstStyle/>
          <a:p>
            <a:r>
              <a:rPr lang="ja-JP" altLang="en-US" b="0"/>
              <a:t>２次元でのマンハッタン距離での、等距離線は菱形（回転した正方形）になる。</a:t>
            </a:r>
            <a:endParaRPr lang="en-US" altLang="ja-JP" b="0"/>
          </a:p>
          <a:p>
            <a:endParaRPr lang="ja-JP" altLang="en-US" b="0"/>
          </a:p>
        </p:txBody>
      </p:sp>
      <p:graphicFrame>
        <p:nvGraphicFramePr>
          <p:cNvPr id="14344" name="Object 1030"/>
          <p:cNvGraphicFramePr>
            <a:graphicFrameLocks noChangeAspect="1"/>
          </p:cNvGraphicFramePr>
          <p:nvPr/>
        </p:nvGraphicFramePr>
        <p:xfrm>
          <a:off x="642938" y="6000750"/>
          <a:ext cx="1130300" cy="563563"/>
        </p:xfrm>
        <a:graphic>
          <a:graphicData uri="http://schemas.openxmlformats.org/presentationml/2006/ole">
            <p:oleObj spid="_x0000_s14344" name="Equation" r:id="rId9" imgW="304560" imgH="152280" progId="Equation.DSMT4">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8" name="Line 8"/>
          <p:cNvSpPr>
            <a:spLocks noChangeShapeType="1"/>
          </p:cNvSpPr>
          <p:nvPr/>
        </p:nvSpPr>
        <p:spPr bwMode="auto">
          <a:xfrm flipH="1" flipV="1">
            <a:off x="5757863" y="3419475"/>
            <a:ext cx="0" cy="2571750"/>
          </a:xfrm>
          <a:prstGeom prst="line">
            <a:avLst/>
          </a:prstGeom>
          <a:noFill/>
          <a:ln w="9525">
            <a:solidFill>
              <a:schemeClr val="tx1"/>
            </a:solidFill>
            <a:round/>
            <a:headEnd/>
            <a:tailEnd type="triangle" w="med" len="med"/>
          </a:ln>
        </p:spPr>
        <p:txBody>
          <a:bodyPr/>
          <a:lstStyle/>
          <a:p>
            <a:endParaRPr lang="ja-JP" altLang="en-US"/>
          </a:p>
        </p:txBody>
      </p:sp>
      <p:sp>
        <p:nvSpPr>
          <p:cNvPr id="15369" name="正方形/長方形 47"/>
          <p:cNvSpPr>
            <a:spLocks noChangeArrowheads="1"/>
          </p:cNvSpPr>
          <p:nvPr/>
        </p:nvSpPr>
        <p:spPr bwMode="auto">
          <a:xfrm rot="2700000">
            <a:off x="5273675" y="4762500"/>
            <a:ext cx="962025" cy="962025"/>
          </a:xfrm>
          <a:prstGeom prst="rect">
            <a:avLst/>
          </a:prstGeom>
          <a:noFill/>
          <a:ln w="38100" algn="ctr">
            <a:solidFill>
              <a:schemeClr val="tx1"/>
            </a:solidFill>
            <a:round/>
            <a:headEnd/>
            <a:tailEnd/>
          </a:ln>
        </p:spPr>
        <p:txBody>
          <a:bodyPr/>
          <a:lstStyle/>
          <a:p>
            <a:endParaRPr lang="ja-JP" altLang="en-US"/>
          </a:p>
        </p:txBody>
      </p:sp>
      <p:sp>
        <p:nvSpPr>
          <p:cNvPr id="15370" name="正方形/長方形 55"/>
          <p:cNvSpPr>
            <a:spLocks noChangeArrowheads="1"/>
          </p:cNvSpPr>
          <p:nvPr/>
        </p:nvSpPr>
        <p:spPr bwMode="auto">
          <a:xfrm rot="2700000">
            <a:off x="4826794" y="4299744"/>
            <a:ext cx="1881187" cy="1882775"/>
          </a:xfrm>
          <a:prstGeom prst="rect">
            <a:avLst/>
          </a:prstGeom>
          <a:noFill/>
          <a:ln w="38100" algn="ctr">
            <a:solidFill>
              <a:schemeClr val="tx1"/>
            </a:solidFill>
            <a:round/>
            <a:headEnd/>
            <a:tailEnd/>
          </a:ln>
        </p:spPr>
        <p:txBody>
          <a:bodyPr/>
          <a:lstStyle/>
          <a:p>
            <a:endParaRPr lang="ja-JP" altLang="en-US"/>
          </a:p>
        </p:txBody>
      </p:sp>
      <p:sp>
        <p:nvSpPr>
          <p:cNvPr id="15371" name="正方形/長方形 46"/>
          <p:cNvSpPr>
            <a:spLocks noChangeArrowheads="1"/>
          </p:cNvSpPr>
          <p:nvPr/>
        </p:nvSpPr>
        <p:spPr bwMode="auto">
          <a:xfrm>
            <a:off x="5757863" y="4562475"/>
            <a:ext cx="714375" cy="714375"/>
          </a:xfrm>
          <a:prstGeom prst="rect">
            <a:avLst/>
          </a:prstGeom>
          <a:noFill/>
          <a:ln w="9525" algn="ctr">
            <a:solidFill>
              <a:schemeClr val="accent2"/>
            </a:solidFill>
            <a:round/>
            <a:headEnd/>
            <a:tailEnd/>
          </a:ln>
        </p:spPr>
        <p:txBody>
          <a:bodyPr/>
          <a:lstStyle/>
          <a:p>
            <a:endParaRPr lang="ja-JP" altLang="en-US"/>
          </a:p>
        </p:txBody>
      </p:sp>
      <p:sp>
        <p:nvSpPr>
          <p:cNvPr id="15372" name="スライド番号プレースホルダ 4"/>
          <p:cNvSpPr>
            <a:spLocks noGrp="1"/>
          </p:cNvSpPr>
          <p:nvPr>
            <p:ph type="sldNum" sz="quarter" idx="12"/>
          </p:nvPr>
        </p:nvSpPr>
        <p:spPr>
          <a:xfrm>
            <a:off x="6858000" y="6400800"/>
            <a:ext cx="1905000" cy="457200"/>
          </a:xfrm>
          <a:noFill/>
        </p:spPr>
        <p:txBody>
          <a:bodyPr/>
          <a:lstStyle/>
          <a:p>
            <a:fld id="{74B6BB88-4B68-4F2D-8D28-9CC119BB23C2}" type="slidenum">
              <a:rPr lang="en-US" altLang="ja-JP" smtClean="0"/>
              <a:pPr/>
              <a:t>18</a:t>
            </a:fld>
            <a:endParaRPr lang="en-US" altLang="ja-JP" smtClean="0"/>
          </a:p>
        </p:txBody>
      </p:sp>
      <p:sp>
        <p:nvSpPr>
          <p:cNvPr id="15373" name="Rectangle 2"/>
          <p:cNvSpPr>
            <a:spLocks noGrp="1" noChangeArrowheads="1"/>
          </p:cNvSpPr>
          <p:nvPr>
            <p:ph type="title"/>
          </p:nvPr>
        </p:nvSpPr>
        <p:spPr/>
        <p:txBody>
          <a:bodyPr/>
          <a:lstStyle/>
          <a:p>
            <a:pPr eaLnBrk="1" hangingPunct="1"/>
            <a:r>
              <a:rPr lang="ja-JP" altLang="en-US" smtClean="0"/>
              <a:t>様々な距離３（ハミング距離）</a:t>
            </a:r>
          </a:p>
        </p:txBody>
      </p:sp>
      <p:graphicFrame>
        <p:nvGraphicFramePr>
          <p:cNvPr id="15362" name="Object 3"/>
          <p:cNvGraphicFramePr>
            <a:graphicFrameLocks noChangeAspect="1"/>
          </p:cNvGraphicFramePr>
          <p:nvPr/>
        </p:nvGraphicFramePr>
        <p:xfrm>
          <a:off x="500063" y="642938"/>
          <a:ext cx="7346950" cy="893762"/>
        </p:xfrm>
        <a:graphic>
          <a:graphicData uri="http://schemas.openxmlformats.org/presentationml/2006/ole">
            <p:oleObj spid="_x0000_s15362" name="Equation" r:id="rId3" imgW="1981080" imgH="241200" progId="Equation.DSMT4">
              <p:embed/>
            </p:oleObj>
          </a:graphicData>
        </a:graphic>
      </p:graphicFrame>
      <p:sp>
        <p:nvSpPr>
          <p:cNvPr id="15374" name="AutoShape 5"/>
          <p:cNvSpPr>
            <a:spLocks noChangeArrowheads="1"/>
          </p:cNvSpPr>
          <p:nvPr/>
        </p:nvSpPr>
        <p:spPr bwMode="auto">
          <a:xfrm>
            <a:off x="5776913" y="1857375"/>
            <a:ext cx="3009900" cy="1428750"/>
          </a:xfrm>
          <a:prstGeom prst="wedgeRoundRectCallout">
            <a:avLst>
              <a:gd name="adj1" fmla="val 4866"/>
              <a:gd name="adj2" fmla="val -70852"/>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15375" name="Text Box 6"/>
          <p:cNvSpPr txBox="1">
            <a:spLocks noChangeArrowheads="1"/>
          </p:cNvSpPr>
          <p:nvPr/>
        </p:nvSpPr>
        <p:spPr bwMode="auto">
          <a:xfrm>
            <a:off x="5929313" y="1928813"/>
            <a:ext cx="2667000" cy="1200150"/>
          </a:xfrm>
          <a:prstGeom prst="rect">
            <a:avLst/>
          </a:prstGeom>
          <a:noFill/>
          <a:ln w="9525">
            <a:noFill/>
            <a:miter lim="800000"/>
            <a:headEnd/>
            <a:tailEnd/>
          </a:ln>
        </p:spPr>
        <p:txBody>
          <a:bodyPr>
            <a:spAutoFit/>
          </a:bodyPr>
          <a:lstStyle/>
          <a:p>
            <a:r>
              <a:rPr lang="en-US" altLang="ja-JP" b="0"/>
              <a:t>0,1</a:t>
            </a:r>
            <a:r>
              <a:rPr lang="ja-JP" altLang="en-US" b="0"/>
              <a:t>しか認めない世界でのマンハッタン距離</a:t>
            </a:r>
          </a:p>
        </p:txBody>
      </p:sp>
      <p:sp>
        <p:nvSpPr>
          <p:cNvPr id="15376" name="Line 7"/>
          <p:cNvSpPr>
            <a:spLocks noChangeShapeType="1"/>
          </p:cNvSpPr>
          <p:nvPr/>
        </p:nvSpPr>
        <p:spPr bwMode="auto">
          <a:xfrm>
            <a:off x="5543550" y="5276850"/>
            <a:ext cx="1928813" cy="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15363" name="Object 4"/>
          <p:cNvGraphicFramePr>
            <a:graphicFrameLocks noChangeAspect="1"/>
          </p:cNvGraphicFramePr>
          <p:nvPr/>
        </p:nvGraphicFramePr>
        <p:xfrm>
          <a:off x="7615238" y="4848225"/>
          <a:ext cx="519112" cy="704850"/>
        </p:xfrm>
        <a:graphic>
          <a:graphicData uri="http://schemas.openxmlformats.org/presentationml/2006/ole">
            <p:oleObj spid="_x0000_s15363" name="Equation" r:id="rId4" imgW="139680" imgH="190440" progId="Equation.DSMT4">
              <p:embed/>
            </p:oleObj>
          </a:graphicData>
        </a:graphic>
      </p:graphicFrame>
      <p:graphicFrame>
        <p:nvGraphicFramePr>
          <p:cNvPr id="15364" name="Object 5"/>
          <p:cNvGraphicFramePr>
            <a:graphicFrameLocks noChangeAspect="1"/>
          </p:cNvGraphicFramePr>
          <p:nvPr/>
        </p:nvGraphicFramePr>
        <p:xfrm>
          <a:off x="4857750" y="3071813"/>
          <a:ext cx="565150" cy="704850"/>
        </p:xfrm>
        <a:graphic>
          <a:graphicData uri="http://schemas.openxmlformats.org/presentationml/2006/ole">
            <p:oleObj spid="_x0000_s15364" name="Equation" r:id="rId5" imgW="152280" imgH="190440" progId="Equation.DSMT4">
              <p:embed/>
            </p:oleObj>
          </a:graphicData>
        </a:graphic>
      </p:graphicFrame>
      <p:graphicFrame>
        <p:nvGraphicFramePr>
          <p:cNvPr id="15365" name="Object 7"/>
          <p:cNvGraphicFramePr>
            <a:graphicFrameLocks noChangeAspect="1"/>
          </p:cNvGraphicFramePr>
          <p:nvPr/>
        </p:nvGraphicFramePr>
        <p:xfrm>
          <a:off x="471488" y="1643063"/>
          <a:ext cx="4130675" cy="2373312"/>
        </p:xfrm>
        <a:graphic>
          <a:graphicData uri="http://schemas.openxmlformats.org/presentationml/2006/ole">
            <p:oleObj spid="_x0000_s15365" name="Equation" r:id="rId6" imgW="1307880" imgH="749160" progId="Equation.DSMT4">
              <p:embed/>
            </p:oleObj>
          </a:graphicData>
        </a:graphic>
      </p:graphicFrame>
      <p:graphicFrame>
        <p:nvGraphicFramePr>
          <p:cNvPr id="15366" name="Object 8"/>
          <p:cNvGraphicFramePr>
            <a:graphicFrameLocks noChangeAspect="1"/>
          </p:cNvGraphicFramePr>
          <p:nvPr/>
        </p:nvGraphicFramePr>
        <p:xfrm>
          <a:off x="5257800" y="4776788"/>
          <a:ext cx="471488" cy="469900"/>
        </p:xfrm>
        <a:graphic>
          <a:graphicData uri="http://schemas.openxmlformats.org/presentationml/2006/ole">
            <p:oleObj spid="_x0000_s15366" name="Equation" r:id="rId7" imgW="126720" imgH="126720" progId="Equation.DSMT4">
              <p:embed/>
            </p:oleObj>
          </a:graphicData>
        </a:graphic>
      </p:graphicFrame>
      <p:graphicFrame>
        <p:nvGraphicFramePr>
          <p:cNvPr id="15367" name="Object 9"/>
          <p:cNvGraphicFramePr>
            <a:graphicFrameLocks noChangeAspect="1"/>
          </p:cNvGraphicFramePr>
          <p:nvPr/>
        </p:nvGraphicFramePr>
        <p:xfrm>
          <a:off x="6615113" y="3990975"/>
          <a:ext cx="471487" cy="563563"/>
        </p:xfrm>
        <a:graphic>
          <a:graphicData uri="http://schemas.openxmlformats.org/presentationml/2006/ole">
            <p:oleObj spid="_x0000_s15367" name="Equation" r:id="rId8" imgW="126720" imgH="152280" progId="Equation.DSMT4">
              <p:embed/>
            </p:oleObj>
          </a:graphicData>
        </a:graphic>
      </p:graphicFrame>
      <p:sp>
        <p:nvSpPr>
          <p:cNvPr id="15377" name="円/楕円 36"/>
          <p:cNvSpPr>
            <a:spLocks noChangeArrowheads="1"/>
          </p:cNvSpPr>
          <p:nvPr/>
        </p:nvSpPr>
        <p:spPr bwMode="auto">
          <a:xfrm>
            <a:off x="5686425" y="5133975"/>
            <a:ext cx="214313" cy="214313"/>
          </a:xfrm>
          <a:prstGeom prst="ellipse">
            <a:avLst/>
          </a:prstGeom>
          <a:solidFill>
            <a:schemeClr val="accent1"/>
          </a:solidFill>
          <a:ln w="9525" algn="ctr">
            <a:solidFill>
              <a:schemeClr val="tx1"/>
            </a:solidFill>
            <a:round/>
            <a:headEnd/>
            <a:tailEnd/>
          </a:ln>
        </p:spPr>
        <p:txBody>
          <a:bodyPr/>
          <a:lstStyle/>
          <a:p>
            <a:endParaRPr lang="ja-JP" altLang="en-US"/>
          </a:p>
        </p:txBody>
      </p:sp>
      <p:sp>
        <p:nvSpPr>
          <p:cNvPr id="15378" name="円/楕円 48"/>
          <p:cNvSpPr>
            <a:spLocks noChangeArrowheads="1"/>
          </p:cNvSpPr>
          <p:nvPr/>
        </p:nvSpPr>
        <p:spPr bwMode="auto">
          <a:xfrm>
            <a:off x="6329363" y="4491038"/>
            <a:ext cx="214312" cy="214312"/>
          </a:xfrm>
          <a:prstGeom prst="ellipse">
            <a:avLst/>
          </a:prstGeom>
          <a:solidFill>
            <a:schemeClr val="accent1"/>
          </a:solidFill>
          <a:ln w="9525" algn="ctr">
            <a:solidFill>
              <a:schemeClr val="tx1"/>
            </a:solidFill>
            <a:round/>
            <a:headEnd/>
            <a:tailEnd/>
          </a:ln>
        </p:spPr>
        <p:txBody>
          <a:bodyPr/>
          <a:lstStyle/>
          <a:p>
            <a:endParaRPr lang="ja-JP" altLang="en-US"/>
          </a:p>
        </p:txBody>
      </p:sp>
      <p:cxnSp>
        <p:nvCxnSpPr>
          <p:cNvPr id="15379" name="直線コネクタ 51"/>
          <p:cNvCxnSpPr>
            <a:cxnSpLocks noChangeShapeType="1"/>
          </p:cNvCxnSpPr>
          <p:nvPr/>
        </p:nvCxnSpPr>
        <p:spPr bwMode="auto">
          <a:xfrm>
            <a:off x="5757863" y="5276850"/>
            <a:ext cx="714375" cy="1588"/>
          </a:xfrm>
          <a:prstGeom prst="line">
            <a:avLst/>
          </a:prstGeom>
          <a:noFill/>
          <a:ln w="28575" algn="ctr">
            <a:solidFill>
              <a:srgbClr val="FF0000"/>
            </a:solidFill>
            <a:round/>
            <a:headEnd/>
            <a:tailEnd/>
          </a:ln>
        </p:spPr>
      </p:cxnSp>
      <p:cxnSp>
        <p:nvCxnSpPr>
          <p:cNvPr id="15380" name="直線コネクタ 52"/>
          <p:cNvCxnSpPr>
            <a:cxnSpLocks noChangeShapeType="1"/>
          </p:cNvCxnSpPr>
          <p:nvPr/>
        </p:nvCxnSpPr>
        <p:spPr bwMode="auto">
          <a:xfrm rot="5400000" flipH="1" flipV="1">
            <a:off x="6111082" y="4923631"/>
            <a:ext cx="723900" cy="1587"/>
          </a:xfrm>
          <a:prstGeom prst="line">
            <a:avLst/>
          </a:prstGeom>
          <a:noFill/>
          <a:ln w="28575" algn="ctr">
            <a:solidFill>
              <a:srgbClr val="FF0000"/>
            </a:solidFill>
            <a:round/>
            <a:headEnd/>
            <a:tailEnd/>
          </a:ln>
        </p:spPr>
      </p:cxnSp>
      <p:sp>
        <p:nvSpPr>
          <p:cNvPr id="15381" name="AutoShape 5"/>
          <p:cNvSpPr>
            <a:spLocks noChangeArrowheads="1"/>
          </p:cNvSpPr>
          <p:nvPr/>
        </p:nvSpPr>
        <p:spPr bwMode="auto">
          <a:xfrm>
            <a:off x="1643063" y="4286250"/>
            <a:ext cx="2286000" cy="714375"/>
          </a:xfrm>
          <a:prstGeom prst="wedgeRoundRectCallout">
            <a:avLst>
              <a:gd name="adj1" fmla="val 91111"/>
              <a:gd name="adj2" fmla="val 29148"/>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15382" name="AutoShape 5"/>
          <p:cNvSpPr>
            <a:spLocks noChangeArrowheads="1"/>
          </p:cNvSpPr>
          <p:nvPr/>
        </p:nvSpPr>
        <p:spPr bwMode="auto">
          <a:xfrm>
            <a:off x="1714500" y="5572125"/>
            <a:ext cx="2214563" cy="714375"/>
          </a:xfrm>
          <a:prstGeom prst="wedgeRoundRectCallout">
            <a:avLst>
              <a:gd name="adj1" fmla="val 81639"/>
              <a:gd name="adj2" fmla="val -50407"/>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15383" name="Text Box 6"/>
          <p:cNvSpPr txBox="1">
            <a:spLocks noChangeArrowheads="1"/>
          </p:cNvSpPr>
          <p:nvPr/>
        </p:nvSpPr>
        <p:spPr bwMode="auto">
          <a:xfrm>
            <a:off x="1785938" y="4357688"/>
            <a:ext cx="2000250" cy="461962"/>
          </a:xfrm>
          <a:prstGeom prst="rect">
            <a:avLst/>
          </a:prstGeom>
          <a:noFill/>
          <a:ln w="9525">
            <a:noFill/>
            <a:miter lim="800000"/>
            <a:headEnd/>
            <a:tailEnd/>
          </a:ln>
        </p:spPr>
        <p:txBody>
          <a:bodyPr>
            <a:spAutoFit/>
          </a:bodyPr>
          <a:lstStyle/>
          <a:p>
            <a:r>
              <a:rPr lang="ja-JP" altLang="en-US" b="0"/>
              <a:t>半径１の“円”</a:t>
            </a:r>
          </a:p>
        </p:txBody>
      </p:sp>
      <p:sp>
        <p:nvSpPr>
          <p:cNvPr id="15384" name="Text Box 6"/>
          <p:cNvSpPr txBox="1">
            <a:spLocks noChangeArrowheads="1"/>
          </p:cNvSpPr>
          <p:nvPr/>
        </p:nvSpPr>
        <p:spPr bwMode="auto">
          <a:xfrm>
            <a:off x="1857375" y="5715000"/>
            <a:ext cx="2000250" cy="461963"/>
          </a:xfrm>
          <a:prstGeom prst="rect">
            <a:avLst/>
          </a:prstGeom>
          <a:noFill/>
          <a:ln w="9525">
            <a:noFill/>
            <a:miter lim="800000"/>
            <a:headEnd/>
            <a:tailEnd/>
          </a:ln>
        </p:spPr>
        <p:txBody>
          <a:bodyPr>
            <a:spAutoFit/>
          </a:bodyPr>
          <a:lstStyle/>
          <a:p>
            <a:r>
              <a:rPr lang="ja-JP" altLang="en-US" b="0"/>
              <a:t>半径</a:t>
            </a:r>
            <a:r>
              <a:rPr lang="en-US" altLang="ja-JP" b="0"/>
              <a:t>2</a:t>
            </a:r>
            <a:r>
              <a:rPr lang="ja-JP" altLang="en-US" b="0"/>
              <a:t>の“円”</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4" name="スライド番号プレースホルダ 4"/>
          <p:cNvSpPr>
            <a:spLocks noGrp="1"/>
          </p:cNvSpPr>
          <p:nvPr>
            <p:ph type="sldNum" sz="quarter" idx="12"/>
          </p:nvPr>
        </p:nvSpPr>
        <p:spPr>
          <a:noFill/>
        </p:spPr>
        <p:txBody>
          <a:bodyPr/>
          <a:lstStyle/>
          <a:p>
            <a:fld id="{32AEB592-93A6-4D84-B943-E932A4C686D9}" type="slidenum">
              <a:rPr lang="en-US" altLang="ja-JP" smtClean="0"/>
              <a:pPr/>
              <a:t>19</a:t>
            </a:fld>
            <a:endParaRPr lang="en-US" altLang="ja-JP" smtClean="0"/>
          </a:p>
        </p:txBody>
      </p:sp>
      <p:sp>
        <p:nvSpPr>
          <p:cNvPr id="16395" name="Rectangle 2"/>
          <p:cNvSpPr>
            <a:spLocks noGrp="1" noChangeArrowheads="1"/>
          </p:cNvSpPr>
          <p:nvPr>
            <p:ph type="title"/>
          </p:nvPr>
        </p:nvSpPr>
        <p:spPr/>
        <p:txBody>
          <a:bodyPr/>
          <a:lstStyle/>
          <a:p>
            <a:pPr eaLnBrk="1" hangingPunct="1"/>
            <a:r>
              <a:rPr lang="ja-JP" altLang="en-US" smtClean="0"/>
              <a:t>様々な距離３（　　距離）</a:t>
            </a:r>
          </a:p>
        </p:txBody>
      </p:sp>
      <p:graphicFrame>
        <p:nvGraphicFramePr>
          <p:cNvPr id="16386" name="Object 0"/>
          <p:cNvGraphicFramePr>
            <a:graphicFrameLocks noChangeAspect="1"/>
          </p:cNvGraphicFramePr>
          <p:nvPr/>
        </p:nvGraphicFramePr>
        <p:xfrm>
          <a:off x="831850" y="2054225"/>
          <a:ext cx="4051300" cy="2354263"/>
        </p:xfrm>
        <a:graphic>
          <a:graphicData uri="http://schemas.openxmlformats.org/presentationml/2006/ole">
            <p:oleObj spid="_x0000_s16386" name="Equation" r:id="rId3" imgW="1422360" imgH="825480" progId="Equation.DSMT4">
              <p:embed/>
            </p:oleObj>
          </a:graphicData>
        </a:graphic>
      </p:graphicFrame>
      <p:graphicFrame>
        <p:nvGraphicFramePr>
          <p:cNvPr id="16387" name="Object 1"/>
          <p:cNvGraphicFramePr>
            <a:graphicFrameLocks noChangeAspect="1"/>
          </p:cNvGraphicFramePr>
          <p:nvPr/>
        </p:nvGraphicFramePr>
        <p:xfrm>
          <a:off x="762000" y="1066800"/>
          <a:ext cx="6781800" cy="752475"/>
        </p:xfrm>
        <a:graphic>
          <a:graphicData uri="http://schemas.openxmlformats.org/presentationml/2006/ole">
            <p:oleObj spid="_x0000_s16387" name="Equation" r:id="rId4" imgW="1828800" imgH="203040" progId="Equation.DSMT4">
              <p:embed/>
            </p:oleObj>
          </a:graphicData>
        </a:graphic>
      </p:graphicFrame>
      <p:sp>
        <p:nvSpPr>
          <p:cNvPr id="16396" name="AutoShape 5"/>
          <p:cNvSpPr>
            <a:spLocks noChangeArrowheads="1"/>
          </p:cNvSpPr>
          <p:nvPr/>
        </p:nvSpPr>
        <p:spPr bwMode="auto">
          <a:xfrm>
            <a:off x="5562600" y="2057400"/>
            <a:ext cx="3081338" cy="1014413"/>
          </a:xfrm>
          <a:prstGeom prst="wedgeRoundRectCallout">
            <a:avLst>
              <a:gd name="adj1" fmla="val -66148"/>
              <a:gd name="adj2" fmla="val -14838"/>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16397" name="Text Box 6"/>
          <p:cNvSpPr txBox="1">
            <a:spLocks noChangeArrowheads="1"/>
          </p:cNvSpPr>
          <p:nvPr/>
        </p:nvSpPr>
        <p:spPr bwMode="auto">
          <a:xfrm>
            <a:off x="5715000" y="2057400"/>
            <a:ext cx="2667000" cy="830263"/>
          </a:xfrm>
          <a:prstGeom prst="rect">
            <a:avLst/>
          </a:prstGeom>
          <a:noFill/>
          <a:ln w="9525">
            <a:noFill/>
            <a:miter lim="800000"/>
            <a:headEnd/>
            <a:tailEnd/>
          </a:ln>
        </p:spPr>
        <p:txBody>
          <a:bodyPr>
            <a:spAutoFit/>
          </a:bodyPr>
          <a:lstStyle/>
          <a:p>
            <a:r>
              <a:rPr lang="ja-JP" altLang="en-US" b="0"/>
              <a:t>ある軸での、</a:t>
            </a:r>
            <a:endParaRPr lang="en-US" altLang="ja-JP" b="0"/>
          </a:p>
          <a:p>
            <a:r>
              <a:rPr lang="ja-JP" altLang="en-US" b="0"/>
              <a:t>座標の差の最大値</a:t>
            </a:r>
          </a:p>
        </p:txBody>
      </p:sp>
      <p:sp>
        <p:nvSpPr>
          <p:cNvPr id="16398" name="Line 7"/>
          <p:cNvSpPr>
            <a:spLocks noChangeShapeType="1"/>
          </p:cNvSpPr>
          <p:nvPr/>
        </p:nvSpPr>
        <p:spPr bwMode="auto">
          <a:xfrm>
            <a:off x="4419600" y="5638800"/>
            <a:ext cx="3581400" cy="0"/>
          </a:xfrm>
          <a:prstGeom prst="line">
            <a:avLst/>
          </a:prstGeom>
          <a:noFill/>
          <a:ln w="9525">
            <a:solidFill>
              <a:schemeClr val="tx1"/>
            </a:solidFill>
            <a:round/>
            <a:headEnd/>
            <a:tailEnd type="triangle" w="med" len="med"/>
          </a:ln>
        </p:spPr>
        <p:txBody>
          <a:bodyPr/>
          <a:lstStyle/>
          <a:p>
            <a:endParaRPr lang="ja-JP" altLang="en-US"/>
          </a:p>
        </p:txBody>
      </p:sp>
      <p:sp>
        <p:nvSpPr>
          <p:cNvPr id="16399" name="Line 8"/>
          <p:cNvSpPr>
            <a:spLocks noChangeShapeType="1"/>
          </p:cNvSpPr>
          <p:nvPr/>
        </p:nvSpPr>
        <p:spPr bwMode="auto">
          <a:xfrm flipH="1" flipV="1">
            <a:off x="5943600" y="3962400"/>
            <a:ext cx="0" cy="2895600"/>
          </a:xfrm>
          <a:prstGeom prst="line">
            <a:avLst/>
          </a:prstGeom>
          <a:noFill/>
          <a:ln w="9525">
            <a:solidFill>
              <a:schemeClr val="tx1"/>
            </a:solidFill>
            <a:round/>
            <a:headEnd/>
            <a:tailEnd type="triangle" w="med" len="med"/>
          </a:ln>
        </p:spPr>
        <p:txBody>
          <a:bodyPr/>
          <a:lstStyle/>
          <a:p>
            <a:endParaRPr lang="ja-JP" altLang="en-US"/>
          </a:p>
        </p:txBody>
      </p:sp>
      <p:sp>
        <p:nvSpPr>
          <p:cNvPr id="16400" name="AutoShape 9"/>
          <p:cNvSpPr>
            <a:spLocks noChangeArrowheads="1"/>
          </p:cNvSpPr>
          <p:nvPr/>
        </p:nvSpPr>
        <p:spPr bwMode="auto">
          <a:xfrm>
            <a:off x="1357313" y="4643438"/>
            <a:ext cx="2286000" cy="1828800"/>
          </a:xfrm>
          <a:prstGeom prst="wedgeRoundRectCallout">
            <a:avLst>
              <a:gd name="adj1" fmla="val 116458"/>
              <a:gd name="adj2" fmla="val 19185"/>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16401" name="Text Box 10"/>
          <p:cNvSpPr txBox="1">
            <a:spLocks noChangeArrowheads="1"/>
          </p:cNvSpPr>
          <p:nvPr/>
        </p:nvSpPr>
        <p:spPr bwMode="auto">
          <a:xfrm>
            <a:off x="1433513" y="4795838"/>
            <a:ext cx="2133600" cy="1187450"/>
          </a:xfrm>
          <a:prstGeom prst="rect">
            <a:avLst/>
          </a:prstGeom>
          <a:noFill/>
          <a:ln w="9525">
            <a:noFill/>
            <a:miter lim="800000"/>
            <a:headEnd/>
            <a:tailEnd/>
          </a:ln>
        </p:spPr>
        <p:txBody>
          <a:bodyPr>
            <a:spAutoFit/>
          </a:bodyPr>
          <a:lstStyle/>
          <a:p>
            <a:r>
              <a:rPr lang="ja-JP" altLang="en-US" b="0"/>
              <a:t>２次元での等距離線は正方形になる。</a:t>
            </a:r>
          </a:p>
        </p:txBody>
      </p:sp>
      <p:graphicFrame>
        <p:nvGraphicFramePr>
          <p:cNvPr id="16388" name="Object 2"/>
          <p:cNvGraphicFramePr>
            <a:graphicFrameLocks noChangeAspect="1"/>
          </p:cNvGraphicFramePr>
          <p:nvPr/>
        </p:nvGraphicFramePr>
        <p:xfrm>
          <a:off x="7977188" y="5597525"/>
          <a:ext cx="519112" cy="704850"/>
        </p:xfrm>
        <a:graphic>
          <a:graphicData uri="http://schemas.openxmlformats.org/presentationml/2006/ole">
            <p:oleObj spid="_x0000_s16388" name="Equation" r:id="rId5" imgW="139680" imgH="190440" progId="Equation.DSMT4">
              <p:embed/>
            </p:oleObj>
          </a:graphicData>
        </a:graphic>
      </p:graphicFrame>
      <p:graphicFrame>
        <p:nvGraphicFramePr>
          <p:cNvPr id="16389" name="Object 3"/>
          <p:cNvGraphicFramePr>
            <a:graphicFrameLocks noChangeAspect="1"/>
          </p:cNvGraphicFramePr>
          <p:nvPr/>
        </p:nvGraphicFramePr>
        <p:xfrm>
          <a:off x="5287963" y="3540125"/>
          <a:ext cx="565150" cy="704850"/>
        </p:xfrm>
        <a:graphic>
          <a:graphicData uri="http://schemas.openxmlformats.org/presentationml/2006/ole">
            <p:oleObj spid="_x0000_s16389" name="Equation" r:id="rId6" imgW="152280" imgH="190440" progId="Equation.DSMT4">
              <p:embed/>
            </p:oleObj>
          </a:graphicData>
        </a:graphic>
      </p:graphicFrame>
      <p:graphicFrame>
        <p:nvGraphicFramePr>
          <p:cNvPr id="16390" name="Object 4"/>
          <p:cNvGraphicFramePr>
            <a:graphicFrameLocks noChangeAspect="1"/>
          </p:cNvGraphicFramePr>
          <p:nvPr/>
        </p:nvGraphicFramePr>
        <p:xfrm>
          <a:off x="3429000" y="0"/>
          <a:ext cx="714375" cy="762000"/>
        </p:xfrm>
        <a:graphic>
          <a:graphicData uri="http://schemas.openxmlformats.org/presentationml/2006/ole">
            <p:oleObj spid="_x0000_s16390" name="Equation" r:id="rId7" imgW="177480" imgH="190440" progId="Equation.DSMT4">
              <p:embed/>
            </p:oleObj>
          </a:graphicData>
        </a:graphic>
      </p:graphicFrame>
      <p:sp>
        <p:nvSpPr>
          <p:cNvPr id="16402" name="Rectangle 15"/>
          <p:cNvSpPr>
            <a:spLocks noChangeArrowheads="1"/>
          </p:cNvSpPr>
          <p:nvPr/>
        </p:nvSpPr>
        <p:spPr bwMode="auto">
          <a:xfrm>
            <a:off x="5334000" y="5029200"/>
            <a:ext cx="1219200" cy="1219200"/>
          </a:xfrm>
          <a:prstGeom prst="rect">
            <a:avLst/>
          </a:prstGeom>
          <a:noFill/>
          <a:ln w="76200">
            <a:solidFill>
              <a:schemeClr val="tx1"/>
            </a:solidFill>
            <a:miter lim="800000"/>
            <a:headEnd/>
            <a:tailEnd/>
          </a:ln>
        </p:spPr>
        <p:txBody>
          <a:bodyPr wrap="none" anchor="ctr"/>
          <a:lstStyle/>
          <a:p>
            <a:endParaRPr lang="ja-JP" altLang="en-US"/>
          </a:p>
        </p:txBody>
      </p:sp>
      <p:graphicFrame>
        <p:nvGraphicFramePr>
          <p:cNvPr id="16391" name="Object 5"/>
          <p:cNvGraphicFramePr>
            <a:graphicFrameLocks noChangeAspect="1"/>
          </p:cNvGraphicFramePr>
          <p:nvPr/>
        </p:nvGraphicFramePr>
        <p:xfrm>
          <a:off x="5929313" y="5643563"/>
          <a:ext cx="471487" cy="469900"/>
        </p:xfrm>
        <a:graphic>
          <a:graphicData uri="http://schemas.openxmlformats.org/presentationml/2006/ole">
            <p:oleObj spid="_x0000_s16391" name="Equation" r:id="rId8" imgW="126720" imgH="126720" progId="Equation.DSMT4">
              <p:embed/>
            </p:oleObj>
          </a:graphicData>
        </a:graphic>
      </p:graphicFrame>
      <p:graphicFrame>
        <p:nvGraphicFramePr>
          <p:cNvPr id="16392" name="Object 6"/>
          <p:cNvGraphicFramePr>
            <a:graphicFrameLocks noChangeAspect="1"/>
          </p:cNvGraphicFramePr>
          <p:nvPr/>
        </p:nvGraphicFramePr>
        <p:xfrm>
          <a:off x="6715125" y="5072063"/>
          <a:ext cx="471488" cy="563562"/>
        </p:xfrm>
        <a:graphic>
          <a:graphicData uri="http://schemas.openxmlformats.org/presentationml/2006/ole">
            <p:oleObj spid="_x0000_s16392" name="Equation" r:id="rId9" imgW="126720" imgH="152280" progId="Equation.DSMT4">
              <p:embed/>
            </p:oleObj>
          </a:graphicData>
        </a:graphic>
      </p:graphicFrame>
      <p:sp>
        <p:nvSpPr>
          <p:cNvPr id="16403" name="円/楕円 17"/>
          <p:cNvSpPr>
            <a:spLocks noChangeArrowheads="1"/>
          </p:cNvSpPr>
          <p:nvPr/>
        </p:nvSpPr>
        <p:spPr bwMode="auto">
          <a:xfrm>
            <a:off x="5857875" y="5500688"/>
            <a:ext cx="214313" cy="214312"/>
          </a:xfrm>
          <a:prstGeom prst="ellipse">
            <a:avLst/>
          </a:prstGeom>
          <a:solidFill>
            <a:schemeClr val="accent1"/>
          </a:solidFill>
          <a:ln w="9525" algn="ctr">
            <a:solidFill>
              <a:schemeClr val="tx1"/>
            </a:solidFill>
            <a:round/>
            <a:headEnd/>
            <a:tailEnd/>
          </a:ln>
        </p:spPr>
        <p:txBody>
          <a:bodyPr/>
          <a:lstStyle/>
          <a:p>
            <a:endParaRPr lang="ja-JP" altLang="en-US"/>
          </a:p>
        </p:txBody>
      </p:sp>
      <p:sp>
        <p:nvSpPr>
          <p:cNvPr id="16404" name="円/楕円 18"/>
          <p:cNvSpPr>
            <a:spLocks noChangeArrowheads="1"/>
          </p:cNvSpPr>
          <p:nvPr/>
        </p:nvSpPr>
        <p:spPr bwMode="auto">
          <a:xfrm>
            <a:off x="6500813" y="5214938"/>
            <a:ext cx="214312" cy="214312"/>
          </a:xfrm>
          <a:prstGeom prst="ellipse">
            <a:avLst/>
          </a:prstGeom>
          <a:solidFill>
            <a:schemeClr val="accent1"/>
          </a:solidFill>
          <a:ln w="9525" algn="ctr">
            <a:solidFill>
              <a:schemeClr val="tx1"/>
            </a:solidFill>
            <a:round/>
            <a:headEnd/>
            <a:tailEnd/>
          </a:ln>
        </p:spPr>
        <p:txBody>
          <a:bodyPr/>
          <a:lstStyle/>
          <a:p>
            <a:endParaRPr lang="ja-JP" altLang="en-US"/>
          </a:p>
        </p:txBody>
      </p:sp>
      <p:graphicFrame>
        <p:nvGraphicFramePr>
          <p:cNvPr id="16393" name="Object 7"/>
          <p:cNvGraphicFramePr>
            <a:graphicFrameLocks noChangeAspect="1"/>
          </p:cNvGraphicFramePr>
          <p:nvPr/>
        </p:nvGraphicFramePr>
        <p:xfrm>
          <a:off x="1857375" y="5857875"/>
          <a:ext cx="1130300" cy="563563"/>
        </p:xfrm>
        <a:graphic>
          <a:graphicData uri="http://schemas.openxmlformats.org/presentationml/2006/ole">
            <p:oleObj spid="_x0000_s16393" name="Equation" r:id="rId10" imgW="304560" imgH="152280" progId="Equation.DSMT4">
              <p:embed/>
            </p:oleObj>
          </a:graphicData>
        </a:graphic>
      </p:graphicFrame>
      <p:cxnSp>
        <p:nvCxnSpPr>
          <p:cNvPr id="16405" name="直線矢印コネクタ 22"/>
          <p:cNvCxnSpPr>
            <a:cxnSpLocks noChangeShapeType="1"/>
          </p:cNvCxnSpPr>
          <p:nvPr/>
        </p:nvCxnSpPr>
        <p:spPr bwMode="auto">
          <a:xfrm>
            <a:off x="5929313" y="5286375"/>
            <a:ext cx="571500" cy="1588"/>
          </a:xfrm>
          <a:prstGeom prst="straightConnector1">
            <a:avLst/>
          </a:prstGeom>
          <a:noFill/>
          <a:ln w="9525" algn="ctr">
            <a:solidFill>
              <a:srgbClr val="FF0000"/>
            </a:solidFill>
            <a:round/>
            <a:headEnd type="arrow" w="med" len="med"/>
            <a:tailEnd type="arrow" w="med" len="med"/>
          </a:ln>
        </p:spPr>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コンテンツ プレースホルダ 8"/>
          <p:cNvSpPr>
            <a:spLocks noGrp="1"/>
          </p:cNvSpPr>
          <p:nvPr>
            <p:ph idx="1"/>
          </p:nvPr>
        </p:nvSpPr>
        <p:spPr>
          <a:xfrm>
            <a:off x="428625" y="1214438"/>
            <a:ext cx="8029575" cy="4881562"/>
          </a:xfrm>
        </p:spPr>
        <p:txBody>
          <a:bodyPr/>
          <a:lstStyle/>
          <a:p>
            <a:pPr eaLnBrk="1" hangingPunct="1"/>
            <a:r>
              <a:rPr lang="ja-JP" altLang="en-US" smtClean="0"/>
              <a:t>誤り検出と誤り訂正の原理</a:t>
            </a:r>
            <a:endParaRPr lang="en-US" altLang="ja-JP" smtClean="0"/>
          </a:p>
          <a:p>
            <a:pPr lvl="1" eaLnBrk="1" hangingPunct="1"/>
            <a:r>
              <a:rPr lang="ja-JP" altLang="en-US" smtClean="0"/>
              <a:t>符号空間とハイパーキューブ</a:t>
            </a:r>
            <a:endParaRPr lang="en-US" altLang="ja-JP" smtClean="0"/>
          </a:p>
          <a:p>
            <a:pPr lvl="1" eaLnBrk="1" hangingPunct="1"/>
            <a:r>
              <a:rPr lang="ja-JP" altLang="en-US" smtClean="0"/>
              <a:t>ハミング距離</a:t>
            </a:r>
            <a:endParaRPr lang="en-US" altLang="ja-JP" smtClean="0"/>
          </a:p>
          <a:p>
            <a:pPr lvl="1" eaLnBrk="1" hangingPunct="1"/>
            <a:r>
              <a:rPr lang="ja-JP" altLang="en-US" smtClean="0"/>
              <a:t>情報ビットと検査ビット</a:t>
            </a:r>
            <a:endParaRPr lang="en-US" altLang="ja-JP" smtClean="0"/>
          </a:p>
        </p:txBody>
      </p:sp>
      <p:sp>
        <p:nvSpPr>
          <p:cNvPr id="34819" name="スライド番号プレースホルダ 2"/>
          <p:cNvSpPr>
            <a:spLocks noGrp="1"/>
          </p:cNvSpPr>
          <p:nvPr>
            <p:ph type="sldNum" sz="quarter" idx="12"/>
          </p:nvPr>
        </p:nvSpPr>
        <p:spPr>
          <a:noFill/>
        </p:spPr>
        <p:txBody>
          <a:bodyPr/>
          <a:lstStyle/>
          <a:p>
            <a:fld id="{61F9A2F1-134F-4BBB-84FB-B1C74B1C8B0A}" type="slidenum">
              <a:rPr lang="en-US" altLang="ja-JP" smtClean="0"/>
              <a:pPr/>
              <a:t>2</a:t>
            </a:fld>
            <a:endParaRPr lang="en-US" altLang="ja-JP"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5" name="スライド番号プレースホルダ 4"/>
          <p:cNvSpPr>
            <a:spLocks noGrp="1"/>
          </p:cNvSpPr>
          <p:nvPr>
            <p:ph type="sldNum" sz="quarter" idx="12"/>
          </p:nvPr>
        </p:nvSpPr>
        <p:spPr>
          <a:noFill/>
        </p:spPr>
        <p:txBody>
          <a:bodyPr/>
          <a:lstStyle/>
          <a:p>
            <a:fld id="{477CBD56-B097-4BED-913D-E93923C461C1}" type="slidenum">
              <a:rPr lang="en-US" altLang="ja-JP" smtClean="0"/>
              <a:pPr/>
              <a:t>20</a:t>
            </a:fld>
            <a:endParaRPr lang="en-US" altLang="ja-JP" smtClean="0"/>
          </a:p>
        </p:txBody>
      </p:sp>
      <p:sp>
        <p:nvSpPr>
          <p:cNvPr id="17416" name="Rectangle 2"/>
          <p:cNvSpPr>
            <a:spLocks noGrp="1" noChangeArrowheads="1"/>
          </p:cNvSpPr>
          <p:nvPr>
            <p:ph type="title"/>
          </p:nvPr>
        </p:nvSpPr>
        <p:spPr/>
        <p:txBody>
          <a:bodyPr/>
          <a:lstStyle/>
          <a:p>
            <a:pPr eaLnBrk="1" hangingPunct="1"/>
            <a:r>
              <a:rPr lang="ja-JP" altLang="en-US" smtClean="0"/>
              <a:t>様々な距離４（　　距離）</a:t>
            </a:r>
          </a:p>
        </p:txBody>
      </p:sp>
      <p:graphicFrame>
        <p:nvGraphicFramePr>
          <p:cNvPr id="17410" name="Object 1024"/>
          <p:cNvGraphicFramePr>
            <a:graphicFrameLocks noChangeAspect="1"/>
          </p:cNvGraphicFramePr>
          <p:nvPr/>
        </p:nvGraphicFramePr>
        <p:xfrm>
          <a:off x="1066800" y="1981200"/>
          <a:ext cx="3943350" cy="1303338"/>
        </p:xfrm>
        <a:graphic>
          <a:graphicData uri="http://schemas.openxmlformats.org/presentationml/2006/ole">
            <p:oleObj spid="_x0000_s17410" name="Equation" r:id="rId3" imgW="1384200" imgH="457200" progId="Equation.DSMT4">
              <p:embed/>
            </p:oleObj>
          </a:graphicData>
        </a:graphic>
      </p:graphicFrame>
      <p:graphicFrame>
        <p:nvGraphicFramePr>
          <p:cNvPr id="17411" name="Object 1025"/>
          <p:cNvGraphicFramePr>
            <a:graphicFrameLocks noChangeAspect="1"/>
          </p:cNvGraphicFramePr>
          <p:nvPr/>
        </p:nvGraphicFramePr>
        <p:xfrm>
          <a:off x="762000" y="1066800"/>
          <a:ext cx="6781800" cy="752475"/>
        </p:xfrm>
        <a:graphic>
          <a:graphicData uri="http://schemas.openxmlformats.org/presentationml/2006/ole">
            <p:oleObj spid="_x0000_s17411" name="Equation" r:id="rId4" imgW="1828800" imgH="203040" progId="Equation.DSMT4">
              <p:embed/>
            </p:oleObj>
          </a:graphicData>
        </a:graphic>
      </p:graphicFrame>
      <p:sp>
        <p:nvSpPr>
          <p:cNvPr id="17417" name="AutoShape 5"/>
          <p:cNvSpPr>
            <a:spLocks noChangeArrowheads="1"/>
          </p:cNvSpPr>
          <p:nvPr/>
        </p:nvSpPr>
        <p:spPr bwMode="auto">
          <a:xfrm>
            <a:off x="4572000" y="4038600"/>
            <a:ext cx="2743200" cy="2057400"/>
          </a:xfrm>
          <a:prstGeom prst="wedgeRoundRectCallout">
            <a:avLst>
              <a:gd name="adj1" fmla="val -52259"/>
              <a:gd name="adj2" fmla="val -92208"/>
              <a:gd name="adj3" fmla="val 16667"/>
            </a:avLst>
          </a:prstGeom>
          <a:solidFill>
            <a:schemeClr val="hlink"/>
          </a:solidFill>
          <a:ln w="9525">
            <a:solidFill>
              <a:schemeClr val="tx1"/>
            </a:solidFill>
            <a:miter lim="800000"/>
            <a:headEnd/>
            <a:tailEnd/>
          </a:ln>
        </p:spPr>
        <p:txBody>
          <a:bodyPr/>
          <a:lstStyle/>
          <a:p>
            <a:pPr algn="ctr"/>
            <a:endParaRPr lang="ja-JP" altLang="ja-JP" b="0"/>
          </a:p>
        </p:txBody>
      </p:sp>
      <p:graphicFrame>
        <p:nvGraphicFramePr>
          <p:cNvPr id="17412" name="Object 1026"/>
          <p:cNvGraphicFramePr>
            <a:graphicFrameLocks noChangeAspect="1"/>
          </p:cNvGraphicFramePr>
          <p:nvPr/>
        </p:nvGraphicFramePr>
        <p:xfrm>
          <a:off x="3454400" y="-25400"/>
          <a:ext cx="663575" cy="812800"/>
        </p:xfrm>
        <a:graphic>
          <a:graphicData uri="http://schemas.openxmlformats.org/presentationml/2006/ole">
            <p:oleObj spid="_x0000_s17412" name="Equation" r:id="rId5" imgW="164880" imgH="203040" progId="Equation.DSMT4">
              <p:embed/>
            </p:oleObj>
          </a:graphicData>
        </a:graphic>
      </p:graphicFrame>
      <p:sp>
        <p:nvSpPr>
          <p:cNvPr id="17418" name="AutoShape 15"/>
          <p:cNvSpPr>
            <a:spLocks noChangeArrowheads="1"/>
          </p:cNvSpPr>
          <p:nvPr/>
        </p:nvSpPr>
        <p:spPr bwMode="auto">
          <a:xfrm>
            <a:off x="609600" y="4191000"/>
            <a:ext cx="2743200" cy="2057400"/>
          </a:xfrm>
          <a:prstGeom prst="wedgeRoundRectCallout">
            <a:avLst>
              <a:gd name="adj1" fmla="val 20662"/>
              <a:gd name="adj2" fmla="val -96838"/>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17419" name="Text Box 6"/>
          <p:cNvSpPr txBox="1">
            <a:spLocks noChangeArrowheads="1"/>
          </p:cNvSpPr>
          <p:nvPr/>
        </p:nvSpPr>
        <p:spPr bwMode="auto">
          <a:xfrm>
            <a:off x="609600" y="4648200"/>
            <a:ext cx="2667000" cy="1187450"/>
          </a:xfrm>
          <a:prstGeom prst="rect">
            <a:avLst/>
          </a:prstGeom>
          <a:noFill/>
          <a:ln w="9525">
            <a:noFill/>
            <a:miter lim="800000"/>
            <a:headEnd/>
            <a:tailEnd/>
          </a:ln>
        </p:spPr>
        <p:txBody>
          <a:bodyPr>
            <a:spAutoFit/>
          </a:bodyPr>
          <a:lstStyle/>
          <a:p>
            <a:r>
              <a:rPr lang="ja-JP" altLang="en-US" b="0"/>
              <a:t>マンハッタン距離は別名　　　　距離ともいう。</a:t>
            </a:r>
          </a:p>
        </p:txBody>
      </p:sp>
      <p:sp>
        <p:nvSpPr>
          <p:cNvPr id="17420" name="Text Box 16"/>
          <p:cNvSpPr txBox="1">
            <a:spLocks noChangeArrowheads="1"/>
          </p:cNvSpPr>
          <p:nvPr/>
        </p:nvSpPr>
        <p:spPr bwMode="auto">
          <a:xfrm>
            <a:off x="4572000" y="4572000"/>
            <a:ext cx="2667000" cy="1187450"/>
          </a:xfrm>
          <a:prstGeom prst="rect">
            <a:avLst/>
          </a:prstGeom>
          <a:noFill/>
          <a:ln w="9525">
            <a:noFill/>
            <a:miter lim="800000"/>
            <a:headEnd/>
            <a:tailEnd/>
          </a:ln>
        </p:spPr>
        <p:txBody>
          <a:bodyPr>
            <a:spAutoFit/>
          </a:bodyPr>
          <a:lstStyle/>
          <a:p>
            <a:r>
              <a:rPr lang="ja-JP" altLang="en-US" b="0"/>
              <a:t>ユークリッド距離は別名　　　　距離ともいう。</a:t>
            </a:r>
          </a:p>
        </p:txBody>
      </p:sp>
      <p:graphicFrame>
        <p:nvGraphicFramePr>
          <p:cNvPr id="17413" name="Object 1027"/>
          <p:cNvGraphicFramePr>
            <a:graphicFrameLocks noChangeAspect="1"/>
          </p:cNvGraphicFramePr>
          <p:nvPr/>
        </p:nvGraphicFramePr>
        <p:xfrm>
          <a:off x="1495425" y="4876800"/>
          <a:ext cx="561975" cy="762000"/>
        </p:xfrm>
        <a:graphic>
          <a:graphicData uri="http://schemas.openxmlformats.org/presentationml/2006/ole">
            <p:oleObj spid="_x0000_s17413" name="Equation" r:id="rId6" imgW="139680" imgH="190440" progId="Equation.DSMT4">
              <p:embed/>
            </p:oleObj>
          </a:graphicData>
        </a:graphic>
      </p:graphicFrame>
      <p:graphicFrame>
        <p:nvGraphicFramePr>
          <p:cNvPr id="17414" name="Object 1028"/>
          <p:cNvGraphicFramePr>
            <a:graphicFrameLocks noChangeAspect="1"/>
          </p:cNvGraphicFramePr>
          <p:nvPr/>
        </p:nvGraphicFramePr>
        <p:xfrm>
          <a:off x="5384800" y="4800600"/>
          <a:ext cx="612775" cy="762000"/>
        </p:xfrm>
        <a:graphic>
          <a:graphicData uri="http://schemas.openxmlformats.org/presentationml/2006/ole">
            <p:oleObj spid="_x0000_s17414" name="Equation" r:id="rId7" imgW="152280" imgH="190440" progId="Equation.DSMT4">
              <p:embed/>
            </p:oleObj>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41" name="タイトル 1"/>
          <p:cNvSpPr>
            <a:spLocks noGrp="1"/>
          </p:cNvSpPr>
          <p:nvPr>
            <p:ph type="title"/>
          </p:nvPr>
        </p:nvSpPr>
        <p:spPr/>
        <p:txBody>
          <a:bodyPr/>
          <a:lstStyle/>
          <a:p>
            <a:pPr eaLnBrk="1" hangingPunct="1"/>
            <a:r>
              <a:rPr lang="ja-JP" altLang="en-US" smtClean="0"/>
              <a:t>練習</a:t>
            </a:r>
          </a:p>
        </p:txBody>
      </p:sp>
      <p:sp>
        <p:nvSpPr>
          <p:cNvPr id="18442" name="スライド番号プレースホルダ 2"/>
          <p:cNvSpPr>
            <a:spLocks noGrp="1"/>
          </p:cNvSpPr>
          <p:nvPr>
            <p:ph type="sldNum" sz="quarter" idx="12"/>
          </p:nvPr>
        </p:nvSpPr>
        <p:spPr>
          <a:noFill/>
        </p:spPr>
        <p:txBody>
          <a:bodyPr/>
          <a:lstStyle/>
          <a:p>
            <a:fld id="{FFBCFDE0-A630-40C4-983A-1F9BA55C7CDA}" type="slidenum">
              <a:rPr lang="en-US" altLang="ja-JP" smtClean="0"/>
              <a:pPr/>
              <a:t>21</a:t>
            </a:fld>
            <a:endParaRPr lang="en-US" altLang="ja-JP" smtClean="0"/>
          </a:p>
        </p:txBody>
      </p:sp>
      <p:sp>
        <p:nvSpPr>
          <p:cNvPr id="18443" name="テキスト ボックス 3"/>
          <p:cNvSpPr txBox="1">
            <a:spLocks noChangeArrowheads="1"/>
          </p:cNvSpPr>
          <p:nvPr/>
        </p:nvSpPr>
        <p:spPr bwMode="auto">
          <a:xfrm>
            <a:off x="4908550" y="642938"/>
            <a:ext cx="4235450" cy="461962"/>
          </a:xfrm>
          <a:prstGeom prst="rect">
            <a:avLst/>
          </a:prstGeom>
          <a:noFill/>
          <a:ln w="9525">
            <a:noFill/>
            <a:miter lim="800000"/>
            <a:headEnd/>
            <a:tailEnd/>
          </a:ln>
        </p:spPr>
        <p:txBody>
          <a:bodyPr wrap="none">
            <a:spAutoFit/>
          </a:bodyPr>
          <a:lstStyle/>
          <a:p>
            <a:r>
              <a:rPr lang="ja-JP" altLang="en-US"/>
              <a:t>としたとき、次の距離を求めよ。</a:t>
            </a:r>
          </a:p>
        </p:txBody>
      </p:sp>
      <p:sp>
        <p:nvSpPr>
          <p:cNvPr id="18444" name="テキスト ボックス 4"/>
          <p:cNvSpPr txBox="1">
            <a:spLocks noChangeArrowheads="1"/>
          </p:cNvSpPr>
          <p:nvPr/>
        </p:nvSpPr>
        <p:spPr bwMode="auto">
          <a:xfrm>
            <a:off x="357188" y="1500188"/>
            <a:ext cx="706437" cy="461962"/>
          </a:xfrm>
          <a:prstGeom prst="rect">
            <a:avLst/>
          </a:prstGeom>
          <a:noFill/>
          <a:ln w="9525">
            <a:noFill/>
            <a:miter lim="800000"/>
            <a:headEnd/>
            <a:tailEnd/>
          </a:ln>
        </p:spPr>
        <p:txBody>
          <a:bodyPr wrap="none">
            <a:spAutoFit/>
          </a:bodyPr>
          <a:lstStyle/>
          <a:p>
            <a:r>
              <a:rPr lang="ja-JP" altLang="en-US"/>
              <a:t>（１）</a:t>
            </a:r>
          </a:p>
        </p:txBody>
      </p:sp>
      <p:sp>
        <p:nvSpPr>
          <p:cNvPr id="18445" name="Line 7"/>
          <p:cNvSpPr>
            <a:spLocks noChangeShapeType="1"/>
          </p:cNvSpPr>
          <p:nvPr/>
        </p:nvSpPr>
        <p:spPr bwMode="auto">
          <a:xfrm>
            <a:off x="5214938" y="3714750"/>
            <a:ext cx="3581400" cy="0"/>
          </a:xfrm>
          <a:prstGeom prst="line">
            <a:avLst/>
          </a:prstGeom>
          <a:noFill/>
          <a:ln w="9525">
            <a:solidFill>
              <a:schemeClr val="tx1"/>
            </a:solidFill>
            <a:round/>
            <a:headEnd/>
            <a:tailEnd type="triangle" w="med" len="med"/>
          </a:ln>
        </p:spPr>
        <p:txBody>
          <a:bodyPr/>
          <a:lstStyle/>
          <a:p>
            <a:endParaRPr lang="ja-JP" altLang="en-US"/>
          </a:p>
        </p:txBody>
      </p:sp>
      <p:sp>
        <p:nvSpPr>
          <p:cNvPr id="18446" name="Line 8"/>
          <p:cNvSpPr>
            <a:spLocks noChangeShapeType="1"/>
          </p:cNvSpPr>
          <p:nvPr/>
        </p:nvSpPr>
        <p:spPr bwMode="auto">
          <a:xfrm flipH="1" flipV="1">
            <a:off x="6738938" y="2252663"/>
            <a:ext cx="0" cy="28956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18434" name="Object 2"/>
          <p:cNvGraphicFramePr>
            <a:graphicFrameLocks noChangeAspect="1"/>
          </p:cNvGraphicFramePr>
          <p:nvPr/>
        </p:nvGraphicFramePr>
        <p:xfrm>
          <a:off x="357188" y="571500"/>
          <a:ext cx="4572000" cy="565150"/>
        </p:xfrm>
        <a:graphic>
          <a:graphicData uri="http://schemas.openxmlformats.org/presentationml/2006/ole">
            <p:oleObj spid="_x0000_s18434" name="Equation" r:id="rId3" imgW="1536480" imgH="190440" progId="Equation.DSMT4">
              <p:embed/>
            </p:oleObj>
          </a:graphicData>
        </a:graphic>
      </p:graphicFrame>
      <p:sp>
        <p:nvSpPr>
          <p:cNvPr id="18447" name="円/楕円 9"/>
          <p:cNvSpPr>
            <a:spLocks noChangeArrowheads="1"/>
          </p:cNvSpPr>
          <p:nvPr/>
        </p:nvSpPr>
        <p:spPr bwMode="auto">
          <a:xfrm>
            <a:off x="7072313" y="2786063"/>
            <a:ext cx="214312" cy="214312"/>
          </a:xfrm>
          <a:prstGeom prst="ellipse">
            <a:avLst/>
          </a:prstGeom>
          <a:solidFill>
            <a:schemeClr val="accent1"/>
          </a:solidFill>
          <a:ln w="9525" algn="ctr">
            <a:solidFill>
              <a:schemeClr val="tx1"/>
            </a:solidFill>
            <a:round/>
            <a:headEnd/>
            <a:tailEnd/>
          </a:ln>
        </p:spPr>
        <p:txBody>
          <a:bodyPr/>
          <a:lstStyle/>
          <a:p>
            <a:endParaRPr lang="ja-JP" altLang="en-US"/>
          </a:p>
        </p:txBody>
      </p:sp>
      <p:sp>
        <p:nvSpPr>
          <p:cNvPr id="18448" name="円/楕円 10"/>
          <p:cNvSpPr>
            <a:spLocks noChangeArrowheads="1"/>
          </p:cNvSpPr>
          <p:nvPr/>
        </p:nvSpPr>
        <p:spPr bwMode="auto">
          <a:xfrm>
            <a:off x="6643688" y="3643313"/>
            <a:ext cx="214312" cy="214312"/>
          </a:xfrm>
          <a:prstGeom prst="ellipse">
            <a:avLst/>
          </a:prstGeom>
          <a:solidFill>
            <a:schemeClr val="accent1"/>
          </a:solidFill>
          <a:ln w="9525" algn="ctr">
            <a:solidFill>
              <a:schemeClr val="tx1"/>
            </a:solidFill>
            <a:round/>
            <a:headEnd/>
            <a:tailEnd/>
          </a:ln>
        </p:spPr>
        <p:txBody>
          <a:bodyPr/>
          <a:lstStyle/>
          <a:p>
            <a:endParaRPr lang="ja-JP" altLang="en-US"/>
          </a:p>
        </p:txBody>
      </p:sp>
      <p:sp>
        <p:nvSpPr>
          <p:cNvPr id="18449" name="円/楕円 11"/>
          <p:cNvSpPr>
            <a:spLocks noChangeArrowheads="1"/>
          </p:cNvSpPr>
          <p:nvPr/>
        </p:nvSpPr>
        <p:spPr bwMode="auto">
          <a:xfrm>
            <a:off x="8072438" y="2786063"/>
            <a:ext cx="214312" cy="214312"/>
          </a:xfrm>
          <a:prstGeom prst="ellipse">
            <a:avLst/>
          </a:prstGeom>
          <a:solidFill>
            <a:schemeClr val="accent1"/>
          </a:solidFill>
          <a:ln w="9525" algn="ctr">
            <a:solidFill>
              <a:schemeClr val="tx1"/>
            </a:solidFill>
            <a:round/>
            <a:headEnd/>
            <a:tailEnd/>
          </a:ln>
        </p:spPr>
        <p:txBody>
          <a:bodyPr/>
          <a:lstStyle/>
          <a:p>
            <a:endParaRPr lang="ja-JP" altLang="en-US"/>
          </a:p>
        </p:txBody>
      </p:sp>
      <p:graphicFrame>
        <p:nvGraphicFramePr>
          <p:cNvPr id="18435" name="Object 4"/>
          <p:cNvGraphicFramePr>
            <a:graphicFrameLocks noChangeAspect="1"/>
          </p:cNvGraphicFramePr>
          <p:nvPr/>
        </p:nvGraphicFramePr>
        <p:xfrm>
          <a:off x="5072063" y="3857625"/>
          <a:ext cx="1549400" cy="565150"/>
        </p:xfrm>
        <a:graphic>
          <a:graphicData uri="http://schemas.openxmlformats.org/presentationml/2006/ole">
            <p:oleObj spid="_x0000_s18435" name="Equation" r:id="rId4" imgW="520560" imgH="190440" progId="Equation.DSMT4">
              <p:embed/>
            </p:oleObj>
          </a:graphicData>
        </a:graphic>
      </p:graphicFrame>
      <p:graphicFrame>
        <p:nvGraphicFramePr>
          <p:cNvPr id="18436" name="Object 5"/>
          <p:cNvGraphicFramePr>
            <a:graphicFrameLocks noChangeAspect="1"/>
          </p:cNvGraphicFramePr>
          <p:nvPr/>
        </p:nvGraphicFramePr>
        <p:xfrm>
          <a:off x="5715000" y="2286000"/>
          <a:ext cx="1512888" cy="565150"/>
        </p:xfrm>
        <a:graphic>
          <a:graphicData uri="http://schemas.openxmlformats.org/presentationml/2006/ole">
            <p:oleObj spid="_x0000_s18436" name="Equation" r:id="rId5" imgW="507960" imgH="190440" progId="Equation.DSMT4">
              <p:embed/>
            </p:oleObj>
          </a:graphicData>
        </a:graphic>
      </p:graphicFrame>
      <p:graphicFrame>
        <p:nvGraphicFramePr>
          <p:cNvPr id="18437" name="Object 6"/>
          <p:cNvGraphicFramePr>
            <a:graphicFrameLocks noChangeAspect="1"/>
          </p:cNvGraphicFramePr>
          <p:nvPr/>
        </p:nvGraphicFramePr>
        <p:xfrm>
          <a:off x="7594600" y="2428875"/>
          <a:ext cx="1549400" cy="566738"/>
        </p:xfrm>
        <a:graphic>
          <a:graphicData uri="http://schemas.openxmlformats.org/presentationml/2006/ole">
            <p:oleObj spid="_x0000_s18437" name="Equation" r:id="rId6" imgW="520560" imgH="190440" progId="Equation.DSMT4">
              <p:embed/>
            </p:oleObj>
          </a:graphicData>
        </a:graphic>
      </p:graphicFrame>
      <p:sp>
        <p:nvSpPr>
          <p:cNvPr id="18450" name="テキスト ボックス 15"/>
          <p:cNvSpPr txBox="1">
            <a:spLocks noChangeArrowheads="1"/>
          </p:cNvSpPr>
          <p:nvPr/>
        </p:nvSpPr>
        <p:spPr bwMode="auto">
          <a:xfrm>
            <a:off x="428625" y="2714625"/>
            <a:ext cx="706438" cy="461963"/>
          </a:xfrm>
          <a:prstGeom prst="rect">
            <a:avLst/>
          </a:prstGeom>
          <a:noFill/>
          <a:ln w="9525">
            <a:noFill/>
            <a:miter lim="800000"/>
            <a:headEnd/>
            <a:tailEnd/>
          </a:ln>
        </p:spPr>
        <p:txBody>
          <a:bodyPr wrap="none">
            <a:spAutoFit/>
          </a:bodyPr>
          <a:lstStyle/>
          <a:p>
            <a:r>
              <a:rPr lang="ja-JP" altLang="en-US"/>
              <a:t>（２）</a:t>
            </a:r>
          </a:p>
        </p:txBody>
      </p:sp>
      <p:sp>
        <p:nvSpPr>
          <p:cNvPr id="18451" name="テキスト ボックス 16"/>
          <p:cNvSpPr txBox="1">
            <a:spLocks noChangeArrowheads="1"/>
          </p:cNvSpPr>
          <p:nvPr/>
        </p:nvSpPr>
        <p:spPr bwMode="auto">
          <a:xfrm>
            <a:off x="357188" y="4357688"/>
            <a:ext cx="706437" cy="461962"/>
          </a:xfrm>
          <a:prstGeom prst="rect">
            <a:avLst/>
          </a:prstGeom>
          <a:noFill/>
          <a:ln w="9525">
            <a:noFill/>
            <a:miter lim="800000"/>
            <a:headEnd/>
            <a:tailEnd/>
          </a:ln>
        </p:spPr>
        <p:txBody>
          <a:bodyPr wrap="none">
            <a:spAutoFit/>
          </a:bodyPr>
          <a:lstStyle/>
          <a:p>
            <a:r>
              <a:rPr lang="ja-JP" altLang="en-US"/>
              <a:t>（３）</a:t>
            </a:r>
          </a:p>
        </p:txBody>
      </p:sp>
      <p:graphicFrame>
        <p:nvGraphicFramePr>
          <p:cNvPr id="18438" name="Object 8"/>
          <p:cNvGraphicFramePr>
            <a:graphicFrameLocks noChangeAspect="1"/>
          </p:cNvGraphicFramePr>
          <p:nvPr/>
        </p:nvGraphicFramePr>
        <p:xfrm>
          <a:off x="571500" y="3357563"/>
          <a:ext cx="4162425" cy="565150"/>
        </p:xfrm>
        <a:graphic>
          <a:graphicData uri="http://schemas.openxmlformats.org/presentationml/2006/ole">
            <p:oleObj spid="_x0000_s18438" name="Equation" r:id="rId7" imgW="1396800" imgH="190440" progId="Equation.DSMT4">
              <p:embed/>
            </p:oleObj>
          </a:graphicData>
        </a:graphic>
      </p:graphicFrame>
      <p:graphicFrame>
        <p:nvGraphicFramePr>
          <p:cNvPr id="18439" name="Object 9"/>
          <p:cNvGraphicFramePr>
            <a:graphicFrameLocks noChangeAspect="1"/>
          </p:cNvGraphicFramePr>
          <p:nvPr/>
        </p:nvGraphicFramePr>
        <p:xfrm>
          <a:off x="642938" y="2000250"/>
          <a:ext cx="4275137" cy="565150"/>
        </p:xfrm>
        <a:graphic>
          <a:graphicData uri="http://schemas.openxmlformats.org/presentationml/2006/ole">
            <p:oleObj spid="_x0000_s18439" name="Equation" r:id="rId8" imgW="1434960" imgH="190440" progId="Equation.DSMT4">
              <p:embed/>
            </p:oleObj>
          </a:graphicData>
        </a:graphic>
      </p:graphicFrame>
      <p:graphicFrame>
        <p:nvGraphicFramePr>
          <p:cNvPr id="18440" name="Object 10"/>
          <p:cNvGraphicFramePr>
            <a:graphicFrameLocks noChangeAspect="1"/>
          </p:cNvGraphicFramePr>
          <p:nvPr/>
        </p:nvGraphicFramePr>
        <p:xfrm>
          <a:off x="571500" y="4929188"/>
          <a:ext cx="4425950" cy="565150"/>
        </p:xfrm>
        <a:graphic>
          <a:graphicData uri="http://schemas.openxmlformats.org/presentationml/2006/ole">
            <p:oleObj spid="_x0000_s18440" name="Equation" r:id="rId9" imgW="1485720" imgH="190440" progId="Equation.DSMT4">
              <p:embed/>
            </p:oleObj>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番号プレースホルダ 4"/>
          <p:cNvSpPr>
            <a:spLocks noGrp="1"/>
          </p:cNvSpPr>
          <p:nvPr>
            <p:ph type="sldNum" sz="quarter" idx="12"/>
          </p:nvPr>
        </p:nvSpPr>
        <p:spPr>
          <a:noFill/>
        </p:spPr>
        <p:txBody>
          <a:bodyPr/>
          <a:lstStyle/>
          <a:p>
            <a:fld id="{BEF5F404-44D8-45F2-A5A8-782592393FEC}" type="slidenum">
              <a:rPr lang="en-US" altLang="ja-JP" smtClean="0"/>
              <a:pPr/>
              <a:t>22</a:t>
            </a:fld>
            <a:endParaRPr lang="en-US" altLang="ja-JP" smtClean="0"/>
          </a:p>
        </p:txBody>
      </p:sp>
      <p:sp>
        <p:nvSpPr>
          <p:cNvPr id="36867" name="Rectangle 2"/>
          <p:cNvSpPr>
            <a:spLocks noGrp="1" noChangeArrowheads="1"/>
          </p:cNvSpPr>
          <p:nvPr>
            <p:ph type="title"/>
          </p:nvPr>
        </p:nvSpPr>
        <p:spPr>
          <a:xfrm>
            <a:off x="0" y="2438400"/>
            <a:ext cx="9144000" cy="1776413"/>
          </a:xfrm>
        </p:spPr>
        <p:txBody>
          <a:bodyPr/>
          <a:lstStyle/>
          <a:p>
            <a:pPr algn="ctr" eaLnBrk="1" hangingPunct="1"/>
            <a:r>
              <a:rPr lang="ja-JP" altLang="en-US" smtClean="0"/>
              <a:t>誤り検出と誤り訂正の原理</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76" name="スライド番号プレースホルダ 4"/>
          <p:cNvSpPr>
            <a:spLocks noGrp="1"/>
          </p:cNvSpPr>
          <p:nvPr>
            <p:ph type="sldNum" sz="quarter" idx="12"/>
          </p:nvPr>
        </p:nvSpPr>
        <p:spPr>
          <a:noFill/>
        </p:spPr>
        <p:txBody>
          <a:bodyPr/>
          <a:lstStyle/>
          <a:p>
            <a:fld id="{1D66A558-8B9B-43F6-ACE0-954671DBBD6C}" type="slidenum">
              <a:rPr lang="en-US" altLang="ja-JP" smtClean="0"/>
              <a:pPr/>
              <a:t>23</a:t>
            </a:fld>
            <a:endParaRPr lang="en-US" altLang="ja-JP" smtClean="0"/>
          </a:p>
        </p:txBody>
      </p:sp>
      <p:sp>
        <p:nvSpPr>
          <p:cNvPr id="19477" name="AutoShape 57"/>
          <p:cNvSpPr>
            <a:spLocks noChangeArrowheads="1"/>
          </p:cNvSpPr>
          <p:nvPr/>
        </p:nvSpPr>
        <p:spPr bwMode="auto">
          <a:xfrm>
            <a:off x="304800" y="914400"/>
            <a:ext cx="8305800" cy="4800600"/>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19478" name="Rectangle 2"/>
          <p:cNvSpPr>
            <a:spLocks noGrp="1" noChangeArrowheads="1"/>
          </p:cNvSpPr>
          <p:nvPr>
            <p:ph type="title"/>
          </p:nvPr>
        </p:nvSpPr>
        <p:spPr/>
        <p:txBody>
          <a:bodyPr/>
          <a:lstStyle/>
          <a:p>
            <a:pPr eaLnBrk="1" hangingPunct="1"/>
            <a:r>
              <a:rPr lang="ja-JP" altLang="en-US" smtClean="0"/>
              <a:t>排他的論理和</a:t>
            </a:r>
          </a:p>
        </p:txBody>
      </p:sp>
      <p:sp>
        <p:nvSpPr>
          <p:cNvPr id="19479" name="Text Box 3"/>
          <p:cNvSpPr txBox="1">
            <a:spLocks noChangeArrowheads="1"/>
          </p:cNvSpPr>
          <p:nvPr/>
        </p:nvSpPr>
        <p:spPr bwMode="auto">
          <a:xfrm>
            <a:off x="517525" y="1163638"/>
            <a:ext cx="8016875" cy="1187450"/>
          </a:xfrm>
          <a:prstGeom prst="rect">
            <a:avLst/>
          </a:prstGeom>
          <a:noFill/>
          <a:ln w="9525">
            <a:noFill/>
            <a:miter lim="800000"/>
            <a:headEnd/>
            <a:tailEnd/>
          </a:ln>
        </p:spPr>
        <p:txBody>
          <a:bodyPr>
            <a:spAutoFit/>
          </a:bodyPr>
          <a:lstStyle/>
          <a:p>
            <a:r>
              <a:rPr lang="ja-JP" altLang="en-US" b="0"/>
              <a:t>次の真理値で定められる論理関数を</a:t>
            </a:r>
            <a:r>
              <a:rPr lang="ja-JP" altLang="en-US" b="0">
                <a:solidFill>
                  <a:srgbClr val="FF0000"/>
                </a:solidFill>
              </a:rPr>
              <a:t>排他的論理和</a:t>
            </a:r>
            <a:r>
              <a:rPr lang="ja-JP" altLang="en-US" b="0"/>
              <a:t>という。</a:t>
            </a:r>
          </a:p>
          <a:p>
            <a:r>
              <a:rPr lang="ja-JP" altLang="en-US" b="0"/>
              <a:t>論理変数　　　と論理変数　　　の排他的論理和を　　　　　　　と書く。</a:t>
            </a:r>
          </a:p>
        </p:txBody>
      </p:sp>
      <p:graphicFrame>
        <p:nvGraphicFramePr>
          <p:cNvPr id="161832" name="Group 40"/>
          <p:cNvGraphicFramePr>
            <a:graphicFrameLocks noGrp="1"/>
          </p:cNvGraphicFramePr>
          <p:nvPr/>
        </p:nvGraphicFramePr>
        <p:xfrm>
          <a:off x="1295400" y="2827338"/>
          <a:ext cx="3505200" cy="2641602"/>
        </p:xfrm>
        <a:graphic>
          <a:graphicData uri="http://schemas.openxmlformats.org/drawingml/2006/table">
            <a:tbl>
              <a:tblPr/>
              <a:tblGrid>
                <a:gridCol w="914400"/>
                <a:gridCol w="838200"/>
                <a:gridCol w="1752600"/>
              </a:tblGrid>
              <a:tr h="5286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86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70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86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86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9458" name="Object 41"/>
          <p:cNvGraphicFramePr>
            <a:graphicFrameLocks noChangeAspect="1"/>
          </p:cNvGraphicFramePr>
          <p:nvPr/>
        </p:nvGraphicFramePr>
        <p:xfrm>
          <a:off x="1371600" y="2827338"/>
          <a:ext cx="617538" cy="685800"/>
        </p:xfrm>
        <a:graphic>
          <a:graphicData uri="http://schemas.openxmlformats.org/presentationml/2006/ole">
            <p:oleObj spid="_x0000_s19458" name="Equation" r:id="rId3" imgW="114120" imgH="126720" progId="Equation.DSMT4">
              <p:embed/>
            </p:oleObj>
          </a:graphicData>
        </a:graphic>
      </p:graphicFrame>
      <p:graphicFrame>
        <p:nvGraphicFramePr>
          <p:cNvPr id="19459" name="Object 42"/>
          <p:cNvGraphicFramePr>
            <a:graphicFrameLocks noChangeAspect="1"/>
          </p:cNvGraphicFramePr>
          <p:nvPr/>
        </p:nvGraphicFramePr>
        <p:xfrm>
          <a:off x="2252663" y="2759075"/>
          <a:ext cx="685800" cy="822325"/>
        </p:xfrm>
        <a:graphic>
          <a:graphicData uri="http://schemas.openxmlformats.org/presentationml/2006/ole">
            <p:oleObj spid="_x0000_s19459" name="Equation" r:id="rId4" imgW="126720" imgH="152280" progId="Equation.DSMT4">
              <p:embed/>
            </p:oleObj>
          </a:graphicData>
        </a:graphic>
      </p:graphicFrame>
      <p:graphicFrame>
        <p:nvGraphicFramePr>
          <p:cNvPr id="19460" name="Object 43"/>
          <p:cNvGraphicFramePr>
            <a:graphicFrameLocks noChangeAspect="1"/>
          </p:cNvGraphicFramePr>
          <p:nvPr/>
        </p:nvGraphicFramePr>
        <p:xfrm>
          <a:off x="3200400" y="2789238"/>
          <a:ext cx="1344613" cy="723900"/>
        </p:xfrm>
        <a:graphic>
          <a:graphicData uri="http://schemas.openxmlformats.org/presentationml/2006/ole">
            <p:oleObj spid="_x0000_s19460" name="Equation" r:id="rId5" imgW="330120" imgH="177480" progId="Equation.DSMT4">
              <p:embed/>
            </p:oleObj>
          </a:graphicData>
        </a:graphic>
      </p:graphicFrame>
      <p:graphicFrame>
        <p:nvGraphicFramePr>
          <p:cNvPr id="19461" name="Object 44"/>
          <p:cNvGraphicFramePr>
            <a:graphicFrameLocks noChangeAspect="1"/>
          </p:cNvGraphicFramePr>
          <p:nvPr/>
        </p:nvGraphicFramePr>
        <p:xfrm>
          <a:off x="1524000" y="3360738"/>
          <a:ext cx="393700" cy="525462"/>
        </p:xfrm>
        <a:graphic>
          <a:graphicData uri="http://schemas.openxmlformats.org/presentationml/2006/ole">
            <p:oleObj spid="_x0000_s19461" name="Equation" r:id="rId6" imgW="114120" imgH="152280" progId="Equation.DSMT4">
              <p:embed/>
            </p:oleObj>
          </a:graphicData>
        </a:graphic>
      </p:graphicFrame>
      <p:graphicFrame>
        <p:nvGraphicFramePr>
          <p:cNvPr id="19462" name="Object 45"/>
          <p:cNvGraphicFramePr>
            <a:graphicFrameLocks noChangeAspect="1"/>
          </p:cNvGraphicFramePr>
          <p:nvPr/>
        </p:nvGraphicFramePr>
        <p:xfrm>
          <a:off x="2438400" y="3360738"/>
          <a:ext cx="393700" cy="525462"/>
        </p:xfrm>
        <a:graphic>
          <a:graphicData uri="http://schemas.openxmlformats.org/presentationml/2006/ole">
            <p:oleObj spid="_x0000_s19462" name="Equation" r:id="rId7" imgW="114120" imgH="152280" progId="Equation.DSMT4">
              <p:embed/>
            </p:oleObj>
          </a:graphicData>
        </a:graphic>
      </p:graphicFrame>
      <p:graphicFrame>
        <p:nvGraphicFramePr>
          <p:cNvPr id="19463" name="Object 46"/>
          <p:cNvGraphicFramePr>
            <a:graphicFrameLocks noChangeAspect="1"/>
          </p:cNvGraphicFramePr>
          <p:nvPr/>
        </p:nvGraphicFramePr>
        <p:xfrm>
          <a:off x="1600200" y="3894138"/>
          <a:ext cx="393700" cy="525462"/>
        </p:xfrm>
        <a:graphic>
          <a:graphicData uri="http://schemas.openxmlformats.org/presentationml/2006/ole">
            <p:oleObj spid="_x0000_s19463" name="Equation" r:id="rId8" imgW="114120" imgH="152280" progId="Equation.DSMT4">
              <p:embed/>
            </p:oleObj>
          </a:graphicData>
        </a:graphic>
      </p:graphicFrame>
      <p:graphicFrame>
        <p:nvGraphicFramePr>
          <p:cNvPr id="19464" name="Object 47"/>
          <p:cNvGraphicFramePr>
            <a:graphicFrameLocks noChangeAspect="1"/>
          </p:cNvGraphicFramePr>
          <p:nvPr/>
        </p:nvGraphicFramePr>
        <p:xfrm>
          <a:off x="2481263" y="3916363"/>
          <a:ext cx="306387" cy="481012"/>
        </p:xfrm>
        <a:graphic>
          <a:graphicData uri="http://schemas.openxmlformats.org/presentationml/2006/ole">
            <p:oleObj spid="_x0000_s19464" name="Equation" r:id="rId9" imgW="88560" imgH="139680" progId="Equation.DSMT4">
              <p:embed/>
            </p:oleObj>
          </a:graphicData>
        </a:graphic>
      </p:graphicFrame>
      <p:graphicFrame>
        <p:nvGraphicFramePr>
          <p:cNvPr id="19465" name="Object 48"/>
          <p:cNvGraphicFramePr>
            <a:graphicFrameLocks noChangeAspect="1"/>
          </p:cNvGraphicFramePr>
          <p:nvPr/>
        </p:nvGraphicFramePr>
        <p:xfrm>
          <a:off x="1524000" y="4427538"/>
          <a:ext cx="306388" cy="481012"/>
        </p:xfrm>
        <a:graphic>
          <a:graphicData uri="http://schemas.openxmlformats.org/presentationml/2006/ole">
            <p:oleObj spid="_x0000_s19465" name="Equation" r:id="rId10" imgW="88560" imgH="139680" progId="Equation.DSMT4">
              <p:embed/>
            </p:oleObj>
          </a:graphicData>
        </a:graphic>
      </p:graphicFrame>
      <p:graphicFrame>
        <p:nvGraphicFramePr>
          <p:cNvPr id="19466" name="Object 49"/>
          <p:cNvGraphicFramePr>
            <a:graphicFrameLocks noChangeAspect="1"/>
          </p:cNvGraphicFramePr>
          <p:nvPr/>
        </p:nvGraphicFramePr>
        <p:xfrm>
          <a:off x="2438400" y="4427538"/>
          <a:ext cx="393700" cy="525462"/>
        </p:xfrm>
        <a:graphic>
          <a:graphicData uri="http://schemas.openxmlformats.org/presentationml/2006/ole">
            <p:oleObj spid="_x0000_s19466" name="Equation" r:id="rId11" imgW="114120" imgH="152280" progId="Equation.DSMT4">
              <p:embed/>
            </p:oleObj>
          </a:graphicData>
        </a:graphic>
      </p:graphicFrame>
      <p:graphicFrame>
        <p:nvGraphicFramePr>
          <p:cNvPr id="19467" name="Object 50"/>
          <p:cNvGraphicFramePr>
            <a:graphicFrameLocks noChangeAspect="1"/>
          </p:cNvGraphicFramePr>
          <p:nvPr/>
        </p:nvGraphicFramePr>
        <p:xfrm>
          <a:off x="1524000" y="4960938"/>
          <a:ext cx="306388" cy="481012"/>
        </p:xfrm>
        <a:graphic>
          <a:graphicData uri="http://schemas.openxmlformats.org/presentationml/2006/ole">
            <p:oleObj spid="_x0000_s19467" name="Equation" r:id="rId12" imgW="88560" imgH="139680" progId="Equation.DSMT4">
              <p:embed/>
            </p:oleObj>
          </a:graphicData>
        </a:graphic>
      </p:graphicFrame>
      <p:graphicFrame>
        <p:nvGraphicFramePr>
          <p:cNvPr id="19468" name="Object 51"/>
          <p:cNvGraphicFramePr>
            <a:graphicFrameLocks noChangeAspect="1"/>
          </p:cNvGraphicFramePr>
          <p:nvPr/>
        </p:nvGraphicFramePr>
        <p:xfrm>
          <a:off x="2438400" y="4960938"/>
          <a:ext cx="306388" cy="481012"/>
        </p:xfrm>
        <a:graphic>
          <a:graphicData uri="http://schemas.openxmlformats.org/presentationml/2006/ole">
            <p:oleObj spid="_x0000_s19468" name="Equation" r:id="rId13" imgW="88560" imgH="139680" progId="Equation.DSMT4">
              <p:embed/>
            </p:oleObj>
          </a:graphicData>
        </a:graphic>
      </p:graphicFrame>
      <p:graphicFrame>
        <p:nvGraphicFramePr>
          <p:cNvPr id="19469" name="Object 52"/>
          <p:cNvGraphicFramePr>
            <a:graphicFrameLocks noChangeAspect="1"/>
          </p:cNvGraphicFramePr>
          <p:nvPr/>
        </p:nvGraphicFramePr>
        <p:xfrm>
          <a:off x="3657600" y="3894138"/>
          <a:ext cx="306388" cy="481012"/>
        </p:xfrm>
        <a:graphic>
          <a:graphicData uri="http://schemas.openxmlformats.org/presentationml/2006/ole">
            <p:oleObj spid="_x0000_s19469" name="Equation" r:id="rId14" imgW="88560" imgH="139680" progId="Equation.DSMT4">
              <p:embed/>
            </p:oleObj>
          </a:graphicData>
        </a:graphic>
      </p:graphicFrame>
      <p:graphicFrame>
        <p:nvGraphicFramePr>
          <p:cNvPr id="19470" name="Object 53"/>
          <p:cNvGraphicFramePr>
            <a:graphicFrameLocks noChangeAspect="1"/>
          </p:cNvGraphicFramePr>
          <p:nvPr/>
        </p:nvGraphicFramePr>
        <p:xfrm>
          <a:off x="3657600" y="4427538"/>
          <a:ext cx="306388" cy="481012"/>
        </p:xfrm>
        <a:graphic>
          <a:graphicData uri="http://schemas.openxmlformats.org/presentationml/2006/ole">
            <p:oleObj spid="_x0000_s19470" name="Equation" r:id="rId15" imgW="88560" imgH="139680" progId="Equation.DSMT4">
              <p:embed/>
            </p:oleObj>
          </a:graphicData>
        </a:graphic>
      </p:graphicFrame>
      <p:graphicFrame>
        <p:nvGraphicFramePr>
          <p:cNvPr id="19471" name="Object 54"/>
          <p:cNvGraphicFramePr>
            <a:graphicFrameLocks noChangeAspect="1"/>
          </p:cNvGraphicFramePr>
          <p:nvPr/>
        </p:nvGraphicFramePr>
        <p:xfrm>
          <a:off x="3657600" y="3360738"/>
          <a:ext cx="393700" cy="525462"/>
        </p:xfrm>
        <a:graphic>
          <a:graphicData uri="http://schemas.openxmlformats.org/presentationml/2006/ole">
            <p:oleObj spid="_x0000_s19471" name="Equation" r:id="rId16" imgW="114120" imgH="152280" progId="Equation.DSMT4">
              <p:embed/>
            </p:oleObj>
          </a:graphicData>
        </a:graphic>
      </p:graphicFrame>
      <p:graphicFrame>
        <p:nvGraphicFramePr>
          <p:cNvPr id="19472" name="Object 55"/>
          <p:cNvGraphicFramePr>
            <a:graphicFrameLocks noChangeAspect="1"/>
          </p:cNvGraphicFramePr>
          <p:nvPr/>
        </p:nvGraphicFramePr>
        <p:xfrm>
          <a:off x="3657600" y="4960938"/>
          <a:ext cx="393700" cy="525462"/>
        </p:xfrm>
        <a:graphic>
          <a:graphicData uri="http://schemas.openxmlformats.org/presentationml/2006/ole">
            <p:oleObj spid="_x0000_s19472" name="Equation" r:id="rId17" imgW="114120" imgH="152280" progId="Equation.DSMT4">
              <p:embed/>
            </p:oleObj>
          </a:graphicData>
        </a:graphic>
      </p:graphicFrame>
      <p:sp>
        <p:nvSpPr>
          <p:cNvPr id="19506" name="AutoShape 56"/>
          <p:cNvSpPr>
            <a:spLocks noChangeArrowheads="1"/>
          </p:cNvSpPr>
          <p:nvPr/>
        </p:nvSpPr>
        <p:spPr bwMode="auto">
          <a:xfrm>
            <a:off x="4572000" y="4876800"/>
            <a:ext cx="4419600" cy="1371600"/>
          </a:xfrm>
          <a:prstGeom prst="wedgeRoundRectCallout">
            <a:avLst>
              <a:gd name="adj1" fmla="val -54417"/>
              <a:gd name="adj2" fmla="val -70255"/>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19507" name="Text Box 58"/>
          <p:cNvSpPr txBox="1">
            <a:spLocks noChangeArrowheads="1"/>
          </p:cNvSpPr>
          <p:nvPr/>
        </p:nvSpPr>
        <p:spPr bwMode="auto">
          <a:xfrm>
            <a:off x="1143000" y="685800"/>
            <a:ext cx="2927350" cy="457200"/>
          </a:xfrm>
          <a:prstGeom prst="rect">
            <a:avLst/>
          </a:prstGeom>
          <a:solidFill>
            <a:schemeClr val="bg1"/>
          </a:solidFill>
          <a:ln w="9525">
            <a:noFill/>
            <a:miter lim="800000"/>
            <a:headEnd/>
            <a:tailEnd/>
          </a:ln>
        </p:spPr>
        <p:txBody>
          <a:bodyPr wrap="none">
            <a:spAutoFit/>
          </a:bodyPr>
          <a:lstStyle/>
          <a:p>
            <a:r>
              <a:rPr lang="ja-JP" altLang="en-US" b="0">
                <a:solidFill>
                  <a:srgbClr val="003300"/>
                </a:solidFill>
              </a:rPr>
              <a:t>（定義）排他的論理和</a:t>
            </a:r>
          </a:p>
        </p:txBody>
      </p:sp>
      <p:sp>
        <p:nvSpPr>
          <p:cNvPr id="19508" name="Text Box 59"/>
          <p:cNvSpPr txBox="1">
            <a:spLocks noChangeArrowheads="1"/>
          </p:cNvSpPr>
          <p:nvPr/>
        </p:nvSpPr>
        <p:spPr bwMode="auto">
          <a:xfrm>
            <a:off x="4876800" y="5105400"/>
            <a:ext cx="4267200" cy="822325"/>
          </a:xfrm>
          <a:prstGeom prst="rect">
            <a:avLst/>
          </a:prstGeom>
          <a:noFill/>
          <a:ln w="9525">
            <a:noFill/>
            <a:miter lim="800000"/>
            <a:headEnd/>
            <a:tailEnd/>
          </a:ln>
        </p:spPr>
        <p:txBody>
          <a:bodyPr>
            <a:spAutoFit/>
          </a:bodyPr>
          <a:lstStyle/>
          <a:p>
            <a:r>
              <a:rPr lang="ja-JP" altLang="en-US" b="0"/>
              <a:t>排他的論理和は２進数の加算、減算に対応する。</a:t>
            </a:r>
          </a:p>
        </p:txBody>
      </p:sp>
      <p:graphicFrame>
        <p:nvGraphicFramePr>
          <p:cNvPr id="19473" name="Object 60"/>
          <p:cNvGraphicFramePr>
            <a:graphicFrameLocks noChangeAspect="1"/>
          </p:cNvGraphicFramePr>
          <p:nvPr/>
        </p:nvGraphicFramePr>
        <p:xfrm>
          <a:off x="1828800" y="1447800"/>
          <a:ext cx="549275" cy="609600"/>
        </p:xfrm>
        <a:graphic>
          <a:graphicData uri="http://schemas.openxmlformats.org/presentationml/2006/ole">
            <p:oleObj spid="_x0000_s19473" name="Equation" r:id="rId18" imgW="114120" imgH="126720" progId="Equation.DSMT4">
              <p:embed/>
            </p:oleObj>
          </a:graphicData>
        </a:graphic>
      </p:graphicFrame>
      <p:graphicFrame>
        <p:nvGraphicFramePr>
          <p:cNvPr id="19474" name="Object 61"/>
          <p:cNvGraphicFramePr>
            <a:graphicFrameLocks noChangeAspect="1"/>
          </p:cNvGraphicFramePr>
          <p:nvPr/>
        </p:nvGraphicFramePr>
        <p:xfrm>
          <a:off x="3962400" y="1524000"/>
          <a:ext cx="571500" cy="685800"/>
        </p:xfrm>
        <a:graphic>
          <a:graphicData uri="http://schemas.openxmlformats.org/presentationml/2006/ole">
            <p:oleObj spid="_x0000_s19474" name="Equation" r:id="rId19" imgW="126720" imgH="152280" progId="Equation.DSMT4">
              <p:embed/>
            </p:oleObj>
          </a:graphicData>
        </a:graphic>
      </p:graphicFrame>
      <p:graphicFrame>
        <p:nvGraphicFramePr>
          <p:cNvPr id="19475" name="Object 62"/>
          <p:cNvGraphicFramePr>
            <a:graphicFrameLocks noChangeAspect="1"/>
          </p:cNvGraphicFramePr>
          <p:nvPr/>
        </p:nvGraphicFramePr>
        <p:xfrm>
          <a:off x="7010400" y="1524000"/>
          <a:ext cx="1219200" cy="655638"/>
        </p:xfrm>
        <a:graphic>
          <a:graphicData uri="http://schemas.openxmlformats.org/presentationml/2006/ole">
            <p:oleObj spid="_x0000_s19475" name="Equation" r:id="rId20" imgW="330120" imgH="177480" progId="Equation.DSMT4">
              <p:embed/>
            </p:oleObj>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5" name="スライド番号プレースホルダ 4"/>
          <p:cNvSpPr>
            <a:spLocks noGrp="1"/>
          </p:cNvSpPr>
          <p:nvPr>
            <p:ph type="sldNum" sz="quarter" idx="12"/>
          </p:nvPr>
        </p:nvSpPr>
        <p:spPr>
          <a:noFill/>
        </p:spPr>
        <p:txBody>
          <a:bodyPr/>
          <a:lstStyle/>
          <a:p>
            <a:fld id="{8A945EED-C77D-42E2-97C0-2BC54275E7C4}" type="slidenum">
              <a:rPr lang="en-US" altLang="ja-JP" smtClean="0"/>
              <a:pPr/>
              <a:t>24</a:t>
            </a:fld>
            <a:endParaRPr lang="en-US" altLang="ja-JP" smtClean="0"/>
          </a:p>
        </p:txBody>
      </p:sp>
      <p:sp>
        <p:nvSpPr>
          <p:cNvPr id="20506" name="Text Box 3080"/>
          <p:cNvSpPr txBox="1">
            <a:spLocks noChangeArrowheads="1"/>
          </p:cNvSpPr>
          <p:nvPr/>
        </p:nvSpPr>
        <p:spPr bwMode="auto">
          <a:xfrm>
            <a:off x="457200" y="1560513"/>
            <a:ext cx="8070850" cy="457200"/>
          </a:xfrm>
          <a:prstGeom prst="rect">
            <a:avLst/>
          </a:prstGeom>
          <a:noFill/>
          <a:ln w="9525">
            <a:noFill/>
            <a:miter lim="800000"/>
            <a:headEnd/>
            <a:tailEnd/>
          </a:ln>
        </p:spPr>
        <p:txBody>
          <a:bodyPr wrap="none">
            <a:spAutoFit/>
          </a:bodyPr>
          <a:lstStyle/>
          <a:p>
            <a:r>
              <a:rPr lang="ja-JP" altLang="en-US" b="0"/>
              <a:t>　　　　　　　　　　　を考える。これは、以下のように計算できる。</a:t>
            </a:r>
          </a:p>
        </p:txBody>
      </p:sp>
      <p:sp>
        <p:nvSpPr>
          <p:cNvPr id="20507" name="Text Box 3077"/>
          <p:cNvSpPr txBox="1">
            <a:spLocks noChangeArrowheads="1"/>
          </p:cNvSpPr>
          <p:nvPr/>
        </p:nvSpPr>
        <p:spPr bwMode="auto">
          <a:xfrm>
            <a:off x="457200" y="685800"/>
            <a:ext cx="7848600" cy="822325"/>
          </a:xfrm>
          <a:prstGeom prst="rect">
            <a:avLst/>
          </a:prstGeom>
          <a:noFill/>
          <a:ln w="9525">
            <a:noFill/>
            <a:miter lim="800000"/>
            <a:headEnd/>
            <a:tailEnd/>
          </a:ln>
        </p:spPr>
        <p:txBody>
          <a:bodyPr>
            <a:spAutoFit/>
          </a:bodyPr>
          <a:lstStyle/>
          <a:p>
            <a:r>
              <a:rPr lang="ja-JP" altLang="en-US" b="0"/>
              <a:t>　　　　　　　　　で　　　　を２で割った余りを意味する。（この計算を２を</a:t>
            </a:r>
            <a:r>
              <a:rPr lang="ja-JP" altLang="en-US" b="0">
                <a:solidFill>
                  <a:srgbClr val="FF0000"/>
                </a:solidFill>
              </a:rPr>
              <a:t>法とする計算</a:t>
            </a:r>
            <a:r>
              <a:rPr lang="ja-JP" altLang="en-US" b="0"/>
              <a:t>という。）</a:t>
            </a:r>
          </a:p>
        </p:txBody>
      </p:sp>
      <p:sp>
        <p:nvSpPr>
          <p:cNvPr id="20508" name="Rectangle 3074"/>
          <p:cNvSpPr>
            <a:spLocks noGrp="1" noChangeArrowheads="1"/>
          </p:cNvSpPr>
          <p:nvPr>
            <p:ph type="title"/>
          </p:nvPr>
        </p:nvSpPr>
        <p:spPr/>
        <p:txBody>
          <a:bodyPr/>
          <a:lstStyle/>
          <a:p>
            <a:pPr eaLnBrk="1" hangingPunct="1"/>
            <a:r>
              <a:rPr lang="ja-JP" altLang="en-US" smtClean="0"/>
              <a:t>２を法とする演算</a:t>
            </a:r>
          </a:p>
        </p:txBody>
      </p:sp>
      <p:graphicFrame>
        <p:nvGraphicFramePr>
          <p:cNvPr id="20482" name="Object 3072"/>
          <p:cNvGraphicFramePr>
            <a:graphicFrameLocks noChangeAspect="1"/>
          </p:cNvGraphicFramePr>
          <p:nvPr/>
        </p:nvGraphicFramePr>
        <p:xfrm>
          <a:off x="457200" y="685800"/>
          <a:ext cx="1644650" cy="573088"/>
        </p:xfrm>
        <a:graphic>
          <a:graphicData uri="http://schemas.openxmlformats.org/presentationml/2006/ole">
            <p:oleObj spid="_x0000_s20482" name="Equation" r:id="rId3" imgW="545760" imgH="190440" progId="Equation.DSMT4">
              <p:embed/>
            </p:oleObj>
          </a:graphicData>
        </a:graphic>
      </p:graphicFrame>
      <p:graphicFrame>
        <p:nvGraphicFramePr>
          <p:cNvPr id="20483" name="Object 3073"/>
          <p:cNvGraphicFramePr>
            <a:graphicFrameLocks noChangeAspect="1"/>
          </p:cNvGraphicFramePr>
          <p:nvPr/>
        </p:nvGraphicFramePr>
        <p:xfrm>
          <a:off x="2895600" y="762000"/>
          <a:ext cx="458788" cy="420688"/>
        </p:xfrm>
        <a:graphic>
          <a:graphicData uri="http://schemas.openxmlformats.org/presentationml/2006/ole">
            <p:oleObj spid="_x0000_s20483" name="Equation" r:id="rId4" imgW="152280" imgH="139680" progId="Equation.DSMT4">
              <p:embed/>
            </p:oleObj>
          </a:graphicData>
        </a:graphic>
      </p:graphicFrame>
      <p:graphicFrame>
        <p:nvGraphicFramePr>
          <p:cNvPr id="20484" name="Object 3074"/>
          <p:cNvGraphicFramePr>
            <a:graphicFrameLocks noChangeAspect="1"/>
          </p:cNvGraphicFramePr>
          <p:nvPr/>
        </p:nvGraphicFramePr>
        <p:xfrm>
          <a:off x="457200" y="1484313"/>
          <a:ext cx="2181225" cy="573087"/>
        </p:xfrm>
        <a:graphic>
          <a:graphicData uri="http://schemas.openxmlformats.org/presentationml/2006/ole">
            <p:oleObj spid="_x0000_s20484" name="Equation" r:id="rId5" imgW="723600" imgH="190440" progId="Equation.DSMT4">
              <p:embed/>
            </p:oleObj>
          </a:graphicData>
        </a:graphic>
      </p:graphicFrame>
      <p:graphicFrame>
        <p:nvGraphicFramePr>
          <p:cNvPr id="162873" name="Group 3129"/>
          <p:cNvGraphicFramePr>
            <a:graphicFrameLocks noGrp="1"/>
          </p:cNvGraphicFramePr>
          <p:nvPr/>
        </p:nvGraphicFramePr>
        <p:xfrm>
          <a:off x="381000" y="2362200"/>
          <a:ext cx="7620000" cy="3114676"/>
        </p:xfrm>
        <a:graphic>
          <a:graphicData uri="http://schemas.openxmlformats.org/drawingml/2006/table">
            <a:tbl>
              <a:tblPr/>
              <a:tblGrid>
                <a:gridCol w="1600200"/>
                <a:gridCol w="1828800"/>
                <a:gridCol w="1905000"/>
                <a:gridCol w="2286000"/>
              </a:tblGrid>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6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45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6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45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0485" name="Object 3075"/>
          <p:cNvGraphicFramePr>
            <a:graphicFrameLocks noChangeAspect="1"/>
          </p:cNvGraphicFramePr>
          <p:nvPr/>
        </p:nvGraphicFramePr>
        <p:xfrm>
          <a:off x="5715000" y="2286000"/>
          <a:ext cx="2181225" cy="573088"/>
        </p:xfrm>
        <a:graphic>
          <a:graphicData uri="http://schemas.openxmlformats.org/presentationml/2006/ole">
            <p:oleObj spid="_x0000_s20485" name="Equation" r:id="rId6" imgW="723600" imgH="190440" progId="Equation.DSMT4">
              <p:embed/>
            </p:oleObj>
          </a:graphicData>
        </a:graphic>
      </p:graphicFrame>
      <p:graphicFrame>
        <p:nvGraphicFramePr>
          <p:cNvPr id="20486" name="Object 3076"/>
          <p:cNvGraphicFramePr>
            <a:graphicFrameLocks noChangeAspect="1"/>
          </p:cNvGraphicFramePr>
          <p:nvPr/>
        </p:nvGraphicFramePr>
        <p:xfrm>
          <a:off x="381000" y="2286000"/>
          <a:ext cx="1447800" cy="573088"/>
        </p:xfrm>
        <a:graphic>
          <a:graphicData uri="http://schemas.openxmlformats.org/presentationml/2006/ole">
            <p:oleObj spid="_x0000_s20486" name="Equation" r:id="rId7" imgW="533160" imgH="190440" progId="Equation.DSMT4">
              <p:embed/>
            </p:oleObj>
          </a:graphicData>
        </a:graphic>
      </p:graphicFrame>
      <p:graphicFrame>
        <p:nvGraphicFramePr>
          <p:cNvPr id="20487" name="Object 3077"/>
          <p:cNvGraphicFramePr>
            <a:graphicFrameLocks noChangeAspect="1"/>
          </p:cNvGraphicFramePr>
          <p:nvPr/>
        </p:nvGraphicFramePr>
        <p:xfrm>
          <a:off x="2057400" y="2322513"/>
          <a:ext cx="1644650" cy="573087"/>
        </p:xfrm>
        <a:graphic>
          <a:graphicData uri="http://schemas.openxmlformats.org/presentationml/2006/ole">
            <p:oleObj spid="_x0000_s20487" name="Equation" r:id="rId8" imgW="545760" imgH="190440" progId="Equation.DSMT4">
              <p:embed/>
            </p:oleObj>
          </a:graphicData>
        </a:graphic>
      </p:graphicFrame>
      <p:graphicFrame>
        <p:nvGraphicFramePr>
          <p:cNvPr id="20488" name="Object 3078"/>
          <p:cNvGraphicFramePr>
            <a:graphicFrameLocks noChangeAspect="1"/>
          </p:cNvGraphicFramePr>
          <p:nvPr/>
        </p:nvGraphicFramePr>
        <p:xfrm>
          <a:off x="762000" y="2971800"/>
          <a:ext cx="393700" cy="525463"/>
        </p:xfrm>
        <a:graphic>
          <a:graphicData uri="http://schemas.openxmlformats.org/presentationml/2006/ole">
            <p:oleObj spid="_x0000_s20488" name="Equation" r:id="rId9" imgW="114120" imgH="152280" progId="Equation.DSMT4">
              <p:embed/>
            </p:oleObj>
          </a:graphicData>
        </a:graphic>
      </p:graphicFrame>
      <p:graphicFrame>
        <p:nvGraphicFramePr>
          <p:cNvPr id="20489" name="Object 3079"/>
          <p:cNvGraphicFramePr>
            <a:graphicFrameLocks noChangeAspect="1"/>
          </p:cNvGraphicFramePr>
          <p:nvPr/>
        </p:nvGraphicFramePr>
        <p:xfrm>
          <a:off x="2654300" y="2895600"/>
          <a:ext cx="393700" cy="525463"/>
        </p:xfrm>
        <a:graphic>
          <a:graphicData uri="http://schemas.openxmlformats.org/presentationml/2006/ole">
            <p:oleObj spid="_x0000_s20489" name="Equation" r:id="rId10" imgW="114120" imgH="152280" progId="Equation.DSMT4">
              <p:embed/>
            </p:oleObj>
          </a:graphicData>
        </a:graphic>
      </p:graphicFrame>
      <p:graphicFrame>
        <p:nvGraphicFramePr>
          <p:cNvPr id="20490" name="Object 3080"/>
          <p:cNvGraphicFramePr>
            <a:graphicFrameLocks noChangeAspect="1"/>
          </p:cNvGraphicFramePr>
          <p:nvPr/>
        </p:nvGraphicFramePr>
        <p:xfrm>
          <a:off x="762000" y="3581400"/>
          <a:ext cx="393700" cy="525463"/>
        </p:xfrm>
        <a:graphic>
          <a:graphicData uri="http://schemas.openxmlformats.org/presentationml/2006/ole">
            <p:oleObj spid="_x0000_s20490" name="Equation" r:id="rId11" imgW="114120" imgH="152280" progId="Equation.DSMT4">
              <p:embed/>
            </p:oleObj>
          </a:graphicData>
        </a:graphic>
      </p:graphicFrame>
      <p:graphicFrame>
        <p:nvGraphicFramePr>
          <p:cNvPr id="20491" name="Object 3081"/>
          <p:cNvGraphicFramePr>
            <a:graphicFrameLocks noChangeAspect="1"/>
          </p:cNvGraphicFramePr>
          <p:nvPr/>
        </p:nvGraphicFramePr>
        <p:xfrm>
          <a:off x="2730500" y="3581400"/>
          <a:ext cx="306388" cy="481013"/>
        </p:xfrm>
        <a:graphic>
          <a:graphicData uri="http://schemas.openxmlformats.org/presentationml/2006/ole">
            <p:oleObj spid="_x0000_s20491" name="Equation" r:id="rId12" imgW="88560" imgH="139680" progId="Equation.DSMT4">
              <p:embed/>
            </p:oleObj>
          </a:graphicData>
        </a:graphic>
      </p:graphicFrame>
      <p:graphicFrame>
        <p:nvGraphicFramePr>
          <p:cNvPr id="20492" name="Object 3082"/>
          <p:cNvGraphicFramePr>
            <a:graphicFrameLocks noChangeAspect="1"/>
          </p:cNvGraphicFramePr>
          <p:nvPr/>
        </p:nvGraphicFramePr>
        <p:xfrm>
          <a:off x="838200" y="4267200"/>
          <a:ext cx="306388" cy="481013"/>
        </p:xfrm>
        <a:graphic>
          <a:graphicData uri="http://schemas.openxmlformats.org/presentationml/2006/ole">
            <p:oleObj spid="_x0000_s20492" name="Equation" r:id="rId13" imgW="88560" imgH="139680" progId="Equation.DSMT4">
              <p:embed/>
            </p:oleObj>
          </a:graphicData>
        </a:graphic>
      </p:graphicFrame>
      <p:graphicFrame>
        <p:nvGraphicFramePr>
          <p:cNvPr id="20493" name="Object 3083"/>
          <p:cNvGraphicFramePr>
            <a:graphicFrameLocks noChangeAspect="1"/>
          </p:cNvGraphicFramePr>
          <p:nvPr/>
        </p:nvGraphicFramePr>
        <p:xfrm>
          <a:off x="2730500" y="4191000"/>
          <a:ext cx="393700" cy="525463"/>
        </p:xfrm>
        <a:graphic>
          <a:graphicData uri="http://schemas.openxmlformats.org/presentationml/2006/ole">
            <p:oleObj spid="_x0000_s20493" name="Equation" r:id="rId14" imgW="114120" imgH="152280" progId="Equation.DSMT4">
              <p:embed/>
            </p:oleObj>
          </a:graphicData>
        </a:graphic>
      </p:graphicFrame>
      <p:graphicFrame>
        <p:nvGraphicFramePr>
          <p:cNvPr id="20494" name="Object 3084"/>
          <p:cNvGraphicFramePr>
            <a:graphicFrameLocks noChangeAspect="1"/>
          </p:cNvGraphicFramePr>
          <p:nvPr/>
        </p:nvGraphicFramePr>
        <p:xfrm>
          <a:off x="838200" y="4953000"/>
          <a:ext cx="306388" cy="481013"/>
        </p:xfrm>
        <a:graphic>
          <a:graphicData uri="http://schemas.openxmlformats.org/presentationml/2006/ole">
            <p:oleObj spid="_x0000_s20494" name="Equation" r:id="rId15" imgW="88560" imgH="139680" progId="Equation.DSMT4">
              <p:embed/>
            </p:oleObj>
          </a:graphicData>
        </a:graphic>
      </p:graphicFrame>
      <p:graphicFrame>
        <p:nvGraphicFramePr>
          <p:cNvPr id="20495" name="Object 3085"/>
          <p:cNvGraphicFramePr>
            <a:graphicFrameLocks noChangeAspect="1"/>
          </p:cNvGraphicFramePr>
          <p:nvPr/>
        </p:nvGraphicFramePr>
        <p:xfrm>
          <a:off x="2730500" y="4876800"/>
          <a:ext cx="306388" cy="481013"/>
        </p:xfrm>
        <a:graphic>
          <a:graphicData uri="http://schemas.openxmlformats.org/presentationml/2006/ole">
            <p:oleObj spid="_x0000_s20495" name="Equation" r:id="rId16" imgW="88560" imgH="139680" progId="Equation.DSMT4">
              <p:embed/>
            </p:oleObj>
          </a:graphicData>
        </a:graphic>
      </p:graphicFrame>
      <p:graphicFrame>
        <p:nvGraphicFramePr>
          <p:cNvPr id="20496" name="Object 3086"/>
          <p:cNvGraphicFramePr>
            <a:graphicFrameLocks noChangeAspect="1"/>
          </p:cNvGraphicFramePr>
          <p:nvPr/>
        </p:nvGraphicFramePr>
        <p:xfrm>
          <a:off x="6477000" y="3581400"/>
          <a:ext cx="306388" cy="481013"/>
        </p:xfrm>
        <a:graphic>
          <a:graphicData uri="http://schemas.openxmlformats.org/presentationml/2006/ole">
            <p:oleObj spid="_x0000_s20496" name="Equation" r:id="rId17" imgW="88560" imgH="139680" progId="Equation.DSMT4">
              <p:embed/>
            </p:oleObj>
          </a:graphicData>
        </a:graphic>
      </p:graphicFrame>
      <p:graphicFrame>
        <p:nvGraphicFramePr>
          <p:cNvPr id="20497" name="Object 3087"/>
          <p:cNvGraphicFramePr>
            <a:graphicFrameLocks noChangeAspect="1"/>
          </p:cNvGraphicFramePr>
          <p:nvPr/>
        </p:nvGraphicFramePr>
        <p:xfrm>
          <a:off x="6553200" y="4267200"/>
          <a:ext cx="306388" cy="481013"/>
        </p:xfrm>
        <a:graphic>
          <a:graphicData uri="http://schemas.openxmlformats.org/presentationml/2006/ole">
            <p:oleObj spid="_x0000_s20497" name="Equation" r:id="rId18" imgW="88560" imgH="139680" progId="Equation.DSMT4">
              <p:embed/>
            </p:oleObj>
          </a:graphicData>
        </a:graphic>
      </p:graphicFrame>
      <p:graphicFrame>
        <p:nvGraphicFramePr>
          <p:cNvPr id="20498" name="Object 3088"/>
          <p:cNvGraphicFramePr>
            <a:graphicFrameLocks noChangeAspect="1"/>
          </p:cNvGraphicFramePr>
          <p:nvPr/>
        </p:nvGraphicFramePr>
        <p:xfrm>
          <a:off x="6464300" y="2895600"/>
          <a:ext cx="393700" cy="525463"/>
        </p:xfrm>
        <a:graphic>
          <a:graphicData uri="http://schemas.openxmlformats.org/presentationml/2006/ole">
            <p:oleObj spid="_x0000_s20498" name="Equation" r:id="rId19" imgW="114120" imgH="152280" progId="Equation.DSMT4">
              <p:embed/>
            </p:oleObj>
          </a:graphicData>
        </a:graphic>
      </p:graphicFrame>
      <p:graphicFrame>
        <p:nvGraphicFramePr>
          <p:cNvPr id="20499" name="Object 3089"/>
          <p:cNvGraphicFramePr>
            <a:graphicFrameLocks noChangeAspect="1"/>
          </p:cNvGraphicFramePr>
          <p:nvPr/>
        </p:nvGraphicFramePr>
        <p:xfrm>
          <a:off x="6477000" y="4953000"/>
          <a:ext cx="393700" cy="525463"/>
        </p:xfrm>
        <a:graphic>
          <a:graphicData uri="http://schemas.openxmlformats.org/presentationml/2006/ole">
            <p:oleObj spid="_x0000_s20499" name="Equation" r:id="rId20" imgW="114120" imgH="152280" progId="Equation.DSMT4">
              <p:embed/>
            </p:oleObj>
          </a:graphicData>
        </a:graphic>
      </p:graphicFrame>
      <p:graphicFrame>
        <p:nvGraphicFramePr>
          <p:cNvPr id="20500" name="Object 3090"/>
          <p:cNvGraphicFramePr>
            <a:graphicFrameLocks noChangeAspect="1"/>
          </p:cNvGraphicFramePr>
          <p:nvPr/>
        </p:nvGraphicFramePr>
        <p:xfrm>
          <a:off x="4267200" y="2419350"/>
          <a:ext cx="917575" cy="496888"/>
        </p:xfrm>
        <a:graphic>
          <a:graphicData uri="http://schemas.openxmlformats.org/presentationml/2006/ole">
            <p:oleObj spid="_x0000_s20500" name="Equation" r:id="rId21" imgW="304560" imgH="164880" progId="Equation.DSMT4">
              <p:embed/>
            </p:oleObj>
          </a:graphicData>
        </a:graphic>
      </p:graphicFrame>
      <p:graphicFrame>
        <p:nvGraphicFramePr>
          <p:cNvPr id="20501" name="Object 3091"/>
          <p:cNvGraphicFramePr>
            <a:graphicFrameLocks noChangeAspect="1"/>
          </p:cNvGraphicFramePr>
          <p:nvPr/>
        </p:nvGraphicFramePr>
        <p:xfrm>
          <a:off x="4495800" y="2971800"/>
          <a:ext cx="393700" cy="525463"/>
        </p:xfrm>
        <a:graphic>
          <a:graphicData uri="http://schemas.openxmlformats.org/presentationml/2006/ole">
            <p:oleObj spid="_x0000_s20501" name="Equation" r:id="rId22" imgW="114120" imgH="152280" progId="Equation.DSMT4">
              <p:embed/>
            </p:oleObj>
          </a:graphicData>
        </a:graphic>
      </p:graphicFrame>
      <p:graphicFrame>
        <p:nvGraphicFramePr>
          <p:cNvPr id="20502" name="Object 3092"/>
          <p:cNvGraphicFramePr>
            <a:graphicFrameLocks noChangeAspect="1"/>
          </p:cNvGraphicFramePr>
          <p:nvPr/>
        </p:nvGraphicFramePr>
        <p:xfrm>
          <a:off x="4572000" y="3657600"/>
          <a:ext cx="306388" cy="481013"/>
        </p:xfrm>
        <a:graphic>
          <a:graphicData uri="http://schemas.openxmlformats.org/presentationml/2006/ole">
            <p:oleObj spid="_x0000_s20502" name="Equation" r:id="rId23" imgW="88560" imgH="139680" progId="Equation.DSMT4">
              <p:embed/>
            </p:oleObj>
          </a:graphicData>
        </a:graphic>
      </p:graphicFrame>
      <p:graphicFrame>
        <p:nvGraphicFramePr>
          <p:cNvPr id="20503" name="Object 3093"/>
          <p:cNvGraphicFramePr>
            <a:graphicFrameLocks noChangeAspect="1"/>
          </p:cNvGraphicFramePr>
          <p:nvPr/>
        </p:nvGraphicFramePr>
        <p:xfrm>
          <a:off x="4648200" y="4343400"/>
          <a:ext cx="306388" cy="481013"/>
        </p:xfrm>
        <a:graphic>
          <a:graphicData uri="http://schemas.openxmlformats.org/presentationml/2006/ole">
            <p:oleObj spid="_x0000_s20503" name="Equation" r:id="rId24" imgW="88560" imgH="139680" progId="Equation.DSMT4">
              <p:embed/>
            </p:oleObj>
          </a:graphicData>
        </a:graphic>
      </p:graphicFrame>
      <p:graphicFrame>
        <p:nvGraphicFramePr>
          <p:cNvPr id="20504" name="Object 3094"/>
          <p:cNvGraphicFramePr>
            <a:graphicFrameLocks noChangeAspect="1"/>
          </p:cNvGraphicFramePr>
          <p:nvPr/>
        </p:nvGraphicFramePr>
        <p:xfrm>
          <a:off x="4572000" y="4899025"/>
          <a:ext cx="393700" cy="481013"/>
        </p:xfrm>
        <a:graphic>
          <a:graphicData uri="http://schemas.openxmlformats.org/presentationml/2006/ole">
            <p:oleObj spid="_x0000_s20504" name="Equation" r:id="rId25" imgW="114120" imgH="139680" progId="Equation.DSMT4">
              <p:embed/>
            </p:oleObj>
          </a:graphicData>
        </a:graphic>
      </p:graphicFrame>
      <p:sp>
        <p:nvSpPr>
          <p:cNvPr id="20541" name="AutoShape 3181"/>
          <p:cNvSpPr>
            <a:spLocks noChangeArrowheads="1"/>
          </p:cNvSpPr>
          <p:nvPr/>
        </p:nvSpPr>
        <p:spPr bwMode="auto">
          <a:xfrm>
            <a:off x="2895600" y="5715000"/>
            <a:ext cx="3810000" cy="762000"/>
          </a:xfrm>
          <a:prstGeom prst="wedgeRoundRectCallout">
            <a:avLst>
              <a:gd name="adj1" fmla="val 40875"/>
              <a:gd name="adj2" fmla="val -88958"/>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20542" name="Text Box 3182"/>
          <p:cNvSpPr txBox="1">
            <a:spLocks noChangeArrowheads="1"/>
          </p:cNvSpPr>
          <p:nvPr/>
        </p:nvSpPr>
        <p:spPr bwMode="auto">
          <a:xfrm>
            <a:off x="3032125" y="5888038"/>
            <a:ext cx="2855913" cy="457200"/>
          </a:xfrm>
          <a:prstGeom prst="rect">
            <a:avLst/>
          </a:prstGeom>
          <a:noFill/>
          <a:ln w="9525">
            <a:noFill/>
            <a:miter lim="800000"/>
            <a:headEnd/>
            <a:tailEnd/>
          </a:ln>
        </p:spPr>
        <p:txBody>
          <a:bodyPr wrap="none">
            <a:spAutoFit/>
          </a:bodyPr>
          <a:lstStyle/>
          <a:p>
            <a:r>
              <a:rPr lang="ja-JP" altLang="en-US" b="0"/>
              <a:t>排他的論理和と同一</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28" name="スライド番号プレースホルダ 4"/>
          <p:cNvSpPr>
            <a:spLocks noGrp="1"/>
          </p:cNvSpPr>
          <p:nvPr>
            <p:ph type="sldNum" sz="quarter" idx="12"/>
          </p:nvPr>
        </p:nvSpPr>
        <p:spPr>
          <a:noFill/>
        </p:spPr>
        <p:txBody>
          <a:bodyPr/>
          <a:lstStyle/>
          <a:p>
            <a:fld id="{B5A4F11E-58A4-492A-9E6F-C7267352E17E}" type="slidenum">
              <a:rPr lang="en-US" altLang="ja-JP" smtClean="0"/>
              <a:pPr/>
              <a:t>25</a:t>
            </a:fld>
            <a:endParaRPr lang="en-US" altLang="ja-JP" smtClean="0"/>
          </a:p>
        </p:txBody>
      </p:sp>
      <p:graphicFrame>
        <p:nvGraphicFramePr>
          <p:cNvPr id="163935" name="Group 95"/>
          <p:cNvGraphicFramePr>
            <a:graphicFrameLocks noGrp="1"/>
          </p:cNvGraphicFramePr>
          <p:nvPr/>
        </p:nvGraphicFramePr>
        <p:xfrm>
          <a:off x="304800" y="1219200"/>
          <a:ext cx="7391400" cy="3114676"/>
        </p:xfrm>
        <a:graphic>
          <a:graphicData uri="http://schemas.openxmlformats.org/drawingml/2006/table">
            <a:tbl>
              <a:tblPr/>
              <a:tblGrid>
                <a:gridCol w="1600200"/>
                <a:gridCol w="1828800"/>
                <a:gridCol w="1524000"/>
                <a:gridCol w="2438400"/>
              </a:tblGrid>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6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45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6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45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1561" name="Text Box 2"/>
          <p:cNvSpPr txBox="1">
            <a:spLocks noChangeArrowheads="1"/>
          </p:cNvSpPr>
          <p:nvPr/>
        </p:nvSpPr>
        <p:spPr bwMode="auto">
          <a:xfrm>
            <a:off x="304800" y="152400"/>
            <a:ext cx="8229600" cy="457200"/>
          </a:xfrm>
          <a:prstGeom prst="rect">
            <a:avLst/>
          </a:prstGeom>
          <a:noFill/>
          <a:ln w="9525">
            <a:noFill/>
            <a:miter lim="800000"/>
            <a:headEnd/>
            <a:tailEnd/>
          </a:ln>
        </p:spPr>
        <p:txBody>
          <a:bodyPr>
            <a:spAutoFit/>
          </a:bodyPr>
          <a:lstStyle/>
          <a:p>
            <a:r>
              <a:rPr lang="ja-JP" altLang="en-US" b="0"/>
              <a:t>　　　　　　　　　　　を考える。これは、以下のように計算できる。</a:t>
            </a:r>
          </a:p>
        </p:txBody>
      </p:sp>
      <p:graphicFrame>
        <p:nvGraphicFramePr>
          <p:cNvPr id="21506" name="Object 1024"/>
          <p:cNvGraphicFramePr>
            <a:graphicFrameLocks noChangeAspect="1"/>
          </p:cNvGraphicFramePr>
          <p:nvPr/>
        </p:nvGraphicFramePr>
        <p:xfrm>
          <a:off x="304800" y="76200"/>
          <a:ext cx="2379663" cy="573088"/>
        </p:xfrm>
        <a:graphic>
          <a:graphicData uri="http://schemas.openxmlformats.org/presentationml/2006/ole">
            <p:oleObj spid="_x0000_s21506" name="Equation" r:id="rId3" imgW="723600" imgH="190440" progId="Equation.DSMT4">
              <p:embed/>
            </p:oleObj>
          </a:graphicData>
        </a:graphic>
      </p:graphicFrame>
      <p:graphicFrame>
        <p:nvGraphicFramePr>
          <p:cNvPr id="21507" name="Object 1025"/>
          <p:cNvGraphicFramePr>
            <a:graphicFrameLocks noChangeAspect="1"/>
          </p:cNvGraphicFramePr>
          <p:nvPr/>
        </p:nvGraphicFramePr>
        <p:xfrm>
          <a:off x="5410200" y="1143000"/>
          <a:ext cx="2181225" cy="573088"/>
        </p:xfrm>
        <a:graphic>
          <a:graphicData uri="http://schemas.openxmlformats.org/presentationml/2006/ole">
            <p:oleObj spid="_x0000_s21507" name="Equation" r:id="rId4" imgW="723600" imgH="190440" progId="Equation.DSMT4">
              <p:embed/>
            </p:oleObj>
          </a:graphicData>
        </a:graphic>
      </p:graphicFrame>
      <p:graphicFrame>
        <p:nvGraphicFramePr>
          <p:cNvPr id="21508" name="Object 1026"/>
          <p:cNvGraphicFramePr>
            <a:graphicFrameLocks noChangeAspect="1"/>
          </p:cNvGraphicFramePr>
          <p:nvPr/>
        </p:nvGraphicFramePr>
        <p:xfrm>
          <a:off x="304800" y="1143000"/>
          <a:ext cx="1447800" cy="573088"/>
        </p:xfrm>
        <a:graphic>
          <a:graphicData uri="http://schemas.openxmlformats.org/presentationml/2006/ole">
            <p:oleObj spid="_x0000_s21508" name="Equation" r:id="rId5" imgW="533160" imgH="190440" progId="Equation.DSMT4">
              <p:embed/>
            </p:oleObj>
          </a:graphicData>
        </a:graphic>
      </p:graphicFrame>
      <p:graphicFrame>
        <p:nvGraphicFramePr>
          <p:cNvPr id="21509" name="Object 1027"/>
          <p:cNvGraphicFramePr>
            <a:graphicFrameLocks noChangeAspect="1"/>
          </p:cNvGraphicFramePr>
          <p:nvPr/>
        </p:nvGraphicFramePr>
        <p:xfrm>
          <a:off x="1981200" y="1179513"/>
          <a:ext cx="1644650" cy="573087"/>
        </p:xfrm>
        <a:graphic>
          <a:graphicData uri="http://schemas.openxmlformats.org/presentationml/2006/ole">
            <p:oleObj spid="_x0000_s21509" name="Equation" r:id="rId6" imgW="545760" imgH="190440" progId="Equation.DSMT4">
              <p:embed/>
            </p:oleObj>
          </a:graphicData>
        </a:graphic>
      </p:graphicFrame>
      <p:graphicFrame>
        <p:nvGraphicFramePr>
          <p:cNvPr id="21510" name="Object 1028"/>
          <p:cNvGraphicFramePr>
            <a:graphicFrameLocks noChangeAspect="1"/>
          </p:cNvGraphicFramePr>
          <p:nvPr/>
        </p:nvGraphicFramePr>
        <p:xfrm>
          <a:off x="685800" y="1828800"/>
          <a:ext cx="393700" cy="525463"/>
        </p:xfrm>
        <a:graphic>
          <a:graphicData uri="http://schemas.openxmlformats.org/presentationml/2006/ole">
            <p:oleObj spid="_x0000_s21510" name="Equation" r:id="rId7" imgW="114120" imgH="152280" progId="Equation.DSMT4">
              <p:embed/>
            </p:oleObj>
          </a:graphicData>
        </a:graphic>
      </p:graphicFrame>
      <p:graphicFrame>
        <p:nvGraphicFramePr>
          <p:cNvPr id="21511" name="Object 1029"/>
          <p:cNvGraphicFramePr>
            <a:graphicFrameLocks noChangeAspect="1"/>
          </p:cNvGraphicFramePr>
          <p:nvPr/>
        </p:nvGraphicFramePr>
        <p:xfrm>
          <a:off x="2578100" y="1752600"/>
          <a:ext cx="393700" cy="525463"/>
        </p:xfrm>
        <a:graphic>
          <a:graphicData uri="http://schemas.openxmlformats.org/presentationml/2006/ole">
            <p:oleObj spid="_x0000_s21511" name="Equation" r:id="rId8" imgW="114120" imgH="152280" progId="Equation.DSMT4">
              <p:embed/>
            </p:oleObj>
          </a:graphicData>
        </a:graphic>
      </p:graphicFrame>
      <p:graphicFrame>
        <p:nvGraphicFramePr>
          <p:cNvPr id="21512" name="Object 1030"/>
          <p:cNvGraphicFramePr>
            <a:graphicFrameLocks noChangeAspect="1"/>
          </p:cNvGraphicFramePr>
          <p:nvPr/>
        </p:nvGraphicFramePr>
        <p:xfrm>
          <a:off x="685800" y="2438400"/>
          <a:ext cx="393700" cy="525463"/>
        </p:xfrm>
        <a:graphic>
          <a:graphicData uri="http://schemas.openxmlformats.org/presentationml/2006/ole">
            <p:oleObj spid="_x0000_s21512" name="Equation" r:id="rId9" imgW="114120" imgH="152280" progId="Equation.DSMT4">
              <p:embed/>
            </p:oleObj>
          </a:graphicData>
        </a:graphic>
      </p:graphicFrame>
      <p:graphicFrame>
        <p:nvGraphicFramePr>
          <p:cNvPr id="21513" name="Object 1031"/>
          <p:cNvGraphicFramePr>
            <a:graphicFrameLocks noChangeAspect="1"/>
          </p:cNvGraphicFramePr>
          <p:nvPr/>
        </p:nvGraphicFramePr>
        <p:xfrm>
          <a:off x="2654300" y="2438400"/>
          <a:ext cx="306388" cy="481013"/>
        </p:xfrm>
        <a:graphic>
          <a:graphicData uri="http://schemas.openxmlformats.org/presentationml/2006/ole">
            <p:oleObj spid="_x0000_s21513" name="Equation" r:id="rId10" imgW="88560" imgH="139680" progId="Equation.DSMT4">
              <p:embed/>
            </p:oleObj>
          </a:graphicData>
        </a:graphic>
      </p:graphicFrame>
      <p:graphicFrame>
        <p:nvGraphicFramePr>
          <p:cNvPr id="21514" name="Object 1032"/>
          <p:cNvGraphicFramePr>
            <a:graphicFrameLocks noChangeAspect="1"/>
          </p:cNvGraphicFramePr>
          <p:nvPr/>
        </p:nvGraphicFramePr>
        <p:xfrm>
          <a:off x="762000" y="3124200"/>
          <a:ext cx="306388" cy="481013"/>
        </p:xfrm>
        <a:graphic>
          <a:graphicData uri="http://schemas.openxmlformats.org/presentationml/2006/ole">
            <p:oleObj spid="_x0000_s21514" name="Equation" r:id="rId11" imgW="88560" imgH="139680" progId="Equation.DSMT4">
              <p:embed/>
            </p:oleObj>
          </a:graphicData>
        </a:graphic>
      </p:graphicFrame>
      <p:graphicFrame>
        <p:nvGraphicFramePr>
          <p:cNvPr id="21515" name="Object 1033"/>
          <p:cNvGraphicFramePr>
            <a:graphicFrameLocks noChangeAspect="1"/>
          </p:cNvGraphicFramePr>
          <p:nvPr/>
        </p:nvGraphicFramePr>
        <p:xfrm>
          <a:off x="2654300" y="3048000"/>
          <a:ext cx="393700" cy="525463"/>
        </p:xfrm>
        <a:graphic>
          <a:graphicData uri="http://schemas.openxmlformats.org/presentationml/2006/ole">
            <p:oleObj spid="_x0000_s21515" name="Equation" r:id="rId12" imgW="114120" imgH="152280" progId="Equation.DSMT4">
              <p:embed/>
            </p:oleObj>
          </a:graphicData>
        </a:graphic>
      </p:graphicFrame>
      <p:graphicFrame>
        <p:nvGraphicFramePr>
          <p:cNvPr id="21516" name="Object 1034"/>
          <p:cNvGraphicFramePr>
            <a:graphicFrameLocks noChangeAspect="1"/>
          </p:cNvGraphicFramePr>
          <p:nvPr/>
        </p:nvGraphicFramePr>
        <p:xfrm>
          <a:off x="762000" y="3810000"/>
          <a:ext cx="306388" cy="481013"/>
        </p:xfrm>
        <a:graphic>
          <a:graphicData uri="http://schemas.openxmlformats.org/presentationml/2006/ole">
            <p:oleObj spid="_x0000_s21516" name="Equation" r:id="rId13" imgW="88560" imgH="139680" progId="Equation.DSMT4">
              <p:embed/>
            </p:oleObj>
          </a:graphicData>
        </a:graphic>
      </p:graphicFrame>
      <p:graphicFrame>
        <p:nvGraphicFramePr>
          <p:cNvPr id="21517" name="Object 1035"/>
          <p:cNvGraphicFramePr>
            <a:graphicFrameLocks noChangeAspect="1"/>
          </p:cNvGraphicFramePr>
          <p:nvPr/>
        </p:nvGraphicFramePr>
        <p:xfrm>
          <a:off x="2654300" y="3733800"/>
          <a:ext cx="306388" cy="481013"/>
        </p:xfrm>
        <a:graphic>
          <a:graphicData uri="http://schemas.openxmlformats.org/presentationml/2006/ole">
            <p:oleObj spid="_x0000_s21517" name="Equation" r:id="rId14" imgW="88560" imgH="139680" progId="Equation.DSMT4">
              <p:embed/>
            </p:oleObj>
          </a:graphicData>
        </a:graphic>
      </p:graphicFrame>
      <p:graphicFrame>
        <p:nvGraphicFramePr>
          <p:cNvPr id="21518" name="Object 1036"/>
          <p:cNvGraphicFramePr>
            <a:graphicFrameLocks noChangeAspect="1"/>
          </p:cNvGraphicFramePr>
          <p:nvPr/>
        </p:nvGraphicFramePr>
        <p:xfrm>
          <a:off x="6400800" y="2438400"/>
          <a:ext cx="306388" cy="481013"/>
        </p:xfrm>
        <a:graphic>
          <a:graphicData uri="http://schemas.openxmlformats.org/presentationml/2006/ole">
            <p:oleObj spid="_x0000_s21518" name="Equation" r:id="rId15" imgW="88560" imgH="139680" progId="Equation.DSMT4">
              <p:embed/>
            </p:oleObj>
          </a:graphicData>
        </a:graphic>
      </p:graphicFrame>
      <p:graphicFrame>
        <p:nvGraphicFramePr>
          <p:cNvPr id="21519" name="Object 1037"/>
          <p:cNvGraphicFramePr>
            <a:graphicFrameLocks noChangeAspect="1"/>
          </p:cNvGraphicFramePr>
          <p:nvPr/>
        </p:nvGraphicFramePr>
        <p:xfrm>
          <a:off x="6477000" y="3124200"/>
          <a:ext cx="306388" cy="481013"/>
        </p:xfrm>
        <a:graphic>
          <a:graphicData uri="http://schemas.openxmlformats.org/presentationml/2006/ole">
            <p:oleObj spid="_x0000_s21519" name="Equation" r:id="rId16" imgW="88560" imgH="139680" progId="Equation.DSMT4">
              <p:embed/>
            </p:oleObj>
          </a:graphicData>
        </a:graphic>
      </p:graphicFrame>
      <p:graphicFrame>
        <p:nvGraphicFramePr>
          <p:cNvPr id="21520" name="Object 1038"/>
          <p:cNvGraphicFramePr>
            <a:graphicFrameLocks noChangeAspect="1"/>
          </p:cNvGraphicFramePr>
          <p:nvPr/>
        </p:nvGraphicFramePr>
        <p:xfrm>
          <a:off x="6388100" y="1752600"/>
          <a:ext cx="393700" cy="525463"/>
        </p:xfrm>
        <a:graphic>
          <a:graphicData uri="http://schemas.openxmlformats.org/presentationml/2006/ole">
            <p:oleObj spid="_x0000_s21520" name="Equation" r:id="rId17" imgW="114120" imgH="152280" progId="Equation.DSMT4">
              <p:embed/>
            </p:oleObj>
          </a:graphicData>
        </a:graphic>
      </p:graphicFrame>
      <p:graphicFrame>
        <p:nvGraphicFramePr>
          <p:cNvPr id="21521" name="Object 1039"/>
          <p:cNvGraphicFramePr>
            <a:graphicFrameLocks noChangeAspect="1"/>
          </p:cNvGraphicFramePr>
          <p:nvPr/>
        </p:nvGraphicFramePr>
        <p:xfrm>
          <a:off x="6400800" y="3810000"/>
          <a:ext cx="393700" cy="525463"/>
        </p:xfrm>
        <a:graphic>
          <a:graphicData uri="http://schemas.openxmlformats.org/presentationml/2006/ole">
            <p:oleObj spid="_x0000_s21521" name="Equation" r:id="rId18" imgW="114120" imgH="152280" progId="Equation.DSMT4">
              <p:embed/>
            </p:oleObj>
          </a:graphicData>
        </a:graphic>
      </p:graphicFrame>
      <p:graphicFrame>
        <p:nvGraphicFramePr>
          <p:cNvPr id="21522" name="Object 1040"/>
          <p:cNvGraphicFramePr>
            <a:graphicFrameLocks noChangeAspect="1"/>
          </p:cNvGraphicFramePr>
          <p:nvPr/>
        </p:nvGraphicFramePr>
        <p:xfrm>
          <a:off x="4191000" y="1295400"/>
          <a:ext cx="917575" cy="458788"/>
        </p:xfrm>
        <a:graphic>
          <a:graphicData uri="http://schemas.openxmlformats.org/presentationml/2006/ole">
            <p:oleObj spid="_x0000_s21522" name="Equation" r:id="rId19" imgW="304560" imgH="152280" progId="Equation.DSMT4">
              <p:embed/>
            </p:oleObj>
          </a:graphicData>
        </a:graphic>
      </p:graphicFrame>
      <p:graphicFrame>
        <p:nvGraphicFramePr>
          <p:cNvPr id="21523" name="Object 1041"/>
          <p:cNvGraphicFramePr>
            <a:graphicFrameLocks noChangeAspect="1"/>
          </p:cNvGraphicFramePr>
          <p:nvPr/>
        </p:nvGraphicFramePr>
        <p:xfrm>
          <a:off x="4419600" y="1828800"/>
          <a:ext cx="393700" cy="525463"/>
        </p:xfrm>
        <a:graphic>
          <a:graphicData uri="http://schemas.openxmlformats.org/presentationml/2006/ole">
            <p:oleObj spid="_x0000_s21523" name="Equation" r:id="rId20" imgW="114120" imgH="152280" progId="Equation.DSMT4">
              <p:embed/>
            </p:oleObj>
          </a:graphicData>
        </a:graphic>
      </p:graphicFrame>
      <p:graphicFrame>
        <p:nvGraphicFramePr>
          <p:cNvPr id="21524" name="Object 1042"/>
          <p:cNvGraphicFramePr>
            <a:graphicFrameLocks noChangeAspect="1"/>
          </p:cNvGraphicFramePr>
          <p:nvPr/>
        </p:nvGraphicFramePr>
        <p:xfrm>
          <a:off x="4343400" y="2514600"/>
          <a:ext cx="612775" cy="481013"/>
        </p:xfrm>
        <a:graphic>
          <a:graphicData uri="http://schemas.openxmlformats.org/presentationml/2006/ole">
            <p:oleObj spid="_x0000_s21524" name="Equation" r:id="rId21" imgW="177480" imgH="139680" progId="Equation.DSMT4">
              <p:embed/>
            </p:oleObj>
          </a:graphicData>
        </a:graphic>
      </p:graphicFrame>
      <p:graphicFrame>
        <p:nvGraphicFramePr>
          <p:cNvPr id="21525" name="Object 1043"/>
          <p:cNvGraphicFramePr>
            <a:graphicFrameLocks noChangeAspect="1"/>
          </p:cNvGraphicFramePr>
          <p:nvPr/>
        </p:nvGraphicFramePr>
        <p:xfrm>
          <a:off x="4572000" y="3200400"/>
          <a:ext cx="306388" cy="481013"/>
        </p:xfrm>
        <a:graphic>
          <a:graphicData uri="http://schemas.openxmlformats.org/presentationml/2006/ole">
            <p:oleObj spid="_x0000_s21525" name="Equation" r:id="rId22" imgW="88560" imgH="139680" progId="Equation.DSMT4">
              <p:embed/>
            </p:oleObj>
          </a:graphicData>
        </a:graphic>
      </p:graphicFrame>
      <p:graphicFrame>
        <p:nvGraphicFramePr>
          <p:cNvPr id="21526" name="Object 1044"/>
          <p:cNvGraphicFramePr>
            <a:graphicFrameLocks noChangeAspect="1"/>
          </p:cNvGraphicFramePr>
          <p:nvPr/>
        </p:nvGraphicFramePr>
        <p:xfrm>
          <a:off x="4495800" y="3733800"/>
          <a:ext cx="393700" cy="525463"/>
        </p:xfrm>
        <a:graphic>
          <a:graphicData uri="http://schemas.openxmlformats.org/presentationml/2006/ole">
            <p:oleObj spid="_x0000_s21526" name="Equation" r:id="rId23" imgW="114120" imgH="152280" progId="Equation.DSMT4">
              <p:embed/>
            </p:oleObj>
          </a:graphicData>
        </a:graphic>
      </p:graphicFrame>
      <p:sp>
        <p:nvSpPr>
          <p:cNvPr id="21562" name="AutoShape 96"/>
          <p:cNvSpPr>
            <a:spLocks noChangeArrowheads="1"/>
          </p:cNvSpPr>
          <p:nvPr/>
        </p:nvSpPr>
        <p:spPr bwMode="auto">
          <a:xfrm>
            <a:off x="685800" y="4953000"/>
            <a:ext cx="4267200" cy="1219200"/>
          </a:xfrm>
          <a:prstGeom prst="wedgeRoundRectCallout">
            <a:avLst>
              <a:gd name="adj1" fmla="val 71764"/>
              <a:gd name="adj2" fmla="val -108722"/>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21563" name="Text Box 97"/>
          <p:cNvSpPr txBox="1">
            <a:spLocks noChangeArrowheads="1"/>
          </p:cNvSpPr>
          <p:nvPr/>
        </p:nvSpPr>
        <p:spPr bwMode="auto">
          <a:xfrm>
            <a:off x="898525" y="5126038"/>
            <a:ext cx="3649663" cy="822325"/>
          </a:xfrm>
          <a:prstGeom prst="rect">
            <a:avLst/>
          </a:prstGeom>
          <a:noFill/>
          <a:ln w="9525">
            <a:noFill/>
            <a:miter lim="800000"/>
            <a:headEnd/>
            <a:tailEnd/>
          </a:ln>
        </p:spPr>
        <p:txBody>
          <a:bodyPr wrap="none">
            <a:spAutoFit/>
          </a:bodyPr>
          <a:lstStyle/>
          <a:p>
            <a:r>
              <a:rPr lang="ja-JP" altLang="en-US" b="0"/>
              <a:t>排他的論理和と同一。、</a:t>
            </a:r>
          </a:p>
          <a:p>
            <a:r>
              <a:rPr lang="ja-JP" altLang="en-US" b="0"/>
              <a:t>２を法とする加算とも同一。</a:t>
            </a:r>
          </a:p>
        </p:txBody>
      </p:sp>
      <p:sp>
        <p:nvSpPr>
          <p:cNvPr id="21564" name="AutoShape 98"/>
          <p:cNvSpPr>
            <a:spLocks noChangeArrowheads="1"/>
          </p:cNvSpPr>
          <p:nvPr/>
        </p:nvSpPr>
        <p:spPr bwMode="auto">
          <a:xfrm>
            <a:off x="5638800" y="4495800"/>
            <a:ext cx="2819400" cy="914400"/>
          </a:xfrm>
          <a:prstGeom prst="wedgeRoundRectCallout">
            <a:avLst>
              <a:gd name="adj1" fmla="val 3884"/>
              <a:gd name="adj2" fmla="val -217884"/>
              <a:gd name="adj3" fmla="val 16667"/>
            </a:avLst>
          </a:prstGeom>
          <a:solidFill>
            <a:schemeClr val="hlink"/>
          </a:solidFill>
          <a:ln w="9525">
            <a:solidFill>
              <a:schemeClr val="tx1"/>
            </a:solidFill>
            <a:miter lim="800000"/>
            <a:headEnd/>
            <a:tailEnd/>
          </a:ln>
        </p:spPr>
        <p:txBody>
          <a:bodyPr/>
          <a:lstStyle/>
          <a:p>
            <a:pPr algn="ctr"/>
            <a:endParaRPr lang="ja-JP" altLang="ja-JP" b="0"/>
          </a:p>
        </p:txBody>
      </p:sp>
      <p:graphicFrame>
        <p:nvGraphicFramePr>
          <p:cNvPr id="21527" name="Object 1045"/>
          <p:cNvGraphicFramePr>
            <a:graphicFrameLocks noChangeAspect="1"/>
          </p:cNvGraphicFramePr>
          <p:nvPr/>
        </p:nvGraphicFramePr>
        <p:xfrm>
          <a:off x="5715000" y="4800600"/>
          <a:ext cx="2297113" cy="573088"/>
        </p:xfrm>
        <a:graphic>
          <a:graphicData uri="http://schemas.openxmlformats.org/presentationml/2006/ole">
            <p:oleObj spid="_x0000_s21527" name="Equation" r:id="rId24" imgW="761760" imgH="190440" progId="Equation.DSMT4">
              <p:embed/>
            </p:oleObj>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スライド番号プレースホルダ 4"/>
          <p:cNvSpPr>
            <a:spLocks noGrp="1"/>
          </p:cNvSpPr>
          <p:nvPr>
            <p:ph type="sldNum" sz="quarter" idx="12"/>
          </p:nvPr>
        </p:nvSpPr>
        <p:spPr>
          <a:noFill/>
        </p:spPr>
        <p:txBody>
          <a:bodyPr/>
          <a:lstStyle/>
          <a:p>
            <a:fld id="{028FC42D-2362-4C54-ACE7-A44EEDB0B7F4}" type="slidenum">
              <a:rPr lang="en-US" altLang="ja-JP" smtClean="0"/>
              <a:pPr/>
              <a:t>26</a:t>
            </a:fld>
            <a:endParaRPr lang="en-US" altLang="ja-JP" smtClean="0"/>
          </a:p>
        </p:txBody>
      </p:sp>
      <p:sp>
        <p:nvSpPr>
          <p:cNvPr id="22534" name="Rectangle 2"/>
          <p:cNvSpPr>
            <a:spLocks noGrp="1" noChangeArrowheads="1"/>
          </p:cNvSpPr>
          <p:nvPr>
            <p:ph type="title"/>
          </p:nvPr>
        </p:nvSpPr>
        <p:spPr/>
        <p:txBody>
          <a:bodyPr/>
          <a:lstStyle/>
          <a:p>
            <a:pPr eaLnBrk="1" hangingPunct="1"/>
            <a:r>
              <a:rPr lang="ja-JP" altLang="en-US" smtClean="0"/>
              <a:t>通信路モデルにおける誤りの混入</a:t>
            </a:r>
          </a:p>
        </p:txBody>
      </p:sp>
      <p:sp>
        <p:nvSpPr>
          <p:cNvPr id="22535" name="Rectangle 10"/>
          <p:cNvSpPr>
            <a:spLocks noChangeArrowheads="1"/>
          </p:cNvSpPr>
          <p:nvPr/>
        </p:nvSpPr>
        <p:spPr bwMode="auto">
          <a:xfrm>
            <a:off x="3124200" y="1828800"/>
            <a:ext cx="1752600" cy="16002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22536" name="Text Box 11"/>
          <p:cNvSpPr txBox="1">
            <a:spLocks noChangeArrowheads="1"/>
          </p:cNvSpPr>
          <p:nvPr/>
        </p:nvSpPr>
        <p:spPr bwMode="auto">
          <a:xfrm>
            <a:off x="3352800" y="2362200"/>
            <a:ext cx="1103313" cy="457200"/>
          </a:xfrm>
          <a:prstGeom prst="rect">
            <a:avLst/>
          </a:prstGeom>
          <a:noFill/>
          <a:ln w="9525">
            <a:noFill/>
            <a:miter lim="800000"/>
            <a:headEnd/>
            <a:tailEnd/>
          </a:ln>
        </p:spPr>
        <p:txBody>
          <a:bodyPr wrap="none">
            <a:spAutoFit/>
          </a:bodyPr>
          <a:lstStyle/>
          <a:p>
            <a:r>
              <a:rPr lang="ja-JP" altLang="en-US"/>
              <a:t>通信路</a:t>
            </a:r>
          </a:p>
        </p:txBody>
      </p:sp>
      <p:sp>
        <p:nvSpPr>
          <p:cNvPr id="22537" name="AutoShape 12"/>
          <p:cNvSpPr>
            <a:spLocks noChangeArrowheads="1"/>
          </p:cNvSpPr>
          <p:nvPr/>
        </p:nvSpPr>
        <p:spPr bwMode="auto">
          <a:xfrm>
            <a:off x="0" y="2362200"/>
            <a:ext cx="2971800" cy="381000"/>
          </a:xfrm>
          <a:prstGeom prst="rightArrow">
            <a:avLst>
              <a:gd name="adj1" fmla="val 50000"/>
              <a:gd name="adj2" fmla="val 195000"/>
            </a:avLst>
          </a:prstGeom>
          <a:solidFill>
            <a:srgbClr val="FFFF00"/>
          </a:solidFill>
          <a:ln w="9525">
            <a:solidFill>
              <a:schemeClr val="tx1"/>
            </a:solidFill>
            <a:miter lim="800000"/>
            <a:headEnd/>
            <a:tailEnd/>
          </a:ln>
        </p:spPr>
        <p:txBody>
          <a:bodyPr wrap="none" anchor="ctr"/>
          <a:lstStyle/>
          <a:p>
            <a:pPr algn="ctr"/>
            <a:endParaRPr lang="ja-JP" altLang="ja-JP">
              <a:solidFill>
                <a:srgbClr val="FFFF00"/>
              </a:solidFill>
            </a:endParaRPr>
          </a:p>
        </p:txBody>
      </p:sp>
      <p:sp>
        <p:nvSpPr>
          <p:cNvPr id="22538" name="AutoShape 13"/>
          <p:cNvSpPr>
            <a:spLocks noChangeArrowheads="1"/>
          </p:cNvSpPr>
          <p:nvPr/>
        </p:nvSpPr>
        <p:spPr bwMode="auto">
          <a:xfrm>
            <a:off x="5105400" y="2286000"/>
            <a:ext cx="3581400" cy="228600"/>
          </a:xfrm>
          <a:prstGeom prst="rightArrow">
            <a:avLst>
              <a:gd name="adj1" fmla="val 50000"/>
              <a:gd name="adj2" fmla="val 391667"/>
            </a:avLst>
          </a:prstGeom>
          <a:solidFill>
            <a:srgbClr val="FFFF00"/>
          </a:solidFill>
          <a:ln w="9525">
            <a:solidFill>
              <a:schemeClr val="tx1"/>
            </a:solidFill>
            <a:miter lim="800000"/>
            <a:headEnd/>
            <a:tailEnd/>
          </a:ln>
        </p:spPr>
        <p:txBody>
          <a:bodyPr wrap="none" anchor="ctr"/>
          <a:lstStyle/>
          <a:p>
            <a:pPr algn="ctr"/>
            <a:endParaRPr lang="ja-JP" altLang="ja-JP">
              <a:solidFill>
                <a:srgbClr val="FFFF00"/>
              </a:solidFill>
            </a:endParaRPr>
          </a:p>
        </p:txBody>
      </p:sp>
      <p:sp>
        <p:nvSpPr>
          <p:cNvPr id="22539" name="AutoShape 14"/>
          <p:cNvSpPr>
            <a:spLocks noChangeArrowheads="1"/>
          </p:cNvSpPr>
          <p:nvPr/>
        </p:nvSpPr>
        <p:spPr bwMode="auto">
          <a:xfrm flipV="1">
            <a:off x="3657600" y="3657600"/>
            <a:ext cx="228600" cy="990600"/>
          </a:xfrm>
          <a:prstGeom prst="downArrow">
            <a:avLst>
              <a:gd name="adj1" fmla="val 50000"/>
              <a:gd name="adj2" fmla="val 108333"/>
            </a:avLst>
          </a:prstGeom>
          <a:solidFill>
            <a:srgbClr val="FF0000"/>
          </a:solidFill>
          <a:ln w="9525">
            <a:solidFill>
              <a:schemeClr val="tx1"/>
            </a:solidFill>
            <a:miter lim="800000"/>
            <a:headEnd/>
            <a:tailEnd/>
          </a:ln>
        </p:spPr>
        <p:txBody>
          <a:bodyPr vert="eaVert" wrap="none" anchor="ctr"/>
          <a:lstStyle/>
          <a:p>
            <a:endParaRPr lang="ja-JP" altLang="en-US"/>
          </a:p>
        </p:txBody>
      </p:sp>
      <p:graphicFrame>
        <p:nvGraphicFramePr>
          <p:cNvPr id="22530" name="Object 2"/>
          <p:cNvGraphicFramePr>
            <a:graphicFrameLocks noChangeAspect="1"/>
          </p:cNvGraphicFramePr>
          <p:nvPr/>
        </p:nvGraphicFramePr>
        <p:xfrm>
          <a:off x="0" y="2743200"/>
          <a:ext cx="2974975" cy="623888"/>
        </p:xfrm>
        <a:graphic>
          <a:graphicData uri="http://schemas.openxmlformats.org/presentationml/2006/ole">
            <p:oleObj spid="_x0000_s22530" name="Equation" r:id="rId3" imgW="1091880" imgH="228600" progId="Equation.DSMT4">
              <p:embed/>
            </p:oleObj>
          </a:graphicData>
        </a:graphic>
      </p:graphicFrame>
      <p:graphicFrame>
        <p:nvGraphicFramePr>
          <p:cNvPr id="22531" name="Object 3"/>
          <p:cNvGraphicFramePr>
            <a:graphicFrameLocks noChangeAspect="1"/>
          </p:cNvGraphicFramePr>
          <p:nvPr/>
        </p:nvGraphicFramePr>
        <p:xfrm>
          <a:off x="5105400" y="2590800"/>
          <a:ext cx="3632200" cy="1871663"/>
        </p:xfrm>
        <a:graphic>
          <a:graphicData uri="http://schemas.openxmlformats.org/presentationml/2006/ole">
            <p:oleObj spid="_x0000_s22531" name="Equation" r:id="rId4" imgW="1333440" imgH="685800" progId="Equation.DSMT4">
              <p:embed/>
            </p:oleObj>
          </a:graphicData>
        </a:graphic>
      </p:graphicFrame>
      <p:graphicFrame>
        <p:nvGraphicFramePr>
          <p:cNvPr id="22532" name="Object 4"/>
          <p:cNvGraphicFramePr>
            <a:graphicFrameLocks noChangeAspect="1"/>
          </p:cNvGraphicFramePr>
          <p:nvPr/>
        </p:nvGraphicFramePr>
        <p:xfrm>
          <a:off x="2508250" y="4953000"/>
          <a:ext cx="2835275" cy="623888"/>
        </p:xfrm>
        <a:graphic>
          <a:graphicData uri="http://schemas.openxmlformats.org/presentationml/2006/ole">
            <p:oleObj spid="_x0000_s22532" name="Equation" r:id="rId5" imgW="1041120" imgH="228600" progId="Equation.DSMT4">
              <p:embed/>
            </p:oleObj>
          </a:graphicData>
        </a:graphic>
      </p:graphicFrame>
      <p:sp>
        <p:nvSpPr>
          <p:cNvPr id="22540" name="Text Box 18"/>
          <p:cNvSpPr txBox="1">
            <a:spLocks noChangeArrowheads="1"/>
          </p:cNvSpPr>
          <p:nvPr/>
        </p:nvSpPr>
        <p:spPr bwMode="auto">
          <a:xfrm>
            <a:off x="2971800" y="5638800"/>
            <a:ext cx="1630363" cy="457200"/>
          </a:xfrm>
          <a:prstGeom prst="rect">
            <a:avLst/>
          </a:prstGeom>
          <a:noFill/>
          <a:ln w="9525">
            <a:noFill/>
            <a:miter lim="800000"/>
            <a:headEnd/>
            <a:tailEnd/>
          </a:ln>
        </p:spPr>
        <p:txBody>
          <a:bodyPr wrap="none">
            <a:spAutoFit/>
          </a:bodyPr>
          <a:lstStyle/>
          <a:p>
            <a:r>
              <a:rPr lang="ja-JP" altLang="en-US"/>
              <a:t>誤りの混入</a:t>
            </a:r>
          </a:p>
        </p:txBody>
      </p:sp>
      <p:sp>
        <p:nvSpPr>
          <p:cNvPr id="22541" name="AutoShape 98"/>
          <p:cNvSpPr>
            <a:spLocks noChangeArrowheads="1"/>
          </p:cNvSpPr>
          <p:nvPr/>
        </p:nvSpPr>
        <p:spPr bwMode="auto">
          <a:xfrm>
            <a:off x="0" y="3714750"/>
            <a:ext cx="2357438" cy="1143000"/>
          </a:xfrm>
          <a:prstGeom prst="wedgeRoundRectCallout">
            <a:avLst>
              <a:gd name="adj1" fmla="val 12454"/>
              <a:gd name="adj2" fmla="val -72431"/>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22542" name="AutoShape 98"/>
          <p:cNvSpPr>
            <a:spLocks noChangeArrowheads="1"/>
          </p:cNvSpPr>
          <p:nvPr/>
        </p:nvSpPr>
        <p:spPr bwMode="auto">
          <a:xfrm>
            <a:off x="6072188" y="4929188"/>
            <a:ext cx="2357437" cy="857250"/>
          </a:xfrm>
          <a:prstGeom prst="wedgeRoundRectCallout">
            <a:avLst>
              <a:gd name="adj1" fmla="val -78856"/>
              <a:gd name="adj2" fmla="val -17046"/>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22543" name="AutoShape 98"/>
          <p:cNvSpPr>
            <a:spLocks noChangeArrowheads="1"/>
          </p:cNvSpPr>
          <p:nvPr/>
        </p:nvSpPr>
        <p:spPr bwMode="auto">
          <a:xfrm>
            <a:off x="6000750" y="857250"/>
            <a:ext cx="2357438" cy="928688"/>
          </a:xfrm>
          <a:prstGeom prst="wedgeRoundRectCallout">
            <a:avLst>
              <a:gd name="adj1" fmla="val -39264"/>
              <a:gd name="adj2" fmla="val 97824"/>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22544" name="Text Box 97"/>
          <p:cNvSpPr txBox="1">
            <a:spLocks noChangeArrowheads="1"/>
          </p:cNvSpPr>
          <p:nvPr/>
        </p:nvSpPr>
        <p:spPr bwMode="auto">
          <a:xfrm>
            <a:off x="285750" y="3857625"/>
            <a:ext cx="2032000" cy="830263"/>
          </a:xfrm>
          <a:prstGeom prst="rect">
            <a:avLst/>
          </a:prstGeom>
          <a:noFill/>
          <a:ln w="9525">
            <a:noFill/>
            <a:miter lim="800000"/>
            <a:headEnd/>
            <a:tailEnd/>
          </a:ln>
        </p:spPr>
        <p:txBody>
          <a:bodyPr wrap="none">
            <a:spAutoFit/>
          </a:bodyPr>
          <a:lstStyle/>
          <a:p>
            <a:r>
              <a:rPr lang="ja-JP" altLang="en-US" b="0"/>
              <a:t>通信記号系列</a:t>
            </a:r>
            <a:endParaRPr lang="en-US" altLang="ja-JP" b="0"/>
          </a:p>
          <a:p>
            <a:r>
              <a:rPr lang="ja-JP" altLang="en-US" b="0"/>
              <a:t>（通報）</a:t>
            </a:r>
          </a:p>
        </p:txBody>
      </p:sp>
      <p:sp>
        <p:nvSpPr>
          <p:cNvPr id="22545" name="Text Box 97"/>
          <p:cNvSpPr txBox="1">
            <a:spLocks noChangeArrowheads="1"/>
          </p:cNvSpPr>
          <p:nvPr/>
        </p:nvSpPr>
        <p:spPr bwMode="auto">
          <a:xfrm>
            <a:off x="6143625" y="928688"/>
            <a:ext cx="2032000" cy="461962"/>
          </a:xfrm>
          <a:prstGeom prst="rect">
            <a:avLst/>
          </a:prstGeom>
          <a:noFill/>
          <a:ln w="9525">
            <a:noFill/>
            <a:miter lim="800000"/>
            <a:headEnd/>
            <a:tailEnd/>
          </a:ln>
        </p:spPr>
        <p:txBody>
          <a:bodyPr wrap="none">
            <a:spAutoFit/>
          </a:bodyPr>
          <a:lstStyle/>
          <a:p>
            <a:r>
              <a:rPr lang="ja-JP" altLang="en-US" b="0"/>
              <a:t>受信記号系列</a:t>
            </a:r>
          </a:p>
        </p:txBody>
      </p:sp>
      <p:sp>
        <p:nvSpPr>
          <p:cNvPr id="22546" name="Text Box 97"/>
          <p:cNvSpPr txBox="1">
            <a:spLocks noChangeArrowheads="1"/>
          </p:cNvSpPr>
          <p:nvPr/>
        </p:nvSpPr>
        <p:spPr bwMode="auto">
          <a:xfrm>
            <a:off x="6143625" y="5072063"/>
            <a:ext cx="1770063" cy="461962"/>
          </a:xfrm>
          <a:prstGeom prst="rect">
            <a:avLst/>
          </a:prstGeom>
          <a:noFill/>
          <a:ln w="9525">
            <a:noFill/>
            <a:miter lim="800000"/>
            <a:headEnd/>
            <a:tailEnd/>
          </a:ln>
        </p:spPr>
        <p:txBody>
          <a:bodyPr wrap="none">
            <a:spAutoFit/>
          </a:bodyPr>
          <a:lstStyle/>
          <a:p>
            <a:r>
              <a:rPr lang="ja-JP" altLang="en-US" b="0"/>
              <a:t>誤りベクトル</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86" name="スライド番号プレースホルダ 3"/>
          <p:cNvSpPr>
            <a:spLocks noGrp="1"/>
          </p:cNvSpPr>
          <p:nvPr>
            <p:ph type="sldNum" sz="quarter" idx="12"/>
          </p:nvPr>
        </p:nvSpPr>
        <p:spPr>
          <a:noFill/>
        </p:spPr>
        <p:txBody>
          <a:bodyPr/>
          <a:lstStyle/>
          <a:p>
            <a:fld id="{DDD02BDF-C154-4FAE-8731-D629584E66B7}" type="slidenum">
              <a:rPr lang="en-US" altLang="ja-JP" smtClean="0"/>
              <a:pPr/>
              <a:t>27</a:t>
            </a:fld>
            <a:endParaRPr lang="en-US" altLang="ja-JP" smtClean="0"/>
          </a:p>
        </p:txBody>
      </p:sp>
      <p:graphicFrame>
        <p:nvGraphicFramePr>
          <p:cNvPr id="23554" name="Object 2"/>
          <p:cNvGraphicFramePr>
            <a:graphicFrameLocks noChangeAspect="1"/>
          </p:cNvGraphicFramePr>
          <p:nvPr/>
        </p:nvGraphicFramePr>
        <p:xfrm>
          <a:off x="0" y="2971800"/>
          <a:ext cx="809625" cy="419100"/>
        </p:xfrm>
        <a:graphic>
          <a:graphicData uri="http://schemas.openxmlformats.org/presentationml/2006/ole">
            <p:oleObj spid="_x0000_s23554" name="Equation" r:id="rId3" imgW="342720" imgH="177480" progId="Equation.DSMT4">
              <p:embed/>
            </p:oleObj>
          </a:graphicData>
        </a:graphic>
      </p:graphicFrame>
      <p:graphicFrame>
        <p:nvGraphicFramePr>
          <p:cNvPr id="23555" name="Object 3"/>
          <p:cNvGraphicFramePr>
            <a:graphicFrameLocks noChangeAspect="1"/>
          </p:cNvGraphicFramePr>
          <p:nvPr/>
        </p:nvGraphicFramePr>
        <p:xfrm>
          <a:off x="609600" y="685800"/>
          <a:ext cx="917575" cy="458788"/>
        </p:xfrm>
        <a:graphic>
          <a:graphicData uri="http://schemas.openxmlformats.org/presentationml/2006/ole">
            <p:oleObj spid="_x0000_s23555" name="Equation" r:id="rId4" imgW="355320" imgH="177480" progId="Equation.DSMT4">
              <p:embed/>
            </p:oleObj>
          </a:graphicData>
        </a:graphic>
      </p:graphicFrame>
      <p:graphicFrame>
        <p:nvGraphicFramePr>
          <p:cNvPr id="23556" name="Object 4"/>
          <p:cNvGraphicFramePr>
            <a:graphicFrameLocks noChangeAspect="1"/>
          </p:cNvGraphicFramePr>
          <p:nvPr/>
        </p:nvGraphicFramePr>
        <p:xfrm>
          <a:off x="1524000" y="2743200"/>
          <a:ext cx="719138" cy="373063"/>
        </p:xfrm>
        <a:graphic>
          <a:graphicData uri="http://schemas.openxmlformats.org/presentationml/2006/ole">
            <p:oleObj spid="_x0000_s23556" name="Equation" r:id="rId5" imgW="342720" imgH="177480" progId="Equation.DSMT4">
              <p:embed/>
            </p:oleObj>
          </a:graphicData>
        </a:graphic>
      </p:graphicFrame>
      <p:graphicFrame>
        <p:nvGraphicFramePr>
          <p:cNvPr id="23557" name="Object 5"/>
          <p:cNvGraphicFramePr>
            <a:graphicFrameLocks noChangeAspect="1"/>
          </p:cNvGraphicFramePr>
          <p:nvPr/>
        </p:nvGraphicFramePr>
        <p:xfrm>
          <a:off x="3352800" y="2209800"/>
          <a:ext cx="647700" cy="336550"/>
        </p:xfrm>
        <a:graphic>
          <a:graphicData uri="http://schemas.openxmlformats.org/presentationml/2006/ole">
            <p:oleObj spid="_x0000_s23557" name="Equation" r:id="rId6" imgW="342720" imgH="177480" progId="Equation.DSMT4">
              <p:embed/>
            </p:oleObj>
          </a:graphicData>
        </a:graphic>
      </p:graphicFrame>
      <p:graphicFrame>
        <p:nvGraphicFramePr>
          <p:cNvPr id="23558" name="Object 6"/>
          <p:cNvGraphicFramePr>
            <a:graphicFrameLocks noChangeAspect="1"/>
          </p:cNvGraphicFramePr>
          <p:nvPr/>
        </p:nvGraphicFramePr>
        <p:xfrm>
          <a:off x="4114800" y="2667000"/>
          <a:ext cx="719138" cy="403225"/>
        </p:xfrm>
        <a:graphic>
          <a:graphicData uri="http://schemas.openxmlformats.org/presentationml/2006/ole">
            <p:oleObj spid="_x0000_s23558" name="Equation" r:id="rId7" imgW="317160" imgH="177480" progId="Equation.DSMT4">
              <p:embed/>
            </p:oleObj>
          </a:graphicData>
        </a:graphic>
      </p:graphicFrame>
      <p:graphicFrame>
        <p:nvGraphicFramePr>
          <p:cNvPr id="23559" name="Object 7"/>
          <p:cNvGraphicFramePr>
            <a:graphicFrameLocks noChangeAspect="1"/>
          </p:cNvGraphicFramePr>
          <p:nvPr/>
        </p:nvGraphicFramePr>
        <p:xfrm>
          <a:off x="4724400" y="381000"/>
          <a:ext cx="773113" cy="415925"/>
        </p:xfrm>
        <a:graphic>
          <a:graphicData uri="http://schemas.openxmlformats.org/presentationml/2006/ole">
            <p:oleObj spid="_x0000_s23559" name="Equation" r:id="rId8" imgW="330120" imgH="177480" progId="Equation.DSMT4">
              <p:embed/>
            </p:oleObj>
          </a:graphicData>
        </a:graphic>
      </p:graphicFrame>
      <p:graphicFrame>
        <p:nvGraphicFramePr>
          <p:cNvPr id="23560" name="Object 8"/>
          <p:cNvGraphicFramePr>
            <a:graphicFrameLocks noChangeAspect="1"/>
          </p:cNvGraphicFramePr>
          <p:nvPr/>
        </p:nvGraphicFramePr>
        <p:xfrm>
          <a:off x="5334000" y="3276600"/>
          <a:ext cx="719138" cy="403225"/>
        </p:xfrm>
        <a:graphic>
          <a:graphicData uri="http://schemas.openxmlformats.org/presentationml/2006/ole">
            <p:oleObj spid="_x0000_s23560" name="Equation" r:id="rId9" imgW="317160" imgH="177480" progId="Equation.DSMT4">
              <p:embed/>
            </p:oleObj>
          </a:graphicData>
        </a:graphic>
      </p:graphicFrame>
      <p:graphicFrame>
        <p:nvGraphicFramePr>
          <p:cNvPr id="23561" name="Object 9"/>
          <p:cNvGraphicFramePr>
            <a:graphicFrameLocks noChangeAspect="1"/>
          </p:cNvGraphicFramePr>
          <p:nvPr/>
        </p:nvGraphicFramePr>
        <p:xfrm>
          <a:off x="6477000" y="2286000"/>
          <a:ext cx="682625" cy="355600"/>
        </p:xfrm>
        <a:graphic>
          <a:graphicData uri="http://schemas.openxmlformats.org/presentationml/2006/ole">
            <p:oleObj spid="_x0000_s23561" name="Equation" r:id="rId10" imgW="317160" imgH="164880" progId="Equation.DSMT4">
              <p:embed/>
            </p:oleObj>
          </a:graphicData>
        </a:graphic>
      </p:graphicFrame>
      <p:sp>
        <p:nvSpPr>
          <p:cNvPr id="23587" name="Arc 12"/>
          <p:cNvSpPr>
            <a:spLocks/>
          </p:cNvSpPr>
          <p:nvPr/>
        </p:nvSpPr>
        <p:spPr bwMode="auto">
          <a:xfrm rot="-2700000">
            <a:off x="1417638" y="2003425"/>
            <a:ext cx="2016125" cy="2014538"/>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23588" name="Arc 13"/>
          <p:cNvSpPr>
            <a:spLocks/>
          </p:cNvSpPr>
          <p:nvPr/>
        </p:nvSpPr>
        <p:spPr bwMode="auto">
          <a:xfrm rot="-2700000">
            <a:off x="2857500" y="2003425"/>
            <a:ext cx="2014538" cy="2014538"/>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pPr algn="ctr"/>
            <a:endParaRPr lang="ja-JP" altLang="ja-JP"/>
          </a:p>
        </p:txBody>
      </p:sp>
      <p:sp>
        <p:nvSpPr>
          <p:cNvPr id="23589" name="Rectangle 14"/>
          <p:cNvSpPr>
            <a:spLocks noChangeArrowheads="1"/>
          </p:cNvSpPr>
          <p:nvPr/>
        </p:nvSpPr>
        <p:spPr bwMode="auto">
          <a:xfrm>
            <a:off x="1058863" y="1570038"/>
            <a:ext cx="1438275" cy="1439862"/>
          </a:xfrm>
          <a:prstGeom prst="rect">
            <a:avLst/>
          </a:prstGeom>
          <a:solidFill>
            <a:srgbClr val="FF0000"/>
          </a:solidFill>
          <a:ln w="9525">
            <a:miter lim="800000"/>
            <a:headEnd/>
            <a:tailEnd/>
          </a:ln>
          <a:scene3d>
            <a:camera prst="legacyObliqueTopRight">
              <a:rot lat="300000" lon="0" rev="0"/>
            </a:camera>
            <a:lightRig rig="legacyFlat3" dir="b"/>
          </a:scene3d>
          <a:sp3d extrusionH="1801800" contourW="254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23590" name="Arc 15"/>
          <p:cNvSpPr>
            <a:spLocks/>
          </p:cNvSpPr>
          <p:nvPr/>
        </p:nvSpPr>
        <p:spPr bwMode="auto">
          <a:xfrm rot="-2700000">
            <a:off x="1417638" y="635000"/>
            <a:ext cx="2016125" cy="2016125"/>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23591" name="Arc 16"/>
          <p:cNvSpPr>
            <a:spLocks/>
          </p:cNvSpPr>
          <p:nvPr/>
        </p:nvSpPr>
        <p:spPr bwMode="auto">
          <a:xfrm rot="-2700000">
            <a:off x="2065338" y="-228600"/>
            <a:ext cx="2016125" cy="2014538"/>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23592" name="Arc 17"/>
          <p:cNvSpPr>
            <a:spLocks/>
          </p:cNvSpPr>
          <p:nvPr/>
        </p:nvSpPr>
        <p:spPr bwMode="auto">
          <a:xfrm rot="-2700000">
            <a:off x="3505200" y="-228600"/>
            <a:ext cx="2014538" cy="2014538"/>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endParaRPr lang="ja-JP" altLang="en-US"/>
          </a:p>
        </p:txBody>
      </p:sp>
      <p:sp>
        <p:nvSpPr>
          <p:cNvPr id="23593" name="Arc 18"/>
          <p:cNvSpPr>
            <a:spLocks/>
          </p:cNvSpPr>
          <p:nvPr/>
        </p:nvSpPr>
        <p:spPr bwMode="auto">
          <a:xfrm rot="-2700000">
            <a:off x="3505200" y="1282700"/>
            <a:ext cx="2014538" cy="2016125"/>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pPr algn="ctr"/>
            <a:endParaRPr lang="ja-JP" altLang="ja-JP"/>
          </a:p>
        </p:txBody>
      </p:sp>
      <p:sp>
        <p:nvSpPr>
          <p:cNvPr id="23594" name="Arc 19"/>
          <p:cNvSpPr>
            <a:spLocks/>
          </p:cNvSpPr>
          <p:nvPr/>
        </p:nvSpPr>
        <p:spPr bwMode="auto">
          <a:xfrm rot="-2700000">
            <a:off x="2138363" y="1282700"/>
            <a:ext cx="2014537" cy="2016125"/>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23595" name="Arc 20"/>
          <p:cNvSpPr>
            <a:spLocks/>
          </p:cNvSpPr>
          <p:nvPr/>
        </p:nvSpPr>
        <p:spPr bwMode="auto">
          <a:xfrm rot="-2700000">
            <a:off x="2928938" y="563563"/>
            <a:ext cx="2016125" cy="2014537"/>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endParaRPr lang="ja-JP" altLang="en-US"/>
          </a:p>
        </p:txBody>
      </p:sp>
      <p:sp>
        <p:nvSpPr>
          <p:cNvPr id="23596" name="Rectangle 21"/>
          <p:cNvSpPr>
            <a:spLocks noChangeArrowheads="1"/>
          </p:cNvSpPr>
          <p:nvPr/>
        </p:nvSpPr>
        <p:spPr bwMode="auto">
          <a:xfrm>
            <a:off x="3865563" y="1570038"/>
            <a:ext cx="1438275" cy="1439862"/>
          </a:xfrm>
          <a:prstGeom prst="rect">
            <a:avLst/>
          </a:prstGeom>
          <a:solidFill>
            <a:srgbClr val="FF0000"/>
          </a:solidFill>
          <a:ln w="9525">
            <a:miter lim="800000"/>
            <a:headEnd/>
            <a:tailEnd/>
          </a:ln>
          <a:scene3d>
            <a:camera prst="legacyObliqueTopRight">
              <a:rot lat="300000" lon="0" rev="0"/>
            </a:camera>
            <a:lightRig rig="legacyFlat3" dir="b"/>
          </a:scene3d>
          <a:sp3d extrusionH="1801800" contourW="254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23597" name="Oval 23"/>
          <p:cNvSpPr>
            <a:spLocks noChangeArrowheads="1"/>
          </p:cNvSpPr>
          <p:nvPr/>
        </p:nvSpPr>
        <p:spPr bwMode="auto">
          <a:xfrm>
            <a:off x="985838" y="1427163"/>
            <a:ext cx="215900" cy="2159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3598" name="Oval 25"/>
          <p:cNvSpPr>
            <a:spLocks noChangeArrowheads="1"/>
          </p:cNvSpPr>
          <p:nvPr/>
        </p:nvSpPr>
        <p:spPr bwMode="auto">
          <a:xfrm>
            <a:off x="1562100" y="2146300"/>
            <a:ext cx="215900" cy="2159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3599" name="Oval 26"/>
          <p:cNvSpPr>
            <a:spLocks noChangeArrowheads="1"/>
          </p:cNvSpPr>
          <p:nvPr/>
        </p:nvSpPr>
        <p:spPr bwMode="auto">
          <a:xfrm>
            <a:off x="2354263" y="2867025"/>
            <a:ext cx="215900" cy="2159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3600" name="Oval 28"/>
          <p:cNvSpPr>
            <a:spLocks noChangeArrowheads="1"/>
          </p:cNvSpPr>
          <p:nvPr/>
        </p:nvSpPr>
        <p:spPr bwMode="auto">
          <a:xfrm>
            <a:off x="3001963" y="706438"/>
            <a:ext cx="215900" cy="2159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3601" name="Oval 29"/>
          <p:cNvSpPr>
            <a:spLocks noChangeArrowheads="1"/>
          </p:cNvSpPr>
          <p:nvPr/>
        </p:nvSpPr>
        <p:spPr bwMode="auto">
          <a:xfrm>
            <a:off x="3001963" y="2074863"/>
            <a:ext cx="215900" cy="2159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02" name="Oval 30"/>
          <p:cNvSpPr>
            <a:spLocks noChangeArrowheads="1"/>
          </p:cNvSpPr>
          <p:nvPr/>
        </p:nvSpPr>
        <p:spPr bwMode="auto">
          <a:xfrm>
            <a:off x="4368800" y="706438"/>
            <a:ext cx="215900" cy="2159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3603" name="Oval 31"/>
          <p:cNvSpPr>
            <a:spLocks noChangeArrowheads="1"/>
          </p:cNvSpPr>
          <p:nvPr/>
        </p:nvSpPr>
        <p:spPr bwMode="auto">
          <a:xfrm>
            <a:off x="5808663" y="706438"/>
            <a:ext cx="215900" cy="2159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04" name="Oval 32"/>
          <p:cNvSpPr>
            <a:spLocks noChangeArrowheads="1"/>
          </p:cNvSpPr>
          <p:nvPr/>
        </p:nvSpPr>
        <p:spPr bwMode="auto">
          <a:xfrm>
            <a:off x="3721100" y="1498600"/>
            <a:ext cx="215900" cy="2159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05" name="Oval 33"/>
          <p:cNvSpPr>
            <a:spLocks noChangeArrowheads="1"/>
          </p:cNvSpPr>
          <p:nvPr/>
        </p:nvSpPr>
        <p:spPr bwMode="auto">
          <a:xfrm>
            <a:off x="3792538" y="2938463"/>
            <a:ext cx="215900" cy="2159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3606" name="Oval 34"/>
          <p:cNvSpPr>
            <a:spLocks noChangeArrowheads="1"/>
          </p:cNvSpPr>
          <p:nvPr/>
        </p:nvSpPr>
        <p:spPr bwMode="auto">
          <a:xfrm>
            <a:off x="4440238" y="2146300"/>
            <a:ext cx="215900" cy="2159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07" name="Oval 35"/>
          <p:cNvSpPr>
            <a:spLocks noChangeArrowheads="1"/>
          </p:cNvSpPr>
          <p:nvPr/>
        </p:nvSpPr>
        <p:spPr bwMode="auto">
          <a:xfrm>
            <a:off x="5160963" y="2794000"/>
            <a:ext cx="215900" cy="2159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08" name="Oval 36"/>
          <p:cNvSpPr>
            <a:spLocks noChangeArrowheads="1"/>
          </p:cNvSpPr>
          <p:nvPr/>
        </p:nvSpPr>
        <p:spPr bwMode="auto">
          <a:xfrm>
            <a:off x="5880100" y="2074863"/>
            <a:ext cx="215900" cy="215900"/>
          </a:xfrm>
          <a:prstGeom prst="ellipse">
            <a:avLst/>
          </a:prstGeom>
          <a:solidFill>
            <a:schemeClr val="accent1"/>
          </a:solidFill>
          <a:ln w="9525">
            <a:solidFill>
              <a:schemeClr val="tx1"/>
            </a:solidFill>
            <a:round/>
            <a:headEnd/>
            <a:tailEnd/>
          </a:ln>
        </p:spPr>
        <p:txBody>
          <a:bodyPr wrap="none" anchor="ctr"/>
          <a:lstStyle/>
          <a:p>
            <a:endParaRPr lang="ja-JP" altLang="en-US"/>
          </a:p>
        </p:txBody>
      </p:sp>
      <p:graphicFrame>
        <p:nvGraphicFramePr>
          <p:cNvPr id="23562" name="Object 10"/>
          <p:cNvGraphicFramePr>
            <a:graphicFrameLocks noChangeAspect="1"/>
          </p:cNvGraphicFramePr>
          <p:nvPr/>
        </p:nvGraphicFramePr>
        <p:xfrm>
          <a:off x="0" y="1447800"/>
          <a:ext cx="863600" cy="431800"/>
        </p:xfrm>
        <a:graphic>
          <a:graphicData uri="http://schemas.openxmlformats.org/presentationml/2006/ole">
            <p:oleObj spid="_x0000_s23562" name="Equation" r:id="rId11" imgW="355320" imgH="177480" progId="Equation.DSMT4">
              <p:embed/>
            </p:oleObj>
          </a:graphicData>
        </a:graphic>
      </p:graphicFrame>
      <p:graphicFrame>
        <p:nvGraphicFramePr>
          <p:cNvPr id="23563" name="Object 11"/>
          <p:cNvGraphicFramePr>
            <a:graphicFrameLocks noChangeAspect="1"/>
          </p:cNvGraphicFramePr>
          <p:nvPr/>
        </p:nvGraphicFramePr>
        <p:xfrm>
          <a:off x="609600" y="2133600"/>
          <a:ext cx="863600" cy="447675"/>
        </p:xfrm>
        <a:graphic>
          <a:graphicData uri="http://schemas.openxmlformats.org/presentationml/2006/ole">
            <p:oleObj spid="_x0000_s23563" name="Equation" r:id="rId12" imgW="342720" imgH="177480" progId="Equation.DSMT4">
              <p:embed/>
            </p:oleObj>
          </a:graphicData>
        </a:graphic>
      </p:graphicFrame>
      <p:graphicFrame>
        <p:nvGraphicFramePr>
          <p:cNvPr id="23564" name="Object 12"/>
          <p:cNvGraphicFramePr>
            <a:graphicFrameLocks noChangeAspect="1"/>
          </p:cNvGraphicFramePr>
          <p:nvPr/>
        </p:nvGraphicFramePr>
        <p:xfrm>
          <a:off x="1524000" y="1676400"/>
          <a:ext cx="863600" cy="431800"/>
        </p:xfrm>
        <a:graphic>
          <a:graphicData uri="http://schemas.openxmlformats.org/presentationml/2006/ole">
            <p:oleObj spid="_x0000_s23564" name="Equation" r:id="rId13" imgW="355320" imgH="177480" progId="Equation.DSMT4">
              <p:embed/>
            </p:oleObj>
          </a:graphicData>
        </a:graphic>
      </p:graphicFrame>
      <p:graphicFrame>
        <p:nvGraphicFramePr>
          <p:cNvPr id="23565" name="Object 13"/>
          <p:cNvGraphicFramePr>
            <a:graphicFrameLocks noChangeAspect="1"/>
          </p:cNvGraphicFramePr>
          <p:nvPr/>
        </p:nvGraphicFramePr>
        <p:xfrm>
          <a:off x="2286000" y="304800"/>
          <a:ext cx="911225" cy="455613"/>
        </p:xfrm>
        <a:graphic>
          <a:graphicData uri="http://schemas.openxmlformats.org/presentationml/2006/ole">
            <p:oleObj spid="_x0000_s23565" name="Equation" r:id="rId14" imgW="355320" imgH="177480" progId="Equation.DSMT4">
              <p:embed/>
            </p:oleObj>
          </a:graphicData>
        </a:graphic>
      </p:graphicFrame>
      <p:graphicFrame>
        <p:nvGraphicFramePr>
          <p:cNvPr id="23566" name="Object 14"/>
          <p:cNvGraphicFramePr>
            <a:graphicFrameLocks noChangeAspect="1"/>
          </p:cNvGraphicFramePr>
          <p:nvPr/>
        </p:nvGraphicFramePr>
        <p:xfrm>
          <a:off x="4191000" y="1295400"/>
          <a:ext cx="755650" cy="406400"/>
        </p:xfrm>
        <a:graphic>
          <a:graphicData uri="http://schemas.openxmlformats.org/presentationml/2006/ole">
            <p:oleObj spid="_x0000_s23566" name="Equation" r:id="rId15" imgW="330120" imgH="177480" progId="Equation.DSMT4">
              <p:embed/>
            </p:oleObj>
          </a:graphicData>
        </a:graphic>
      </p:graphicFrame>
      <p:graphicFrame>
        <p:nvGraphicFramePr>
          <p:cNvPr id="23567" name="Object 15"/>
          <p:cNvGraphicFramePr>
            <a:graphicFrameLocks noChangeAspect="1"/>
          </p:cNvGraphicFramePr>
          <p:nvPr/>
        </p:nvGraphicFramePr>
        <p:xfrm>
          <a:off x="4876800" y="2438400"/>
          <a:ext cx="719138" cy="403225"/>
        </p:xfrm>
        <a:graphic>
          <a:graphicData uri="http://schemas.openxmlformats.org/presentationml/2006/ole">
            <p:oleObj spid="_x0000_s23567" name="Equation" r:id="rId16" imgW="317160" imgH="177480" progId="Equation.DSMT4">
              <p:embed/>
            </p:oleObj>
          </a:graphicData>
        </a:graphic>
      </p:graphicFrame>
      <p:graphicFrame>
        <p:nvGraphicFramePr>
          <p:cNvPr id="23568" name="Object 16"/>
          <p:cNvGraphicFramePr>
            <a:graphicFrameLocks noChangeAspect="1"/>
          </p:cNvGraphicFramePr>
          <p:nvPr/>
        </p:nvGraphicFramePr>
        <p:xfrm>
          <a:off x="5715000" y="1447800"/>
          <a:ext cx="792163" cy="425450"/>
        </p:xfrm>
        <a:graphic>
          <a:graphicData uri="http://schemas.openxmlformats.org/presentationml/2006/ole">
            <p:oleObj spid="_x0000_s23568" name="Equation" r:id="rId17" imgW="330120" imgH="177480" progId="Equation.DSMT4">
              <p:embed/>
            </p:oleObj>
          </a:graphicData>
        </a:graphic>
      </p:graphicFrame>
      <p:graphicFrame>
        <p:nvGraphicFramePr>
          <p:cNvPr id="23569" name="Object 17"/>
          <p:cNvGraphicFramePr>
            <a:graphicFrameLocks noChangeAspect="1"/>
          </p:cNvGraphicFramePr>
          <p:nvPr/>
        </p:nvGraphicFramePr>
        <p:xfrm>
          <a:off x="6143625" y="500063"/>
          <a:ext cx="792163" cy="425450"/>
        </p:xfrm>
        <a:graphic>
          <a:graphicData uri="http://schemas.openxmlformats.org/presentationml/2006/ole">
            <p:oleObj spid="_x0000_s23569" name="Equation" r:id="rId18" imgW="330120" imgH="177480" progId="Equation.DSMT4">
              <p:embed/>
            </p:oleObj>
          </a:graphicData>
        </a:graphic>
      </p:graphicFrame>
      <p:sp>
        <p:nvSpPr>
          <p:cNvPr id="23609" name="Oval 45"/>
          <p:cNvSpPr>
            <a:spLocks noChangeArrowheads="1"/>
          </p:cNvSpPr>
          <p:nvPr/>
        </p:nvSpPr>
        <p:spPr bwMode="auto">
          <a:xfrm>
            <a:off x="5181600" y="1524000"/>
            <a:ext cx="215900" cy="2159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3610" name="Oval 46"/>
          <p:cNvSpPr>
            <a:spLocks noChangeArrowheads="1"/>
          </p:cNvSpPr>
          <p:nvPr/>
        </p:nvSpPr>
        <p:spPr bwMode="auto">
          <a:xfrm>
            <a:off x="7215188" y="928688"/>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23611" name="Text Box 47"/>
          <p:cNvSpPr txBox="1">
            <a:spLocks noChangeArrowheads="1"/>
          </p:cNvSpPr>
          <p:nvPr/>
        </p:nvSpPr>
        <p:spPr bwMode="auto">
          <a:xfrm>
            <a:off x="7643813" y="1000125"/>
            <a:ext cx="1268412" cy="461963"/>
          </a:xfrm>
          <a:prstGeom prst="rect">
            <a:avLst/>
          </a:prstGeom>
          <a:noFill/>
          <a:ln w="9525">
            <a:noFill/>
            <a:miter lim="800000"/>
            <a:headEnd/>
            <a:tailEnd/>
          </a:ln>
        </p:spPr>
        <p:txBody>
          <a:bodyPr wrap="none">
            <a:spAutoFit/>
          </a:bodyPr>
          <a:lstStyle/>
          <a:p>
            <a:r>
              <a:rPr lang="ja-JP" altLang="en-US"/>
              <a:t>：送信語</a:t>
            </a:r>
          </a:p>
        </p:txBody>
      </p:sp>
      <p:sp>
        <p:nvSpPr>
          <p:cNvPr id="23612" name="Oval 48"/>
          <p:cNvSpPr>
            <a:spLocks noChangeArrowheads="1"/>
          </p:cNvSpPr>
          <p:nvPr/>
        </p:nvSpPr>
        <p:spPr bwMode="auto">
          <a:xfrm>
            <a:off x="838200" y="1371600"/>
            <a:ext cx="414338" cy="414338"/>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23613" name="Oval 49"/>
          <p:cNvSpPr>
            <a:spLocks noChangeArrowheads="1"/>
          </p:cNvSpPr>
          <p:nvPr/>
        </p:nvSpPr>
        <p:spPr bwMode="auto">
          <a:xfrm>
            <a:off x="1524000" y="2133600"/>
            <a:ext cx="414338" cy="414338"/>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14" name="Oval 50"/>
          <p:cNvSpPr>
            <a:spLocks noChangeArrowheads="1"/>
          </p:cNvSpPr>
          <p:nvPr/>
        </p:nvSpPr>
        <p:spPr bwMode="auto">
          <a:xfrm>
            <a:off x="2286000" y="2819400"/>
            <a:ext cx="414338" cy="414338"/>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15" name="Oval 51"/>
          <p:cNvSpPr>
            <a:spLocks noChangeArrowheads="1"/>
          </p:cNvSpPr>
          <p:nvPr/>
        </p:nvSpPr>
        <p:spPr bwMode="auto">
          <a:xfrm>
            <a:off x="2895600" y="685800"/>
            <a:ext cx="414338" cy="414338"/>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16" name="Oval 52"/>
          <p:cNvSpPr>
            <a:spLocks noChangeArrowheads="1"/>
          </p:cNvSpPr>
          <p:nvPr/>
        </p:nvSpPr>
        <p:spPr bwMode="auto">
          <a:xfrm>
            <a:off x="3657600" y="2895600"/>
            <a:ext cx="414338" cy="414338"/>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17" name="Oval 53"/>
          <p:cNvSpPr>
            <a:spLocks noChangeArrowheads="1"/>
          </p:cNvSpPr>
          <p:nvPr/>
        </p:nvSpPr>
        <p:spPr bwMode="auto">
          <a:xfrm>
            <a:off x="5148263" y="1447800"/>
            <a:ext cx="414337" cy="414338"/>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18" name="Oval 54"/>
          <p:cNvSpPr>
            <a:spLocks noChangeArrowheads="1"/>
          </p:cNvSpPr>
          <p:nvPr/>
        </p:nvSpPr>
        <p:spPr bwMode="auto">
          <a:xfrm>
            <a:off x="4233863" y="609600"/>
            <a:ext cx="414337" cy="414338"/>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19" name="Oval 55"/>
          <p:cNvSpPr>
            <a:spLocks noChangeArrowheads="1"/>
          </p:cNvSpPr>
          <p:nvPr/>
        </p:nvSpPr>
        <p:spPr bwMode="auto">
          <a:xfrm>
            <a:off x="5791200" y="2057400"/>
            <a:ext cx="414338" cy="414338"/>
          </a:xfrm>
          <a:prstGeom prst="ellipse">
            <a:avLst/>
          </a:prstGeom>
          <a:solidFill>
            <a:schemeClr val="bg1"/>
          </a:solidFill>
          <a:ln w="9525">
            <a:solidFill>
              <a:schemeClr val="tx1"/>
            </a:solidFill>
            <a:round/>
            <a:headEnd/>
            <a:tailEnd/>
          </a:ln>
        </p:spPr>
        <p:txBody>
          <a:bodyPr wrap="none" anchor="ctr"/>
          <a:lstStyle/>
          <a:p>
            <a:endParaRPr lang="ja-JP" altLang="en-US"/>
          </a:p>
        </p:txBody>
      </p:sp>
      <p:graphicFrame>
        <p:nvGraphicFramePr>
          <p:cNvPr id="23570" name="Object 18"/>
          <p:cNvGraphicFramePr>
            <a:graphicFrameLocks noChangeAspect="1"/>
          </p:cNvGraphicFramePr>
          <p:nvPr/>
        </p:nvGraphicFramePr>
        <p:xfrm>
          <a:off x="152400" y="6248400"/>
          <a:ext cx="809625" cy="419100"/>
        </p:xfrm>
        <a:graphic>
          <a:graphicData uri="http://schemas.openxmlformats.org/presentationml/2006/ole">
            <p:oleObj spid="_x0000_s23570" name="Equation" r:id="rId19" imgW="342720" imgH="177480" progId="Equation.DSMT4">
              <p:embed/>
            </p:oleObj>
          </a:graphicData>
        </a:graphic>
      </p:graphicFrame>
      <p:graphicFrame>
        <p:nvGraphicFramePr>
          <p:cNvPr id="23571" name="Object 19"/>
          <p:cNvGraphicFramePr>
            <a:graphicFrameLocks noChangeAspect="1"/>
          </p:cNvGraphicFramePr>
          <p:nvPr/>
        </p:nvGraphicFramePr>
        <p:xfrm>
          <a:off x="762000" y="3810000"/>
          <a:ext cx="917575" cy="458788"/>
        </p:xfrm>
        <a:graphic>
          <a:graphicData uri="http://schemas.openxmlformats.org/presentationml/2006/ole">
            <p:oleObj spid="_x0000_s23571" name="Equation" r:id="rId20" imgW="355320" imgH="177480" progId="Equation.DSMT4">
              <p:embed/>
            </p:oleObj>
          </a:graphicData>
        </a:graphic>
      </p:graphicFrame>
      <p:graphicFrame>
        <p:nvGraphicFramePr>
          <p:cNvPr id="23572" name="Object 20"/>
          <p:cNvGraphicFramePr>
            <a:graphicFrameLocks noChangeAspect="1"/>
          </p:cNvGraphicFramePr>
          <p:nvPr/>
        </p:nvGraphicFramePr>
        <p:xfrm>
          <a:off x="1676400" y="5943600"/>
          <a:ext cx="719138" cy="373063"/>
        </p:xfrm>
        <a:graphic>
          <a:graphicData uri="http://schemas.openxmlformats.org/presentationml/2006/ole">
            <p:oleObj spid="_x0000_s23572" name="Equation" r:id="rId21" imgW="342720" imgH="177480" progId="Equation.DSMT4">
              <p:embed/>
            </p:oleObj>
          </a:graphicData>
        </a:graphic>
      </p:graphicFrame>
      <p:graphicFrame>
        <p:nvGraphicFramePr>
          <p:cNvPr id="23573" name="Object 21"/>
          <p:cNvGraphicFramePr>
            <a:graphicFrameLocks noChangeAspect="1"/>
          </p:cNvGraphicFramePr>
          <p:nvPr/>
        </p:nvGraphicFramePr>
        <p:xfrm>
          <a:off x="3505200" y="5486400"/>
          <a:ext cx="647700" cy="336550"/>
        </p:xfrm>
        <a:graphic>
          <a:graphicData uri="http://schemas.openxmlformats.org/presentationml/2006/ole">
            <p:oleObj spid="_x0000_s23573" name="Equation" r:id="rId22" imgW="342720" imgH="177480" progId="Equation.DSMT4">
              <p:embed/>
            </p:oleObj>
          </a:graphicData>
        </a:graphic>
      </p:graphicFrame>
      <p:graphicFrame>
        <p:nvGraphicFramePr>
          <p:cNvPr id="23574" name="Object 22"/>
          <p:cNvGraphicFramePr>
            <a:graphicFrameLocks noChangeAspect="1"/>
          </p:cNvGraphicFramePr>
          <p:nvPr/>
        </p:nvGraphicFramePr>
        <p:xfrm>
          <a:off x="4267200" y="6172200"/>
          <a:ext cx="719138" cy="403225"/>
        </p:xfrm>
        <a:graphic>
          <a:graphicData uri="http://schemas.openxmlformats.org/presentationml/2006/ole">
            <p:oleObj spid="_x0000_s23574" name="Equation" r:id="rId23" imgW="317160" imgH="177480" progId="Equation.DSMT4">
              <p:embed/>
            </p:oleObj>
          </a:graphicData>
        </a:graphic>
      </p:graphicFrame>
      <p:graphicFrame>
        <p:nvGraphicFramePr>
          <p:cNvPr id="23575" name="Object 23"/>
          <p:cNvGraphicFramePr>
            <a:graphicFrameLocks noChangeAspect="1"/>
          </p:cNvGraphicFramePr>
          <p:nvPr/>
        </p:nvGraphicFramePr>
        <p:xfrm>
          <a:off x="4876800" y="3657600"/>
          <a:ext cx="773113" cy="415925"/>
        </p:xfrm>
        <a:graphic>
          <a:graphicData uri="http://schemas.openxmlformats.org/presentationml/2006/ole">
            <p:oleObj spid="_x0000_s23575" name="Equation" r:id="rId24" imgW="330120" imgH="177480" progId="Equation.DSMT4">
              <p:embed/>
            </p:oleObj>
          </a:graphicData>
        </a:graphic>
      </p:graphicFrame>
      <p:graphicFrame>
        <p:nvGraphicFramePr>
          <p:cNvPr id="23576" name="Object 24"/>
          <p:cNvGraphicFramePr>
            <a:graphicFrameLocks noChangeAspect="1"/>
          </p:cNvGraphicFramePr>
          <p:nvPr/>
        </p:nvGraphicFramePr>
        <p:xfrm>
          <a:off x="5486400" y="6226175"/>
          <a:ext cx="719138" cy="403225"/>
        </p:xfrm>
        <a:graphic>
          <a:graphicData uri="http://schemas.openxmlformats.org/presentationml/2006/ole">
            <p:oleObj spid="_x0000_s23576" name="Equation" r:id="rId25" imgW="317160" imgH="177480" progId="Equation.DSMT4">
              <p:embed/>
            </p:oleObj>
          </a:graphicData>
        </a:graphic>
      </p:graphicFrame>
      <p:graphicFrame>
        <p:nvGraphicFramePr>
          <p:cNvPr id="23577" name="Object 25"/>
          <p:cNvGraphicFramePr>
            <a:graphicFrameLocks noChangeAspect="1"/>
          </p:cNvGraphicFramePr>
          <p:nvPr/>
        </p:nvGraphicFramePr>
        <p:xfrm>
          <a:off x="6477000" y="5562600"/>
          <a:ext cx="682625" cy="355600"/>
        </p:xfrm>
        <a:graphic>
          <a:graphicData uri="http://schemas.openxmlformats.org/presentationml/2006/ole">
            <p:oleObj spid="_x0000_s23577" name="Equation" r:id="rId26" imgW="317160" imgH="164880" progId="Equation.DSMT4">
              <p:embed/>
            </p:oleObj>
          </a:graphicData>
        </a:graphic>
      </p:graphicFrame>
      <p:sp>
        <p:nvSpPr>
          <p:cNvPr id="23620" name="Arc 65"/>
          <p:cNvSpPr>
            <a:spLocks/>
          </p:cNvSpPr>
          <p:nvPr/>
        </p:nvSpPr>
        <p:spPr bwMode="auto">
          <a:xfrm rot="-2700000">
            <a:off x="1570038" y="5280025"/>
            <a:ext cx="2016125" cy="2014538"/>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23621" name="Arc 66"/>
          <p:cNvSpPr>
            <a:spLocks/>
          </p:cNvSpPr>
          <p:nvPr/>
        </p:nvSpPr>
        <p:spPr bwMode="auto">
          <a:xfrm rot="-2700000">
            <a:off x="3009900" y="5280025"/>
            <a:ext cx="2014538" cy="2014538"/>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pPr algn="ctr"/>
            <a:endParaRPr lang="ja-JP" altLang="ja-JP"/>
          </a:p>
        </p:txBody>
      </p:sp>
      <p:sp>
        <p:nvSpPr>
          <p:cNvPr id="23622" name="Rectangle 67"/>
          <p:cNvSpPr>
            <a:spLocks noChangeArrowheads="1"/>
          </p:cNvSpPr>
          <p:nvPr/>
        </p:nvSpPr>
        <p:spPr bwMode="auto">
          <a:xfrm>
            <a:off x="1211263" y="4846638"/>
            <a:ext cx="1438275" cy="1439862"/>
          </a:xfrm>
          <a:prstGeom prst="rect">
            <a:avLst/>
          </a:prstGeom>
          <a:solidFill>
            <a:srgbClr val="FF0000"/>
          </a:solidFill>
          <a:ln w="9525">
            <a:miter lim="800000"/>
            <a:headEnd/>
            <a:tailEnd/>
          </a:ln>
          <a:scene3d>
            <a:camera prst="legacyObliqueTopRight">
              <a:rot lat="300000" lon="0" rev="0"/>
            </a:camera>
            <a:lightRig rig="legacyFlat3" dir="b"/>
          </a:scene3d>
          <a:sp3d extrusionH="1801800" contourW="254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23623" name="Arc 68"/>
          <p:cNvSpPr>
            <a:spLocks/>
          </p:cNvSpPr>
          <p:nvPr/>
        </p:nvSpPr>
        <p:spPr bwMode="auto">
          <a:xfrm rot="-2700000">
            <a:off x="1570038" y="3911600"/>
            <a:ext cx="2016125" cy="2016125"/>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23624" name="Arc 69"/>
          <p:cNvSpPr>
            <a:spLocks/>
          </p:cNvSpPr>
          <p:nvPr/>
        </p:nvSpPr>
        <p:spPr bwMode="auto">
          <a:xfrm rot="-2700000">
            <a:off x="2217738" y="3048000"/>
            <a:ext cx="2016125" cy="2014538"/>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23625" name="Arc 70"/>
          <p:cNvSpPr>
            <a:spLocks/>
          </p:cNvSpPr>
          <p:nvPr/>
        </p:nvSpPr>
        <p:spPr bwMode="auto">
          <a:xfrm rot="-2700000">
            <a:off x="3657600" y="3048000"/>
            <a:ext cx="2014538" cy="2014538"/>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endParaRPr lang="ja-JP" altLang="en-US"/>
          </a:p>
        </p:txBody>
      </p:sp>
      <p:sp>
        <p:nvSpPr>
          <p:cNvPr id="23626" name="Arc 71"/>
          <p:cNvSpPr>
            <a:spLocks/>
          </p:cNvSpPr>
          <p:nvPr/>
        </p:nvSpPr>
        <p:spPr bwMode="auto">
          <a:xfrm rot="-2700000">
            <a:off x="3657600" y="4559300"/>
            <a:ext cx="2014538" cy="2016125"/>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pPr algn="ctr"/>
            <a:endParaRPr lang="ja-JP" altLang="ja-JP"/>
          </a:p>
        </p:txBody>
      </p:sp>
      <p:sp>
        <p:nvSpPr>
          <p:cNvPr id="23627" name="Arc 72"/>
          <p:cNvSpPr>
            <a:spLocks/>
          </p:cNvSpPr>
          <p:nvPr/>
        </p:nvSpPr>
        <p:spPr bwMode="auto">
          <a:xfrm rot="-2700000">
            <a:off x="2290763" y="4559300"/>
            <a:ext cx="2014537" cy="2016125"/>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23628" name="Arc 73"/>
          <p:cNvSpPr>
            <a:spLocks/>
          </p:cNvSpPr>
          <p:nvPr/>
        </p:nvSpPr>
        <p:spPr bwMode="auto">
          <a:xfrm rot="-2700000">
            <a:off x="3081338" y="3840163"/>
            <a:ext cx="2016125" cy="2014537"/>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endParaRPr lang="ja-JP" altLang="en-US"/>
          </a:p>
        </p:txBody>
      </p:sp>
      <p:sp>
        <p:nvSpPr>
          <p:cNvPr id="23629" name="Rectangle 74"/>
          <p:cNvSpPr>
            <a:spLocks noChangeArrowheads="1"/>
          </p:cNvSpPr>
          <p:nvPr/>
        </p:nvSpPr>
        <p:spPr bwMode="auto">
          <a:xfrm>
            <a:off x="4017963" y="4846638"/>
            <a:ext cx="1438275" cy="1439862"/>
          </a:xfrm>
          <a:prstGeom prst="rect">
            <a:avLst/>
          </a:prstGeom>
          <a:solidFill>
            <a:srgbClr val="FF0000"/>
          </a:solidFill>
          <a:ln w="9525">
            <a:miter lim="800000"/>
            <a:headEnd/>
            <a:tailEnd/>
          </a:ln>
          <a:scene3d>
            <a:camera prst="legacyObliqueTopRight">
              <a:rot lat="300000" lon="0" rev="0"/>
            </a:camera>
            <a:lightRig rig="legacyFlat3" dir="b"/>
          </a:scene3d>
          <a:sp3d extrusionH="1801800" contourW="254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23630" name="Oval 75"/>
          <p:cNvSpPr>
            <a:spLocks noChangeArrowheads="1"/>
          </p:cNvSpPr>
          <p:nvPr/>
        </p:nvSpPr>
        <p:spPr bwMode="auto">
          <a:xfrm>
            <a:off x="1714500" y="3983038"/>
            <a:ext cx="215900" cy="2159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31" name="Oval 76"/>
          <p:cNvSpPr>
            <a:spLocks noChangeArrowheads="1"/>
          </p:cNvSpPr>
          <p:nvPr/>
        </p:nvSpPr>
        <p:spPr bwMode="auto">
          <a:xfrm>
            <a:off x="1138238" y="4703763"/>
            <a:ext cx="215900" cy="2159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3632" name="Oval 77"/>
          <p:cNvSpPr>
            <a:spLocks noChangeArrowheads="1"/>
          </p:cNvSpPr>
          <p:nvPr/>
        </p:nvSpPr>
        <p:spPr bwMode="auto">
          <a:xfrm>
            <a:off x="1066800" y="6143625"/>
            <a:ext cx="215900" cy="2159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33" name="Oval 78"/>
          <p:cNvSpPr>
            <a:spLocks noChangeArrowheads="1"/>
          </p:cNvSpPr>
          <p:nvPr/>
        </p:nvSpPr>
        <p:spPr bwMode="auto">
          <a:xfrm>
            <a:off x="1714500" y="5422900"/>
            <a:ext cx="215900" cy="2159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3634" name="Oval 79"/>
          <p:cNvSpPr>
            <a:spLocks noChangeArrowheads="1"/>
          </p:cNvSpPr>
          <p:nvPr/>
        </p:nvSpPr>
        <p:spPr bwMode="auto">
          <a:xfrm>
            <a:off x="2506663" y="6143625"/>
            <a:ext cx="215900" cy="2159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3635" name="Oval 80"/>
          <p:cNvSpPr>
            <a:spLocks noChangeArrowheads="1"/>
          </p:cNvSpPr>
          <p:nvPr/>
        </p:nvSpPr>
        <p:spPr bwMode="auto">
          <a:xfrm>
            <a:off x="2506663" y="4703763"/>
            <a:ext cx="215900" cy="215900"/>
          </a:xfrm>
          <a:prstGeom prst="ellipse">
            <a:avLst/>
          </a:prstGeom>
          <a:solidFill>
            <a:schemeClr val="accent2"/>
          </a:solidFill>
          <a:ln w="9525">
            <a:solidFill>
              <a:schemeClr val="accent2"/>
            </a:solidFill>
            <a:round/>
            <a:headEnd/>
            <a:tailEnd/>
          </a:ln>
        </p:spPr>
        <p:txBody>
          <a:bodyPr wrap="none" anchor="ctr"/>
          <a:lstStyle/>
          <a:p>
            <a:endParaRPr lang="ja-JP" altLang="en-US"/>
          </a:p>
        </p:txBody>
      </p:sp>
      <p:sp>
        <p:nvSpPr>
          <p:cNvPr id="23636" name="Oval 81"/>
          <p:cNvSpPr>
            <a:spLocks noChangeArrowheads="1"/>
          </p:cNvSpPr>
          <p:nvPr/>
        </p:nvSpPr>
        <p:spPr bwMode="auto">
          <a:xfrm>
            <a:off x="3154363" y="3983038"/>
            <a:ext cx="215900" cy="2159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3637" name="Oval 82"/>
          <p:cNvSpPr>
            <a:spLocks noChangeArrowheads="1"/>
          </p:cNvSpPr>
          <p:nvPr/>
        </p:nvSpPr>
        <p:spPr bwMode="auto">
          <a:xfrm>
            <a:off x="3154363" y="5351463"/>
            <a:ext cx="215900" cy="2159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38" name="Oval 83"/>
          <p:cNvSpPr>
            <a:spLocks noChangeArrowheads="1"/>
          </p:cNvSpPr>
          <p:nvPr/>
        </p:nvSpPr>
        <p:spPr bwMode="auto">
          <a:xfrm>
            <a:off x="4521200" y="3983038"/>
            <a:ext cx="215900" cy="2159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3639" name="Oval 84"/>
          <p:cNvSpPr>
            <a:spLocks noChangeArrowheads="1"/>
          </p:cNvSpPr>
          <p:nvPr/>
        </p:nvSpPr>
        <p:spPr bwMode="auto">
          <a:xfrm>
            <a:off x="5961063" y="3983038"/>
            <a:ext cx="215900" cy="2159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40" name="Oval 85"/>
          <p:cNvSpPr>
            <a:spLocks noChangeArrowheads="1"/>
          </p:cNvSpPr>
          <p:nvPr/>
        </p:nvSpPr>
        <p:spPr bwMode="auto">
          <a:xfrm>
            <a:off x="3873500" y="4775200"/>
            <a:ext cx="215900" cy="2159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41" name="Oval 86"/>
          <p:cNvSpPr>
            <a:spLocks noChangeArrowheads="1"/>
          </p:cNvSpPr>
          <p:nvPr/>
        </p:nvSpPr>
        <p:spPr bwMode="auto">
          <a:xfrm>
            <a:off x="3944938" y="6215063"/>
            <a:ext cx="215900" cy="2159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3642" name="Oval 87"/>
          <p:cNvSpPr>
            <a:spLocks noChangeArrowheads="1"/>
          </p:cNvSpPr>
          <p:nvPr/>
        </p:nvSpPr>
        <p:spPr bwMode="auto">
          <a:xfrm>
            <a:off x="4592638" y="5422900"/>
            <a:ext cx="215900" cy="2159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43" name="Oval 88"/>
          <p:cNvSpPr>
            <a:spLocks noChangeArrowheads="1"/>
          </p:cNvSpPr>
          <p:nvPr/>
        </p:nvSpPr>
        <p:spPr bwMode="auto">
          <a:xfrm>
            <a:off x="5313363" y="6070600"/>
            <a:ext cx="215900" cy="2159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44" name="Oval 89"/>
          <p:cNvSpPr>
            <a:spLocks noChangeArrowheads="1"/>
          </p:cNvSpPr>
          <p:nvPr/>
        </p:nvSpPr>
        <p:spPr bwMode="auto">
          <a:xfrm>
            <a:off x="6032500" y="5351463"/>
            <a:ext cx="215900" cy="215900"/>
          </a:xfrm>
          <a:prstGeom prst="ellipse">
            <a:avLst/>
          </a:prstGeom>
          <a:solidFill>
            <a:schemeClr val="accent1"/>
          </a:solidFill>
          <a:ln w="9525">
            <a:solidFill>
              <a:schemeClr val="tx1"/>
            </a:solidFill>
            <a:round/>
            <a:headEnd/>
            <a:tailEnd/>
          </a:ln>
        </p:spPr>
        <p:txBody>
          <a:bodyPr wrap="none" anchor="ctr"/>
          <a:lstStyle/>
          <a:p>
            <a:endParaRPr lang="ja-JP" altLang="en-US"/>
          </a:p>
        </p:txBody>
      </p:sp>
      <p:graphicFrame>
        <p:nvGraphicFramePr>
          <p:cNvPr id="23578" name="Object 26"/>
          <p:cNvGraphicFramePr>
            <a:graphicFrameLocks noChangeAspect="1"/>
          </p:cNvGraphicFramePr>
          <p:nvPr/>
        </p:nvGraphicFramePr>
        <p:xfrm>
          <a:off x="152400" y="4724400"/>
          <a:ext cx="863600" cy="431800"/>
        </p:xfrm>
        <a:graphic>
          <a:graphicData uri="http://schemas.openxmlformats.org/presentationml/2006/ole">
            <p:oleObj spid="_x0000_s23578" name="Equation" r:id="rId27" imgW="355320" imgH="177480" progId="Equation.DSMT4">
              <p:embed/>
            </p:oleObj>
          </a:graphicData>
        </a:graphic>
      </p:graphicFrame>
      <p:graphicFrame>
        <p:nvGraphicFramePr>
          <p:cNvPr id="23579" name="Object 27"/>
          <p:cNvGraphicFramePr>
            <a:graphicFrameLocks noChangeAspect="1"/>
          </p:cNvGraphicFramePr>
          <p:nvPr/>
        </p:nvGraphicFramePr>
        <p:xfrm>
          <a:off x="762000" y="5410200"/>
          <a:ext cx="863600" cy="447675"/>
        </p:xfrm>
        <a:graphic>
          <a:graphicData uri="http://schemas.openxmlformats.org/presentationml/2006/ole">
            <p:oleObj spid="_x0000_s23579" name="Equation" r:id="rId28" imgW="342720" imgH="177480" progId="Equation.DSMT4">
              <p:embed/>
            </p:oleObj>
          </a:graphicData>
        </a:graphic>
      </p:graphicFrame>
      <p:graphicFrame>
        <p:nvGraphicFramePr>
          <p:cNvPr id="23580" name="Object 28"/>
          <p:cNvGraphicFramePr>
            <a:graphicFrameLocks noChangeAspect="1"/>
          </p:cNvGraphicFramePr>
          <p:nvPr/>
        </p:nvGraphicFramePr>
        <p:xfrm>
          <a:off x="1600200" y="4572000"/>
          <a:ext cx="863600" cy="431800"/>
        </p:xfrm>
        <a:graphic>
          <a:graphicData uri="http://schemas.openxmlformats.org/presentationml/2006/ole">
            <p:oleObj spid="_x0000_s23580" name="Equation" r:id="rId29" imgW="355320" imgH="177480" progId="Equation.DSMT4">
              <p:embed/>
            </p:oleObj>
          </a:graphicData>
        </a:graphic>
      </p:graphicFrame>
      <p:graphicFrame>
        <p:nvGraphicFramePr>
          <p:cNvPr id="23581" name="Object 29"/>
          <p:cNvGraphicFramePr>
            <a:graphicFrameLocks noChangeAspect="1"/>
          </p:cNvGraphicFramePr>
          <p:nvPr/>
        </p:nvGraphicFramePr>
        <p:xfrm>
          <a:off x="2438400" y="3581400"/>
          <a:ext cx="911225" cy="455613"/>
        </p:xfrm>
        <a:graphic>
          <a:graphicData uri="http://schemas.openxmlformats.org/presentationml/2006/ole">
            <p:oleObj spid="_x0000_s23581" name="Equation" r:id="rId30" imgW="355320" imgH="177480" progId="Equation.DSMT4">
              <p:embed/>
            </p:oleObj>
          </a:graphicData>
        </a:graphic>
      </p:graphicFrame>
      <p:graphicFrame>
        <p:nvGraphicFramePr>
          <p:cNvPr id="23582" name="Object 30"/>
          <p:cNvGraphicFramePr>
            <a:graphicFrameLocks noChangeAspect="1"/>
          </p:cNvGraphicFramePr>
          <p:nvPr/>
        </p:nvGraphicFramePr>
        <p:xfrm>
          <a:off x="4343400" y="4572000"/>
          <a:ext cx="755650" cy="406400"/>
        </p:xfrm>
        <a:graphic>
          <a:graphicData uri="http://schemas.openxmlformats.org/presentationml/2006/ole">
            <p:oleObj spid="_x0000_s23582" name="Equation" r:id="rId31" imgW="330120" imgH="177480" progId="Equation.DSMT4">
              <p:embed/>
            </p:oleObj>
          </a:graphicData>
        </a:graphic>
      </p:graphicFrame>
      <p:graphicFrame>
        <p:nvGraphicFramePr>
          <p:cNvPr id="23583" name="Object 31"/>
          <p:cNvGraphicFramePr>
            <a:graphicFrameLocks noChangeAspect="1"/>
          </p:cNvGraphicFramePr>
          <p:nvPr/>
        </p:nvGraphicFramePr>
        <p:xfrm>
          <a:off x="5029200" y="5715000"/>
          <a:ext cx="719138" cy="403225"/>
        </p:xfrm>
        <a:graphic>
          <a:graphicData uri="http://schemas.openxmlformats.org/presentationml/2006/ole">
            <p:oleObj spid="_x0000_s23583" name="Equation" r:id="rId32" imgW="317160" imgH="177480" progId="Equation.DSMT4">
              <p:embed/>
            </p:oleObj>
          </a:graphicData>
        </a:graphic>
      </p:graphicFrame>
      <p:graphicFrame>
        <p:nvGraphicFramePr>
          <p:cNvPr id="23584" name="Object 32"/>
          <p:cNvGraphicFramePr>
            <a:graphicFrameLocks noChangeAspect="1"/>
          </p:cNvGraphicFramePr>
          <p:nvPr/>
        </p:nvGraphicFramePr>
        <p:xfrm>
          <a:off x="5867400" y="4724400"/>
          <a:ext cx="792163" cy="425450"/>
        </p:xfrm>
        <a:graphic>
          <a:graphicData uri="http://schemas.openxmlformats.org/presentationml/2006/ole">
            <p:oleObj spid="_x0000_s23584" name="Equation" r:id="rId33" imgW="330120" imgH="177480" progId="Equation.DSMT4">
              <p:embed/>
            </p:oleObj>
          </a:graphicData>
        </a:graphic>
      </p:graphicFrame>
      <p:graphicFrame>
        <p:nvGraphicFramePr>
          <p:cNvPr id="23585" name="Object 33"/>
          <p:cNvGraphicFramePr>
            <a:graphicFrameLocks noChangeAspect="1"/>
          </p:cNvGraphicFramePr>
          <p:nvPr/>
        </p:nvGraphicFramePr>
        <p:xfrm>
          <a:off x="6324600" y="3810000"/>
          <a:ext cx="792163" cy="425450"/>
        </p:xfrm>
        <a:graphic>
          <a:graphicData uri="http://schemas.openxmlformats.org/presentationml/2006/ole">
            <p:oleObj spid="_x0000_s23585" name="Equation" r:id="rId34" imgW="330120" imgH="177480" progId="Equation.DSMT4">
              <p:embed/>
            </p:oleObj>
          </a:graphicData>
        </a:graphic>
      </p:graphicFrame>
      <p:sp>
        <p:nvSpPr>
          <p:cNvPr id="23645" name="Oval 98"/>
          <p:cNvSpPr>
            <a:spLocks noChangeArrowheads="1"/>
          </p:cNvSpPr>
          <p:nvPr/>
        </p:nvSpPr>
        <p:spPr bwMode="auto">
          <a:xfrm>
            <a:off x="5257800" y="4800600"/>
            <a:ext cx="215900" cy="2159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3646" name="Oval 99"/>
          <p:cNvSpPr>
            <a:spLocks noChangeArrowheads="1"/>
          </p:cNvSpPr>
          <p:nvPr/>
        </p:nvSpPr>
        <p:spPr bwMode="auto">
          <a:xfrm>
            <a:off x="990600" y="4648200"/>
            <a:ext cx="414338" cy="414338"/>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47" name="Oval 100"/>
          <p:cNvSpPr>
            <a:spLocks noChangeArrowheads="1"/>
          </p:cNvSpPr>
          <p:nvPr/>
        </p:nvSpPr>
        <p:spPr bwMode="auto">
          <a:xfrm>
            <a:off x="1676400" y="5410200"/>
            <a:ext cx="414338" cy="414338"/>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48" name="Oval 101"/>
          <p:cNvSpPr>
            <a:spLocks noChangeArrowheads="1"/>
          </p:cNvSpPr>
          <p:nvPr/>
        </p:nvSpPr>
        <p:spPr bwMode="auto">
          <a:xfrm>
            <a:off x="2438400" y="6096000"/>
            <a:ext cx="414338" cy="414338"/>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49" name="Oval 102"/>
          <p:cNvSpPr>
            <a:spLocks noChangeArrowheads="1"/>
          </p:cNvSpPr>
          <p:nvPr/>
        </p:nvSpPr>
        <p:spPr bwMode="auto">
          <a:xfrm>
            <a:off x="3048000" y="3962400"/>
            <a:ext cx="414338" cy="414338"/>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50" name="Oval 103"/>
          <p:cNvSpPr>
            <a:spLocks noChangeArrowheads="1"/>
          </p:cNvSpPr>
          <p:nvPr/>
        </p:nvSpPr>
        <p:spPr bwMode="auto">
          <a:xfrm>
            <a:off x="3810000" y="6172200"/>
            <a:ext cx="414338" cy="414338"/>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51" name="Oval 104"/>
          <p:cNvSpPr>
            <a:spLocks noChangeArrowheads="1"/>
          </p:cNvSpPr>
          <p:nvPr/>
        </p:nvSpPr>
        <p:spPr bwMode="auto">
          <a:xfrm>
            <a:off x="5181600" y="4648200"/>
            <a:ext cx="414338" cy="414338"/>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52" name="Oval 105"/>
          <p:cNvSpPr>
            <a:spLocks noChangeArrowheads="1"/>
          </p:cNvSpPr>
          <p:nvPr/>
        </p:nvSpPr>
        <p:spPr bwMode="auto">
          <a:xfrm>
            <a:off x="4386263" y="3886200"/>
            <a:ext cx="414337" cy="414338"/>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53" name="Oval 106"/>
          <p:cNvSpPr>
            <a:spLocks noChangeArrowheads="1"/>
          </p:cNvSpPr>
          <p:nvPr/>
        </p:nvSpPr>
        <p:spPr bwMode="auto">
          <a:xfrm>
            <a:off x="5943600" y="5334000"/>
            <a:ext cx="414338" cy="414338"/>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54" name="Oval 107"/>
          <p:cNvSpPr>
            <a:spLocks noChangeArrowheads="1"/>
          </p:cNvSpPr>
          <p:nvPr/>
        </p:nvSpPr>
        <p:spPr bwMode="auto">
          <a:xfrm>
            <a:off x="7286625" y="4500563"/>
            <a:ext cx="215900" cy="215900"/>
          </a:xfrm>
          <a:prstGeom prst="ellipse">
            <a:avLst/>
          </a:prstGeom>
          <a:solidFill>
            <a:schemeClr val="accent2"/>
          </a:solidFill>
          <a:ln w="9525">
            <a:solidFill>
              <a:schemeClr val="accent2"/>
            </a:solidFill>
            <a:round/>
            <a:headEnd/>
            <a:tailEnd/>
          </a:ln>
        </p:spPr>
        <p:txBody>
          <a:bodyPr wrap="none" anchor="ctr"/>
          <a:lstStyle/>
          <a:p>
            <a:endParaRPr lang="ja-JP" altLang="en-US"/>
          </a:p>
        </p:txBody>
      </p:sp>
      <p:sp>
        <p:nvSpPr>
          <p:cNvPr id="23655" name="Text Box 108"/>
          <p:cNvSpPr txBox="1">
            <a:spLocks noChangeArrowheads="1"/>
          </p:cNvSpPr>
          <p:nvPr/>
        </p:nvSpPr>
        <p:spPr bwMode="auto">
          <a:xfrm>
            <a:off x="7500938" y="4357688"/>
            <a:ext cx="1250950" cy="457200"/>
          </a:xfrm>
          <a:prstGeom prst="rect">
            <a:avLst/>
          </a:prstGeom>
          <a:noFill/>
          <a:ln w="9525">
            <a:noFill/>
            <a:miter lim="800000"/>
            <a:headEnd/>
            <a:tailEnd/>
          </a:ln>
        </p:spPr>
        <p:txBody>
          <a:bodyPr wrap="none">
            <a:spAutoFit/>
          </a:bodyPr>
          <a:lstStyle/>
          <a:p>
            <a:r>
              <a:rPr lang="ja-JP" altLang="en-US"/>
              <a:t>：受信語</a:t>
            </a:r>
          </a:p>
        </p:txBody>
      </p:sp>
      <p:sp>
        <p:nvSpPr>
          <p:cNvPr id="23656" name="AutoShape 109"/>
          <p:cNvSpPr>
            <a:spLocks noChangeArrowheads="1"/>
          </p:cNvSpPr>
          <p:nvPr/>
        </p:nvSpPr>
        <p:spPr bwMode="auto">
          <a:xfrm>
            <a:off x="7286625" y="2714625"/>
            <a:ext cx="304800" cy="1295400"/>
          </a:xfrm>
          <a:prstGeom prst="downArrow">
            <a:avLst>
              <a:gd name="adj1" fmla="val 50000"/>
              <a:gd name="adj2" fmla="val 106250"/>
            </a:avLst>
          </a:prstGeom>
          <a:solidFill>
            <a:srgbClr val="FFFF00"/>
          </a:solidFill>
          <a:ln w="9525">
            <a:solidFill>
              <a:schemeClr val="tx1"/>
            </a:solidFill>
            <a:miter lim="800000"/>
            <a:headEnd/>
            <a:tailEnd/>
          </a:ln>
        </p:spPr>
        <p:txBody>
          <a:bodyPr vert="eaVert" wrap="none" anchor="ctr"/>
          <a:lstStyle/>
          <a:p>
            <a:pPr algn="ctr"/>
            <a:endParaRPr lang="ja-JP" altLang="ja-JP">
              <a:solidFill>
                <a:srgbClr val="FFFF00"/>
              </a:solidFill>
            </a:endParaRPr>
          </a:p>
        </p:txBody>
      </p:sp>
      <p:sp>
        <p:nvSpPr>
          <p:cNvPr id="23657" name="Text Box 111"/>
          <p:cNvSpPr txBox="1">
            <a:spLocks noChangeArrowheads="1"/>
          </p:cNvSpPr>
          <p:nvPr/>
        </p:nvSpPr>
        <p:spPr bwMode="auto">
          <a:xfrm>
            <a:off x="7786688" y="2857500"/>
            <a:ext cx="549275" cy="692150"/>
          </a:xfrm>
          <a:prstGeom prst="rect">
            <a:avLst/>
          </a:prstGeom>
          <a:noFill/>
          <a:ln w="9525">
            <a:noFill/>
            <a:miter lim="800000"/>
            <a:headEnd/>
            <a:tailEnd/>
          </a:ln>
        </p:spPr>
        <p:txBody>
          <a:bodyPr vert="eaVert" wrap="none">
            <a:spAutoFit/>
          </a:bodyPr>
          <a:lstStyle/>
          <a:p>
            <a:r>
              <a:rPr lang="ja-JP" altLang="en-US"/>
              <a:t>通信</a:t>
            </a:r>
          </a:p>
        </p:txBody>
      </p:sp>
      <p:sp>
        <p:nvSpPr>
          <p:cNvPr id="23658" name="Oval 85"/>
          <p:cNvSpPr>
            <a:spLocks noChangeArrowheads="1"/>
          </p:cNvSpPr>
          <p:nvPr/>
        </p:nvSpPr>
        <p:spPr bwMode="auto">
          <a:xfrm>
            <a:off x="2286000" y="1500188"/>
            <a:ext cx="215900" cy="2159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59" name="Oval 85"/>
          <p:cNvSpPr>
            <a:spLocks noChangeArrowheads="1"/>
          </p:cNvSpPr>
          <p:nvPr/>
        </p:nvSpPr>
        <p:spPr bwMode="auto">
          <a:xfrm>
            <a:off x="1500188" y="714375"/>
            <a:ext cx="215900" cy="2159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60" name="Oval 85"/>
          <p:cNvSpPr>
            <a:spLocks noChangeArrowheads="1"/>
          </p:cNvSpPr>
          <p:nvPr/>
        </p:nvSpPr>
        <p:spPr bwMode="auto">
          <a:xfrm>
            <a:off x="857250" y="2857500"/>
            <a:ext cx="215900" cy="215900"/>
          </a:xfrm>
          <a:prstGeom prst="ellipse">
            <a:avLst/>
          </a:prstGeom>
          <a:solidFill>
            <a:schemeClr val="bg1"/>
          </a:solidFill>
          <a:ln w="9525">
            <a:solidFill>
              <a:schemeClr val="tx1"/>
            </a:solidFill>
            <a:round/>
            <a:headEnd/>
            <a:tailEnd/>
          </a:ln>
        </p:spPr>
        <p:txBody>
          <a:bodyPr wrap="none" anchor="ctr"/>
          <a:lstStyle/>
          <a:p>
            <a:endParaRPr lang="ja-JP" altLang="en-US"/>
          </a:p>
        </p:txBody>
      </p:sp>
      <p:sp>
        <p:nvSpPr>
          <p:cNvPr id="23661" name="Oval 46"/>
          <p:cNvSpPr>
            <a:spLocks noChangeArrowheads="1"/>
          </p:cNvSpPr>
          <p:nvPr/>
        </p:nvSpPr>
        <p:spPr bwMode="auto">
          <a:xfrm>
            <a:off x="7134225" y="276225"/>
            <a:ext cx="438150" cy="438150"/>
          </a:xfrm>
          <a:prstGeom prst="ellipse">
            <a:avLst/>
          </a:prstGeom>
          <a:noFill/>
          <a:ln w="9525">
            <a:solidFill>
              <a:schemeClr val="tx1"/>
            </a:solidFill>
            <a:round/>
            <a:headEnd/>
            <a:tailEnd/>
          </a:ln>
        </p:spPr>
        <p:txBody>
          <a:bodyPr wrap="none" anchor="ctr"/>
          <a:lstStyle/>
          <a:p>
            <a:endParaRPr lang="ja-JP" altLang="en-US"/>
          </a:p>
        </p:txBody>
      </p:sp>
      <p:sp>
        <p:nvSpPr>
          <p:cNvPr id="23662" name="Text Box 47"/>
          <p:cNvSpPr txBox="1">
            <a:spLocks noChangeArrowheads="1"/>
          </p:cNvSpPr>
          <p:nvPr/>
        </p:nvSpPr>
        <p:spPr bwMode="auto">
          <a:xfrm>
            <a:off x="7572375" y="214313"/>
            <a:ext cx="1268413" cy="461962"/>
          </a:xfrm>
          <a:prstGeom prst="rect">
            <a:avLst/>
          </a:prstGeom>
          <a:noFill/>
          <a:ln w="9525">
            <a:noFill/>
            <a:miter lim="800000"/>
            <a:headEnd/>
            <a:tailEnd/>
          </a:ln>
        </p:spPr>
        <p:txBody>
          <a:bodyPr wrap="none">
            <a:spAutoFit/>
          </a:bodyPr>
          <a:lstStyle/>
          <a:p>
            <a:r>
              <a:rPr lang="ja-JP" altLang="en-US"/>
              <a:t>：符号語</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3" name="スライド番号プレースホルダ 3"/>
          <p:cNvSpPr>
            <a:spLocks noGrp="1"/>
          </p:cNvSpPr>
          <p:nvPr>
            <p:ph type="sldNum" sz="quarter" idx="12"/>
          </p:nvPr>
        </p:nvSpPr>
        <p:spPr>
          <a:noFill/>
        </p:spPr>
        <p:txBody>
          <a:bodyPr/>
          <a:lstStyle/>
          <a:p>
            <a:fld id="{19E9CCAA-1CF0-4F78-896A-BD6FFDBFBB46}" type="slidenum">
              <a:rPr lang="en-US" altLang="ja-JP" smtClean="0"/>
              <a:pPr/>
              <a:t>28</a:t>
            </a:fld>
            <a:endParaRPr lang="en-US" altLang="ja-JP" smtClean="0"/>
          </a:p>
        </p:txBody>
      </p:sp>
      <p:sp>
        <p:nvSpPr>
          <p:cNvPr id="24584" name="Text Box 2"/>
          <p:cNvSpPr txBox="1">
            <a:spLocks noChangeArrowheads="1"/>
          </p:cNvSpPr>
          <p:nvPr/>
        </p:nvSpPr>
        <p:spPr bwMode="auto">
          <a:xfrm>
            <a:off x="285750" y="357188"/>
            <a:ext cx="8410575" cy="3046412"/>
          </a:xfrm>
          <a:prstGeom prst="rect">
            <a:avLst/>
          </a:prstGeom>
          <a:noFill/>
          <a:ln w="9525">
            <a:noFill/>
            <a:miter lim="800000"/>
            <a:headEnd/>
            <a:tailEnd/>
          </a:ln>
        </p:spPr>
        <p:txBody>
          <a:bodyPr>
            <a:spAutoFit/>
          </a:bodyPr>
          <a:lstStyle/>
          <a:p>
            <a:r>
              <a:rPr lang="ja-JP" altLang="en-US"/>
              <a:t>前のスライドにおいては、</a:t>
            </a:r>
          </a:p>
          <a:p>
            <a:r>
              <a:rPr lang="ja-JP" altLang="en-US"/>
              <a:t>通信路符号は　　　　　　　　　　　　</a:t>
            </a:r>
          </a:p>
          <a:p>
            <a:endParaRPr lang="ja-JP" altLang="en-US"/>
          </a:p>
          <a:p>
            <a:endParaRPr lang="ja-JP" altLang="en-US"/>
          </a:p>
          <a:p>
            <a:r>
              <a:rPr lang="ja-JP" altLang="en-US"/>
              <a:t>である。</a:t>
            </a:r>
          </a:p>
          <a:p>
            <a:r>
              <a:rPr lang="ja-JP" altLang="en-US"/>
              <a:t>このとき符号語　　　　　　　　　　　を通信し、</a:t>
            </a:r>
            <a:endParaRPr lang="en-US" altLang="ja-JP"/>
          </a:p>
          <a:p>
            <a:r>
              <a:rPr lang="ja-JP" altLang="en-US"/>
              <a:t>誤り　　　　　　　　　　が混入されると、</a:t>
            </a:r>
            <a:endParaRPr lang="en-US" altLang="ja-JP"/>
          </a:p>
          <a:p>
            <a:r>
              <a:rPr lang="ja-JP" altLang="en-US"/>
              <a:t>　　　　　　　　　　　　　　が受信される。</a:t>
            </a:r>
          </a:p>
        </p:txBody>
      </p:sp>
      <p:graphicFrame>
        <p:nvGraphicFramePr>
          <p:cNvPr id="24578" name="Object 2"/>
          <p:cNvGraphicFramePr>
            <a:graphicFrameLocks noChangeAspect="1"/>
          </p:cNvGraphicFramePr>
          <p:nvPr/>
        </p:nvGraphicFramePr>
        <p:xfrm>
          <a:off x="2343150" y="2109788"/>
          <a:ext cx="2224088" cy="546100"/>
        </p:xfrm>
        <a:graphic>
          <a:graphicData uri="http://schemas.openxmlformats.org/presentationml/2006/ole">
            <p:oleObj spid="_x0000_s24578" name="Equation" r:id="rId3" imgW="927000" imgH="228600" progId="Equation.DSMT4">
              <p:embed/>
            </p:oleObj>
          </a:graphicData>
        </a:graphic>
      </p:graphicFrame>
      <p:graphicFrame>
        <p:nvGraphicFramePr>
          <p:cNvPr id="24579" name="Object 3"/>
          <p:cNvGraphicFramePr>
            <a:graphicFrameLocks noChangeAspect="1"/>
          </p:cNvGraphicFramePr>
          <p:nvPr/>
        </p:nvGraphicFramePr>
        <p:xfrm>
          <a:off x="500063" y="2928938"/>
          <a:ext cx="2163762" cy="546100"/>
        </p:xfrm>
        <a:graphic>
          <a:graphicData uri="http://schemas.openxmlformats.org/presentationml/2006/ole">
            <p:oleObj spid="_x0000_s24579" name="Equation" r:id="rId4" imgW="901440" imgH="228600" progId="Equation.DSMT4">
              <p:embed/>
            </p:oleObj>
          </a:graphicData>
        </a:graphic>
      </p:graphicFrame>
      <p:graphicFrame>
        <p:nvGraphicFramePr>
          <p:cNvPr id="24580" name="Object 4"/>
          <p:cNvGraphicFramePr>
            <a:graphicFrameLocks noChangeAspect="1"/>
          </p:cNvGraphicFramePr>
          <p:nvPr/>
        </p:nvGraphicFramePr>
        <p:xfrm>
          <a:off x="407988" y="1271588"/>
          <a:ext cx="7526337" cy="484187"/>
        </p:xfrm>
        <a:graphic>
          <a:graphicData uri="http://schemas.openxmlformats.org/presentationml/2006/ole">
            <p:oleObj spid="_x0000_s24580" name="Equation" r:id="rId5" imgW="3136680" imgH="203040" progId="Equation.DSMT4">
              <p:embed/>
            </p:oleObj>
          </a:graphicData>
        </a:graphic>
      </p:graphicFrame>
      <p:graphicFrame>
        <p:nvGraphicFramePr>
          <p:cNvPr id="24581" name="Object 5"/>
          <p:cNvGraphicFramePr>
            <a:graphicFrameLocks noChangeAspect="1"/>
          </p:cNvGraphicFramePr>
          <p:nvPr/>
        </p:nvGraphicFramePr>
        <p:xfrm>
          <a:off x="928688" y="2500313"/>
          <a:ext cx="1752600" cy="654050"/>
        </p:xfrm>
        <a:graphic>
          <a:graphicData uri="http://schemas.openxmlformats.org/presentationml/2006/ole">
            <p:oleObj spid="_x0000_s24581" name="Equation" r:id="rId6" imgW="609480" imgH="228600" progId="Equation.DSMT4">
              <p:embed/>
            </p:oleObj>
          </a:graphicData>
        </a:graphic>
      </p:graphicFrame>
      <p:sp>
        <p:nvSpPr>
          <p:cNvPr id="24585" name="Text Box 7"/>
          <p:cNvSpPr txBox="1">
            <a:spLocks noChangeArrowheads="1"/>
          </p:cNvSpPr>
          <p:nvPr/>
        </p:nvSpPr>
        <p:spPr bwMode="auto">
          <a:xfrm>
            <a:off x="354013" y="3571875"/>
            <a:ext cx="8836025" cy="461963"/>
          </a:xfrm>
          <a:prstGeom prst="rect">
            <a:avLst/>
          </a:prstGeom>
          <a:noFill/>
          <a:ln w="9525">
            <a:noFill/>
            <a:miter lim="800000"/>
            <a:headEnd/>
            <a:tailEnd/>
          </a:ln>
        </p:spPr>
        <p:txBody>
          <a:bodyPr wrap="none">
            <a:spAutoFit/>
          </a:bodyPr>
          <a:lstStyle/>
          <a:p>
            <a:r>
              <a:rPr lang="ja-JP" altLang="en-US"/>
              <a:t>一方、誤りに制限を加えなければ、誤りの検出、訂正はできない。</a:t>
            </a:r>
            <a:endParaRPr lang="en-US" altLang="ja-JP"/>
          </a:p>
        </p:txBody>
      </p:sp>
      <p:graphicFrame>
        <p:nvGraphicFramePr>
          <p:cNvPr id="24582" name="Object 6"/>
          <p:cNvGraphicFramePr>
            <a:graphicFrameLocks noChangeAspect="1"/>
          </p:cNvGraphicFramePr>
          <p:nvPr/>
        </p:nvGraphicFramePr>
        <p:xfrm>
          <a:off x="928688" y="4286250"/>
          <a:ext cx="3163887" cy="2290763"/>
        </p:xfrm>
        <a:graphic>
          <a:graphicData uri="http://schemas.openxmlformats.org/presentationml/2006/ole">
            <p:oleObj spid="_x0000_s24582" name="Equation" r:id="rId7" imgW="1536480" imgH="1117440" progId="Equation.DSMT4">
              <p:embed/>
            </p:oleObj>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8" name="スライド番号プレースホルダ 4"/>
          <p:cNvSpPr>
            <a:spLocks noGrp="1"/>
          </p:cNvSpPr>
          <p:nvPr>
            <p:ph type="sldNum" sz="quarter" idx="12"/>
          </p:nvPr>
        </p:nvSpPr>
        <p:spPr>
          <a:noFill/>
        </p:spPr>
        <p:txBody>
          <a:bodyPr/>
          <a:lstStyle/>
          <a:p>
            <a:fld id="{D4CD2F84-C829-4060-90FC-0F67D4C55DDF}" type="slidenum">
              <a:rPr lang="en-US" altLang="ja-JP" smtClean="0"/>
              <a:pPr/>
              <a:t>29</a:t>
            </a:fld>
            <a:endParaRPr lang="en-US" altLang="ja-JP" smtClean="0"/>
          </a:p>
        </p:txBody>
      </p:sp>
      <p:sp>
        <p:nvSpPr>
          <p:cNvPr id="25609" name="Rectangle 1026"/>
          <p:cNvSpPr>
            <a:spLocks noGrp="1" noChangeArrowheads="1"/>
          </p:cNvSpPr>
          <p:nvPr>
            <p:ph type="title"/>
          </p:nvPr>
        </p:nvSpPr>
        <p:spPr/>
        <p:txBody>
          <a:bodyPr/>
          <a:lstStyle/>
          <a:p>
            <a:pPr eaLnBrk="1" hangingPunct="1"/>
            <a:r>
              <a:rPr lang="ja-JP" altLang="en-US" smtClean="0"/>
              <a:t>誤り空間と複号領域</a:t>
            </a:r>
          </a:p>
        </p:txBody>
      </p:sp>
      <p:sp>
        <p:nvSpPr>
          <p:cNvPr id="25610" name="Oval 1033"/>
          <p:cNvSpPr>
            <a:spLocks noChangeArrowheads="1"/>
          </p:cNvSpPr>
          <p:nvPr/>
        </p:nvSpPr>
        <p:spPr bwMode="auto">
          <a:xfrm>
            <a:off x="428625" y="3786188"/>
            <a:ext cx="2690813" cy="2614612"/>
          </a:xfrm>
          <a:prstGeom prst="ellipse">
            <a:avLst/>
          </a:prstGeom>
          <a:solidFill>
            <a:schemeClr val="bg1"/>
          </a:solidFill>
          <a:ln w="38100">
            <a:solidFill>
              <a:schemeClr val="tx1"/>
            </a:solidFill>
            <a:round/>
            <a:headEnd/>
            <a:tailEnd/>
          </a:ln>
        </p:spPr>
        <p:txBody>
          <a:bodyPr wrap="none" anchor="ctr"/>
          <a:lstStyle/>
          <a:p>
            <a:endParaRPr lang="ja-JP" altLang="en-US"/>
          </a:p>
        </p:txBody>
      </p:sp>
      <p:sp>
        <p:nvSpPr>
          <p:cNvPr id="25611" name="Oval 1034"/>
          <p:cNvSpPr>
            <a:spLocks noChangeArrowheads="1"/>
          </p:cNvSpPr>
          <p:nvPr/>
        </p:nvSpPr>
        <p:spPr bwMode="auto">
          <a:xfrm>
            <a:off x="1357313" y="4857750"/>
            <a:ext cx="533400" cy="53340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25612" name="Line 1035"/>
          <p:cNvSpPr>
            <a:spLocks noChangeShapeType="1"/>
          </p:cNvSpPr>
          <p:nvPr/>
        </p:nvSpPr>
        <p:spPr bwMode="auto">
          <a:xfrm flipV="1">
            <a:off x="1714500" y="4572000"/>
            <a:ext cx="1000125" cy="485775"/>
          </a:xfrm>
          <a:prstGeom prst="line">
            <a:avLst/>
          </a:prstGeom>
          <a:noFill/>
          <a:ln w="38100">
            <a:solidFill>
              <a:schemeClr val="tx1"/>
            </a:solidFill>
            <a:round/>
            <a:headEnd/>
            <a:tailEnd type="triangle" w="med" len="med"/>
          </a:ln>
        </p:spPr>
        <p:txBody>
          <a:bodyPr/>
          <a:lstStyle/>
          <a:p>
            <a:endParaRPr lang="ja-JP" altLang="en-US"/>
          </a:p>
        </p:txBody>
      </p:sp>
      <p:graphicFrame>
        <p:nvGraphicFramePr>
          <p:cNvPr id="25602" name="Object 2"/>
          <p:cNvGraphicFramePr>
            <a:graphicFrameLocks noChangeAspect="1"/>
          </p:cNvGraphicFramePr>
          <p:nvPr/>
        </p:nvGraphicFramePr>
        <p:xfrm>
          <a:off x="1785938" y="4071938"/>
          <a:ext cx="401637" cy="654050"/>
        </p:xfrm>
        <a:graphic>
          <a:graphicData uri="http://schemas.openxmlformats.org/presentationml/2006/ole">
            <p:oleObj spid="_x0000_s25602" name="Equation" r:id="rId3" imgW="139680" imgH="228600" progId="Equation.DSMT4">
              <p:embed/>
            </p:oleObj>
          </a:graphicData>
        </a:graphic>
      </p:graphicFrame>
      <p:graphicFrame>
        <p:nvGraphicFramePr>
          <p:cNvPr id="25603" name="Object 3"/>
          <p:cNvGraphicFramePr>
            <a:graphicFrameLocks noChangeAspect="1"/>
          </p:cNvGraphicFramePr>
          <p:nvPr/>
        </p:nvGraphicFramePr>
        <p:xfrm>
          <a:off x="1143000" y="5286375"/>
          <a:ext cx="712788" cy="914400"/>
        </p:xfrm>
        <a:graphic>
          <a:graphicData uri="http://schemas.openxmlformats.org/presentationml/2006/ole">
            <p:oleObj spid="_x0000_s25603" name="Equation" r:id="rId4" imgW="177480" imgH="228600" progId="Equation.DSMT4">
              <p:embed/>
            </p:oleObj>
          </a:graphicData>
        </a:graphic>
      </p:graphicFrame>
      <p:sp>
        <p:nvSpPr>
          <p:cNvPr id="25613" name="Oval 1038"/>
          <p:cNvSpPr>
            <a:spLocks noChangeArrowheads="1"/>
          </p:cNvSpPr>
          <p:nvPr/>
        </p:nvSpPr>
        <p:spPr bwMode="auto">
          <a:xfrm>
            <a:off x="2714625" y="4286250"/>
            <a:ext cx="304800" cy="304800"/>
          </a:xfrm>
          <a:prstGeom prst="ellipse">
            <a:avLst/>
          </a:prstGeom>
          <a:solidFill>
            <a:schemeClr val="accent2"/>
          </a:solidFill>
          <a:ln w="9525">
            <a:solidFill>
              <a:schemeClr val="tx1"/>
            </a:solidFill>
            <a:round/>
            <a:headEnd/>
            <a:tailEnd/>
          </a:ln>
        </p:spPr>
        <p:txBody>
          <a:bodyPr wrap="none" anchor="ctr"/>
          <a:lstStyle/>
          <a:p>
            <a:endParaRPr lang="ja-JP" altLang="en-US"/>
          </a:p>
        </p:txBody>
      </p:sp>
      <p:graphicFrame>
        <p:nvGraphicFramePr>
          <p:cNvPr id="25604" name="Object 6"/>
          <p:cNvGraphicFramePr>
            <a:graphicFrameLocks noChangeAspect="1"/>
          </p:cNvGraphicFramePr>
          <p:nvPr/>
        </p:nvGraphicFramePr>
        <p:xfrm>
          <a:off x="500063" y="2500313"/>
          <a:ext cx="5643562" cy="733425"/>
        </p:xfrm>
        <a:graphic>
          <a:graphicData uri="http://schemas.openxmlformats.org/presentationml/2006/ole">
            <p:oleObj spid="_x0000_s25604" name="Equation" r:id="rId5" imgW="2145960" imgH="279360" progId="Equation.DSMT4">
              <p:embed/>
            </p:oleObj>
          </a:graphicData>
        </a:graphic>
      </p:graphicFrame>
      <p:sp>
        <p:nvSpPr>
          <p:cNvPr id="25614" name="AutoShape 1044"/>
          <p:cNvSpPr>
            <a:spLocks noChangeArrowheads="1"/>
          </p:cNvSpPr>
          <p:nvPr/>
        </p:nvSpPr>
        <p:spPr bwMode="auto">
          <a:xfrm>
            <a:off x="5429250" y="5429250"/>
            <a:ext cx="3357563" cy="1143000"/>
          </a:xfrm>
          <a:prstGeom prst="wedgeRoundRectCallout">
            <a:avLst>
              <a:gd name="adj1" fmla="val -69606"/>
              <a:gd name="adj2" fmla="val -4650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5615" name="Text Box 1045"/>
          <p:cNvSpPr txBox="1">
            <a:spLocks noChangeArrowheads="1"/>
          </p:cNvSpPr>
          <p:nvPr/>
        </p:nvSpPr>
        <p:spPr bwMode="auto">
          <a:xfrm>
            <a:off x="5643563" y="5429250"/>
            <a:ext cx="3071812" cy="1200150"/>
          </a:xfrm>
          <a:prstGeom prst="rect">
            <a:avLst/>
          </a:prstGeom>
          <a:noFill/>
          <a:ln w="9525">
            <a:noFill/>
            <a:miter lim="800000"/>
            <a:headEnd/>
            <a:tailEnd/>
          </a:ln>
        </p:spPr>
        <p:txBody>
          <a:bodyPr>
            <a:spAutoFit/>
          </a:bodyPr>
          <a:lstStyle/>
          <a:p>
            <a:r>
              <a:rPr lang="ja-JP" altLang="en-US"/>
              <a:t>０ベクトルからのハミング距離を考えると便利なことが多い。</a:t>
            </a:r>
          </a:p>
        </p:txBody>
      </p:sp>
      <p:graphicFrame>
        <p:nvGraphicFramePr>
          <p:cNvPr id="25605" name="Object 17"/>
          <p:cNvGraphicFramePr>
            <a:graphicFrameLocks noChangeAspect="1"/>
          </p:cNvGraphicFramePr>
          <p:nvPr/>
        </p:nvGraphicFramePr>
        <p:xfrm>
          <a:off x="3357563" y="3571875"/>
          <a:ext cx="4572000" cy="1852613"/>
        </p:xfrm>
        <a:graphic>
          <a:graphicData uri="http://schemas.openxmlformats.org/presentationml/2006/ole">
            <p:oleObj spid="_x0000_s25605" name="Equation" r:id="rId6" imgW="1688760" imgH="685800" progId="Equation.DSMT4">
              <p:embed/>
            </p:oleObj>
          </a:graphicData>
        </a:graphic>
      </p:graphicFrame>
      <p:graphicFrame>
        <p:nvGraphicFramePr>
          <p:cNvPr id="25606" name="Object 4"/>
          <p:cNvGraphicFramePr>
            <a:graphicFrameLocks noChangeAspect="1"/>
          </p:cNvGraphicFramePr>
          <p:nvPr/>
        </p:nvGraphicFramePr>
        <p:xfrm>
          <a:off x="571500" y="1500188"/>
          <a:ext cx="6357938" cy="620712"/>
        </p:xfrm>
        <a:graphic>
          <a:graphicData uri="http://schemas.openxmlformats.org/presentationml/2006/ole">
            <p:oleObj spid="_x0000_s25606" name="Equation" r:id="rId7" imgW="2590560" imgH="253800" progId="Equation.DSMT4">
              <p:embed/>
            </p:oleObj>
          </a:graphicData>
        </a:graphic>
      </p:graphicFrame>
      <p:sp>
        <p:nvSpPr>
          <p:cNvPr id="25616" name="Text Box 4"/>
          <p:cNvSpPr txBox="1">
            <a:spLocks noChangeArrowheads="1"/>
          </p:cNvSpPr>
          <p:nvPr/>
        </p:nvSpPr>
        <p:spPr bwMode="auto">
          <a:xfrm>
            <a:off x="571500" y="1071563"/>
            <a:ext cx="8093075" cy="1570037"/>
          </a:xfrm>
          <a:prstGeom prst="rect">
            <a:avLst/>
          </a:prstGeom>
          <a:noFill/>
          <a:ln w="9525">
            <a:noFill/>
            <a:miter lim="800000"/>
            <a:headEnd/>
            <a:tailEnd/>
          </a:ln>
        </p:spPr>
        <p:txBody>
          <a:bodyPr>
            <a:spAutoFit/>
          </a:bodyPr>
          <a:lstStyle/>
          <a:p>
            <a:r>
              <a:rPr lang="ja-JP" altLang="en-US" b="0"/>
              <a:t>混入される可能性のある誤りベクトルの集合を</a:t>
            </a:r>
            <a:r>
              <a:rPr lang="ja-JP" altLang="en-US" b="0">
                <a:solidFill>
                  <a:srgbClr val="C00000"/>
                </a:solidFill>
              </a:rPr>
              <a:t>誤り空間</a:t>
            </a:r>
            <a:r>
              <a:rPr lang="ja-JP" altLang="en-US" b="0"/>
              <a:t>といい、</a:t>
            </a:r>
            <a:endParaRPr lang="en-US" altLang="ja-JP" b="0"/>
          </a:p>
          <a:p>
            <a:endParaRPr lang="en-US" altLang="ja-JP" b="0"/>
          </a:p>
          <a:p>
            <a:endParaRPr lang="en-US" altLang="ja-JP" b="0"/>
          </a:p>
          <a:p>
            <a:r>
              <a:rPr lang="ja-JP" altLang="en-US" b="0"/>
              <a:t>で表わす。また、次式で表わされる空間を</a:t>
            </a:r>
            <a:r>
              <a:rPr lang="ja-JP" altLang="en-US" b="0">
                <a:solidFill>
                  <a:srgbClr val="C00000"/>
                </a:solidFill>
              </a:rPr>
              <a:t>複号領域</a:t>
            </a:r>
            <a:r>
              <a:rPr lang="ja-JP" altLang="en-US" b="0"/>
              <a:t>という。</a:t>
            </a:r>
          </a:p>
        </p:txBody>
      </p:sp>
      <p:sp>
        <p:nvSpPr>
          <p:cNvPr id="25617" name="AutoShape 5"/>
          <p:cNvSpPr>
            <a:spLocks noChangeArrowheads="1"/>
          </p:cNvSpPr>
          <p:nvPr/>
        </p:nvSpPr>
        <p:spPr bwMode="auto">
          <a:xfrm>
            <a:off x="428625" y="857250"/>
            <a:ext cx="8382000" cy="2428875"/>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25618" name="Text Box 6"/>
          <p:cNvSpPr txBox="1">
            <a:spLocks noChangeArrowheads="1"/>
          </p:cNvSpPr>
          <p:nvPr/>
        </p:nvSpPr>
        <p:spPr bwMode="auto">
          <a:xfrm>
            <a:off x="1071563" y="571500"/>
            <a:ext cx="3727450" cy="461963"/>
          </a:xfrm>
          <a:prstGeom prst="rect">
            <a:avLst/>
          </a:prstGeom>
          <a:solidFill>
            <a:schemeClr val="bg1"/>
          </a:solidFill>
          <a:ln w="9525">
            <a:noFill/>
            <a:miter lim="800000"/>
            <a:headEnd/>
            <a:tailEnd/>
          </a:ln>
        </p:spPr>
        <p:txBody>
          <a:bodyPr wrap="none">
            <a:spAutoFit/>
          </a:bodyPr>
          <a:lstStyle/>
          <a:p>
            <a:r>
              <a:rPr lang="ja-JP" altLang="en-US" b="0">
                <a:solidFill>
                  <a:srgbClr val="003300"/>
                </a:solidFill>
              </a:rPr>
              <a:t>（定義）誤り空間と複号領域</a:t>
            </a:r>
          </a:p>
        </p:txBody>
      </p:sp>
      <p:sp>
        <p:nvSpPr>
          <p:cNvPr id="25619" name="AutoShape 1040"/>
          <p:cNvSpPr>
            <a:spLocks noChangeArrowheads="1"/>
          </p:cNvSpPr>
          <p:nvPr/>
        </p:nvSpPr>
        <p:spPr bwMode="auto">
          <a:xfrm>
            <a:off x="6429375" y="2714625"/>
            <a:ext cx="2714625" cy="857250"/>
          </a:xfrm>
          <a:prstGeom prst="wedgeRoundRectCallout">
            <a:avLst>
              <a:gd name="adj1" fmla="val -62338"/>
              <a:gd name="adj2" fmla="val -27755"/>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5620" name="Text Box 1041"/>
          <p:cNvSpPr txBox="1">
            <a:spLocks noChangeArrowheads="1"/>
          </p:cNvSpPr>
          <p:nvPr/>
        </p:nvSpPr>
        <p:spPr bwMode="auto">
          <a:xfrm>
            <a:off x="8026400" y="2857500"/>
            <a:ext cx="1117600" cy="461963"/>
          </a:xfrm>
          <a:prstGeom prst="rect">
            <a:avLst/>
          </a:prstGeom>
          <a:noFill/>
          <a:ln w="9525">
            <a:noFill/>
            <a:miter lim="800000"/>
            <a:headEnd/>
            <a:tailEnd/>
          </a:ln>
        </p:spPr>
        <p:txBody>
          <a:bodyPr>
            <a:spAutoFit/>
          </a:bodyPr>
          <a:lstStyle/>
          <a:p>
            <a:r>
              <a:rPr lang="ja-JP" altLang="en-US"/>
              <a:t>は省略</a:t>
            </a:r>
          </a:p>
        </p:txBody>
      </p:sp>
      <p:graphicFrame>
        <p:nvGraphicFramePr>
          <p:cNvPr id="25607" name="Object 5"/>
          <p:cNvGraphicFramePr>
            <a:graphicFrameLocks noChangeAspect="1"/>
          </p:cNvGraphicFramePr>
          <p:nvPr/>
        </p:nvGraphicFramePr>
        <p:xfrm>
          <a:off x="6643688" y="2857500"/>
          <a:ext cx="1357312" cy="528638"/>
        </p:xfrm>
        <a:graphic>
          <a:graphicData uri="http://schemas.openxmlformats.org/presentationml/2006/ole">
            <p:oleObj spid="_x0000_s25607" name="Equation" r:id="rId8" imgW="520560" imgH="203040" progId="Equation.DSMT4">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番号プレースホルダ 4"/>
          <p:cNvSpPr>
            <a:spLocks noGrp="1"/>
          </p:cNvSpPr>
          <p:nvPr>
            <p:ph type="sldNum" sz="quarter" idx="12"/>
          </p:nvPr>
        </p:nvSpPr>
        <p:spPr>
          <a:noFill/>
        </p:spPr>
        <p:txBody>
          <a:bodyPr/>
          <a:lstStyle/>
          <a:p>
            <a:fld id="{98346DA3-9F99-46CD-B7F1-F7E29C619DB1}" type="slidenum">
              <a:rPr lang="en-US" altLang="ja-JP" smtClean="0"/>
              <a:pPr/>
              <a:t>3</a:t>
            </a:fld>
            <a:endParaRPr lang="en-US" altLang="ja-JP" smtClean="0"/>
          </a:p>
        </p:txBody>
      </p:sp>
      <p:sp>
        <p:nvSpPr>
          <p:cNvPr id="35843" name="Rectangle 2"/>
          <p:cNvSpPr>
            <a:spLocks noGrp="1" noChangeArrowheads="1"/>
          </p:cNvSpPr>
          <p:nvPr>
            <p:ph type="title"/>
          </p:nvPr>
        </p:nvSpPr>
        <p:spPr>
          <a:xfrm>
            <a:off x="0" y="2438400"/>
            <a:ext cx="9144000" cy="1776413"/>
          </a:xfrm>
        </p:spPr>
        <p:txBody>
          <a:bodyPr/>
          <a:lstStyle/>
          <a:p>
            <a:pPr algn="ctr" eaLnBrk="1" hangingPunct="1"/>
            <a:r>
              <a:rPr lang="ja-JP" altLang="en-US" smtClean="0"/>
              <a:t>準備：符号の空間的取扱い</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5" name="スライド番号プレースホルダ 4"/>
          <p:cNvSpPr>
            <a:spLocks noGrp="1"/>
          </p:cNvSpPr>
          <p:nvPr>
            <p:ph type="sldNum" sz="quarter" idx="12"/>
          </p:nvPr>
        </p:nvSpPr>
        <p:spPr>
          <a:xfrm>
            <a:off x="6810375" y="6248400"/>
            <a:ext cx="1905000" cy="457200"/>
          </a:xfrm>
          <a:noFill/>
        </p:spPr>
        <p:txBody>
          <a:bodyPr/>
          <a:lstStyle/>
          <a:p>
            <a:fld id="{98216865-DDFD-4A35-A08D-0424E16E51EA}" type="slidenum">
              <a:rPr lang="en-US" altLang="ja-JP" smtClean="0"/>
              <a:pPr/>
              <a:t>30</a:t>
            </a:fld>
            <a:endParaRPr lang="en-US" altLang="ja-JP" smtClean="0"/>
          </a:p>
        </p:txBody>
      </p:sp>
      <p:sp>
        <p:nvSpPr>
          <p:cNvPr id="26636" name="Rectangle 2"/>
          <p:cNvSpPr>
            <a:spLocks noGrp="1" noChangeArrowheads="1"/>
          </p:cNvSpPr>
          <p:nvPr>
            <p:ph type="title"/>
          </p:nvPr>
        </p:nvSpPr>
        <p:spPr/>
        <p:txBody>
          <a:bodyPr/>
          <a:lstStyle/>
          <a:p>
            <a:pPr eaLnBrk="1" hangingPunct="1"/>
            <a:r>
              <a:rPr lang="ja-JP" altLang="en-US" smtClean="0"/>
              <a:t>誤り空間と複号領域例</a:t>
            </a:r>
          </a:p>
        </p:txBody>
      </p:sp>
      <p:sp>
        <p:nvSpPr>
          <p:cNvPr id="26637" name="Text Box 3"/>
          <p:cNvSpPr txBox="1">
            <a:spLocks noChangeArrowheads="1"/>
          </p:cNvSpPr>
          <p:nvPr/>
        </p:nvSpPr>
        <p:spPr bwMode="auto">
          <a:xfrm>
            <a:off x="428625" y="714375"/>
            <a:ext cx="8501063" cy="2308225"/>
          </a:xfrm>
          <a:prstGeom prst="rect">
            <a:avLst/>
          </a:prstGeom>
          <a:noFill/>
          <a:ln w="9525">
            <a:noFill/>
            <a:miter lim="800000"/>
            <a:headEnd/>
            <a:tailEnd/>
          </a:ln>
        </p:spPr>
        <p:txBody>
          <a:bodyPr>
            <a:spAutoFit/>
          </a:bodyPr>
          <a:lstStyle/>
          <a:p>
            <a:r>
              <a:rPr lang="ja-JP" altLang="en-US"/>
              <a:t>符号　　　　　　　　　　　　　　　　　　　　　　を通信する際に、１ビットまで誤りが起こるとする。すなわち、</a:t>
            </a:r>
          </a:p>
          <a:p>
            <a:endParaRPr lang="ja-JP" altLang="en-US"/>
          </a:p>
          <a:p>
            <a:endParaRPr lang="en-US" altLang="ja-JP"/>
          </a:p>
          <a:p>
            <a:r>
              <a:rPr lang="ja-JP" altLang="en-US"/>
              <a:t>とする。このとき、誤り空間　　　　および、各符号語の複号領域</a:t>
            </a:r>
            <a:endParaRPr lang="en-US" altLang="ja-JP"/>
          </a:p>
          <a:p>
            <a:r>
              <a:rPr lang="ja-JP" altLang="en-US"/>
              <a:t>　　　　を求めよ。</a:t>
            </a:r>
            <a:endParaRPr lang="en-US" altLang="ja-JP"/>
          </a:p>
        </p:txBody>
      </p:sp>
      <p:graphicFrame>
        <p:nvGraphicFramePr>
          <p:cNvPr id="26626" name="Object 2"/>
          <p:cNvGraphicFramePr>
            <a:graphicFrameLocks noChangeAspect="1"/>
          </p:cNvGraphicFramePr>
          <p:nvPr/>
        </p:nvGraphicFramePr>
        <p:xfrm>
          <a:off x="1555750" y="1428750"/>
          <a:ext cx="2032000" cy="663575"/>
        </p:xfrm>
        <a:graphic>
          <a:graphicData uri="http://schemas.openxmlformats.org/presentationml/2006/ole">
            <p:oleObj spid="_x0000_s26626" name="Equation" r:id="rId3" imgW="698400" imgH="228600" progId="Equation.DSMT4">
              <p:embed/>
            </p:oleObj>
          </a:graphicData>
        </a:graphic>
      </p:graphicFrame>
      <p:sp>
        <p:nvSpPr>
          <p:cNvPr id="26638" name="Text Box 7"/>
          <p:cNvSpPr txBox="1">
            <a:spLocks noChangeArrowheads="1"/>
          </p:cNvSpPr>
          <p:nvPr/>
        </p:nvSpPr>
        <p:spPr bwMode="auto">
          <a:xfrm>
            <a:off x="71438" y="3643313"/>
            <a:ext cx="1498600" cy="461962"/>
          </a:xfrm>
          <a:prstGeom prst="rect">
            <a:avLst/>
          </a:prstGeom>
          <a:noFill/>
          <a:ln w="9525">
            <a:noFill/>
            <a:miter lim="800000"/>
            <a:headEnd/>
            <a:tailEnd/>
          </a:ln>
        </p:spPr>
        <p:txBody>
          <a:bodyPr wrap="none">
            <a:spAutoFit/>
          </a:bodyPr>
          <a:lstStyle/>
          <a:p>
            <a:r>
              <a:rPr lang="ja-JP" altLang="en-US"/>
              <a:t>誤り空間：</a:t>
            </a:r>
          </a:p>
        </p:txBody>
      </p:sp>
      <p:graphicFrame>
        <p:nvGraphicFramePr>
          <p:cNvPr id="26627" name="Object 4"/>
          <p:cNvGraphicFramePr>
            <a:graphicFrameLocks noChangeAspect="1"/>
          </p:cNvGraphicFramePr>
          <p:nvPr/>
        </p:nvGraphicFramePr>
        <p:xfrm>
          <a:off x="4071938" y="2071688"/>
          <a:ext cx="557212" cy="554037"/>
        </p:xfrm>
        <a:graphic>
          <a:graphicData uri="http://schemas.openxmlformats.org/presentationml/2006/ole">
            <p:oleObj spid="_x0000_s26627" name="Equation" r:id="rId4" imgW="164880" imgH="164880" progId="Equation.DSMT4">
              <p:embed/>
            </p:oleObj>
          </a:graphicData>
        </a:graphic>
      </p:graphicFrame>
      <p:graphicFrame>
        <p:nvGraphicFramePr>
          <p:cNvPr id="26628" name="Object 5"/>
          <p:cNvGraphicFramePr>
            <a:graphicFrameLocks noChangeAspect="1"/>
          </p:cNvGraphicFramePr>
          <p:nvPr/>
        </p:nvGraphicFramePr>
        <p:xfrm>
          <a:off x="642938" y="2500313"/>
          <a:ext cx="571500" cy="682625"/>
        </p:xfrm>
        <a:graphic>
          <a:graphicData uri="http://schemas.openxmlformats.org/presentationml/2006/ole">
            <p:oleObj spid="_x0000_s26628" name="Equation" r:id="rId5" imgW="190440" imgH="228600" progId="Equation.DSMT4">
              <p:embed/>
            </p:oleObj>
          </a:graphicData>
        </a:graphic>
      </p:graphicFrame>
      <p:sp>
        <p:nvSpPr>
          <p:cNvPr id="26639" name="Text Box 12"/>
          <p:cNvSpPr txBox="1">
            <a:spLocks noChangeArrowheads="1"/>
          </p:cNvSpPr>
          <p:nvPr/>
        </p:nvSpPr>
        <p:spPr bwMode="auto">
          <a:xfrm>
            <a:off x="71438" y="4143375"/>
            <a:ext cx="4867275" cy="461963"/>
          </a:xfrm>
          <a:prstGeom prst="rect">
            <a:avLst/>
          </a:prstGeom>
          <a:noFill/>
          <a:ln w="9525">
            <a:noFill/>
            <a:miter lim="800000"/>
            <a:headEnd/>
            <a:tailEnd/>
          </a:ln>
        </p:spPr>
        <p:txBody>
          <a:bodyPr wrap="none">
            <a:spAutoFit/>
          </a:bodyPr>
          <a:lstStyle/>
          <a:p>
            <a:r>
              <a:rPr lang="ja-JP" altLang="en-US"/>
              <a:t>符号語　　　　　　　　　　の複号領域：</a:t>
            </a:r>
          </a:p>
        </p:txBody>
      </p:sp>
      <p:graphicFrame>
        <p:nvGraphicFramePr>
          <p:cNvPr id="26629" name="Object 15"/>
          <p:cNvGraphicFramePr>
            <a:graphicFrameLocks noChangeAspect="1"/>
          </p:cNvGraphicFramePr>
          <p:nvPr/>
        </p:nvGraphicFramePr>
        <p:xfrm>
          <a:off x="1214438" y="642938"/>
          <a:ext cx="4237037" cy="606425"/>
        </p:xfrm>
        <a:graphic>
          <a:graphicData uri="http://schemas.openxmlformats.org/presentationml/2006/ole">
            <p:oleObj spid="_x0000_s26629" name="Equation" r:id="rId6" imgW="1765080" imgH="253800" progId="Equation.DSMT4">
              <p:embed/>
            </p:oleObj>
          </a:graphicData>
        </a:graphic>
      </p:graphicFrame>
      <p:graphicFrame>
        <p:nvGraphicFramePr>
          <p:cNvPr id="26630" name="Object 16"/>
          <p:cNvGraphicFramePr>
            <a:graphicFrameLocks noChangeAspect="1"/>
          </p:cNvGraphicFramePr>
          <p:nvPr/>
        </p:nvGraphicFramePr>
        <p:xfrm>
          <a:off x="1500188" y="3500438"/>
          <a:ext cx="6715125" cy="790575"/>
        </p:xfrm>
        <a:graphic>
          <a:graphicData uri="http://schemas.openxmlformats.org/presentationml/2006/ole">
            <p:oleObj spid="_x0000_s26630" name="Equation" r:id="rId7" imgW="2145960" imgH="253800" progId="Equation.DSMT4">
              <p:embed/>
            </p:oleObj>
          </a:graphicData>
        </a:graphic>
      </p:graphicFrame>
      <p:graphicFrame>
        <p:nvGraphicFramePr>
          <p:cNvPr id="26631" name="Object 17"/>
          <p:cNvGraphicFramePr>
            <a:graphicFrameLocks noChangeAspect="1"/>
          </p:cNvGraphicFramePr>
          <p:nvPr/>
        </p:nvGraphicFramePr>
        <p:xfrm>
          <a:off x="1214438" y="4071938"/>
          <a:ext cx="1524000" cy="544512"/>
        </p:xfrm>
        <a:graphic>
          <a:graphicData uri="http://schemas.openxmlformats.org/presentationml/2006/ole">
            <p:oleObj spid="_x0000_s26631" name="Equation" r:id="rId8" imgW="634680" imgH="228600" progId="Equation.DSMT4">
              <p:embed/>
            </p:oleObj>
          </a:graphicData>
        </a:graphic>
      </p:graphicFrame>
      <p:graphicFrame>
        <p:nvGraphicFramePr>
          <p:cNvPr id="26632" name="Object 18"/>
          <p:cNvGraphicFramePr>
            <a:graphicFrameLocks noChangeAspect="1"/>
          </p:cNvGraphicFramePr>
          <p:nvPr/>
        </p:nvGraphicFramePr>
        <p:xfrm>
          <a:off x="857250" y="4714875"/>
          <a:ext cx="6219825" cy="733425"/>
        </p:xfrm>
        <a:graphic>
          <a:graphicData uri="http://schemas.openxmlformats.org/presentationml/2006/ole">
            <p:oleObj spid="_x0000_s26632" name="Equation" r:id="rId9" imgW="2145960" imgH="253800" progId="Equation.DSMT4">
              <p:embed/>
            </p:oleObj>
          </a:graphicData>
        </a:graphic>
      </p:graphicFrame>
      <p:sp>
        <p:nvSpPr>
          <p:cNvPr id="26640" name="Text Box 7"/>
          <p:cNvSpPr txBox="1">
            <a:spLocks noChangeArrowheads="1"/>
          </p:cNvSpPr>
          <p:nvPr/>
        </p:nvSpPr>
        <p:spPr bwMode="auto">
          <a:xfrm>
            <a:off x="0" y="3000375"/>
            <a:ext cx="1268413" cy="461963"/>
          </a:xfrm>
          <a:prstGeom prst="rect">
            <a:avLst/>
          </a:prstGeom>
          <a:noFill/>
          <a:ln w="9525">
            <a:noFill/>
            <a:miter lim="800000"/>
            <a:headEnd/>
            <a:tailEnd/>
          </a:ln>
        </p:spPr>
        <p:txBody>
          <a:bodyPr wrap="none">
            <a:spAutoFit/>
          </a:bodyPr>
          <a:lstStyle/>
          <a:p>
            <a:r>
              <a:rPr lang="ja-JP" altLang="en-US"/>
              <a:t>解答例）</a:t>
            </a:r>
          </a:p>
        </p:txBody>
      </p:sp>
      <p:sp>
        <p:nvSpPr>
          <p:cNvPr id="26641" name="Text Box 12"/>
          <p:cNvSpPr txBox="1">
            <a:spLocks noChangeArrowheads="1"/>
          </p:cNvSpPr>
          <p:nvPr/>
        </p:nvSpPr>
        <p:spPr bwMode="auto">
          <a:xfrm>
            <a:off x="0" y="5338763"/>
            <a:ext cx="4867275" cy="461962"/>
          </a:xfrm>
          <a:prstGeom prst="rect">
            <a:avLst/>
          </a:prstGeom>
          <a:noFill/>
          <a:ln w="9525">
            <a:noFill/>
            <a:miter lim="800000"/>
            <a:headEnd/>
            <a:tailEnd/>
          </a:ln>
        </p:spPr>
        <p:txBody>
          <a:bodyPr wrap="none">
            <a:spAutoFit/>
          </a:bodyPr>
          <a:lstStyle/>
          <a:p>
            <a:r>
              <a:rPr lang="ja-JP" altLang="en-US"/>
              <a:t>符号語　　　　　　　　　　の複号領域：</a:t>
            </a:r>
          </a:p>
        </p:txBody>
      </p:sp>
      <p:graphicFrame>
        <p:nvGraphicFramePr>
          <p:cNvPr id="26633" name="Object 20"/>
          <p:cNvGraphicFramePr>
            <a:graphicFrameLocks noChangeAspect="1"/>
          </p:cNvGraphicFramePr>
          <p:nvPr/>
        </p:nvGraphicFramePr>
        <p:xfrm>
          <a:off x="1112838" y="5267325"/>
          <a:ext cx="1584325" cy="544513"/>
        </p:xfrm>
        <a:graphic>
          <a:graphicData uri="http://schemas.openxmlformats.org/presentationml/2006/ole">
            <p:oleObj spid="_x0000_s26633" name="Equation" r:id="rId10" imgW="660240" imgH="228600" progId="Equation.DSMT4">
              <p:embed/>
            </p:oleObj>
          </a:graphicData>
        </a:graphic>
      </p:graphicFrame>
      <p:graphicFrame>
        <p:nvGraphicFramePr>
          <p:cNvPr id="26634" name="Object 21"/>
          <p:cNvGraphicFramePr>
            <a:graphicFrameLocks noChangeAspect="1"/>
          </p:cNvGraphicFramePr>
          <p:nvPr/>
        </p:nvGraphicFramePr>
        <p:xfrm>
          <a:off x="749300" y="5857875"/>
          <a:ext cx="6292850" cy="733425"/>
        </p:xfrm>
        <a:graphic>
          <a:graphicData uri="http://schemas.openxmlformats.org/presentationml/2006/ole">
            <p:oleObj spid="_x0000_s26634" name="Equation" r:id="rId11" imgW="2171520" imgH="253800" progId="Equation.DSMT4">
              <p:embed/>
            </p:oleObj>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タイトル 1"/>
          <p:cNvSpPr>
            <a:spLocks noGrp="1"/>
          </p:cNvSpPr>
          <p:nvPr>
            <p:ph type="title"/>
          </p:nvPr>
        </p:nvSpPr>
        <p:spPr/>
        <p:txBody>
          <a:bodyPr/>
          <a:lstStyle/>
          <a:p>
            <a:r>
              <a:rPr lang="ja-JP" altLang="en-US" smtClean="0"/>
              <a:t>練習</a:t>
            </a:r>
          </a:p>
        </p:txBody>
      </p:sp>
      <p:sp>
        <p:nvSpPr>
          <p:cNvPr id="27655" name="スライド番号プレースホルダ 2"/>
          <p:cNvSpPr>
            <a:spLocks noGrp="1"/>
          </p:cNvSpPr>
          <p:nvPr>
            <p:ph type="sldNum" sz="quarter" idx="12"/>
          </p:nvPr>
        </p:nvSpPr>
        <p:spPr>
          <a:noFill/>
        </p:spPr>
        <p:txBody>
          <a:bodyPr/>
          <a:lstStyle/>
          <a:p>
            <a:fld id="{4DC80776-CA5F-4D3A-A12D-F98463500E43}" type="slidenum">
              <a:rPr lang="en-US" altLang="ja-JP" smtClean="0"/>
              <a:pPr/>
              <a:t>31</a:t>
            </a:fld>
            <a:endParaRPr lang="en-US" altLang="ja-JP" smtClean="0"/>
          </a:p>
        </p:txBody>
      </p:sp>
      <p:sp>
        <p:nvSpPr>
          <p:cNvPr id="27656" name="Text Box 3"/>
          <p:cNvSpPr txBox="1">
            <a:spLocks noChangeArrowheads="1"/>
          </p:cNvSpPr>
          <p:nvPr/>
        </p:nvSpPr>
        <p:spPr bwMode="auto">
          <a:xfrm>
            <a:off x="357188" y="714375"/>
            <a:ext cx="8501062" cy="2308225"/>
          </a:xfrm>
          <a:prstGeom prst="rect">
            <a:avLst/>
          </a:prstGeom>
          <a:noFill/>
          <a:ln w="9525">
            <a:noFill/>
            <a:miter lim="800000"/>
            <a:headEnd/>
            <a:tailEnd/>
          </a:ln>
        </p:spPr>
        <p:txBody>
          <a:bodyPr>
            <a:spAutoFit/>
          </a:bodyPr>
          <a:lstStyle/>
          <a:p>
            <a:r>
              <a:rPr lang="ja-JP" altLang="en-US"/>
              <a:t>符号　　　　　　　　　　　　　　　　　　　　　　を通信する際に、１ビットまで誤りが起こるとする。すなわち、</a:t>
            </a:r>
          </a:p>
          <a:p>
            <a:endParaRPr lang="ja-JP" altLang="en-US"/>
          </a:p>
          <a:p>
            <a:endParaRPr lang="en-US" altLang="ja-JP"/>
          </a:p>
          <a:p>
            <a:r>
              <a:rPr lang="ja-JP" altLang="en-US"/>
              <a:t>とする。このとき、誤り空間　　　　および、各符号語の複号領域</a:t>
            </a:r>
            <a:endParaRPr lang="en-US" altLang="ja-JP"/>
          </a:p>
          <a:p>
            <a:r>
              <a:rPr lang="ja-JP" altLang="en-US"/>
              <a:t>　　　　を求めよ。</a:t>
            </a:r>
            <a:endParaRPr lang="en-US" altLang="ja-JP"/>
          </a:p>
        </p:txBody>
      </p:sp>
      <p:graphicFrame>
        <p:nvGraphicFramePr>
          <p:cNvPr id="27650" name="Object 2"/>
          <p:cNvGraphicFramePr>
            <a:graphicFrameLocks noChangeAspect="1"/>
          </p:cNvGraphicFramePr>
          <p:nvPr/>
        </p:nvGraphicFramePr>
        <p:xfrm>
          <a:off x="2000250" y="1500188"/>
          <a:ext cx="2143125" cy="663575"/>
        </p:xfrm>
        <a:graphic>
          <a:graphicData uri="http://schemas.openxmlformats.org/presentationml/2006/ole">
            <p:oleObj spid="_x0000_s27650" name="Equation" r:id="rId3" imgW="736560" imgH="228600" progId="Equation.DSMT4">
              <p:embed/>
            </p:oleObj>
          </a:graphicData>
        </a:graphic>
      </p:graphicFrame>
      <p:graphicFrame>
        <p:nvGraphicFramePr>
          <p:cNvPr id="27651" name="Object 4"/>
          <p:cNvGraphicFramePr>
            <a:graphicFrameLocks noChangeAspect="1"/>
          </p:cNvGraphicFramePr>
          <p:nvPr/>
        </p:nvGraphicFramePr>
        <p:xfrm>
          <a:off x="4000500" y="2143125"/>
          <a:ext cx="557213" cy="554038"/>
        </p:xfrm>
        <a:graphic>
          <a:graphicData uri="http://schemas.openxmlformats.org/presentationml/2006/ole">
            <p:oleObj spid="_x0000_s27651" name="Equation" r:id="rId4" imgW="164880" imgH="164880" progId="Equation.DSMT4">
              <p:embed/>
            </p:oleObj>
          </a:graphicData>
        </a:graphic>
      </p:graphicFrame>
      <p:graphicFrame>
        <p:nvGraphicFramePr>
          <p:cNvPr id="27652" name="Object 5"/>
          <p:cNvGraphicFramePr>
            <a:graphicFrameLocks noChangeAspect="1"/>
          </p:cNvGraphicFramePr>
          <p:nvPr/>
        </p:nvGraphicFramePr>
        <p:xfrm>
          <a:off x="571500" y="2428875"/>
          <a:ext cx="571500" cy="682625"/>
        </p:xfrm>
        <a:graphic>
          <a:graphicData uri="http://schemas.openxmlformats.org/presentationml/2006/ole">
            <p:oleObj spid="_x0000_s27652" name="Equation" r:id="rId5" imgW="190440" imgH="228600" progId="Equation.DSMT4">
              <p:embed/>
            </p:oleObj>
          </a:graphicData>
        </a:graphic>
      </p:graphicFrame>
      <p:graphicFrame>
        <p:nvGraphicFramePr>
          <p:cNvPr id="27653" name="Object 5"/>
          <p:cNvGraphicFramePr>
            <a:graphicFrameLocks noChangeAspect="1"/>
          </p:cNvGraphicFramePr>
          <p:nvPr/>
        </p:nvGraphicFramePr>
        <p:xfrm>
          <a:off x="1143000" y="571500"/>
          <a:ext cx="4237038" cy="606425"/>
        </p:xfrm>
        <a:graphic>
          <a:graphicData uri="http://schemas.openxmlformats.org/presentationml/2006/ole">
            <p:oleObj spid="_x0000_s27653" name="Equation" r:id="rId6" imgW="1765080" imgH="253800" progId="Equation.DSMT4">
              <p:embed/>
            </p:oleObj>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95" name="スライド番号プレースホルダ 4"/>
          <p:cNvSpPr>
            <a:spLocks noGrp="1"/>
          </p:cNvSpPr>
          <p:nvPr>
            <p:ph type="sldNum" sz="quarter" idx="12"/>
          </p:nvPr>
        </p:nvSpPr>
        <p:spPr>
          <a:xfrm>
            <a:off x="6786563" y="5929313"/>
            <a:ext cx="1905000" cy="457200"/>
          </a:xfrm>
          <a:noFill/>
        </p:spPr>
        <p:txBody>
          <a:bodyPr/>
          <a:lstStyle/>
          <a:p>
            <a:fld id="{C975D351-30AA-4885-9B86-3A780472305D}" type="slidenum">
              <a:rPr lang="en-US" altLang="ja-JP" smtClean="0"/>
              <a:pPr/>
              <a:t>32</a:t>
            </a:fld>
            <a:endParaRPr lang="en-US" altLang="ja-JP" smtClean="0"/>
          </a:p>
        </p:txBody>
      </p:sp>
      <p:sp>
        <p:nvSpPr>
          <p:cNvPr id="28696" name="Rectangle 2"/>
          <p:cNvSpPr>
            <a:spLocks noGrp="1" noChangeArrowheads="1"/>
          </p:cNvSpPr>
          <p:nvPr>
            <p:ph type="title"/>
          </p:nvPr>
        </p:nvSpPr>
        <p:spPr/>
        <p:txBody>
          <a:bodyPr/>
          <a:lstStyle/>
          <a:p>
            <a:pPr eaLnBrk="1" hangingPunct="1"/>
            <a:r>
              <a:rPr lang="ja-JP" altLang="en-US" smtClean="0"/>
              <a:t>複号領域と誤り検出</a:t>
            </a:r>
          </a:p>
        </p:txBody>
      </p:sp>
      <p:sp>
        <p:nvSpPr>
          <p:cNvPr id="28697" name="Rectangle 4"/>
          <p:cNvSpPr>
            <a:spLocks noChangeArrowheads="1"/>
          </p:cNvSpPr>
          <p:nvPr/>
        </p:nvSpPr>
        <p:spPr bwMode="auto">
          <a:xfrm>
            <a:off x="1735138" y="1600200"/>
            <a:ext cx="990600" cy="990600"/>
          </a:xfrm>
          <a:prstGeom prst="rect">
            <a:avLst/>
          </a:prstGeom>
          <a:solidFill>
            <a:srgbClr val="FF0000"/>
          </a:solidFill>
          <a:ln w="9525">
            <a:miter lim="800000"/>
            <a:headEnd/>
            <a:tailEnd/>
          </a:ln>
          <a:scene3d>
            <a:camera prst="legacyObliqueTopRight"/>
            <a:lightRig rig="legacyFlat3" dir="b"/>
          </a:scene3d>
          <a:sp3d extrusionH="887400" contourW="254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28698" name="Oval 5"/>
          <p:cNvSpPr>
            <a:spLocks noChangeArrowheads="1"/>
          </p:cNvSpPr>
          <p:nvPr/>
        </p:nvSpPr>
        <p:spPr bwMode="auto">
          <a:xfrm>
            <a:off x="1676400" y="1524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8699" name="Oval 6"/>
          <p:cNvSpPr>
            <a:spLocks noChangeArrowheads="1"/>
          </p:cNvSpPr>
          <p:nvPr/>
        </p:nvSpPr>
        <p:spPr bwMode="auto">
          <a:xfrm>
            <a:off x="2573338" y="1524000"/>
            <a:ext cx="228600" cy="228600"/>
          </a:xfrm>
          <a:prstGeom prst="ellipse">
            <a:avLst/>
          </a:prstGeom>
          <a:solidFill>
            <a:schemeClr val="accent2"/>
          </a:solidFill>
          <a:ln w="9525">
            <a:solidFill>
              <a:schemeClr val="accent2"/>
            </a:solidFill>
            <a:round/>
            <a:headEnd/>
            <a:tailEnd/>
          </a:ln>
        </p:spPr>
        <p:txBody>
          <a:bodyPr wrap="none" anchor="ctr"/>
          <a:lstStyle/>
          <a:p>
            <a:endParaRPr lang="ja-JP" altLang="en-US"/>
          </a:p>
        </p:txBody>
      </p:sp>
      <p:sp>
        <p:nvSpPr>
          <p:cNvPr id="28700" name="Oval 7"/>
          <p:cNvSpPr>
            <a:spLocks noChangeArrowheads="1"/>
          </p:cNvSpPr>
          <p:nvPr/>
        </p:nvSpPr>
        <p:spPr bwMode="auto">
          <a:xfrm>
            <a:off x="1582738" y="2514600"/>
            <a:ext cx="228600" cy="228600"/>
          </a:xfrm>
          <a:prstGeom prst="ellipse">
            <a:avLst/>
          </a:prstGeom>
          <a:solidFill>
            <a:schemeClr val="accent2"/>
          </a:solidFill>
          <a:ln w="9525">
            <a:solidFill>
              <a:schemeClr val="accent2"/>
            </a:solidFill>
            <a:round/>
            <a:headEnd/>
            <a:tailEnd/>
          </a:ln>
        </p:spPr>
        <p:txBody>
          <a:bodyPr wrap="none" anchor="ctr"/>
          <a:lstStyle/>
          <a:p>
            <a:endParaRPr lang="ja-JP" altLang="en-US"/>
          </a:p>
        </p:txBody>
      </p:sp>
      <p:sp>
        <p:nvSpPr>
          <p:cNvPr id="28701" name="Oval 8"/>
          <p:cNvSpPr>
            <a:spLocks noChangeArrowheads="1"/>
          </p:cNvSpPr>
          <p:nvPr/>
        </p:nvSpPr>
        <p:spPr bwMode="auto">
          <a:xfrm>
            <a:off x="2878138" y="2133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graphicFrame>
        <p:nvGraphicFramePr>
          <p:cNvPr id="28674" name="Object 2"/>
          <p:cNvGraphicFramePr>
            <a:graphicFrameLocks noChangeAspect="1"/>
          </p:cNvGraphicFramePr>
          <p:nvPr/>
        </p:nvGraphicFramePr>
        <p:xfrm>
          <a:off x="762000" y="1295400"/>
          <a:ext cx="838200" cy="533400"/>
        </p:xfrm>
        <a:graphic>
          <a:graphicData uri="http://schemas.openxmlformats.org/presentationml/2006/ole">
            <p:oleObj spid="_x0000_s28674" name="Equation" r:id="rId3" imgW="279360" imgH="177480" progId="Equation.DSMT4">
              <p:embed/>
            </p:oleObj>
          </a:graphicData>
        </a:graphic>
      </p:graphicFrame>
      <p:graphicFrame>
        <p:nvGraphicFramePr>
          <p:cNvPr id="28675" name="Object 3"/>
          <p:cNvGraphicFramePr>
            <a:graphicFrameLocks noChangeAspect="1"/>
          </p:cNvGraphicFramePr>
          <p:nvPr/>
        </p:nvGraphicFramePr>
        <p:xfrm>
          <a:off x="1143000" y="609600"/>
          <a:ext cx="800100" cy="533400"/>
        </p:xfrm>
        <a:graphic>
          <a:graphicData uri="http://schemas.openxmlformats.org/presentationml/2006/ole">
            <p:oleObj spid="_x0000_s28675" name="Equation" r:id="rId4" imgW="266400" imgH="177480" progId="Equation.DSMT4">
              <p:embed/>
            </p:oleObj>
          </a:graphicData>
        </a:graphic>
      </p:graphicFrame>
      <p:graphicFrame>
        <p:nvGraphicFramePr>
          <p:cNvPr id="28676" name="Object 4"/>
          <p:cNvGraphicFramePr>
            <a:graphicFrameLocks noChangeAspect="1"/>
          </p:cNvGraphicFramePr>
          <p:nvPr/>
        </p:nvGraphicFramePr>
        <p:xfrm>
          <a:off x="762000" y="2819400"/>
          <a:ext cx="838200" cy="533400"/>
        </p:xfrm>
        <a:graphic>
          <a:graphicData uri="http://schemas.openxmlformats.org/presentationml/2006/ole">
            <p:oleObj spid="_x0000_s28676" name="Equation" r:id="rId5" imgW="279360" imgH="177480" progId="Equation.DSMT4">
              <p:embed/>
            </p:oleObj>
          </a:graphicData>
        </a:graphic>
      </p:graphicFrame>
      <p:graphicFrame>
        <p:nvGraphicFramePr>
          <p:cNvPr id="28677" name="Object 5"/>
          <p:cNvGraphicFramePr>
            <a:graphicFrameLocks noChangeAspect="1"/>
          </p:cNvGraphicFramePr>
          <p:nvPr/>
        </p:nvGraphicFramePr>
        <p:xfrm>
          <a:off x="533400" y="2057400"/>
          <a:ext cx="762000" cy="508000"/>
        </p:xfrm>
        <a:graphic>
          <a:graphicData uri="http://schemas.openxmlformats.org/presentationml/2006/ole">
            <p:oleObj spid="_x0000_s28677" name="Equation" r:id="rId6" imgW="266400" imgH="177480" progId="Equation.DSMT4">
              <p:embed/>
            </p:oleObj>
          </a:graphicData>
        </a:graphic>
      </p:graphicFrame>
      <p:graphicFrame>
        <p:nvGraphicFramePr>
          <p:cNvPr id="28678" name="Object 6"/>
          <p:cNvGraphicFramePr>
            <a:graphicFrameLocks noChangeAspect="1"/>
          </p:cNvGraphicFramePr>
          <p:nvPr/>
        </p:nvGraphicFramePr>
        <p:xfrm>
          <a:off x="3505200" y="1143000"/>
          <a:ext cx="762000" cy="533400"/>
        </p:xfrm>
        <a:graphic>
          <a:graphicData uri="http://schemas.openxmlformats.org/presentationml/2006/ole">
            <p:oleObj spid="_x0000_s28678" name="Equation" r:id="rId7" imgW="253800" imgH="177480" progId="Equation.DSMT4">
              <p:embed/>
            </p:oleObj>
          </a:graphicData>
        </a:graphic>
      </p:graphicFrame>
      <p:graphicFrame>
        <p:nvGraphicFramePr>
          <p:cNvPr id="28679" name="Object 7"/>
          <p:cNvGraphicFramePr>
            <a:graphicFrameLocks noChangeAspect="1"/>
          </p:cNvGraphicFramePr>
          <p:nvPr/>
        </p:nvGraphicFramePr>
        <p:xfrm>
          <a:off x="2819400" y="533400"/>
          <a:ext cx="723900" cy="533400"/>
        </p:xfrm>
        <a:graphic>
          <a:graphicData uri="http://schemas.openxmlformats.org/presentationml/2006/ole">
            <p:oleObj spid="_x0000_s28679" name="Equation" r:id="rId8" imgW="241200" imgH="177480" progId="Equation.DSMT4">
              <p:embed/>
            </p:oleObj>
          </a:graphicData>
        </a:graphic>
      </p:graphicFrame>
      <p:graphicFrame>
        <p:nvGraphicFramePr>
          <p:cNvPr id="28680" name="Object 8"/>
          <p:cNvGraphicFramePr>
            <a:graphicFrameLocks noChangeAspect="1"/>
          </p:cNvGraphicFramePr>
          <p:nvPr/>
        </p:nvGraphicFramePr>
        <p:xfrm>
          <a:off x="2438400" y="2667000"/>
          <a:ext cx="762000" cy="533400"/>
        </p:xfrm>
        <a:graphic>
          <a:graphicData uri="http://schemas.openxmlformats.org/presentationml/2006/ole">
            <p:oleObj spid="_x0000_s28680" name="Equation" r:id="rId9" imgW="253800" imgH="177480" progId="Equation.DSMT4">
              <p:embed/>
            </p:oleObj>
          </a:graphicData>
        </a:graphic>
      </p:graphicFrame>
      <p:graphicFrame>
        <p:nvGraphicFramePr>
          <p:cNvPr id="28681" name="Object 9"/>
          <p:cNvGraphicFramePr>
            <a:graphicFrameLocks noChangeAspect="1"/>
          </p:cNvGraphicFramePr>
          <p:nvPr/>
        </p:nvGraphicFramePr>
        <p:xfrm>
          <a:off x="3276600" y="2057400"/>
          <a:ext cx="719138" cy="492125"/>
        </p:xfrm>
        <a:graphic>
          <a:graphicData uri="http://schemas.openxmlformats.org/presentationml/2006/ole">
            <p:oleObj spid="_x0000_s28681" name="Equation" r:id="rId10" imgW="241200" imgH="164880" progId="Equation.DSMT4">
              <p:embed/>
            </p:oleObj>
          </a:graphicData>
        </a:graphic>
      </p:graphicFrame>
      <p:sp>
        <p:nvSpPr>
          <p:cNvPr id="28702" name="Line 17"/>
          <p:cNvSpPr>
            <a:spLocks noChangeShapeType="1"/>
          </p:cNvSpPr>
          <p:nvPr/>
        </p:nvSpPr>
        <p:spPr bwMode="auto">
          <a:xfrm>
            <a:off x="1447800" y="2209800"/>
            <a:ext cx="457200" cy="0"/>
          </a:xfrm>
          <a:prstGeom prst="line">
            <a:avLst/>
          </a:prstGeom>
          <a:noFill/>
          <a:ln w="9525">
            <a:solidFill>
              <a:schemeClr val="tx1"/>
            </a:solidFill>
            <a:round/>
            <a:headEnd/>
            <a:tailEnd type="triangle" w="med" len="med"/>
          </a:ln>
        </p:spPr>
        <p:txBody>
          <a:bodyPr/>
          <a:lstStyle/>
          <a:p>
            <a:endParaRPr lang="ja-JP" altLang="en-US"/>
          </a:p>
        </p:txBody>
      </p:sp>
      <p:sp>
        <p:nvSpPr>
          <p:cNvPr id="28703" name="Line 18"/>
          <p:cNvSpPr>
            <a:spLocks noChangeShapeType="1"/>
          </p:cNvSpPr>
          <p:nvPr/>
        </p:nvSpPr>
        <p:spPr bwMode="auto">
          <a:xfrm flipH="1">
            <a:off x="2819400" y="1371600"/>
            <a:ext cx="685800" cy="228600"/>
          </a:xfrm>
          <a:prstGeom prst="line">
            <a:avLst/>
          </a:prstGeom>
          <a:noFill/>
          <a:ln w="9525">
            <a:solidFill>
              <a:schemeClr val="tx1"/>
            </a:solidFill>
            <a:round/>
            <a:headEnd/>
            <a:tailEnd type="triangle" w="med" len="med"/>
          </a:ln>
        </p:spPr>
        <p:txBody>
          <a:bodyPr/>
          <a:lstStyle/>
          <a:p>
            <a:endParaRPr lang="ja-JP" altLang="en-US"/>
          </a:p>
        </p:txBody>
      </p:sp>
      <p:sp>
        <p:nvSpPr>
          <p:cNvPr id="28704" name="Oval 19"/>
          <p:cNvSpPr>
            <a:spLocks noChangeArrowheads="1"/>
          </p:cNvSpPr>
          <p:nvPr/>
        </p:nvSpPr>
        <p:spPr bwMode="auto">
          <a:xfrm>
            <a:off x="1524000" y="13716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28705" name="Oval 21"/>
          <p:cNvSpPr>
            <a:spLocks noChangeArrowheads="1"/>
          </p:cNvSpPr>
          <p:nvPr/>
        </p:nvSpPr>
        <p:spPr bwMode="auto">
          <a:xfrm>
            <a:off x="1905000" y="2133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8706" name="Oval 22"/>
          <p:cNvSpPr>
            <a:spLocks noChangeArrowheads="1"/>
          </p:cNvSpPr>
          <p:nvPr/>
        </p:nvSpPr>
        <p:spPr bwMode="auto">
          <a:xfrm>
            <a:off x="2895600" y="1143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8707" name="Oval 23"/>
          <p:cNvSpPr>
            <a:spLocks noChangeArrowheads="1"/>
          </p:cNvSpPr>
          <p:nvPr/>
        </p:nvSpPr>
        <p:spPr bwMode="auto">
          <a:xfrm>
            <a:off x="2590800" y="2438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8708" name="Line 27"/>
          <p:cNvSpPr>
            <a:spLocks noChangeShapeType="1"/>
          </p:cNvSpPr>
          <p:nvPr/>
        </p:nvSpPr>
        <p:spPr bwMode="auto">
          <a:xfrm>
            <a:off x="4572000" y="609600"/>
            <a:ext cx="71438" cy="4319588"/>
          </a:xfrm>
          <a:prstGeom prst="line">
            <a:avLst/>
          </a:prstGeom>
          <a:noFill/>
          <a:ln w="57150">
            <a:solidFill>
              <a:schemeClr val="tx1"/>
            </a:solidFill>
            <a:round/>
            <a:headEnd/>
            <a:tailEnd/>
          </a:ln>
        </p:spPr>
        <p:txBody>
          <a:bodyPr/>
          <a:lstStyle/>
          <a:p>
            <a:endParaRPr lang="ja-JP" altLang="en-US"/>
          </a:p>
        </p:txBody>
      </p:sp>
      <p:sp>
        <p:nvSpPr>
          <p:cNvPr id="28709" name="Rectangle 31"/>
          <p:cNvSpPr>
            <a:spLocks noChangeArrowheads="1"/>
          </p:cNvSpPr>
          <p:nvPr/>
        </p:nvSpPr>
        <p:spPr bwMode="auto">
          <a:xfrm>
            <a:off x="6535738" y="1752600"/>
            <a:ext cx="990600" cy="990600"/>
          </a:xfrm>
          <a:prstGeom prst="rect">
            <a:avLst/>
          </a:prstGeom>
          <a:solidFill>
            <a:srgbClr val="FF0000"/>
          </a:solidFill>
          <a:ln w="9525">
            <a:miter lim="800000"/>
            <a:headEnd/>
            <a:tailEnd/>
          </a:ln>
          <a:scene3d>
            <a:camera prst="legacyObliqueTopRight"/>
            <a:lightRig rig="legacyFlat3" dir="b"/>
          </a:scene3d>
          <a:sp3d extrusionH="887400" contourW="254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28710" name="Oval 32"/>
          <p:cNvSpPr>
            <a:spLocks noChangeArrowheads="1"/>
          </p:cNvSpPr>
          <p:nvPr/>
        </p:nvSpPr>
        <p:spPr bwMode="auto">
          <a:xfrm>
            <a:off x="6477000" y="1676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8711" name="Oval 33"/>
          <p:cNvSpPr>
            <a:spLocks noChangeArrowheads="1"/>
          </p:cNvSpPr>
          <p:nvPr/>
        </p:nvSpPr>
        <p:spPr bwMode="auto">
          <a:xfrm>
            <a:off x="7373938" y="1676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8712" name="Oval 34"/>
          <p:cNvSpPr>
            <a:spLocks noChangeArrowheads="1"/>
          </p:cNvSpPr>
          <p:nvPr/>
        </p:nvSpPr>
        <p:spPr bwMode="auto">
          <a:xfrm>
            <a:off x="6383338" y="2667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8713" name="Oval 35"/>
          <p:cNvSpPr>
            <a:spLocks noChangeArrowheads="1"/>
          </p:cNvSpPr>
          <p:nvPr/>
        </p:nvSpPr>
        <p:spPr bwMode="auto">
          <a:xfrm>
            <a:off x="7678738" y="2286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graphicFrame>
        <p:nvGraphicFramePr>
          <p:cNvPr id="28682" name="Object 10"/>
          <p:cNvGraphicFramePr>
            <a:graphicFrameLocks noChangeAspect="1"/>
          </p:cNvGraphicFramePr>
          <p:nvPr/>
        </p:nvGraphicFramePr>
        <p:xfrm>
          <a:off x="5562600" y="1447800"/>
          <a:ext cx="838200" cy="533400"/>
        </p:xfrm>
        <a:graphic>
          <a:graphicData uri="http://schemas.openxmlformats.org/presentationml/2006/ole">
            <p:oleObj spid="_x0000_s28682" name="Equation" r:id="rId11" imgW="279360" imgH="177480" progId="Equation.DSMT4">
              <p:embed/>
            </p:oleObj>
          </a:graphicData>
        </a:graphic>
      </p:graphicFrame>
      <p:graphicFrame>
        <p:nvGraphicFramePr>
          <p:cNvPr id="28683" name="Object 11"/>
          <p:cNvGraphicFramePr>
            <a:graphicFrameLocks noChangeAspect="1"/>
          </p:cNvGraphicFramePr>
          <p:nvPr/>
        </p:nvGraphicFramePr>
        <p:xfrm>
          <a:off x="5943600" y="762000"/>
          <a:ext cx="800100" cy="533400"/>
        </p:xfrm>
        <a:graphic>
          <a:graphicData uri="http://schemas.openxmlformats.org/presentationml/2006/ole">
            <p:oleObj spid="_x0000_s28683" name="Equation" r:id="rId12" imgW="266400" imgH="177480" progId="Equation.DSMT4">
              <p:embed/>
            </p:oleObj>
          </a:graphicData>
        </a:graphic>
      </p:graphicFrame>
      <p:graphicFrame>
        <p:nvGraphicFramePr>
          <p:cNvPr id="28684" name="Object 12"/>
          <p:cNvGraphicFramePr>
            <a:graphicFrameLocks noChangeAspect="1"/>
          </p:cNvGraphicFramePr>
          <p:nvPr/>
        </p:nvGraphicFramePr>
        <p:xfrm>
          <a:off x="5562600" y="2971800"/>
          <a:ext cx="838200" cy="533400"/>
        </p:xfrm>
        <a:graphic>
          <a:graphicData uri="http://schemas.openxmlformats.org/presentationml/2006/ole">
            <p:oleObj spid="_x0000_s28684" name="Equation" r:id="rId13" imgW="279360" imgH="177480" progId="Equation.DSMT4">
              <p:embed/>
            </p:oleObj>
          </a:graphicData>
        </a:graphic>
      </p:graphicFrame>
      <p:graphicFrame>
        <p:nvGraphicFramePr>
          <p:cNvPr id="28685" name="Object 13"/>
          <p:cNvGraphicFramePr>
            <a:graphicFrameLocks noChangeAspect="1"/>
          </p:cNvGraphicFramePr>
          <p:nvPr/>
        </p:nvGraphicFramePr>
        <p:xfrm>
          <a:off x="5334000" y="2209800"/>
          <a:ext cx="762000" cy="508000"/>
        </p:xfrm>
        <a:graphic>
          <a:graphicData uri="http://schemas.openxmlformats.org/presentationml/2006/ole">
            <p:oleObj spid="_x0000_s28685" name="Equation" r:id="rId14" imgW="266400" imgH="177480" progId="Equation.DSMT4">
              <p:embed/>
            </p:oleObj>
          </a:graphicData>
        </a:graphic>
      </p:graphicFrame>
      <p:graphicFrame>
        <p:nvGraphicFramePr>
          <p:cNvPr id="28686" name="Object 14"/>
          <p:cNvGraphicFramePr>
            <a:graphicFrameLocks noChangeAspect="1"/>
          </p:cNvGraphicFramePr>
          <p:nvPr/>
        </p:nvGraphicFramePr>
        <p:xfrm>
          <a:off x="8305800" y="1295400"/>
          <a:ext cx="762000" cy="533400"/>
        </p:xfrm>
        <a:graphic>
          <a:graphicData uri="http://schemas.openxmlformats.org/presentationml/2006/ole">
            <p:oleObj spid="_x0000_s28686" name="Equation" r:id="rId15" imgW="253800" imgH="177480" progId="Equation.DSMT4">
              <p:embed/>
            </p:oleObj>
          </a:graphicData>
        </a:graphic>
      </p:graphicFrame>
      <p:graphicFrame>
        <p:nvGraphicFramePr>
          <p:cNvPr id="28687" name="Object 15"/>
          <p:cNvGraphicFramePr>
            <a:graphicFrameLocks noChangeAspect="1"/>
          </p:cNvGraphicFramePr>
          <p:nvPr/>
        </p:nvGraphicFramePr>
        <p:xfrm>
          <a:off x="7620000" y="685800"/>
          <a:ext cx="723900" cy="533400"/>
        </p:xfrm>
        <a:graphic>
          <a:graphicData uri="http://schemas.openxmlformats.org/presentationml/2006/ole">
            <p:oleObj spid="_x0000_s28687" name="Equation" r:id="rId16" imgW="241200" imgH="177480" progId="Equation.DSMT4">
              <p:embed/>
            </p:oleObj>
          </a:graphicData>
        </a:graphic>
      </p:graphicFrame>
      <p:graphicFrame>
        <p:nvGraphicFramePr>
          <p:cNvPr id="28688" name="Object 16"/>
          <p:cNvGraphicFramePr>
            <a:graphicFrameLocks noChangeAspect="1"/>
          </p:cNvGraphicFramePr>
          <p:nvPr/>
        </p:nvGraphicFramePr>
        <p:xfrm>
          <a:off x="7239000" y="2819400"/>
          <a:ext cx="762000" cy="533400"/>
        </p:xfrm>
        <a:graphic>
          <a:graphicData uri="http://schemas.openxmlformats.org/presentationml/2006/ole">
            <p:oleObj spid="_x0000_s28688" name="Equation" r:id="rId17" imgW="253800" imgH="177480" progId="Equation.DSMT4">
              <p:embed/>
            </p:oleObj>
          </a:graphicData>
        </a:graphic>
      </p:graphicFrame>
      <p:graphicFrame>
        <p:nvGraphicFramePr>
          <p:cNvPr id="28689" name="Object 17"/>
          <p:cNvGraphicFramePr>
            <a:graphicFrameLocks noChangeAspect="1"/>
          </p:cNvGraphicFramePr>
          <p:nvPr/>
        </p:nvGraphicFramePr>
        <p:xfrm>
          <a:off x="8077200" y="2209800"/>
          <a:ext cx="719138" cy="492125"/>
        </p:xfrm>
        <a:graphic>
          <a:graphicData uri="http://schemas.openxmlformats.org/presentationml/2006/ole">
            <p:oleObj spid="_x0000_s28689" name="Equation" r:id="rId18" imgW="241200" imgH="164880" progId="Equation.DSMT4">
              <p:embed/>
            </p:oleObj>
          </a:graphicData>
        </a:graphic>
      </p:graphicFrame>
      <p:sp>
        <p:nvSpPr>
          <p:cNvPr id="28714" name="Line 44"/>
          <p:cNvSpPr>
            <a:spLocks noChangeShapeType="1"/>
          </p:cNvSpPr>
          <p:nvPr/>
        </p:nvSpPr>
        <p:spPr bwMode="auto">
          <a:xfrm>
            <a:off x="6248400" y="2362200"/>
            <a:ext cx="457200" cy="0"/>
          </a:xfrm>
          <a:prstGeom prst="line">
            <a:avLst/>
          </a:prstGeom>
          <a:noFill/>
          <a:ln w="9525">
            <a:solidFill>
              <a:schemeClr val="tx1"/>
            </a:solidFill>
            <a:round/>
            <a:headEnd/>
            <a:tailEnd type="triangle" w="med" len="med"/>
          </a:ln>
        </p:spPr>
        <p:txBody>
          <a:bodyPr/>
          <a:lstStyle/>
          <a:p>
            <a:endParaRPr lang="ja-JP" altLang="en-US"/>
          </a:p>
        </p:txBody>
      </p:sp>
      <p:sp>
        <p:nvSpPr>
          <p:cNvPr id="28715" name="Line 45"/>
          <p:cNvSpPr>
            <a:spLocks noChangeShapeType="1"/>
          </p:cNvSpPr>
          <p:nvPr/>
        </p:nvSpPr>
        <p:spPr bwMode="auto">
          <a:xfrm flipH="1">
            <a:off x="7620000" y="1524000"/>
            <a:ext cx="685800" cy="228600"/>
          </a:xfrm>
          <a:prstGeom prst="line">
            <a:avLst/>
          </a:prstGeom>
          <a:noFill/>
          <a:ln w="9525">
            <a:solidFill>
              <a:schemeClr val="tx1"/>
            </a:solidFill>
            <a:round/>
            <a:headEnd/>
            <a:tailEnd type="triangle" w="med" len="med"/>
          </a:ln>
        </p:spPr>
        <p:txBody>
          <a:bodyPr/>
          <a:lstStyle/>
          <a:p>
            <a:endParaRPr lang="ja-JP" altLang="en-US"/>
          </a:p>
        </p:txBody>
      </p:sp>
      <p:sp>
        <p:nvSpPr>
          <p:cNvPr id="28716" name="Oval 47"/>
          <p:cNvSpPr>
            <a:spLocks noChangeArrowheads="1"/>
          </p:cNvSpPr>
          <p:nvPr/>
        </p:nvSpPr>
        <p:spPr bwMode="auto">
          <a:xfrm>
            <a:off x="7315200" y="25146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28717" name="Oval 54"/>
          <p:cNvSpPr>
            <a:spLocks noChangeArrowheads="1"/>
          </p:cNvSpPr>
          <p:nvPr/>
        </p:nvSpPr>
        <p:spPr bwMode="auto">
          <a:xfrm>
            <a:off x="1981200" y="1143000"/>
            <a:ext cx="228600" cy="228600"/>
          </a:xfrm>
          <a:prstGeom prst="ellipse">
            <a:avLst/>
          </a:prstGeom>
          <a:solidFill>
            <a:schemeClr val="accent2"/>
          </a:solidFill>
          <a:ln w="9525">
            <a:solidFill>
              <a:schemeClr val="accent2"/>
            </a:solidFill>
            <a:round/>
            <a:headEnd/>
            <a:tailEnd/>
          </a:ln>
        </p:spPr>
        <p:txBody>
          <a:bodyPr wrap="none" anchor="ctr"/>
          <a:lstStyle/>
          <a:p>
            <a:endParaRPr lang="ja-JP" altLang="en-US"/>
          </a:p>
        </p:txBody>
      </p:sp>
      <p:graphicFrame>
        <p:nvGraphicFramePr>
          <p:cNvPr id="28690" name="Object 18"/>
          <p:cNvGraphicFramePr>
            <a:graphicFrameLocks noChangeAspect="1"/>
          </p:cNvGraphicFramePr>
          <p:nvPr/>
        </p:nvGraphicFramePr>
        <p:xfrm>
          <a:off x="285750" y="4071938"/>
          <a:ext cx="3905250" cy="587375"/>
        </p:xfrm>
        <a:graphic>
          <a:graphicData uri="http://schemas.openxmlformats.org/presentationml/2006/ole">
            <p:oleObj spid="_x0000_s28690" name="Equation" r:id="rId19" imgW="1511280" imgH="228600" progId="Equation.DSMT4">
              <p:embed/>
            </p:oleObj>
          </a:graphicData>
        </a:graphic>
      </p:graphicFrame>
      <p:graphicFrame>
        <p:nvGraphicFramePr>
          <p:cNvPr id="28691" name="Object 19"/>
          <p:cNvGraphicFramePr>
            <a:graphicFrameLocks noChangeAspect="1"/>
          </p:cNvGraphicFramePr>
          <p:nvPr/>
        </p:nvGraphicFramePr>
        <p:xfrm>
          <a:off x="285750" y="3357563"/>
          <a:ext cx="1928813" cy="768350"/>
        </p:xfrm>
        <a:graphic>
          <a:graphicData uri="http://schemas.openxmlformats.org/presentationml/2006/ole">
            <p:oleObj spid="_x0000_s28691" name="Equation" r:id="rId20" imgW="571320" imgH="228600" progId="Equation.DSMT4">
              <p:embed/>
            </p:oleObj>
          </a:graphicData>
        </a:graphic>
      </p:graphicFrame>
      <p:sp>
        <p:nvSpPr>
          <p:cNvPr id="28718" name="Oval 57"/>
          <p:cNvSpPr>
            <a:spLocks noChangeArrowheads="1"/>
          </p:cNvSpPr>
          <p:nvPr/>
        </p:nvSpPr>
        <p:spPr bwMode="auto">
          <a:xfrm>
            <a:off x="6781800" y="1295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graphicFrame>
        <p:nvGraphicFramePr>
          <p:cNvPr id="28692" name="Object 20"/>
          <p:cNvGraphicFramePr>
            <a:graphicFrameLocks noChangeAspect="1"/>
          </p:cNvGraphicFramePr>
          <p:nvPr/>
        </p:nvGraphicFramePr>
        <p:xfrm>
          <a:off x="5000625" y="3500438"/>
          <a:ext cx="3775075" cy="522287"/>
        </p:xfrm>
        <a:graphic>
          <a:graphicData uri="http://schemas.openxmlformats.org/presentationml/2006/ole">
            <p:oleObj spid="_x0000_s28692" name="Equation" r:id="rId21" imgW="1460160" imgH="203040" progId="Equation.DSMT4">
              <p:embed/>
            </p:oleObj>
          </a:graphicData>
        </a:graphic>
      </p:graphicFrame>
      <p:graphicFrame>
        <p:nvGraphicFramePr>
          <p:cNvPr id="28693" name="Object 21"/>
          <p:cNvGraphicFramePr>
            <a:graphicFrameLocks noChangeAspect="1"/>
          </p:cNvGraphicFramePr>
          <p:nvPr/>
        </p:nvGraphicFramePr>
        <p:xfrm>
          <a:off x="2143108" y="5072074"/>
          <a:ext cx="5232400" cy="1000125"/>
        </p:xfrm>
        <a:graphic>
          <a:graphicData uri="http://schemas.openxmlformats.org/presentationml/2006/ole">
            <p:oleObj spid="_x0000_s28693" name="Equation" r:id="rId22" imgW="1257120" imgH="241200" progId="Equation.DSMT4">
              <p:embed/>
            </p:oleObj>
          </a:graphicData>
        </a:graphic>
      </p:graphicFrame>
      <p:sp>
        <p:nvSpPr>
          <p:cNvPr id="28719" name="AutoShape 62"/>
          <p:cNvSpPr>
            <a:spLocks noChangeArrowheads="1"/>
          </p:cNvSpPr>
          <p:nvPr/>
        </p:nvSpPr>
        <p:spPr bwMode="auto">
          <a:xfrm>
            <a:off x="2554271" y="6143637"/>
            <a:ext cx="4500562" cy="642937"/>
          </a:xfrm>
          <a:prstGeom prst="wedgeRoundRectCallout">
            <a:avLst>
              <a:gd name="adj1" fmla="val 19167"/>
              <a:gd name="adj2" fmla="val -7178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8720" name="Text Box 63"/>
          <p:cNvSpPr txBox="1">
            <a:spLocks noChangeArrowheads="1"/>
          </p:cNvSpPr>
          <p:nvPr/>
        </p:nvSpPr>
        <p:spPr bwMode="auto">
          <a:xfrm>
            <a:off x="2625708" y="6215074"/>
            <a:ext cx="4162425" cy="461963"/>
          </a:xfrm>
          <a:prstGeom prst="rect">
            <a:avLst/>
          </a:prstGeom>
          <a:noFill/>
          <a:ln w="9525">
            <a:noFill/>
            <a:miter lim="800000"/>
            <a:headEnd/>
            <a:tailEnd/>
          </a:ln>
        </p:spPr>
        <p:txBody>
          <a:bodyPr wrap="none">
            <a:spAutoFit/>
          </a:bodyPr>
          <a:lstStyle/>
          <a:p>
            <a:r>
              <a:rPr lang="ja-JP" altLang="en-US"/>
              <a:t>誤り検出を可能とする関係式。</a:t>
            </a:r>
          </a:p>
        </p:txBody>
      </p:sp>
      <p:sp>
        <p:nvSpPr>
          <p:cNvPr id="28721" name="Oval 64"/>
          <p:cNvSpPr>
            <a:spLocks noChangeArrowheads="1"/>
          </p:cNvSpPr>
          <p:nvPr/>
        </p:nvSpPr>
        <p:spPr bwMode="auto">
          <a:xfrm>
            <a:off x="6705600" y="22098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28722" name="Oval 65"/>
          <p:cNvSpPr>
            <a:spLocks noChangeArrowheads="1"/>
          </p:cNvSpPr>
          <p:nvPr/>
        </p:nvSpPr>
        <p:spPr bwMode="auto">
          <a:xfrm>
            <a:off x="6324600" y="16002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28723" name="Oval 66"/>
          <p:cNvSpPr>
            <a:spLocks noChangeArrowheads="1"/>
          </p:cNvSpPr>
          <p:nvPr/>
        </p:nvSpPr>
        <p:spPr bwMode="auto">
          <a:xfrm>
            <a:off x="7543800" y="12192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graphicFrame>
        <p:nvGraphicFramePr>
          <p:cNvPr id="28694" name="Object 51"/>
          <p:cNvGraphicFramePr>
            <a:graphicFrameLocks noChangeAspect="1"/>
          </p:cNvGraphicFramePr>
          <p:nvPr/>
        </p:nvGraphicFramePr>
        <p:xfrm>
          <a:off x="4857750" y="3929063"/>
          <a:ext cx="3956050" cy="1006475"/>
        </p:xfrm>
        <a:graphic>
          <a:graphicData uri="http://schemas.openxmlformats.org/presentationml/2006/ole">
            <p:oleObj spid="_x0000_s28694" name="Equation" r:id="rId23" imgW="1790640" imgH="457200" progId="Equation.DSMT4">
              <p:embed/>
            </p:oleObj>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7" name="スライド番号プレースホルダ 4"/>
          <p:cNvSpPr>
            <a:spLocks noGrp="1"/>
          </p:cNvSpPr>
          <p:nvPr>
            <p:ph type="sldNum" sz="quarter" idx="12"/>
          </p:nvPr>
        </p:nvSpPr>
        <p:spPr>
          <a:noFill/>
        </p:spPr>
        <p:txBody>
          <a:bodyPr/>
          <a:lstStyle/>
          <a:p>
            <a:fld id="{5C88B9E8-1A46-4B22-8DAC-3B15AFF30562}" type="slidenum">
              <a:rPr lang="en-US" altLang="ja-JP" smtClean="0"/>
              <a:pPr/>
              <a:t>33</a:t>
            </a:fld>
            <a:endParaRPr lang="en-US" altLang="ja-JP" smtClean="0"/>
          </a:p>
        </p:txBody>
      </p:sp>
      <p:sp>
        <p:nvSpPr>
          <p:cNvPr id="29708" name="AutoShape 21"/>
          <p:cNvSpPr>
            <a:spLocks noChangeArrowheads="1"/>
          </p:cNvSpPr>
          <p:nvPr/>
        </p:nvSpPr>
        <p:spPr bwMode="auto">
          <a:xfrm>
            <a:off x="381000" y="4876800"/>
            <a:ext cx="7762875" cy="1752600"/>
          </a:xfrm>
          <a:prstGeom prst="wedgeRoundRectCallout">
            <a:avLst>
              <a:gd name="adj1" fmla="val -15324"/>
              <a:gd name="adj2" fmla="val -6911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9709" name="Rectangle 2"/>
          <p:cNvSpPr>
            <a:spLocks noGrp="1" noChangeArrowheads="1"/>
          </p:cNvSpPr>
          <p:nvPr>
            <p:ph type="title"/>
          </p:nvPr>
        </p:nvSpPr>
        <p:spPr/>
        <p:txBody>
          <a:bodyPr/>
          <a:lstStyle/>
          <a:p>
            <a:pPr eaLnBrk="1" hangingPunct="1"/>
            <a:r>
              <a:rPr lang="ja-JP" altLang="en-US" smtClean="0"/>
              <a:t>ハミング距離と誤り検出</a:t>
            </a:r>
          </a:p>
        </p:txBody>
      </p:sp>
      <p:sp>
        <p:nvSpPr>
          <p:cNvPr id="29710" name="Line 3"/>
          <p:cNvSpPr>
            <a:spLocks noChangeShapeType="1"/>
          </p:cNvSpPr>
          <p:nvPr/>
        </p:nvSpPr>
        <p:spPr bwMode="auto">
          <a:xfrm>
            <a:off x="3000375" y="4143375"/>
            <a:ext cx="2286000" cy="46038"/>
          </a:xfrm>
          <a:prstGeom prst="line">
            <a:avLst/>
          </a:prstGeom>
          <a:noFill/>
          <a:ln w="38100">
            <a:solidFill>
              <a:schemeClr val="tx1"/>
            </a:solidFill>
            <a:round/>
            <a:headEnd type="triangle" w="med" len="med"/>
            <a:tailEnd type="triangle" w="med" len="med"/>
          </a:ln>
        </p:spPr>
        <p:txBody>
          <a:bodyPr/>
          <a:lstStyle/>
          <a:p>
            <a:endParaRPr lang="ja-JP" altLang="en-US"/>
          </a:p>
        </p:txBody>
      </p:sp>
      <p:sp>
        <p:nvSpPr>
          <p:cNvPr id="29711" name="Oval 4"/>
          <p:cNvSpPr>
            <a:spLocks noChangeArrowheads="1"/>
          </p:cNvSpPr>
          <p:nvPr/>
        </p:nvSpPr>
        <p:spPr bwMode="auto">
          <a:xfrm>
            <a:off x="1524000" y="838200"/>
            <a:ext cx="2971800" cy="2971800"/>
          </a:xfrm>
          <a:prstGeom prst="ellipse">
            <a:avLst/>
          </a:prstGeom>
          <a:solidFill>
            <a:schemeClr val="bg1"/>
          </a:solidFill>
          <a:ln w="38100">
            <a:solidFill>
              <a:schemeClr val="tx1"/>
            </a:solidFill>
            <a:round/>
            <a:headEnd/>
            <a:tailEnd/>
          </a:ln>
        </p:spPr>
        <p:txBody>
          <a:bodyPr wrap="none" anchor="ctr"/>
          <a:lstStyle/>
          <a:p>
            <a:endParaRPr lang="ja-JP" altLang="en-US"/>
          </a:p>
        </p:txBody>
      </p:sp>
      <p:sp>
        <p:nvSpPr>
          <p:cNvPr id="29712" name="Oval 5"/>
          <p:cNvSpPr>
            <a:spLocks noChangeArrowheads="1"/>
          </p:cNvSpPr>
          <p:nvPr/>
        </p:nvSpPr>
        <p:spPr bwMode="auto">
          <a:xfrm>
            <a:off x="2819400" y="2209800"/>
            <a:ext cx="484188" cy="484188"/>
          </a:xfrm>
          <a:prstGeom prst="ellipse">
            <a:avLst/>
          </a:prstGeom>
          <a:solidFill>
            <a:srgbClr val="FF0000"/>
          </a:solidFill>
          <a:ln w="9525">
            <a:solidFill>
              <a:schemeClr val="tx1"/>
            </a:solidFill>
            <a:round/>
            <a:headEnd/>
            <a:tailEnd/>
          </a:ln>
        </p:spPr>
        <p:txBody>
          <a:bodyPr wrap="none" anchor="ctr"/>
          <a:lstStyle/>
          <a:p>
            <a:endParaRPr lang="ja-JP" altLang="en-US"/>
          </a:p>
        </p:txBody>
      </p:sp>
      <p:graphicFrame>
        <p:nvGraphicFramePr>
          <p:cNvPr id="29698" name="Object 2"/>
          <p:cNvGraphicFramePr>
            <a:graphicFrameLocks noChangeAspect="1"/>
          </p:cNvGraphicFramePr>
          <p:nvPr/>
        </p:nvGraphicFramePr>
        <p:xfrm>
          <a:off x="2000250" y="2357438"/>
          <a:ext cx="646113" cy="828675"/>
        </p:xfrm>
        <a:graphic>
          <a:graphicData uri="http://schemas.openxmlformats.org/presentationml/2006/ole">
            <p:oleObj spid="_x0000_s29698" name="Equation" r:id="rId3" imgW="177480" imgH="228600" progId="Equation.DSMT4">
              <p:embed/>
            </p:oleObj>
          </a:graphicData>
        </a:graphic>
      </p:graphicFrame>
      <p:sp>
        <p:nvSpPr>
          <p:cNvPr id="29713" name="Oval 10"/>
          <p:cNvSpPr>
            <a:spLocks noChangeArrowheads="1"/>
          </p:cNvSpPr>
          <p:nvPr/>
        </p:nvSpPr>
        <p:spPr bwMode="auto">
          <a:xfrm>
            <a:off x="5143500" y="2000250"/>
            <a:ext cx="484188" cy="484188"/>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29714" name="Oval 11"/>
          <p:cNvSpPr>
            <a:spLocks noChangeArrowheads="1"/>
          </p:cNvSpPr>
          <p:nvPr/>
        </p:nvSpPr>
        <p:spPr bwMode="auto">
          <a:xfrm>
            <a:off x="3886200" y="838200"/>
            <a:ext cx="2971800" cy="2971800"/>
          </a:xfrm>
          <a:prstGeom prst="ellipse">
            <a:avLst/>
          </a:prstGeom>
          <a:noFill/>
          <a:ln w="38100">
            <a:solidFill>
              <a:schemeClr val="tx1"/>
            </a:solidFill>
            <a:round/>
            <a:headEnd/>
            <a:tailEnd/>
          </a:ln>
        </p:spPr>
        <p:txBody>
          <a:bodyPr wrap="none" anchor="ctr"/>
          <a:lstStyle/>
          <a:p>
            <a:endParaRPr lang="ja-JP" altLang="en-US"/>
          </a:p>
        </p:txBody>
      </p:sp>
      <p:graphicFrame>
        <p:nvGraphicFramePr>
          <p:cNvPr id="29699" name="Object 3"/>
          <p:cNvGraphicFramePr>
            <a:graphicFrameLocks noChangeAspect="1"/>
          </p:cNvGraphicFramePr>
          <p:nvPr/>
        </p:nvGraphicFramePr>
        <p:xfrm>
          <a:off x="5786438" y="2143125"/>
          <a:ext cx="738187" cy="874713"/>
        </p:xfrm>
        <a:graphic>
          <a:graphicData uri="http://schemas.openxmlformats.org/presentationml/2006/ole">
            <p:oleObj spid="_x0000_s29699" name="Equation" r:id="rId4" imgW="203040" imgH="241200" progId="Equation.DSMT4">
              <p:embed/>
            </p:oleObj>
          </a:graphicData>
        </a:graphic>
      </p:graphicFrame>
      <p:sp>
        <p:nvSpPr>
          <p:cNvPr id="29715" name="Line 13"/>
          <p:cNvSpPr>
            <a:spLocks noChangeShapeType="1"/>
          </p:cNvSpPr>
          <p:nvPr/>
        </p:nvSpPr>
        <p:spPr bwMode="auto">
          <a:xfrm flipH="1">
            <a:off x="2928938" y="2500313"/>
            <a:ext cx="71437" cy="1643062"/>
          </a:xfrm>
          <a:prstGeom prst="line">
            <a:avLst/>
          </a:prstGeom>
          <a:noFill/>
          <a:ln w="9525">
            <a:solidFill>
              <a:schemeClr val="tx1"/>
            </a:solidFill>
            <a:round/>
            <a:headEnd/>
            <a:tailEnd/>
          </a:ln>
        </p:spPr>
        <p:txBody>
          <a:bodyPr/>
          <a:lstStyle/>
          <a:p>
            <a:endParaRPr lang="ja-JP" altLang="en-US"/>
          </a:p>
        </p:txBody>
      </p:sp>
      <p:sp>
        <p:nvSpPr>
          <p:cNvPr id="29716" name="Line 14"/>
          <p:cNvSpPr>
            <a:spLocks noChangeShapeType="1"/>
          </p:cNvSpPr>
          <p:nvPr/>
        </p:nvSpPr>
        <p:spPr bwMode="auto">
          <a:xfrm>
            <a:off x="5357813" y="2357438"/>
            <a:ext cx="0" cy="1752600"/>
          </a:xfrm>
          <a:prstGeom prst="line">
            <a:avLst/>
          </a:prstGeom>
          <a:noFill/>
          <a:ln w="9525">
            <a:solidFill>
              <a:schemeClr val="tx1"/>
            </a:solidFill>
            <a:round/>
            <a:headEnd/>
            <a:tailEnd/>
          </a:ln>
        </p:spPr>
        <p:txBody>
          <a:bodyPr/>
          <a:lstStyle/>
          <a:p>
            <a:endParaRPr lang="ja-JP" altLang="en-US"/>
          </a:p>
        </p:txBody>
      </p:sp>
      <p:sp>
        <p:nvSpPr>
          <p:cNvPr id="29717" name="Line 15"/>
          <p:cNvSpPr>
            <a:spLocks noChangeShapeType="1"/>
          </p:cNvSpPr>
          <p:nvPr/>
        </p:nvSpPr>
        <p:spPr bwMode="auto">
          <a:xfrm>
            <a:off x="1752600" y="1600200"/>
            <a:ext cx="968375" cy="622300"/>
          </a:xfrm>
          <a:prstGeom prst="line">
            <a:avLst/>
          </a:prstGeom>
          <a:noFill/>
          <a:ln w="38100">
            <a:solidFill>
              <a:schemeClr val="accent2"/>
            </a:solidFill>
            <a:round/>
            <a:headEnd type="triangle" w="med" len="med"/>
            <a:tailEnd type="triangle" w="med" len="med"/>
          </a:ln>
        </p:spPr>
        <p:txBody>
          <a:bodyPr/>
          <a:lstStyle/>
          <a:p>
            <a:endParaRPr lang="ja-JP" altLang="en-US"/>
          </a:p>
        </p:txBody>
      </p:sp>
      <p:graphicFrame>
        <p:nvGraphicFramePr>
          <p:cNvPr id="29700" name="Object 4"/>
          <p:cNvGraphicFramePr>
            <a:graphicFrameLocks noChangeAspect="1"/>
          </p:cNvGraphicFramePr>
          <p:nvPr/>
        </p:nvGraphicFramePr>
        <p:xfrm>
          <a:off x="3143250" y="4071938"/>
          <a:ext cx="2068513" cy="739775"/>
        </p:xfrm>
        <a:graphic>
          <a:graphicData uri="http://schemas.openxmlformats.org/presentationml/2006/ole">
            <p:oleObj spid="_x0000_s29700" name="Equation" r:id="rId5" imgW="672840" imgH="241200" progId="Equation.DSMT4">
              <p:embed/>
            </p:oleObj>
          </a:graphicData>
        </a:graphic>
      </p:graphicFrame>
      <p:graphicFrame>
        <p:nvGraphicFramePr>
          <p:cNvPr id="29701" name="Object 5"/>
          <p:cNvGraphicFramePr>
            <a:graphicFrameLocks noChangeAspect="1"/>
          </p:cNvGraphicFramePr>
          <p:nvPr/>
        </p:nvGraphicFramePr>
        <p:xfrm>
          <a:off x="2000250" y="1214438"/>
          <a:ext cx="1968500" cy="588962"/>
        </p:xfrm>
        <a:graphic>
          <a:graphicData uri="http://schemas.openxmlformats.org/presentationml/2006/ole">
            <p:oleObj spid="_x0000_s29701" name="Equation" r:id="rId6" imgW="761760" imgH="228600" progId="Equation.DSMT4">
              <p:embed/>
            </p:oleObj>
          </a:graphicData>
        </a:graphic>
      </p:graphicFrame>
      <p:sp>
        <p:nvSpPr>
          <p:cNvPr id="29718" name="Line 18"/>
          <p:cNvSpPr>
            <a:spLocks noChangeShapeType="1"/>
          </p:cNvSpPr>
          <p:nvPr/>
        </p:nvSpPr>
        <p:spPr bwMode="auto">
          <a:xfrm flipV="1">
            <a:off x="5572125" y="1219200"/>
            <a:ext cx="833438" cy="781050"/>
          </a:xfrm>
          <a:prstGeom prst="line">
            <a:avLst/>
          </a:prstGeom>
          <a:noFill/>
          <a:ln w="38100">
            <a:solidFill>
              <a:schemeClr val="accent2"/>
            </a:solidFill>
            <a:round/>
            <a:headEnd type="triangle" w="med" len="med"/>
            <a:tailEnd type="triangle" w="med" len="med"/>
          </a:ln>
        </p:spPr>
        <p:txBody>
          <a:bodyPr/>
          <a:lstStyle/>
          <a:p>
            <a:endParaRPr lang="ja-JP" altLang="en-US"/>
          </a:p>
        </p:txBody>
      </p:sp>
      <p:graphicFrame>
        <p:nvGraphicFramePr>
          <p:cNvPr id="29702" name="Object 7"/>
          <p:cNvGraphicFramePr>
            <a:graphicFrameLocks noChangeAspect="1"/>
          </p:cNvGraphicFramePr>
          <p:nvPr/>
        </p:nvGraphicFramePr>
        <p:xfrm>
          <a:off x="858838" y="5889625"/>
          <a:ext cx="5621337" cy="739775"/>
        </p:xfrm>
        <a:graphic>
          <a:graphicData uri="http://schemas.openxmlformats.org/presentationml/2006/ole">
            <p:oleObj spid="_x0000_s29702" name="Equation" r:id="rId7" imgW="1828800" imgH="241200" progId="Equation.DSMT4">
              <p:embed/>
            </p:oleObj>
          </a:graphicData>
        </a:graphic>
      </p:graphicFrame>
      <p:sp>
        <p:nvSpPr>
          <p:cNvPr id="29719" name="Text Box 22"/>
          <p:cNvSpPr txBox="1">
            <a:spLocks noChangeArrowheads="1"/>
          </p:cNvSpPr>
          <p:nvPr/>
        </p:nvSpPr>
        <p:spPr bwMode="auto">
          <a:xfrm>
            <a:off x="533400" y="5105400"/>
            <a:ext cx="6651625" cy="822325"/>
          </a:xfrm>
          <a:prstGeom prst="rect">
            <a:avLst/>
          </a:prstGeom>
          <a:noFill/>
          <a:ln w="9525">
            <a:noFill/>
            <a:miter lim="800000"/>
            <a:headEnd/>
            <a:tailEnd/>
          </a:ln>
        </p:spPr>
        <p:txBody>
          <a:bodyPr wrap="none">
            <a:spAutoFit/>
          </a:bodyPr>
          <a:lstStyle/>
          <a:p>
            <a:r>
              <a:rPr lang="ja-JP" altLang="en-US"/>
              <a:t>　　　ビット誤りを検出するためには次式が成り立つ</a:t>
            </a:r>
          </a:p>
          <a:p>
            <a:r>
              <a:rPr lang="ja-JP" altLang="en-US"/>
              <a:t>必要がある。</a:t>
            </a:r>
          </a:p>
        </p:txBody>
      </p:sp>
      <p:graphicFrame>
        <p:nvGraphicFramePr>
          <p:cNvPr id="29703" name="Object 8"/>
          <p:cNvGraphicFramePr>
            <a:graphicFrameLocks noChangeAspect="1"/>
          </p:cNvGraphicFramePr>
          <p:nvPr/>
        </p:nvGraphicFramePr>
        <p:xfrm>
          <a:off x="838200" y="5105400"/>
          <a:ext cx="319088" cy="388938"/>
        </p:xfrm>
        <a:graphic>
          <a:graphicData uri="http://schemas.openxmlformats.org/presentationml/2006/ole">
            <p:oleObj spid="_x0000_s29703" name="Equation" r:id="rId8" imgW="114120" imgH="139680" progId="Equation.DSMT4">
              <p:embed/>
            </p:oleObj>
          </a:graphicData>
        </a:graphic>
      </p:graphicFrame>
      <p:graphicFrame>
        <p:nvGraphicFramePr>
          <p:cNvPr id="29704" name="Object 23"/>
          <p:cNvGraphicFramePr>
            <a:graphicFrameLocks noChangeAspect="1"/>
          </p:cNvGraphicFramePr>
          <p:nvPr/>
        </p:nvGraphicFramePr>
        <p:xfrm>
          <a:off x="6540500" y="555625"/>
          <a:ext cx="2033588" cy="622300"/>
        </p:xfrm>
        <a:graphic>
          <a:graphicData uri="http://schemas.openxmlformats.org/presentationml/2006/ole">
            <p:oleObj spid="_x0000_s29704" name="Equation" r:id="rId9" imgW="787320" imgH="241200" progId="Equation.DSMT4">
              <p:embed/>
            </p:oleObj>
          </a:graphicData>
        </a:graphic>
      </p:graphicFrame>
      <p:graphicFrame>
        <p:nvGraphicFramePr>
          <p:cNvPr id="29705" name="Object 21"/>
          <p:cNvGraphicFramePr>
            <a:graphicFrameLocks noChangeAspect="1"/>
          </p:cNvGraphicFramePr>
          <p:nvPr/>
        </p:nvGraphicFramePr>
        <p:xfrm>
          <a:off x="500063" y="2143125"/>
          <a:ext cx="792162" cy="947738"/>
        </p:xfrm>
        <a:graphic>
          <a:graphicData uri="http://schemas.openxmlformats.org/presentationml/2006/ole">
            <p:oleObj spid="_x0000_s29705" name="Equation" r:id="rId10" imgW="190440" imgH="228600" progId="Equation.DSMT4">
              <p:embed/>
            </p:oleObj>
          </a:graphicData>
        </a:graphic>
      </p:graphicFrame>
      <p:graphicFrame>
        <p:nvGraphicFramePr>
          <p:cNvPr id="29706" name="Object 10"/>
          <p:cNvGraphicFramePr>
            <a:graphicFrameLocks noChangeAspect="1"/>
          </p:cNvGraphicFramePr>
          <p:nvPr/>
        </p:nvGraphicFramePr>
        <p:xfrm>
          <a:off x="7019925" y="1974850"/>
          <a:ext cx="898525" cy="1000125"/>
        </p:xfrm>
        <a:graphic>
          <a:graphicData uri="http://schemas.openxmlformats.org/presentationml/2006/ole">
            <p:oleObj spid="_x0000_s29706" name="Equation" r:id="rId11" imgW="215640" imgH="241200" progId="Equation.DSMT4">
              <p:embed/>
            </p:oleObj>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3" name="スライド番号プレースホルダ 4"/>
          <p:cNvSpPr>
            <a:spLocks noGrp="1"/>
          </p:cNvSpPr>
          <p:nvPr>
            <p:ph type="sldNum" sz="quarter" idx="12"/>
          </p:nvPr>
        </p:nvSpPr>
        <p:spPr>
          <a:noFill/>
        </p:spPr>
        <p:txBody>
          <a:bodyPr/>
          <a:lstStyle/>
          <a:p>
            <a:fld id="{89DBFE83-B6D6-4DA2-A96F-FD4A50328DD7}" type="slidenum">
              <a:rPr lang="en-US" altLang="ja-JP" smtClean="0"/>
              <a:pPr/>
              <a:t>34</a:t>
            </a:fld>
            <a:endParaRPr lang="en-US" altLang="ja-JP" smtClean="0"/>
          </a:p>
        </p:txBody>
      </p:sp>
      <p:sp>
        <p:nvSpPr>
          <p:cNvPr id="30744" name="Rectangle 2"/>
          <p:cNvSpPr>
            <a:spLocks noGrp="1" noChangeArrowheads="1"/>
          </p:cNvSpPr>
          <p:nvPr>
            <p:ph type="title"/>
          </p:nvPr>
        </p:nvSpPr>
        <p:spPr/>
        <p:txBody>
          <a:bodyPr/>
          <a:lstStyle/>
          <a:p>
            <a:pPr eaLnBrk="1" hangingPunct="1"/>
            <a:r>
              <a:rPr lang="ja-JP" altLang="en-US" smtClean="0"/>
              <a:t>複号領域と誤り訂正</a:t>
            </a:r>
          </a:p>
        </p:txBody>
      </p:sp>
      <p:sp>
        <p:nvSpPr>
          <p:cNvPr id="30745" name="Rectangle 3"/>
          <p:cNvSpPr>
            <a:spLocks noChangeArrowheads="1"/>
          </p:cNvSpPr>
          <p:nvPr/>
        </p:nvSpPr>
        <p:spPr bwMode="auto">
          <a:xfrm>
            <a:off x="1735138" y="1600200"/>
            <a:ext cx="990600" cy="990600"/>
          </a:xfrm>
          <a:prstGeom prst="rect">
            <a:avLst/>
          </a:prstGeom>
          <a:solidFill>
            <a:srgbClr val="FF0000"/>
          </a:solidFill>
          <a:ln w="9525">
            <a:miter lim="800000"/>
            <a:headEnd/>
            <a:tailEnd/>
          </a:ln>
          <a:scene3d>
            <a:camera prst="legacyObliqueTopRight"/>
            <a:lightRig rig="legacyFlat3" dir="b"/>
          </a:scene3d>
          <a:sp3d extrusionH="887400" contourW="254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30746" name="Oval 4"/>
          <p:cNvSpPr>
            <a:spLocks noChangeArrowheads="1"/>
          </p:cNvSpPr>
          <p:nvPr/>
        </p:nvSpPr>
        <p:spPr bwMode="auto">
          <a:xfrm>
            <a:off x="1676400" y="1524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0747" name="Oval 5"/>
          <p:cNvSpPr>
            <a:spLocks noChangeArrowheads="1"/>
          </p:cNvSpPr>
          <p:nvPr/>
        </p:nvSpPr>
        <p:spPr bwMode="auto">
          <a:xfrm>
            <a:off x="2573338" y="1524000"/>
            <a:ext cx="228600" cy="228600"/>
          </a:xfrm>
          <a:prstGeom prst="ellipse">
            <a:avLst/>
          </a:prstGeom>
          <a:solidFill>
            <a:schemeClr val="accent2"/>
          </a:solidFill>
          <a:ln w="9525">
            <a:solidFill>
              <a:schemeClr val="accent2"/>
            </a:solidFill>
            <a:round/>
            <a:headEnd/>
            <a:tailEnd/>
          </a:ln>
        </p:spPr>
        <p:txBody>
          <a:bodyPr wrap="none" anchor="ctr"/>
          <a:lstStyle/>
          <a:p>
            <a:endParaRPr lang="ja-JP" altLang="en-US"/>
          </a:p>
        </p:txBody>
      </p:sp>
      <p:sp>
        <p:nvSpPr>
          <p:cNvPr id="30748" name="Oval 6"/>
          <p:cNvSpPr>
            <a:spLocks noChangeArrowheads="1"/>
          </p:cNvSpPr>
          <p:nvPr/>
        </p:nvSpPr>
        <p:spPr bwMode="auto">
          <a:xfrm>
            <a:off x="1582738" y="2514600"/>
            <a:ext cx="228600" cy="228600"/>
          </a:xfrm>
          <a:prstGeom prst="ellipse">
            <a:avLst/>
          </a:prstGeom>
          <a:solidFill>
            <a:schemeClr val="accent2"/>
          </a:solidFill>
          <a:ln w="9525">
            <a:solidFill>
              <a:schemeClr val="accent2"/>
            </a:solidFill>
            <a:round/>
            <a:headEnd/>
            <a:tailEnd/>
          </a:ln>
        </p:spPr>
        <p:txBody>
          <a:bodyPr wrap="none" anchor="ctr"/>
          <a:lstStyle/>
          <a:p>
            <a:endParaRPr lang="ja-JP" altLang="en-US"/>
          </a:p>
        </p:txBody>
      </p:sp>
      <p:sp>
        <p:nvSpPr>
          <p:cNvPr id="30749" name="Oval 7"/>
          <p:cNvSpPr>
            <a:spLocks noChangeArrowheads="1"/>
          </p:cNvSpPr>
          <p:nvPr/>
        </p:nvSpPr>
        <p:spPr bwMode="auto">
          <a:xfrm>
            <a:off x="2878138" y="2133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graphicFrame>
        <p:nvGraphicFramePr>
          <p:cNvPr id="30722" name="Object 2"/>
          <p:cNvGraphicFramePr>
            <a:graphicFrameLocks noChangeAspect="1"/>
          </p:cNvGraphicFramePr>
          <p:nvPr/>
        </p:nvGraphicFramePr>
        <p:xfrm>
          <a:off x="762000" y="1295400"/>
          <a:ext cx="838200" cy="533400"/>
        </p:xfrm>
        <a:graphic>
          <a:graphicData uri="http://schemas.openxmlformats.org/presentationml/2006/ole">
            <p:oleObj spid="_x0000_s30722" name="Equation" r:id="rId3" imgW="279360" imgH="177480" progId="Equation.DSMT4">
              <p:embed/>
            </p:oleObj>
          </a:graphicData>
        </a:graphic>
      </p:graphicFrame>
      <p:graphicFrame>
        <p:nvGraphicFramePr>
          <p:cNvPr id="30723" name="Object 3"/>
          <p:cNvGraphicFramePr>
            <a:graphicFrameLocks noChangeAspect="1"/>
          </p:cNvGraphicFramePr>
          <p:nvPr/>
        </p:nvGraphicFramePr>
        <p:xfrm>
          <a:off x="1143000" y="609600"/>
          <a:ext cx="800100" cy="533400"/>
        </p:xfrm>
        <a:graphic>
          <a:graphicData uri="http://schemas.openxmlformats.org/presentationml/2006/ole">
            <p:oleObj spid="_x0000_s30723" name="Equation" r:id="rId4" imgW="266400" imgH="177480" progId="Equation.DSMT4">
              <p:embed/>
            </p:oleObj>
          </a:graphicData>
        </a:graphic>
      </p:graphicFrame>
      <p:graphicFrame>
        <p:nvGraphicFramePr>
          <p:cNvPr id="30724" name="Object 4"/>
          <p:cNvGraphicFramePr>
            <a:graphicFrameLocks noChangeAspect="1"/>
          </p:cNvGraphicFramePr>
          <p:nvPr/>
        </p:nvGraphicFramePr>
        <p:xfrm>
          <a:off x="762000" y="2819400"/>
          <a:ext cx="838200" cy="533400"/>
        </p:xfrm>
        <a:graphic>
          <a:graphicData uri="http://schemas.openxmlformats.org/presentationml/2006/ole">
            <p:oleObj spid="_x0000_s30724" name="Equation" r:id="rId5" imgW="279360" imgH="177480" progId="Equation.DSMT4">
              <p:embed/>
            </p:oleObj>
          </a:graphicData>
        </a:graphic>
      </p:graphicFrame>
      <p:graphicFrame>
        <p:nvGraphicFramePr>
          <p:cNvPr id="30725" name="Object 5"/>
          <p:cNvGraphicFramePr>
            <a:graphicFrameLocks noChangeAspect="1"/>
          </p:cNvGraphicFramePr>
          <p:nvPr/>
        </p:nvGraphicFramePr>
        <p:xfrm>
          <a:off x="533400" y="2057400"/>
          <a:ext cx="762000" cy="508000"/>
        </p:xfrm>
        <a:graphic>
          <a:graphicData uri="http://schemas.openxmlformats.org/presentationml/2006/ole">
            <p:oleObj spid="_x0000_s30725" name="Equation" r:id="rId6" imgW="266400" imgH="177480" progId="Equation.DSMT4">
              <p:embed/>
            </p:oleObj>
          </a:graphicData>
        </a:graphic>
      </p:graphicFrame>
      <p:graphicFrame>
        <p:nvGraphicFramePr>
          <p:cNvPr id="30726" name="Object 6"/>
          <p:cNvGraphicFramePr>
            <a:graphicFrameLocks noChangeAspect="1"/>
          </p:cNvGraphicFramePr>
          <p:nvPr/>
        </p:nvGraphicFramePr>
        <p:xfrm>
          <a:off x="3505200" y="1143000"/>
          <a:ext cx="762000" cy="533400"/>
        </p:xfrm>
        <a:graphic>
          <a:graphicData uri="http://schemas.openxmlformats.org/presentationml/2006/ole">
            <p:oleObj spid="_x0000_s30726" name="Equation" r:id="rId7" imgW="253800" imgH="177480" progId="Equation.DSMT4">
              <p:embed/>
            </p:oleObj>
          </a:graphicData>
        </a:graphic>
      </p:graphicFrame>
      <p:graphicFrame>
        <p:nvGraphicFramePr>
          <p:cNvPr id="30727" name="Object 7"/>
          <p:cNvGraphicFramePr>
            <a:graphicFrameLocks noChangeAspect="1"/>
          </p:cNvGraphicFramePr>
          <p:nvPr/>
        </p:nvGraphicFramePr>
        <p:xfrm>
          <a:off x="2819400" y="533400"/>
          <a:ext cx="723900" cy="533400"/>
        </p:xfrm>
        <a:graphic>
          <a:graphicData uri="http://schemas.openxmlformats.org/presentationml/2006/ole">
            <p:oleObj spid="_x0000_s30727" name="Equation" r:id="rId8" imgW="241200" imgH="177480" progId="Equation.DSMT4">
              <p:embed/>
            </p:oleObj>
          </a:graphicData>
        </a:graphic>
      </p:graphicFrame>
      <p:graphicFrame>
        <p:nvGraphicFramePr>
          <p:cNvPr id="30728" name="Object 8"/>
          <p:cNvGraphicFramePr>
            <a:graphicFrameLocks noChangeAspect="1"/>
          </p:cNvGraphicFramePr>
          <p:nvPr/>
        </p:nvGraphicFramePr>
        <p:xfrm>
          <a:off x="2438400" y="2667000"/>
          <a:ext cx="762000" cy="533400"/>
        </p:xfrm>
        <a:graphic>
          <a:graphicData uri="http://schemas.openxmlformats.org/presentationml/2006/ole">
            <p:oleObj spid="_x0000_s30728" name="Equation" r:id="rId9" imgW="253800" imgH="177480" progId="Equation.DSMT4">
              <p:embed/>
            </p:oleObj>
          </a:graphicData>
        </a:graphic>
      </p:graphicFrame>
      <p:graphicFrame>
        <p:nvGraphicFramePr>
          <p:cNvPr id="30729" name="Object 9"/>
          <p:cNvGraphicFramePr>
            <a:graphicFrameLocks noChangeAspect="1"/>
          </p:cNvGraphicFramePr>
          <p:nvPr/>
        </p:nvGraphicFramePr>
        <p:xfrm>
          <a:off x="3276600" y="2057400"/>
          <a:ext cx="719138" cy="492125"/>
        </p:xfrm>
        <a:graphic>
          <a:graphicData uri="http://schemas.openxmlformats.org/presentationml/2006/ole">
            <p:oleObj spid="_x0000_s30729" name="Equation" r:id="rId10" imgW="241200" imgH="164880" progId="Equation.DSMT4">
              <p:embed/>
            </p:oleObj>
          </a:graphicData>
        </a:graphic>
      </p:graphicFrame>
      <p:sp>
        <p:nvSpPr>
          <p:cNvPr id="30750" name="Line 16"/>
          <p:cNvSpPr>
            <a:spLocks noChangeShapeType="1"/>
          </p:cNvSpPr>
          <p:nvPr/>
        </p:nvSpPr>
        <p:spPr bwMode="auto">
          <a:xfrm>
            <a:off x="1447800" y="2209800"/>
            <a:ext cx="457200" cy="0"/>
          </a:xfrm>
          <a:prstGeom prst="line">
            <a:avLst/>
          </a:prstGeom>
          <a:noFill/>
          <a:ln w="9525">
            <a:solidFill>
              <a:schemeClr val="tx1"/>
            </a:solidFill>
            <a:round/>
            <a:headEnd/>
            <a:tailEnd type="triangle" w="med" len="med"/>
          </a:ln>
        </p:spPr>
        <p:txBody>
          <a:bodyPr/>
          <a:lstStyle/>
          <a:p>
            <a:endParaRPr lang="ja-JP" altLang="en-US"/>
          </a:p>
        </p:txBody>
      </p:sp>
      <p:sp>
        <p:nvSpPr>
          <p:cNvPr id="30751" name="Line 17"/>
          <p:cNvSpPr>
            <a:spLocks noChangeShapeType="1"/>
          </p:cNvSpPr>
          <p:nvPr/>
        </p:nvSpPr>
        <p:spPr bwMode="auto">
          <a:xfrm flipH="1">
            <a:off x="2819400" y="1371600"/>
            <a:ext cx="685800" cy="228600"/>
          </a:xfrm>
          <a:prstGeom prst="line">
            <a:avLst/>
          </a:prstGeom>
          <a:noFill/>
          <a:ln w="9525">
            <a:solidFill>
              <a:schemeClr val="tx1"/>
            </a:solidFill>
            <a:round/>
            <a:headEnd/>
            <a:tailEnd type="triangle" w="med" len="med"/>
          </a:ln>
        </p:spPr>
        <p:txBody>
          <a:bodyPr/>
          <a:lstStyle/>
          <a:p>
            <a:endParaRPr lang="ja-JP" altLang="en-US"/>
          </a:p>
        </p:txBody>
      </p:sp>
      <p:sp>
        <p:nvSpPr>
          <p:cNvPr id="30752" name="Oval 18"/>
          <p:cNvSpPr>
            <a:spLocks noChangeArrowheads="1"/>
          </p:cNvSpPr>
          <p:nvPr/>
        </p:nvSpPr>
        <p:spPr bwMode="auto">
          <a:xfrm>
            <a:off x="1524000" y="13716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30753" name="Oval 19"/>
          <p:cNvSpPr>
            <a:spLocks noChangeArrowheads="1"/>
          </p:cNvSpPr>
          <p:nvPr/>
        </p:nvSpPr>
        <p:spPr bwMode="auto">
          <a:xfrm>
            <a:off x="1905000" y="21336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0754" name="Oval 20"/>
          <p:cNvSpPr>
            <a:spLocks noChangeArrowheads="1"/>
          </p:cNvSpPr>
          <p:nvPr/>
        </p:nvSpPr>
        <p:spPr bwMode="auto">
          <a:xfrm>
            <a:off x="2895600" y="1143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0755" name="Oval 21"/>
          <p:cNvSpPr>
            <a:spLocks noChangeArrowheads="1"/>
          </p:cNvSpPr>
          <p:nvPr/>
        </p:nvSpPr>
        <p:spPr bwMode="auto">
          <a:xfrm>
            <a:off x="2590800" y="2438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0756" name="Line 22"/>
          <p:cNvSpPr>
            <a:spLocks noChangeShapeType="1"/>
          </p:cNvSpPr>
          <p:nvPr/>
        </p:nvSpPr>
        <p:spPr bwMode="auto">
          <a:xfrm flipH="1">
            <a:off x="4525963" y="609600"/>
            <a:ext cx="46037" cy="3890963"/>
          </a:xfrm>
          <a:prstGeom prst="line">
            <a:avLst/>
          </a:prstGeom>
          <a:noFill/>
          <a:ln w="57150">
            <a:solidFill>
              <a:schemeClr val="tx1"/>
            </a:solidFill>
            <a:round/>
            <a:headEnd/>
            <a:tailEnd/>
          </a:ln>
        </p:spPr>
        <p:txBody>
          <a:bodyPr/>
          <a:lstStyle/>
          <a:p>
            <a:endParaRPr lang="ja-JP" altLang="en-US"/>
          </a:p>
        </p:txBody>
      </p:sp>
      <p:sp>
        <p:nvSpPr>
          <p:cNvPr id="30757" name="Rectangle 23"/>
          <p:cNvSpPr>
            <a:spLocks noChangeArrowheads="1"/>
          </p:cNvSpPr>
          <p:nvPr/>
        </p:nvSpPr>
        <p:spPr bwMode="auto">
          <a:xfrm>
            <a:off x="6535738" y="1752600"/>
            <a:ext cx="990600" cy="990600"/>
          </a:xfrm>
          <a:prstGeom prst="rect">
            <a:avLst/>
          </a:prstGeom>
          <a:solidFill>
            <a:srgbClr val="FF0000"/>
          </a:solidFill>
          <a:ln w="9525">
            <a:miter lim="800000"/>
            <a:headEnd/>
            <a:tailEnd/>
          </a:ln>
          <a:scene3d>
            <a:camera prst="legacyObliqueTopRight"/>
            <a:lightRig rig="legacyFlat3" dir="b"/>
          </a:scene3d>
          <a:sp3d extrusionH="887400" contourW="254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30758" name="Oval 24"/>
          <p:cNvSpPr>
            <a:spLocks noChangeArrowheads="1"/>
          </p:cNvSpPr>
          <p:nvPr/>
        </p:nvSpPr>
        <p:spPr bwMode="auto">
          <a:xfrm>
            <a:off x="6477000" y="1676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0759" name="Oval 25"/>
          <p:cNvSpPr>
            <a:spLocks noChangeArrowheads="1"/>
          </p:cNvSpPr>
          <p:nvPr/>
        </p:nvSpPr>
        <p:spPr bwMode="auto">
          <a:xfrm>
            <a:off x="7373938" y="1676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0760" name="Oval 26"/>
          <p:cNvSpPr>
            <a:spLocks noChangeArrowheads="1"/>
          </p:cNvSpPr>
          <p:nvPr/>
        </p:nvSpPr>
        <p:spPr bwMode="auto">
          <a:xfrm>
            <a:off x="6383338" y="2667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0761" name="Oval 27"/>
          <p:cNvSpPr>
            <a:spLocks noChangeArrowheads="1"/>
          </p:cNvSpPr>
          <p:nvPr/>
        </p:nvSpPr>
        <p:spPr bwMode="auto">
          <a:xfrm>
            <a:off x="7678738" y="2286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graphicFrame>
        <p:nvGraphicFramePr>
          <p:cNvPr id="30730" name="Object 10"/>
          <p:cNvGraphicFramePr>
            <a:graphicFrameLocks noChangeAspect="1"/>
          </p:cNvGraphicFramePr>
          <p:nvPr/>
        </p:nvGraphicFramePr>
        <p:xfrm>
          <a:off x="5562600" y="1447800"/>
          <a:ext cx="838200" cy="533400"/>
        </p:xfrm>
        <a:graphic>
          <a:graphicData uri="http://schemas.openxmlformats.org/presentationml/2006/ole">
            <p:oleObj spid="_x0000_s30730" name="Equation" r:id="rId11" imgW="279360" imgH="177480" progId="Equation.DSMT4">
              <p:embed/>
            </p:oleObj>
          </a:graphicData>
        </a:graphic>
      </p:graphicFrame>
      <p:graphicFrame>
        <p:nvGraphicFramePr>
          <p:cNvPr id="30731" name="Object 11"/>
          <p:cNvGraphicFramePr>
            <a:graphicFrameLocks noChangeAspect="1"/>
          </p:cNvGraphicFramePr>
          <p:nvPr/>
        </p:nvGraphicFramePr>
        <p:xfrm>
          <a:off x="5943600" y="762000"/>
          <a:ext cx="800100" cy="533400"/>
        </p:xfrm>
        <a:graphic>
          <a:graphicData uri="http://schemas.openxmlformats.org/presentationml/2006/ole">
            <p:oleObj spid="_x0000_s30731" name="Equation" r:id="rId12" imgW="266400" imgH="177480" progId="Equation.DSMT4">
              <p:embed/>
            </p:oleObj>
          </a:graphicData>
        </a:graphic>
      </p:graphicFrame>
      <p:graphicFrame>
        <p:nvGraphicFramePr>
          <p:cNvPr id="30732" name="Object 12"/>
          <p:cNvGraphicFramePr>
            <a:graphicFrameLocks noChangeAspect="1"/>
          </p:cNvGraphicFramePr>
          <p:nvPr/>
        </p:nvGraphicFramePr>
        <p:xfrm>
          <a:off x="5562600" y="2971800"/>
          <a:ext cx="838200" cy="533400"/>
        </p:xfrm>
        <a:graphic>
          <a:graphicData uri="http://schemas.openxmlformats.org/presentationml/2006/ole">
            <p:oleObj spid="_x0000_s30732" name="Equation" r:id="rId13" imgW="279360" imgH="177480" progId="Equation.DSMT4">
              <p:embed/>
            </p:oleObj>
          </a:graphicData>
        </a:graphic>
      </p:graphicFrame>
      <p:graphicFrame>
        <p:nvGraphicFramePr>
          <p:cNvPr id="30733" name="Object 13"/>
          <p:cNvGraphicFramePr>
            <a:graphicFrameLocks noChangeAspect="1"/>
          </p:cNvGraphicFramePr>
          <p:nvPr/>
        </p:nvGraphicFramePr>
        <p:xfrm>
          <a:off x="5334000" y="2209800"/>
          <a:ext cx="762000" cy="508000"/>
        </p:xfrm>
        <a:graphic>
          <a:graphicData uri="http://schemas.openxmlformats.org/presentationml/2006/ole">
            <p:oleObj spid="_x0000_s30733" name="Equation" r:id="rId14" imgW="266400" imgH="177480" progId="Equation.DSMT4">
              <p:embed/>
            </p:oleObj>
          </a:graphicData>
        </a:graphic>
      </p:graphicFrame>
      <p:graphicFrame>
        <p:nvGraphicFramePr>
          <p:cNvPr id="30734" name="Object 14"/>
          <p:cNvGraphicFramePr>
            <a:graphicFrameLocks noChangeAspect="1"/>
          </p:cNvGraphicFramePr>
          <p:nvPr/>
        </p:nvGraphicFramePr>
        <p:xfrm>
          <a:off x="8305800" y="1295400"/>
          <a:ext cx="762000" cy="533400"/>
        </p:xfrm>
        <a:graphic>
          <a:graphicData uri="http://schemas.openxmlformats.org/presentationml/2006/ole">
            <p:oleObj spid="_x0000_s30734" name="Equation" r:id="rId15" imgW="253800" imgH="177480" progId="Equation.DSMT4">
              <p:embed/>
            </p:oleObj>
          </a:graphicData>
        </a:graphic>
      </p:graphicFrame>
      <p:graphicFrame>
        <p:nvGraphicFramePr>
          <p:cNvPr id="30735" name="Object 15"/>
          <p:cNvGraphicFramePr>
            <a:graphicFrameLocks noChangeAspect="1"/>
          </p:cNvGraphicFramePr>
          <p:nvPr/>
        </p:nvGraphicFramePr>
        <p:xfrm>
          <a:off x="7620000" y="685800"/>
          <a:ext cx="723900" cy="533400"/>
        </p:xfrm>
        <a:graphic>
          <a:graphicData uri="http://schemas.openxmlformats.org/presentationml/2006/ole">
            <p:oleObj spid="_x0000_s30735" name="Equation" r:id="rId16" imgW="241200" imgH="177480" progId="Equation.DSMT4">
              <p:embed/>
            </p:oleObj>
          </a:graphicData>
        </a:graphic>
      </p:graphicFrame>
      <p:graphicFrame>
        <p:nvGraphicFramePr>
          <p:cNvPr id="30736" name="Object 16"/>
          <p:cNvGraphicFramePr>
            <a:graphicFrameLocks noChangeAspect="1"/>
          </p:cNvGraphicFramePr>
          <p:nvPr/>
        </p:nvGraphicFramePr>
        <p:xfrm>
          <a:off x="7239000" y="2819400"/>
          <a:ext cx="762000" cy="533400"/>
        </p:xfrm>
        <a:graphic>
          <a:graphicData uri="http://schemas.openxmlformats.org/presentationml/2006/ole">
            <p:oleObj spid="_x0000_s30736" name="Equation" r:id="rId17" imgW="253800" imgH="177480" progId="Equation.DSMT4">
              <p:embed/>
            </p:oleObj>
          </a:graphicData>
        </a:graphic>
      </p:graphicFrame>
      <p:graphicFrame>
        <p:nvGraphicFramePr>
          <p:cNvPr id="30737" name="Object 17"/>
          <p:cNvGraphicFramePr>
            <a:graphicFrameLocks noChangeAspect="1"/>
          </p:cNvGraphicFramePr>
          <p:nvPr/>
        </p:nvGraphicFramePr>
        <p:xfrm>
          <a:off x="8077200" y="2209800"/>
          <a:ext cx="719138" cy="492125"/>
        </p:xfrm>
        <a:graphic>
          <a:graphicData uri="http://schemas.openxmlformats.org/presentationml/2006/ole">
            <p:oleObj spid="_x0000_s30737" name="Equation" r:id="rId18" imgW="241200" imgH="164880" progId="Equation.DSMT4">
              <p:embed/>
            </p:oleObj>
          </a:graphicData>
        </a:graphic>
      </p:graphicFrame>
      <p:sp>
        <p:nvSpPr>
          <p:cNvPr id="30762" name="Line 36"/>
          <p:cNvSpPr>
            <a:spLocks noChangeShapeType="1"/>
          </p:cNvSpPr>
          <p:nvPr/>
        </p:nvSpPr>
        <p:spPr bwMode="auto">
          <a:xfrm>
            <a:off x="6248400" y="2362200"/>
            <a:ext cx="457200" cy="0"/>
          </a:xfrm>
          <a:prstGeom prst="line">
            <a:avLst/>
          </a:prstGeom>
          <a:noFill/>
          <a:ln w="9525">
            <a:solidFill>
              <a:schemeClr val="tx1"/>
            </a:solidFill>
            <a:round/>
            <a:headEnd/>
            <a:tailEnd type="triangle" w="med" len="med"/>
          </a:ln>
        </p:spPr>
        <p:txBody>
          <a:bodyPr/>
          <a:lstStyle/>
          <a:p>
            <a:endParaRPr lang="ja-JP" altLang="en-US"/>
          </a:p>
        </p:txBody>
      </p:sp>
      <p:sp>
        <p:nvSpPr>
          <p:cNvPr id="30763" name="Line 37"/>
          <p:cNvSpPr>
            <a:spLocks noChangeShapeType="1"/>
          </p:cNvSpPr>
          <p:nvPr/>
        </p:nvSpPr>
        <p:spPr bwMode="auto">
          <a:xfrm flipH="1">
            <a:off x="7620000" y="1524000"/>
            <a:ext cx="685800" cy="228600"/>
          </a:xfrm>
          <a:prstGeom prst="line">
            <a:avLst/>
          </a:prstGeom>
          <a:noFill/>
          <a:ln w="9525">
            <a:solidFill>
              <a:schemeClr val="tx1"/>
            </a:solidFill>
            <a:round/>
            <a:headEnd/>
            <a:tailEnd type="triangle" w="med" len="med"/>
          </a:ln>
        </p:spPr>
        <p:txBody>
          <a:bodyPr/>
          <a:lstStyle/>
          <a:p>
            <a:endParaRPr lang="ja-JP" altLang="en-US"/>
          </a:p>
        </p:txBody>
      </p:sp>
      <p:sp>
        <p:nvSpPr>
          <p:cNvPr id="30764" name="Oval 38"/>
          <p:cNvSpPr>
            <a:spLocks noChangeArrowheads="1"/>
          </p:cNvSpPr>
          <p:nvPr/>
        </p:nvSpPr>
        <p:spPr bwMode="auto">
          <a:xfrm>
            <a:off x="7620000" y="22098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30765" name="Oval 39"/>
          <p:cNvSpPr>
            <a:spLocks noChangeArrowheads="1"/>
          </p:cNvSpPr>
          <p:nvPr/>
        </p:nvSpPr>
        <p:spPr bwMode="auto">
          <a:xfrm>
            <a:off x="6705600" y="2286000"/>
            <a:ext cx="228600" cy="2286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30766" name="Oval 40"/>
          <p:cNvSpPr>
            <a:spLocks noChangeArrowheads="1"/>
          </p:cNvSpPr>
          <p:nvPr/>
        </p:nvSpPr>
        <p:spPr bwMode="auto">
          <a:xfrm>
            <a:off x="7696200" y="1295400"/>
            <a:ext cx="228600" cy="2286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30767" name="Oval 41"/>
          <p:cNvSpPr>
            <a:spLocks noChangeArrowheads="1"/>
          </p:cNvSpPr>
          <p:nvPr/>
        </p:nvSpPr>
        <p:spPr bwMode="auto">
          <a:xfrm>
            <a:off x="1981200" y="1143000"/>
            <a:ext cx="228600" cy="228600"/>
          </a:xfrm>
          <a:prstGeom prst="ellipse">
            <a:avLst/>
          </a:prstGeom>
          <a:solidFill>
            <a:schemeClr val="accent2"/>
          </a:solidFill>
          <a:ln w="9525">
            <a:solidFill>
              <a:schemeClr val="accent2"/>
            </a:solidFill>
            <a:round/>
            <a:headEnd/>
            <a:tailEnd/>
          </a:ln>
        </p:spPr>
        <p:txBody>
          <a:bodyPr wrap="none" anchor="ctr"/>
          <a:lstStyle/>
          <a:p>
            <a:endParaRPr lang="ja-JP" altLang="en-US"/>
          </a:p>
        </p:txBody>
      </p:sp>
      <p:graphicFrame>
        <p:nvGraphicFramePr>
          <p:cNvPr id="30738" name="Object 18"/>
          <p:cNvGraphicFramePr>
            <a:graphicFrameLocks noChangeAspect="1"/>
          </p:cNvGraphicFramePr>
          <p:nvPr/>
        </p:nvGraphicFramePr>
        <p:xfrm>
          <a:off x="285750" y="4000500"/>
          <a:ext cx="3905250" cy="587375"/>
        </p:xfrm>
        <a:graphic>
          <a:graphicData uri="http://schemas.openxmlformats.org/presentationml/2006/ole">
            <p:oleObj spid="_x0000_s30738" name="Equation" r:id="rId19" imgW="1511280" imgH="228600" progId="Equation.DSMT4">
              <p:embed/>
            </p:oleObj>
          </a:graphicData>
        </a:graphic>
      </p:graphicFrame>
      <p:graphicFrame>
        <p:nvGraphicFramePr>
          <p:cNvPr id="30739" name="Object 19"/>
          <p:cNvGraphicFramePr>
            <a:graphicFrameLocks noChangeAspect="1"/>
          </p:cNvGraphicFramePr>
          <p:nvPr/>
        </p:nvGraphicFramePr>
        <p:xfrm>
          <a:off x="714375" y="3357563"/>
          <a:ext cx="1971675" cy="768350"/>
        </p:xfrm>
        <a:graphic>
          <a:graphicData uri="http://schemas.openxmlformats.org/presentationml/2006/ole">
            <p:oleObj spid="_x0000_s30739" name="Equation" r:id="rId20" imgW="583920" imgH="228600" progId="Equation.DSMT4">
              <p:embed/>
            </p:oleObj>
          </a:graphicData>
        </a:graphic>
      </p:graphicFrame>
      <p:sp>
        <p:nvSpPr>
          <p:cNvPr id="30768" name="Oval 44"/>
          <p:cNvSpPr>
            <a:spLocks noChangeArrowheads="1"/>
          </p:cNvSpPr>
          <p:nvPr/>
        </p:nvSpPr>
        <p:spPr bwMode="auto">
          <a:xfrm>
            <a:off x="6781800" y="1295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0769" name="Oval 45"/>
          <p:cNvSpPr>
            <a:spLocks noChangeArrowheads="1"/>
          </p:cNvSpPr>
          <p:nvPr/>
        </p:nvSpPr>
        <p:spPr bwMode="auto">
          <a:xfrm>
            <a:off x="7391400" y="2667000"/>
            <a:ext cx="228600" cy="228600"/>
          </a:xfrm>
          <a:prstGeom prst="ellipse">
            <a:avLst/>
          </a:prstGeom>
          <a:solidFill>
            <a:schemeClr val="accent2"/>
          </a:solidFill>
          <a:ln w="9525">
            <a:solidFill>
              <a:schemeClr val="tx1"/>
            </a:solidFill>
            <a:round/>
            <a:headEnd/>
            <a:tailEnd/>
          </a:ln>
        </p:spPr>
        <p:txBody>
          <a:bodyPr wrap="none" anchor="ctr"/>
          <a:lstStyle/>
          <a:p>
            <a:endParaRPr lang="ja-JP" altLang="en-US"/>
          </a:p>
        </p:txBody>
      </p:sp>
      <p:graphicFrame>
        <p:nvGraphicFramePr>
          <p:cNvPr id="30740" name="Object 20"/>
          <p:cNvGraphicFramePr>
            <a:graphicFrameLocks noChangeAspect="1"/>
          </p:cNvGraphicFramePr>
          <p:nvPr/>
        </p:nvGraphicFramePr>
        <p:xfrm>
          <a:off x="4786313" y="4000500"/>
          <a:ext cx="3838575" cy="587375"/>
        </p:xfrm>
        <a:graphic>
          <a:graphicData uri="http://schemas.openxmlformats.org/presentationml/2006/ole">
            <p:oleObj spid="_x0000_s30740" name="Equation" r:id="rId21" imgW="1485720" imgH="228600" progId="Equation.DSMT4">
              <p:embed/>
            </p:oleObj>
          </a:graphicData>
        </a:graphic>
      </p:graphicFrame>
      <p:graphicFrame>
        <p:nvGraphicFramePr>
          <p:cNvPr id="30741" name="Object 21"/>
          <p:cNvGraphicFramePr>
            <a:graphicFrameLocks noChangeAspect="1"/>
          </p:cNvGraphicFramePr>
          <p:nvPr/>
        </p:nvGraphicFramePr>
        <p:xfrm>
          <a:off x="4643438" y="3357563"/>
          <a:ext cx="1928812" cy="768350"/>
        </p:xfrm>
        <a:graphic>
          <a:graphicData uri="http://schemas.openxmlformats.org/presentationml/2006/ole">
            <p:oleObj spid="_x0000_s30741" name="Equation" r:id="rId22" imgW="571320" imgH="228600" progId="Equation.DSMT4">
              <p:embed/>
            </p:oleObj>
          </a:graphicData>
        </a:graphic>
      </p:graphicFrame>
      <p:graphicFrame>
        <p:nvGraphicFramePr>
          <p:cNvPr id="30742" name="Object 22"/>
          <p:cNvGraphicFramePr>
            <a:graphicFrameLocks noChangeAspect="1"/>
          </p:cNvGraphicFramePr>
          <p:nvPr/>
        </p:nvGraphicFramePr>
        <p:xfrm>
          <a:off x="571500" y="5000625"/>
          <a:ext cx="5068888" cy="785813"/>
        </p:xfrm>
        <a:graphic>
          <a:graphicData uri="http://schemas.openxmlformats.org/presentationml/2006/ole">
            <p:oleObj spid="_x0000_s30742" name="Equation" r:id="rId23" imgW="1549080" imgH="241200" progId="Equation.DSMT4">
              <p:embed/>
            </p:oleObj>
          </a:graphicData>
        </a:graphic>
      </p:graphicFrame>
      <p:sp>
        <p:nvSpPr>
          <p:cNvPr id="30770" name="AutoShape 49"/>
          <p:cNvSpPr>
            <a:spLocks noChangeArrowheads="1"/>
          </p:cNvSpPr>
          <p:nvPr/>
        </p:nvSpPr>
        <p:spPr bwMode="auto">
          <a:xfrm>
            <a:off x="1071563" y="5929313"/>
            <a:ext cx="4572000" cy="838200"/>
          </a:xfrm>
          <a:prstGeom prst="wedgeRoundRectCallout">
            <a:avLst>
              <a:gd name="adj1" fmla="val 26250"/>
              <a:gd name="adj2" fmla="val -9223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0771" name="Text Box 50"/>
          <p:cNvSpPr txBox="1">
            <a:spLocks noChangeArrowheads="1"/>
          </p:cNvSpPr>
          <p:nvPr/>
        </p:nvSpPr>
        <p:spPr bwMode="auto">
          <a:xfrm>
            <a:off x="1285875" y="6053138"/>
            <a:ext cx="4162425" cy="461962"/>
          </a:xfrm>
          <a:prstGeom prst="rect">
            <a:avLst/>
          </a:prstGeom>
          <a:noFill/>
          <a:ln w="9525">
            <a:noFill/>
            <a:miter lim="800000"/>
            <a:headEnd/>
            <a:tailEnd/>
          </a:ln>
        </p:spPr>
        <p:txBody>
          <a:bodyPr wrap="none">
            <a:spAutoFit/>
          </a:bodyPr>
          <a:lstStyle/>
          <a:p>
            <a:r>
              <a:rPr lang="ja-JP" altLang="en-US"/>
              <a:t>誤り訂正を可能とする関係式。</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55" name="スライド番号プレースホルダ 4"/>
          <p:cNvSpPr>
            <a:spLocks noGrp="1"/>
          </p:cNvSpPr>
          <p:nvPr>
            <p:ph type="sldNum" sz="quarter" idx="12"/>
          </p:nvPr>
        </p:nvSpPr>
        <p:spPr>
          <a:noFill/>
        </p:spPr>
        <p:txBody>
          <a:bodyPr/>
          <a:lstStyle/>
          <a:p>
            <a:fld id="{70FD37D8-B27C-4D3D-8F16-34ADDE32F6B7}" type="slidenum">
              <a:rPr lang="en-US" altLang="ja-JP" smtClean="0"/>
              <a:pPr/>
              <a:t>35</a:t>
            </a:fld>
            <a:endParaRPr lang="en-US" altLang="ja-JP" smtClean="0"/>
          </a:p>
        </p:txBody>
      </p:sp>
      <p:sp>
        <p:nvSpPr>
          <p:cNvPr id="31756" name="AutoShape 2"/>
          <p:cNvSpPr>
            <a:spLocks noChangeArrowheads="1"/>
          </p:cNvSpPr>
          <p:nvPr/>
        </p:nvSpPr>
        <p:spPr bwMode="auto">
          <a:xfrm>
            <a:off x="381000" y="4876800"/>
            <a:ext cx="7086600" cy="1752600"/>
          </a:xfrm>
          <a:prstGeom prst="wedgeRoundRectCallout">
            <a:avLst>
              <a:gd name="adj1" fmla="val 5778"/>
              <a:gd name="adj2" fmla="val -5715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1757" name="Rectangle 3"/>
          <p:cNvSpPr>
            <a:spLocks noGrp="1" noChangeArrowheads="1"/>
          </p:cNvSpPr>
          <p:nvPr>
            <p:ph type="title"/>
          </p:nvPr>
        </p:nvSpPr>
        <p:spPr/>
        <p:txBody>
          <a:bodyPr/>
          <a:lstStyle/>
          <a:p>
            <a:pPr eaLnBrk="1" hangingPunct="1"/>
            <a:r>
              <a:rPr lang="ja-JP" altLang="en-US" smtClean="0"/>
              <a:t>ハミング距離と誤り訂正</a:t>
            </a:r>
          </a:p>
        </p:txBody>
      </p:sp>
      <p:sp>
        <p:nvSpPr>
          <p:cNvPr id="31758" name="Line 4"/>
          <p:cNvSpPr>
            <a:spLocks noChangeShapeType="1"/>
          </p:cNvSpPr>
          <p:nvPr/>
        </p:nvSpPr>
        <p:spPr bwMode="auto">
          <a:xfrm>
            <a:off x="2971800" y="4038600"/>
            <a:ext cx="3505200" cy="76200"/>
          </a:xfrm>
          <a:prstGeom prst="line">
            <a:avLst/>
          </a:prstGeom>
          <a:noFill/>
          <a:ln w="38100">
            <a:solidFill>
              <a:schemeClr val="tx1"/>
            </a:solidFill>
            <a:round/>
            <a:headEnd type="triangle" w="med" len="med"/>
            <a:tailEnd type="triangle" w="med" len="med"/>
          </a:ln>
        </p:spPr>
        <p:txBody>
          <a:bodyPr/>
          <a:lstStyle/>
          <a:p>
            <a:endParaRPr lang="ja-JP" altLang="en-US"/>
          </a:p>
        </p:txBody>
      </p:sp>
      <p:sp>
        <p:nvSpPr>
          <p:cNvPr id="31759" name="Oval 5"/>
          <p:cNvSpPr>
            <a:spLocks noChangeArrowheads="1"/>
          </p:cNvSpPr>
          <p:nvPr/>
        </p:nvSpPr>
        <p:spPr bwMode="auto">
          <a:xfrm>
            <a:off x="1447800" y="838200"/>
            <a:ext cx="2971800" cy="2971800"/>
          </a:xfrm>
          <a:prstGeom prst="ellipse">
            <a:avLst/>
          </a:prstGeom>
          <a:solidFill>
            <a:schemeClr val="bg1"/>
          </a:solidFill>
          <a:ln w="38100">
            <a:solidFill>
              <a:schemeClr val="tx1"/>
            </a:solidFill>
            <a:round/>
            <a:headEnd/>
            <a:tailEnd/>
          </a:ln>
        </p:spPr>
        <p:txBody>
          <a:bodyPr wrap="none" anchor="ctr"/>
          <a:lstStyle/>
          <a:p>
            <a:endParaRPr lang="ja-JP" altLang="en-US"/>
          </a:p>
        </p:txBody>
      </p:sp>
      <p:sp>
        <p:nvSpPr>
          <p:cNvPr id="31760" name="Oval 6"/>
          <p:cNvSpPr>
            <a:spLocks noChangeArrowheads="1"/>
          </p:cNvSpPr>
          <p:nvPr/>
        </p:nvSpPr>
        <p:spPr bwMode="auto">
          <a:xfrm>
            <a:off x="2743200" y="2209800"/>
            <a:ext cx="484188" cy="484188"/>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31761" name="Oval 8"/>
          <p:cNvSpPr>
            <a:spLocks noChangeArrowheads="1"/>
          </p:cNvSpPr>
          <p:nvPr/>
        </p:nvSpPr>
        <p:spPr bwMode="auto">
          <a:xfrm>
            <a:off x="6215063" y="2143125"/>
            <a:ext cx="484187" cy="484188"/>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31762" name="Oval 9"/>
          <p:cNvSpPr>
            <a:spLocks noChangeArrowheads="1"/>
          </p:cNvSpPr>
          <p:nvPr/>
        </p:nvSpPr>
        <p:spPr bwMode="auto">
          <a:xfrm>
            <a:off x="4800600" y="838200"/>
            <a:ext cx="2971800" cy="2971800"/>
          </a:xfrm>
          <a:prstGeom prst="ellipse">
            <a:avLst/>
          </a:prstGeom>
          <a:noFill/>
          <a:ln w="38100">
            <a:solidFill>
              <a:schemeClr val="tx1"/>
            </a:solidFill>
            <a:round/>
            <a:headEnd/>
            <a:tailEnd/>
          </a:ln>
        </p:spPr>
        <p:txBody>
          <a:bodyPr wrap="none" anchor="ctr"/>
          <a:lstStyle/>
          <a:p>
            <a:endParaRPr lang="ja-JP" altLang="en-US"/>
          </a:p>
        </p:txBody>
      </p:sp>
      <p:sp>
        <p:nvSpPr>
          <p:cNvPr id="31763" name="Line 11"/>
          <p:cNvSpPr>
            <a:spLocks noChangeShapeType="1"/>
          </p:cNvSpPr>
          <p:nvPr/>
        </p:nvSpPr>
        <p:spPr bwMode="auto">
          <a:xfrm>
            <a:off x="2971800" y="2514600"/>
            <a:ext cx="0" cy="1676400"/>
          </a:xfrm>
          <a:prstGeom prst="line">
            <a:avLst/>
          </a:prstGeom>
          <a:noFill/>
          <a:ln w="9525">
            <a:solidFill>
              <a:schemeClr val="tx1"/>
            </a:solidFill>
            <a:round/>
            <a:headEnd/>
            <a:tailEnd/>
          </a:ln>
        </p:spPr>
        <p:txBody>
          <a:bodyPr/>
          <a:lstStyle/>
          <a:p>
            <a:endParaRPr lang="ja-JP" altLang="en-US"/>
          </a:p>
        </p:txBody>
      </p:sp>
      <p:sp>
        <p:nvSpPr>
          <p:cNvPr id="31764" name="Line 12"/>
          <p:cNvSpPr>
            <a:spLocks noChangeShapeType="1"/>
          </p:cNvSpPr>
          <p:nvPr/>
        </p:nvSpPr>
        <p:spPr bwMode="auto">
          <a:xfrm>
            <a:off x="6477000" y="2667000"/>
            <a:ext cx="0" cy="1752600"/>
          </a:xfrm>
          <a:prstGeom prst="line">
            <a:avLst/>
          </a:prstGeom>
          <a:noFill/>
          <a:ln w="9525">
            <a:solidFill>
              <a:schemeClr val="tx1"/>
            </a:solidFill>
            <a:round/>
            <a:headEnd/>
            <a:tailEnd/>
          </a:ln>
        </p:spPr>
        <p:txBody>
          <a:bodyPr/>
          <a:lstStyle/>
          <a:p>
            <a:endParaRPr lang="ja-JP" altLang="en-US"/>
          </a:p>
        </p:txBody>
      </p:sp>
      <p:sp>
        <p:nvSpPr>
          <p:cNvPr id="31765" name="Line 13"/>
          <p:cNvSpPr>
            <a:spLocks noChangeShapeType="1"/>
          </p:cNvSpPr>
          <p:nvPr/>
        </p:nvSpPr>
        <p:spPr bwMode="auto">
          <a:xfrm>
            <a:off x="1676400" y="1600200"/>
            <a:ext cx="1109663" cy="614363"/>
          </a:xfrm>
          <a:prstGeom prst="line">
            <a:avLst/>
          </a:prstGeom>
          <a:noFill/>
          <a:ln w="38100">
            <a:solidFill>
              <a:schemeClr val="accent2"/>
            </a:solidFill>
            <a:round/>
            <a:headEnd type="triangle" w="med" len="med"/>
            <a:tailEnd type="triangle" w="med" len="med"/>
          </a:ln>
        </p:spPr>
        <p:txBody>
          <a:bodyPr/>
          <a:lstStyle/>
          <a:p>
            <a:endParaRPr lang="ja-JP" altLang="en-US"/>
          </a:p>
        </p:txBody>
      </p:sp>
      <p:sp>
        <p:nvSpPr>
          <p:cNvPr id="31766" name="Line 16"/>
          <p:cNvSpPr>
            <a:spLocks noChangeShapeType="1"/>
          </p:cNvSpPr>
          <p:nvPr/>
        </p:nvSpPr>
        <p:spPr bwMode="auto">
          <a:xfrm flipV="1">
            <a:off x="6629400" y="1219200"/>
            <a:ext cx="690563" cy="966788"/>
          </a:xfrm>
          <a:prstGeom prst="line">
            <a:avLst/>
          </a:prstGeom>
          <a:noFill/>
          <a:ln w="38100">
            <a:solidFill>
              <a:schemeClr val="accent2"/>
            </a:solidFill>
            <a:round/>
            <a:headEnd type="triangle" w="med" len="med"/>
            <a:tailEnd type="triangle" w="med" len="med"/>
          </a:ln>
        </p:spPr>
        <p:txBody>
          <a:bodyPr/>
          <a:lstStyle/>
          <a:p>
            <a:endParaRPr lang="ja-JP" altLang="en-US"/>
          </a:p>
        </p:txBody>
      </p:sp>
      <p:graphicFrame>
        <p:nvGraphicFramePr>
          <p:cNvPr id="31746" name="Object 7"/>
          <p:cNvGraphicFramePr>
            <a:graphicFrameLocks noChangeAspect="1"/>
          </p:cNvGraphicFramePr>
          <p:nvPr/>
        </p:nvGraphicFramePr>
        <p:xfrm>
          <a:off x="742950" y="5889625"/>
          <a:ext cx="5851525" cy="739775"/>
        </p:xfrm>
        <a:graphic>
          <a:graphicData uri="http://schemas.openxmlformats.org/presentationml/2006/ole">
            <p:oleObj spid="_x0000_s31746" name="Equation" r:id="rId3" imgW="1904760" imgH="241200" progId="Equation.DSMT4">
              <p:embed/>
            </p:oleObj>
          </a:graphicData>
        </a:graphic>
      </p:graphicFrame>
      <p:sp>
        <p:nvSpPr>
          <p:cNvPr id="31767" name="Text Box 19"/>
          <p:cNvSpPr txBox="1">
            <a:spLocks noChangeArrowheads="1"/>
          </p:cNvSpPr>
          <p:nvPr/>
        </p:nvSpPr>
        <p:spPr bwMode="auto">
          <a:xfrm>
            <a:off x="533400" y="5105400"/>
            <a:ext cx="6651625" cy="822325"/>
          </a:xfrm>
          <a:prstGeom prst="rect">
            <a:avLst/>
          </a:prstGeom>
          <a:noFill/>
          <a:ln w="9525">
            <a:noFill/>
            <a:miter lim="800000"/>
            <a:headEnd/>
            <a:tailEnd/>
          </a:ln>
        </p:spPr>
        <p:txBody>
          <a:bodyPr wrap="none">
            <a:spAutoFit/>
          </a:bodyPr>
          <a:lstStyle/>
          <a:p>
            <a:r>
              <a:rPr lang="ja-JP" altLang="en-US"/>
              <a:t>　　　ビット誤りを訂正するためには次式が成り立つ</a:t>
            </a:r>
          </a:p>
          <a:p>
            <a:r>
              <a:rPr lang="ja-JP" altLang="en-US"/>
              <a:t>必要がある。</a:t>
            </a:r>
          </a:p>
        </p:txBody>
      </p:sp>
      <p:graphicFrame>
        <p:nvGraphicFramePr>
          <p:cNvPr id="31747" name="Object 8"/>
          <p:cNvGraphicFramePr>
            <a:graphicFrameLocks noChangeAspect="1"/>
          </p:cNvGraphicFramePr>
          <p:nvPr/>
        </p:nvGraphicFramePr>
        <p:xfrm>
          <a:off x="838200" y="5105400"/>
          <a:ext cx="319088" cy="390525"/>
        </p:xfrm>
        <a:graphic>
          <a:graphicData uri="http://schemas.openxmlformats.org/presentationml/2006/ole">
            <p:oleObj spid="_x0000_s31747" name="Equation" r:id="rId4" imgW="114120" imgH="139680" progId="Equation.DSMT4">
              <p:embed/>
            </p:oleObj>
          </a:graphicData>
        </a:graphic>
      </p:graphicFrame>
      <p:graphicFrame>
        <p:nvGraphicFramePr>
          <p:cNvPr id="31748" name="Object 3"/>
          <p:cNvGraphicFramePr>
            <a:graphicFrameLocks noChangeAspect="1"/>
          </p:cNvGraphicFramePr>
          <p:nvPr/>
        </p:nvGraphicFramePr>
        <p:xfrm>
          <a:off x="5500688" y="2000250"/>
          <a:ext cx="738187" cy="874713"/>
        </p:xfrm>
        <a:graphic>
          <a:graphicData uri="http://schemas.openxmlformats.org/presentationml/2006/ole">
            <p:oleObj spid="_x0000_s31748" name="Equation" r:id="rId5" imgW="203040" imgH="241200" progId="Equation.DSMT4">
              <p:embed/>
            </p:oleObj>
          </a:graphicData>
        </a:graphic>
      </p:graphicFrame>
      <p:graphicFrame>
        <p:nvGraphicFramePr>
          <p:cNvPr id="31749" name="Object 4"/>
          <p:cNvGraphicFramePr>
            <a:graphicFrameLocks noChangeAspect="1"/>
          </p:cNvGraphicFramePr>
          <p:nvPr/>
        </p:nvGraphicFramePr>
        <p:xfrm>
          <a:off x="3500438" y="4143375"/>
          <a:ext cx="2068512" cy="739775"/>
        </p:xfrm>
        <a:graphic>
          <a:graphicData uri="http://schemas.openxmlformats.org/presentationml/2006/ole">
            <p:oleObj spid="_x0000_s31749" name="Equation" r:id="rId6" imgW="672840" imgH="241200" progId="Equation.DSMT4">
              <p:embed/>
            </p:oleObj>
          </a:graphicData>
        </a:graphic>
      </p:graphicFrame>
      <p:graphicFrame>
        <p:nvGraphicFramePr>
          <p:cNvPr id="31750" name="Object 5"/>
          <p:cNvGraphicFramePr>
            <a:graphicFrameLocks noChangeAspect="1"/>
          </p:cNvGraphicFramePr>
          <p:nvPr/>
        </p:nvGraphicFramePr>
        <p:xfrm>
          <a:off x="2000250" y="1214438"/>
          <a:ext cx="1968500" cy="588962"/>
        </p:xfrm>
        <a:graphic>
          <a:graphicData uri="http://schemas.openxmlformats.org/presentationml/2006/ole">
            <p:oleObj spid="_x0000_s31750" name="Equation" r:id="rId7" imgW="761760" imgH="228600" progId="Equation.DSMT4">
              <p:embed/>
            </p:oleObj>
          </a:graphicData>
        </a:graphic>
      </p:graphicFrame>
      <p:graphicFrame>
        <p:nvGraphicFramePr>
          <p:cNvPr id="31751" name="Object 26"/>
          <p:cNvGraphicFramePr>
            <a:graphicFrameLocks noChangeAspect="1"/>
          </p:cNvGraphicFramePr>
          <p:nvPr/>
        </p:nvGraphicFramePr>
        <p:xfrm>
          <a:off x="6500813" y="428625"/>
          <a:ext cx="2033587" cy="622300"/>
        </p:xfrm>
        <a:graphic>
          <a:graphicData uri="http://schemas.openxmlformats.org/presentationml/2006/ole">
            <p:oleObj spid="_x0000_s31751" name="Equation" r:id="rId8" imgW="787320" imgH="241200" progId="Equation.DSMT4">
              <p:embed/>
            </p:oleObj>
          </a:graphicData>
        </a:graphic>
      </p:graphicFrame>
      <p:graphicFrame>
        <p:nvGraphicFramePr>
          <p:cNvPr id="31752" name="Object 8"/>
          <p:cNvGraphicFramePr>
            <a:graphicFrameLocks noChangeAspect="1"/>
          </p:cNvGraphicFramePr>
          <p:nvPr/>
        </p:nvGraphicFramePr>
        <p:xfrm>
          <a:off x="1974850" y="2308225"/>
          <a:ext cx="646113" cy="828675"/>
        </p:xfrm>
        <a:graphic>
          <a:graphicData uri="http://schemas.openxmlformats.org/presentationml/2006/ole">
            <p:oleObj spid="_x0000_s31752" name="Equation" r:id="rId9" imgW="177480" imgH="228600" progId="Equation.DSMT4">
              <p:embed/>
            </p:oleObj>
          </a:graphicData>
        </a:graphic>
      </p:graphicFrame>
      <p:graphicFrame>
        <p:nvGraphicFramePr>
          <p:cNvPr id="31753" name="Object 21"/>
          <p:cNvGraphicFramePr>
            <a:graphicFrameLocks noChangeAspect="1"/>
          </p:cNvGraphicFramePr>
          <p:nvPr/>
        </p:nvGraphicFramePr>
        <p:xfrm>
          <a:off x="500063" y="2143125"/>
          <a:ext cx="792162" cy="947738"/>
        </p:xfrm>
        <a:graphic>
          <a:graphicData uri="http://schemas.openxmlformats.org/presentationml/2006/ole">
            <p:oleObj spid="_x0000_s31753" name="Equation" r:id="rId10" imgW="190440" imgH="228600" progId="Equation.DSMT4">
              <p:embed/>
            </p:oleObj>
          </a:graphicData>
        </a:graphic>
      </p:graphicFrame>
      <p:graphicFrame>
        <p:nvGraphicFramePr>
          <p:cNvPr id="31754" name="Object 23"/>
          <p:cNvGraphicFramePr>
            <a:graphicFrameLocks noChangeAspect="1"/>
          </p:cNvGraphicFramePr>
          <p:nvPr/>
        </p:nvGraphicFramePr>
        <p:xfrm>
          <a:off x="7715250" y="2714625"/>
          <a:ext cx="898525" cy="1000125"/>
        </p:xfrm>
        <a:graphic>
          <a:graphicData uri="http://schemas.openxmlformats.org/presentationml/2006/ole">
            <p:oleObj spid="_x0000_s31754" name="Equation" r:id="rId11" imgW="215640" imgH="241200" progId="Equation.DSMT4">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8" name="スライド番号プレースホルダ 4"/>
          <p:cNvSpPr>
            <a:spLocks noGrp="1"/>
          </p:cNvSpPr>
          <p:nvPr>
            <p:ph type="sldNum" sz="quarter" idx="12"/>
          </p:nvPr>
        </p:nvSpPr>
        <p:spPr>
          <a:noFill/>
        </p:spPr>
        <p:txBody>
          <a:bodyPr/>
          <a:lstStyle/>
          <a:p>
            <a:fld id="{78EFFDC9-F44D-4017-9BE4-56BEE67C4442}" type="slidenum">
              <a:rPr lang="en-US" altLang="ja-JP" smtClean="0"/>
              <a:pPr/>
              <a:t>4</a:t>
            </a:fld>
            <a:endParaRPr lang="en-US" altLang="ja-JP" smtClean="0"/>
          </a:p>
        </p:txBody>
      </p:sp>
      <p:sp>
        <p:nvSpPr>
          <p:cNvPr id="1039" name="Text Box 1057"/>
          <p:cNvSpPr txBox="1">
            <a:spLocks noChangeArrowheads="1"/>
          </p:cNvSpPr>
          <p:nvPr/>
        </p:nvSpPr>
        <p:spPr bwMode="auto">
          <a:xfrm>
            <a:off x="898525" y="3505200"/>
            <a:ext cx="7178675" cy="822325"/>
          </a:xfrm>
          <a:prstGeom prst="rect">
            <a:avLst/>
          </a:prstGeom>
          <a:noFill/>
          <a:ln w="9525">
            <a:noFill/>
            <a:miter lim="800000"/>
            <a:headEnd/>
            <a:tailEnd/>
          </a:ln>
        </p:spPr>
        <p:txBody>
          <a:bodyPr>
            <a:spAutoFit/>
          </a:bodyPr>
          <a:lstStyle/>
          <a:p>
            <a:r>
              <a:rPr lang="ja-JP" altLang="en-US" b="0"/>
              <a:t>　　　　　　　と　　　　　　　　を対応する頂点同士、辺で結び</a:t>
            </a:r>
            <a:r>
              <a:rPr lang="en-US" altLang="ja-JP" b="0"/>
              <a:t>,</a:t>
            </a:r>
            <a:r>
              <a:rPr lang="ja-JP" altLang="en-US" b="0"/>
              <a:t>最上位ビットだけが異なるように０，１を割り振る。</a:t>
            </a:r>
          </a:p>
        </p:txBody>
      </p:sp>
      <p:sp>
        <p:nvSpPr>
          <p:cNvPr id="1040" name="Rectangle 1026"/>
          <p:cNvSpPr>
            <a:spLocks noGrp="1" noChangeArrowheads="1"/>
          </p:cNvSpPr>
          <p:nvPr>
            <p:ph type="title"/>
          </p:nvPr>
        </p:nvSpPr>
        <p:spPr/>
        <p:txBody>
          <a:bodyPr/>
          <a:lstStyle/>
          <a:p>
            <a:pPr eaLnBrk="1" hangingPunct="1"/>
            <a:r>
              <a:rPr lang="ja-JP" altLang="en-US" sz="4000" smtClean="0"/>
              <a:t>ハイパーキューブ（２元符号の符号空間）</a:t>
            </a:r>
          </a:p>
        </p:txBody>
      </p:sp>
      <p:sp>
        <p:nvSpPr>
          <p:cNvPr id="1041" name="Text Box 1027"/>
          <p:cNvSpPr txBox="1">
            <a:spLocks noChangeArrowheads="1"/>
          </p:cNvSpPr>
          <p:nvPr/>
        </p:nvSpPr>
        <p:spPr bwMode="auto">
          <a:xfrm>
            <a:off x="381000" y="1143000"/>
            <a:ext cx="7315200" cy="822325"/>
          </a:xfrm>
          <a:prstGeom prst="rect">
            <a:avLst/>
          </a:prstGeom>
          <a:noFill/>
          <a:ln w="9525">
            <a:noFill/>
            <a:miter lim="800000"/>
            <a:headEnd/>
            <a:tailEnd/>
          </a:ln>
        </p:spPr>
        <p:txBody>
          <a:bodyPr>
            <a:spAutoFit/>
          </a:bodyPr>
          <a:lstStyle/>
          <a:p>
            <a:r>
              <a:rPr lang="ja-JP" altLang="en-US" b="0"/>
              <a:t>次のように再帰的に定義される構造をハイパーキューブという。　　次元のハイパーキューブを　　　　　　　と書く。</a:t>
            </a:r>
          </a:p>
        </p:txBody>
      </p:sp>
      <p:sp>
        <p:nvSpPr>
          <p:cNvPr id="1042" name="Text Box 1028"/>
          <p:cNvSpPr txBox="1">
            <a:spLocks noChangeArrowheads="1"/>
          </p:cNvSpPr>
          <p:nvPr/>
        </p:nvSpPr>
        <p:spPr bwMode="auto">
          <a:xfrm>
            <a:off x="822325" y="1981200"/>
            <a:ext cx="4992688" cy="457200"/>
          </a:xfrm>
          <a:prstGeom prst="rect">
            <a:avLst/>
          </a:prstGeom>
          <a:noFill/>
          <a:ln w="9525">
            <a:noFill/>
            <a:miter lim="800000"/>
            <a:headEnd/>
            <a:tailEnd/>
          </a:ln>
        </p:spPr>
        <p:txBody>
          <a:bodyPr wrap="none">
            <a:spAutoFit/>
          </a:bodyPr>
          <a:lstStyle/>
          <a:p>
            <a:r>
              <a:rPr lang="ja-JP" altLang="en-US" b="0"/>
              <a:t>（１）１次元のハイパーキューブ（基礎）</a:t>
            </a:r>
          </a:p>
        </p:txBody>
      </p:sp>
      <p:sp>
        <p:nvSpPr>
          <p:cNvPr id="1043" name="Text Box 1029"/>
          <p:cNvSpPr txBox="1">
            <a:spLocks noChangeArrowheads="1"/>
          </p:cNvSpPr>
          <p:nvPr/>
        </p:nvSpPr>
        <p:spPr bwMode="auto">
          <a:xfrm>
            <a:off x="838200" y="2417763"/>
            <a:ext cx="793750" cy="457200"/>
          </a:xfrm>
          <a:prstGeom prst="rect">
            <a:avLst/>
          </a:prstGeom>
          <a:noFill/>
          <a:ln w="9525">
            <a:noFill/>
            <a:miter lim="800000"/>
            <a:headEnd/>
            <a:tailEnd/>
          </a:ln>
        </p:spPr>
        <p:txBody>
          <a:bodyPr wrap="none">
            <a:spAutoFit/>
          </a:bodyPr>
          <a:lstStyle/>
          <a:p>
            <a:r>
              <a:rPr lang="ja-JP" altLang="en-US" b="0"/>
              <a:t>線分</a:t>
            </a:r>
          </a:p>
        </p:txBody>
      </p:sp>
      <p:sp>
        <p:nvSpPr>
          <p:cNvPr id="1044" name="Line 1030"/>
          <p:cNvSpPr>
            <a:spLocks noChangeShapeType="1"/>
          </p:cNvSpPr>
          <p:nvPr/>
        </p:nvSpPr>
        <p:spPr bwMode="auto">
          <a:xfrm>
            <a:off x="3905250" y="2646363"/>
            <a:ext cx="1676400" cy="0"/>
          </a:xfrm>
          <a:prstGeom prst="line">
            <a:avLst/>
          </a:prstGeom>
          <a:noFill/>
          <a:ln w="38100">
            <a:solidFill>
              <a:schemeClr val="tx1"/>
            </a:solidFill>
            <a:round/>
            <a:headEnd/>
            <a:tailEnd/>
          </a:ln>
        </p:spPr>
        <p:txBody>
          <a:bodyPr/>
          <a:lstStyle/>
          <a:p>
            <a:endParaRPr lang="ja-JP" altLang="en-US"/>
          </a:p>
        </p:txBody>
      </p:sp>
      <p:sp>
        <p:nvSpPr>
          <p:cNvPr id="1045" name="Oval 1031"/>
          <p:cNvSpPr>
            <a:spLocks noChangeArrowheads="1"/>
          </p:cNvSpPr>
          <p:nvPr/>
        </p:nvSpPr>
        <p:spPr bwMode="auto">
          <a:xfrm>
            <a:off x="3752850" y="2493963"/>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046" name="Oval 1032"/>
          <p:cNvSpPr>
            <a:spLocks noChangeArrowheads="1"/>
          </p:cNvSpPr>
          <p:nvPr/>
        </p:nvSpPr>
        <p:spPr bwMode="auto">
          <a:xfrm>
            <a:off x="5429250" y="2493963"/>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graphicFrame>
        <p:nvGraphicFramePr>
          <p:cNvPr id="1026" name="Object 1033"/>
          <p:cNvGraphicFramePr>
            <a:graphicFrameLocks noChangeAspect="1"/>
          </p:cNvGraphicFramePr>
          <p:nvPr/>
        </p:nvGraphicFramePr>
        <p:xfrm>
          <a:off x="3657600" y="2667000"/>
          <a:ext cx="381000" cy="533400"/>
        </p:xfrm>
        <a:graphic>
          <a:graphicData uri="http://schemas.openxmlformats.org/presentationml/2006/ole">
            <p:oleObj spid="_x0000_s1026" name="Equation" r:id="rId3" imgW="126720" imgH="177480" progId="Equation.DSMT4">
              <p:embed/>
            </p:oleObj>
          </a:graphicData>
        </a:graphic>
      </p:graphicFrame>
      <p:graphicFrame>
        <p:nvGraphicFramePr>
          <p:cNvPr id="1027" name="Object 1034"/>
          <p:cNvGraphicFramePr>
            <a:graphicFrameLocks noChangeAspect="1"/>
          </p:cNvGraphicFramePr>
          <p:nvPr/>
        </p:nvGraphicFramePr>
        <p:xfrm>
          <a:off x="5486400" y="2667000"/>
          <a:ext cx="246063" cy="457200"/>
        </p:xfrm>
        <a:graphic>
          <a:graphicData uri="http://schemas.openxmlformats.org/presentationml/2006/ole">
            <p:oleObj spid="_x0000_s1027" name="Equation" r:id="rId4" imgW="88560" imgH="164880" progId="Equation.DSMT4">
              <p:embed/>
            </p:oleObj>
          </a:graphicData>
        </a:graphic>
      </p:graphicFrame>
      <p:sp>
        <p:nvSpPr>
          <p:cNvPr id="1047" name="Text Box 1035"/>
          <p:cNvSpPr txBox="1">
            <a:spLocks noChangeArrowheads="1"/>
          </p:cNvSpPr>
          <p:nvPr/>
        </p:nvSpPr>
        <p:spPr bwMode="auto">
          <a:xfrm>
            <a:off x="685800" y="3048000"/>
            <a:ext cx="4627563" cy="457200"/>
          </a:xfrm>
          <a:prstGeom prst="rect">
            <a:avLst/>
          </a:prstGeom>
          <a:noFill/>
          <a:ln w="9525">
            <a:noFill/>
            <a:miter lim="800000"/>
            <a:headEnd/>
            <a:tailEnd/>
          </a:ln>
        </p:spPr>
        <p:txBody>
          <a:bodyPr wrap="none">
            <a:spAutoFit/>
          </a:bodyPr>
          <a:lstStyle/>
          <a:p>
            <a:r>
              <a:rPr lang="en-US" altLang="ja-JP" b="0"/>
              <a:t>(2)</a:t>
            </a:r>
            <a:r>
              <a:rPr lang="ja-JP" altLang="en-US" b="0"/>
              <a:t>次元のハイパーキューブ（帰納）</a:t>
            </a:r>
          </a:p>
        </p:txBody>
      </p:sp>
      <p:graphicFrame>
        <p:nvGraphicFramePr>
          <p:cNvPr id="1028" name="Object 1038"/>
          <p:cNvGraphicFramePr>
            <a:graphicFrameLocks noChangeAspect="1"/>
          </p:cNvGraphicFramePr>
          <p:nvPr/>
        </p:nvGraphicFramePr>
        <p:xfrm>
          <a:off x="1676400" y="2341563"/>
          <a:ext cx="1452563" cy="682625"/>
        </p:xfrm>
        <a:graphic>
          <a:graphicData uri="http://schemas.openxmlformats.org/presentationml/2006/ole">
            <p:oleObj spid="_x0000_s1028" name="Equation" r:id="rId5" imgW="431640" imgH="203040" progId="Equation.DSMT4">
              <p:embed/>
            </p:oleObj>
          </a:graphicData>
        </a:graphic>
      </p:graphicFrame>
      <p:graphicFrame>
        <p:nvGraphicFramePr>
          <p:cNvPr id="1029" name="Object 1040"/>
          <p:cNvGraphicFramePr>
            <a:graphicFrameLocks noChangeAspect="1"/>
          </p:cNvGraphicFramePr>
          <p:nvPr/>
        </p:nvGraphicFramePr>
        <p:xfrm>
          <a:off x="5410200" y="1524000"/>
          <a:ext cx="1295400" cy="574675"/>
        </p:xfrm>
        <a:graphic>
          <a:graphicData uri="http://schemas.openxmlformats.org/presentationml/2006/ole">
            <p:oleObj spid="_x0000_s1029" name="Equation" r:id="rId6" imgW="457200" imgH="203040" progId="Equation.DSMT4">
              <p:embed/>
            </p:oleObj>
          </a:graphicData>
        </a:graphic>
      </p:graphicFrame>
      <p:graphicFrame>
        <p:nvGraphicFramePr>
          <p:cNvPr id="1030" name="Object 1041"/>
          <p:cNvGraphicFramePr>
            <a:graphicFrameLocks noChangeAspect="1"/>
          </p:cNvGraphicFramePr>
          <p:nvPr/>
        </p:nvGraphicFramePr>
        <p:xfrm>
          <a:off x="1295400" y="1524000"/>
          <a:ext cx="360363" cy="395288"/>
        </p:xfrm>
        <a:graphic>
          <a:graphicData uri="http://schemas.openxmlformats.org/presentationml/2006/ole">
            <p:oleObj spid="_x0000_s1030" name="Equation" r:id="rId7" imgW="126720" imgH="139680" progId="Equation.DSMT4">
              <p:embed/>
            </p:oleObj>
          </a:graphicData>
        </a:graphic>
      </p:graphicFrame>
      <p:sp>
        <p:nvSpPr>
          <p:cNvPr id="1048" name="Rectangle 1042"/>
          <p:cNvSpPr>
            <a:spLocks noChangeArrowheads="1"/>
          </p:cNvSpPr>
          <p:nvPr/>
        </p:nvSpPr>
        <p:spPr bwMode="auto">
          <a:xfrm>
            <a:off x="2133600" y="4419600"/>
            <a:ext cx="4953000" cy="2209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sp>
        <p:nvSpPr>
          <p:cNvPr id="1049" name="Rectangle 1036"/>
          <p:cNvSpPr>
            <a:spLocks noChangeArrowheads="1"/>
          </p:cNvSpPr>
          <p:nvPr/>
        </p:nvSpPr>
        <p:spPr bwMode="auto">
          <a:xfrm>
            <a:off x="2362200" y="4876800"/>
            <a:ext cx="1676400" cy="762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graphicFrame>
        <p:nvGraphicFramePr>
          <p:cNvPr id="1031" name="Object 1044"/>
          <p:cNvGraphicFramePr>
            <a:graphicFrameLocks noChangeAspect="1"/>
          </p:cNvGraphicFramePr>
          <p:nvPr/>
        </p:nvGraphicFramePr>
        <p:xfrm>
          <a:off x="2362200" y="4953000"/>
          <a:ext cx="1485900" cy="474663"/>
        </p:xfrm>
        <a:graphic>
          <a:graphicData uri="http://schemas.openxmlformats.org/presentationml/2006/ole">
            <p:oleObj spid="_x0000_s1031" name="Equation" r:id="rId8" imgW="634680" imgH="203040" progId="Equation.DSMT4">
              <p:embed/>
            </p:oleObj>
          </a:graphicData>
        </a:graphic>
      </p:graphicFrame>
      <p:sp>
        <p:nvSpPr>
          <p:cNvPr id="1050" name="Rectangle 1046"/>
          <p:cNvSpPr>
            <a:spLocks noChangeArrowheads="1"/>
          </p:cNvSpPr>
          <p:nvPr/>
        </p:nvSpPr>
        <p:spPr bwMode="auto">
          <a:xfrm>
            <a:off x="5181600" y="4800600"/>
            <a:ext cx="1676400" cy="762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graphicFrame>
        <p:nvGraphicFramePr>
          <p:cNvPr id="1032" name="Object 1047"/>
          <p:cNvGraphicFramePr>
            <a:graphicFrameLocks noChangeAspect="1"/>
          </p:cNvGraphicFramePr>
          <p:nvPr/>
        </p:nvGraphicFramePr>
        <p:xfrm>
          <a:off x="5181600" y="4876800"/>
          <a:ext cx="1485900" cy="474663"/>
        </p:xfrm>
        <a:graphic>
          <a:graphicData uri="http://schemas.openxmlformats.org/presentationml/2006/ole">
            <p:oleObj spid="_x0000_s1032" name="Equation" r:id="rId9" imgW="634680" imgH="203040" progId="Equation.DSMT4">
              <p:embed/>
            </p:oleObj>
          </a:graphicData>
        </a:graphic>
      </p:graphicFrame>
      <p:sp>
        <p:nvSpPr>
          <p:cNvPr id="1051" name="Arc 1048"/>
          <p:cNvSpPr>
            <a:spLocks/>
          </p:cNvSpPr>
          <p:nvPr/>
        </p:nvSpPr>
        <p:spPr bwMode="auto">
          <a:xfrm rot="-2982377">
            <a:off x="4114801" y="4281487"/>
            <a:ext cx="914400" cy="1038225"/>
          </a:xfrm>
          <a:custGeom>
            <a:avLst/>
            <a:gdLst>
              <a:gd name="T0" fmla="*/ 0 w 21600"/>
              <a:gd name="T1" fmla="*/ 0 h 24537"/>
              <a:gd name="T2" fmla="*/ 2147483647 w 21600"/>
              <a:gd name="T3" fmla="*/ 2147483647 h 24537"/>
              <a:gd name="T4" fmla="*/ 0 w 21600"/>
              <a:gd name="T5" fmla="*/ 2147483647 h 24537"/>
              <a:gd name="T6" fmla="*/ 0 60000 65536"/>
              <a:gd name="T7" fmla="*/ 0 60000 65536"/>
              <a:gd name="T8" fmla="*/ 0 60000 65536"/>
              <a:gd name="T9" fmla="*/ 0 w 21600"/>
              <a:gd name="T10" fmla="*/ 0 h 24537"/>
              <a:gd name="T11" fmla="*/ 21600 w 21600"/>
              <a:gd name="T12" fmla="*/ 24537 h 24537"/>
            </a:gdLst>
            <a:ahLst/>
            <a:cxnLst>
              <a:cxn ang="T6">
                <a:pos x="T0" y="T1"/>
              </a:cxn>
              <a:cxn ang="T7">
                <a:pos x="T2" y="T3"/>
              </a:cxn>
              <a:cxn ang="T8">
                <a:pos x="T4" y="T5"/>
              </a:cxn>
            </a:cxnLst>
            <a:rect l="T9" t="T10" r="T11" b="T12"/>
            <a:pathLst>
              <a:path w="21600" h="24537" fill="none" extrusionOk="0">
                <a:moveTo>
                  <a:pt x="-1" y="0"/>
                </a:moveTo>
                <a:cubicBezTo>
                  <a:pt x="11929" y="0"/>
                  <a:pt x="21600" y="9670"/>
                  <a:pt x="21600" y="21600"/>
                </a:cubicBezTo>
                <a:cubicBezTo>
                  <a:pt x="21600" y="22582"/>
                  <a:pt x="21532" y="23563"/>
                  <a:pt x="21399" y="24537"/>
                </a:cubicBezTo>
              </a:path>
              <a:path w="21600" h="24537" stroke="0" extrusionOk="0">
                <a:moveTo>
                  <a:pt x="-1" y="0"/>
                </a:moveTo>
                <a:cubicBezTo>
                  <a:pt x="11929" y="0"/>
                  <a:pt x="21600" y="9670"/>
                  <a:pt x="21600" y="21600"/>
                </a:cubicBezTo>
                <a:cubicBezTo>
                  <a:pt x="21600" y="22582"/>
                  <a:pt x="21532" y="23563"/>
                  <a:pt x="21399" y="24537"/>
                </a:cubicBezTo>
                <a:lnTo>
                  <a:pt x="0" y="21600"/>
                </a:lnTo>
                <a:close/>
              </a:path>
            </a:pathLst>
          </a:custGeom>
          <a:noFill/>
          <a:ln w="38100">
            <a:solidFill>
              <a:schemeClr val="tx1"/>
            </a:solidFill>
            <a:round/>
            <a:headEnd/>
            <a:tailEnd/>
          </a:ln>
        </p:spPr>
        <p:txBody>
          <a:bodyPr wrap="none" anchor="ctr"/>
          <a:lstStyle/>
          <a:p>
            <a:endParaRPr lang="ja-JP" altLang="en-US"/>
          </a:p>
        </p:txBody>
      </p:sp>
      <p:sp>
        <p:nvSpPr>
          <p:cNvPr id="1052" name="Arc 1049"/>
          <p:cNvSpPr>
            <a:spLocks/>
          </p:cNvSpPr>
          <p:nvPr/>
        </p:nvSpPr>
        <p:spPr bwMode="auto">
          <a:xfrm rot="-2982377">
            <a:off x="4205288" y="4967287"/>
            <a:ext cx="914400" cy="1038225"/>
          </a:xfrm>
          <a:custGeom>
            <a:avLst/>
            <a:gdLst>
              <a:gd name="T0" fmla="*/ 0 w 21600"/>
              <a:gd name="T1" fmla="*/ 0 h 24537"/>
              <a:gd name="T2" fmla="*/ 2147483647 w 21600"/>
              <a:gd name="T3" fmla="*/ 2147483647 h 24537"/>
              <a:gd name="T4" fmla="*/ 0 w 21600"/>
              <a:gd name="T5" fmla="*/ 2147483647 h 24537"/>
              <a:gd name="T6" fmla="*/ 0 60000 65536"/>
              <a:gd name="T7" fmla="*/ 0 60000 65536"/>
              <a:gd name="T8" fmla="*/ 0 60000 65536"/>
              <a:gd name="T9" fmla="*/ 0 w 21600"/>
              <a:gd name="T10" fmla="*/ 0 h 24537"/>
              <a:gd name="T11" fmla="*/ 21600 w 21600"/>
              <a:gd name="T12" fmla="*/ 24537 h 24537"/>
            </a:gdLst>
            <a:ahLst/>
            <a:cxnLst>
              <a:cxn ang="T6">
                <a:pos x="T0" y="T1"/>
              </a:cxn>
              <a:cxn ang="T7">
                <a:pos x="T2" y="T3"/>
              </a:cxn>
              <a:cxn ang="T8">
                <a:pos x="T4" y="T5"/>
              </a:cxn>
            </a:cxnLst>
            <a:rect l="T9" t="T10" r="T11" b="T12"/>
            <a:pathLst>
              <a:path w="21600" h="24537" fill="none" extrusionOk="0">
                <a:moveTo>
                  <a:pt x="-1" y="0"/>
                </a:moveTo>
                <a:cubicBezTo>
                  <a:pt x="11929" y="0"/>
                  <a:pt x="21600" y="9670"/>
                  <a:pt x="21600" y="21600"/>
                </a:cubicBezTo>
                <a:cubicBezTo>
                  <a:pt x="21600" y="22582"/>
                  <a:pt x="21532" y="23563"/>
                  <a:pt x="21399" y="24537"/>
                </a:cubicBezTo>
              </a:path>
              <a:path w="21600" h="24537" stroke="0" extrusionOk="0">
                <a:moveTo>
                  <a:pt x="-1" y="0"/>
                </a:moveTo>
                <a:cubicBezTo>
                  <a:pt x="11929" y="0"/>
                  <a:pt x="21600" y="9670"/>
                  <a:pt x="21600" y="21600"/>
                </a:cubicBezTo>
                <a:cubicBezTo>
                  <a:pt x="21600" y="22582"/>
                  <a:pt x="21532" y="23563"/>
                  <a:pt x="21399" y="24537"/>
                </a:cubicBezTo>
                <a:lnTo>
                  <a:pt x="0" y="21600"/>
                </a:lnTo>
                <a:close/>
              </a:path>
            </a:pathLst>
          </a:custGeom>
          <a:noFill/>
          <a:ln w="38100">
            <a:solidFill>
              <a:schemeClr val="tx1"/>
            </a:solidFill>
            <a:round/>
            <a:headEnd/>
            <a:tailEnd/>
          </a:ln>
        </p:spPr>
        <p:txBody>
          <a:bodyPr wrap="none" anchor="ctr"/>
          <a:lstStyle/>
          <a:p>
            <a:endParaRPr lang="ja-JP" altLang="en-US"/>
          </a:p>
        </p:txBody>
      </p:sp>
      <p:sp>
        <p:nvSpPr>
          <p:cNvPr id="1053" name="Arc 1050"/>
          <p:cNvSpPr>
            <a:spLocks/>
          </p:cNvSpPr>
          <p:nvPr/>
        </p:nvSpPr>
        <p:spPr bwMode="auto">
          <a:xfrm rot="-2982377">
            <a:off x="4176713" y="4510087"/>
            <a:ext cx="914400" cy="1038225"/>
          </a:xfrm>
          <a:custGeom>
            <a:avLst/>
            <a:gdLst>
              <a:gd name="T0" fmla="*/ 0 w 21600"/>
              <a:gd name="T1" fmla="*/ 0 h 24537"/>
              <a:gd name="T2" fmla="*/ 2147483647 w 21600"/>
              <a:gd name="T3" fmla="*/ 2147483647 h 24537"/>
              <a:gd name="T4" fmla="*/ 0 w 21600"/>
              <a:gd name="T5" fmla="*/ 2147483647 h 24537"/>
              <a:gd name="T6" fmla="*/ 0 60000 65536"/>
              <a:gd name="T7" fmla="*/ 0 60000 65536"/>
              <a:gd name="T8" fmla="*/ 0 60000 65536"/>
              <a:gd name="T9" fmla="*/ 0 w 21600"/>
              <a:gd name="T10" fmla="*/ 0 h 24537"/>
              <a:gd name="T11" fmla="*/ 21600 w 21600"/>
              <a:gd name="T12" fmla="*/ 24537 h 24537"/>
            </a:gdLst>
            <a:ahLst/>
            <a:cxnLst>
              <a:cxn ang="T6">
                <a:pos x="T0" y="T1"/>
              </a:cxn>
              <a:cxn ang="T7">
                <a:pos x="T2" y="T3"/>
              </a:cxn>
              <a:cxn ang="T8">
                <a:pos x="T4" y="T5"/>
              </a:cxn>
            </a:cxnLst>
            <a:rect l="T9" t="T10" r="T11" b="T12"/>
            <a:pathLst>
              <a:path w="21600" h="24537" fill="none" extrusionOk="0">
                <a:moveTo>
                  <a:pt x="-1" y="0"/>
                </a:moveTo>
                <a:cubicBezTo>
                  <a:pt x="11929" y="0"/>
                  <a:pt x="21600" y="9670"/>
                  <a:pt x="21600" y="21600"/>
                </a:cubicBezTo>
                <a:cubicBezTo>
                  <a:pt x="21600" y="22582"/>
                  <a:pt x="21532" y="23563"/>
                  <a:pt x="21399" y="24537"/>
                </a:cubicBezTo>
              </a:path>
              <a:path w="21600" h="24537" stroke="0" extrusionOk="0">
                <a:moveTo>
                  <a:pt x="-1" y="0"/>
                </a:moveTo>
                <a:cubicBezTo>
                  <a:pt x="11929" y="0"/>
                  <a:pt x="21600" y="9670"/>
                  <a:pt x="21600" y="21600"/>
                </a:cubicBezTo>
                <a:cubicBezTo>
                  <a:pt x="21600" y="22582"/>
                  <a:pt x="21532" y="23563"/>
                  <a:pt x="21399" y="24537"/>
                </a:cubicBezTo>
                <a:lnTo>
                  <a:pt x="0" y="21600"/>
                </a:lnTo>
                <a:close/>
              </a:path>
            </a:pathLst>
          </a:custGeom>
          <a:noFill/>
          <a:ln w="38100">
            <a:solidFill>
              <a:schemeClr val="tx1"/>
            </a:solidFill>
            <a:round/>
            <a:headEnd/>
            <a:tailEnd/>
          </a:ln>
        </p:spPr>
        <p:txBody>
          <a:bodyPr wrap="none" anchor="ctr"/>
          <a:lstStyle/>
          <a:p>
            <a:endParaRPr lang="ja-JP" altLang="en-US"/>
          </a:p>
        </p:txBody>
      </p:sp>
      <p:sp>
        <p:nvSpPr>
          <p:cNvPr id="1054" name="Line 1051"/>
          <p:cNvSpPr>
            <a:spLocks noChangeShapeType="1"/>
          </p:cNvSpPr>
          <p:nvPr/>
        </p:nvSpPr>
        <p:spPr bwMode="auto">
          <a:xfrm>
            <a:off x="4572000" y="4800600"/>
            <a:ext cx="0" cy="457200"/>
          </a:xfrm>
          <a:prstGeom prst="line">
            <a:avLst/>
          </a:prstGeom>
          <a:noFill/>
          <a:ln w="38100">
            <a:solidFill>
              <a:schemeClr val="tx1"/>
            </a:solidFill>
            <a:prstDash val="sysDot"/>
            <a:round/>
            <a:headEnd/>
            <a:tailEnd/>
          </a:ln>
        </p:spPr>
        <p:txBody>
          <a:bodyPr/>
          <a:lstStyle/>
          <a:p>
            <a:endParaRPr lang="ja-JP" altLang="en-US"/>
          </a:p>
        </p:txBody>
      </p:sp>
      <p:sp>
        <p:nvSpPr>
          <p:cNvPr id="1055" name="AutoShape 1053"/>
          <p:cNvSpPr>
            <a:spLocks noChangeArrowheads="1"/>
          </p:cNvSpPr>
          <p:nvPr/>
        </p:nvSpPr>
        <p:spPr bwMode="auto">
          <a:xfrm>
            <a:off x="152400" y="762000"/>
            <a:ext cx="7924800" cy="5943600"/>
          </a:xfrm>
          <a:prstGeom prst="roundRect">
            <a:avLst>
              <a:gd name="adj" fmla="val 16667"/>
            </a:avLst>
          </a:prstGeom>
          <a:noFill/>
          <a:ln w="38100">
            <a:solidFill>
              <a:srgbClr val="003300"/>
            </a:solidFill>
            <a:round/>
            <a:headEnd/>
            <a:tailEnd/>
          </a:ln>
        </p:spPr>
        <p:txBody>
          <a:bodyPr wrap="none" anchor="ctr"/>
          <a:lstStyle/>
          <a:p>
            <a:endParaRPr lang="ja-JP" altLang="en-US"/>
          </a:p>
        </p:txBody>
      </p:sp>
      <p:graphicFrame>
        <p:nvGraphicFramePr>
          <p:cNvPr id="1033" name="Object 1054"/>
          <p:cNvGraphicFramePr>
            <a:graphicFrameLocks noChangeAspect="1"/>
          </p:cNvGraphicFramePr>
          <p:nvPr/>
        </p:nvGraphicFramePr>
        <p:xfrm>
          <a:off x="2362200" y="5562600"/>
          <a:ext cx="1676400" cy="984250"/>
        </p:xfrm>
        <a:graphic>
          <a:graphicData uri="http://schemas.openxmlformats.org/presentationml/2006/ole">
            <p:oleObj spid="_x0000_s1033" name="Equation" r:id="rId10" imgW="647640" imgH="380880" progId="Equation.DSMT4">
              <p:embed/>
            </p:oleObj>
          </a:graphicData>
        </a:graphic>
      </p:graphicFrame>
      <p:graphicFrame>
        <p:nvGraphicFramePr>
          <p:cNvPr id="1034" name="Object 1055"/>
          <p:cNvGraphicFramePr>
            <a:graphicFrameLocks noChangeAspect="1"/>
          </p:cNvGraphicFramePr>
          <p:nvPr/>
        </p:nvGraphicFramePr>
        <p:xfrm>
          <a:off x="5257800" y="5638800"/>
          <a:ext cx="1524000" cy="930275"/>
        </p:xfrm>
        <a:graphic>
          <a:graphicData uri="http://schemas.openxmlformats.org/presentationml/2006/ole">
            <p:oleObj spid="_x0000_s1034" name="Equation" r:id="rId11" imgW="622080" imgH="380880" progId="Equation.DSMT4">
              <p:embed/>
            </p:oleObj>
          </a:graphicData>
        </a:graphic>
      </p:graphicFrame>
      <p:graphicFrame>
        <p:nvGraphicFramePr>
          <p:cNvPr id="1035" name="Object 1043"/>
          <p:cNvGraphicFramePr>
            <a:graphicFrameLocks noChangeAspect="1"/>
          </p:cNvGraphicFramePr>
          <p:nvPr/>
        </p:nvGraphicFramePr>
        <p:xfrm>
          <a:off x="3886200" y="6046788"/>
          <a:ext cx="1143000" cy="506412"/>
        </p:xfrm>
        <a:graphic>
          <a:graphicData uri="http://schemas.openxmlformats.org/presentationml/2006/ole">
            <p:oleObj spid="_x0000_s1035" name="Equation" r:id="rId12" imgW="457200" imgH="203040" progId="Equation.DSMT4">
              <p:embed/>
            </p:oleObj>
          </a:graphicData>
        </a:graphic>
      </p:graphicFrame>
      <p:graphicFrame>
        <p:nvGraphicFramePr>
          <p:cNvPr id="1036" name="Object 1056"/>
          <p:cNvGraphicFramePr>
            <a:graphicFrameLocks noChangeAspect="1"/>
          </p:cNvGraphicFramePr>
          <p:nvPr/>
        </p:nvGraphicFramePr>
        <p:xfrm>
          <a:off x="952500" y="3505200"/>
          <a:ext cx="1485900" cy="474663"/>
        </p:xfrm>
        <a:graphic>
          <a:graphicData uri="http://schemas.openxmlformats.org/presentationml/2006/ole">
            <p:oleObj spid="_x0000_s1036" name="Equation" r:id="rId13" imgW="634680" imgH="203040" progId="Equation.DSMT4">
              <p:embed/>
            </p:oleObj>
          </a:graphicData>
        </a:graphic>
      </p:graphicFrame>
      <p:graphicFrame>
        <p:nvGraphicFramePr>
          <p:cNvPr id="1037" name="Object 1058"/>
          <p:cNvGraphicFramePr>
            <a:graphicFrameLocks noChangeAspect="1"/>
          </p:cNvGraphicFramePr>
          <p:nvPr/>
        </p:nvGraphicFramePr>
        <p:xfrm>
          <a:off x="2743200" y="3505200"/>
          <a:ext cx="1485900" cy="474663"/>
        </p:xfrm>
        <a:graphic>
          <a:graphicData uri="http://schemas.openxmlformats.org/presentationml/2006/ole">
            <p:oleObj spid="_x0000_s1037" name="Equation" r:id="rId14" imgW="634680" imgH="203040" progId="Equation.DSMT4">
              <p:embed/>
            </p:oleObj>
          </a:graphicData>
        </a:graphic>
      </p:graphicFrame>
      <p:sp>
        <p:nvSpPr>
          <p:cNvPr id="1056" name="Text Box 1059"/>
          <p:cNvSpPr txBox="1">
            <a:spLocks noChangeArrowheads="1"/>
          </p:cNvSpPr>
          <p:nvPr/>
        </p:nvSpPr>
        <p:spPr bwMode="auto">
          <a:xfrm>
            <a:off x="990600" y="609600"/>
            <a:ext cx="3357563" cy="457200"/>
          </a:xfrm>
          <a:prstGeom prst="rect">
            <a:avLst/>
          </a:prstGeom>
          <a:solidFill>
            <a:schemeClr val="bg1"/>
          </a:solidFill>
          <a:ln w="9525">
            <a:noFill/>
            <a:miter lim="800000"/>
            <a:headEnd/>
            <a:tailEnd/>
          </a:ln>
        </p:spPr>
        <p:txBody>
          <a:bodyPr wrap="none">
            <a:spAutoFit/>
          </a:bodyPr>
          <a:lstStyle/>
          <a:p>
            <a:r>
              <a:rPr lang="ja-JP" altLang="en-US" b="0">
                <a:solidFill>
                  <a:srgbClr val="003300"/>
                </a:solidFill>
              </a:rPr>
              <a:t>（定義）ハイパーキューブ</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37"/>
          <p:cNvSpPr>
            <a:spLocks noChangeArrowheads="1"/>
          </p:cNvSpPr>
          <p:nvPr/>
        </p:nvSpPr>
        <p:spPr bwMode="auto">
          <a:xfrm>
            <a:off x="4000496" y="5357826"/>
            <a:ext cx="990600" cy="990600"/>
          </a:xfrm>
          <a:prstGeom prst="rect">
            <a:avLst/>
          </a:prstGeom>
          <a:solidFill>
            <a:srgbClr val="FF0000"/>
          </a:solidFill>
          <a:ln w="38100">
            <a:solidFill>
              <a:schemeClr val="tx1"/>
            </a:solidFill>
            <a:miter lim="800000"/>
            <a:headEnd/>
            <a:tailEnd/>
          </a:ln>
          <a:scene3d>
            <a:camera prst="legacyObliqueTopRight"/>
            <a:lightRig rig="legacyFlat3" dir="b"/>
          </a:scene3d>
          <a:sp3d extrusionH="887400" contourW="254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2067" name="スライド番号プレースホルダ 4"/>
          <p:cNvSpPr>
            <a:spLocks noGrp="1"/>
          </p:cNvSpPr>
          <p:nvPr>
            <p:ph type="sldNum" sz="quarter" idx="12"/>
          </p:nvPr>
        </p:nvSpPr>
        <p:spPr>
          <a:noFill/>
        </p:spPr>
        <p:txBody>
          <a:bodyPr/>
          <a:lstStyle/>
          <a:p>
            <a:fld id="{6BDDF96E-ACFD-4DC6-A8E6-1BF01E14ECAE}" type="slidenum">
              <a:rPr lang="en-US" altLang="ja-JP" smtClean="0"/>
              <a:pPr/>
              <a:t>5</a:t>
            </a:fld>
            <a:endParaRPr lang="en-US" altLang="ja-JP" smtClean="0"/>
          </a:p>
        </p:txBody>
      </p:sp>
      <p:sp>
        <p:nvSpPr>
          <p:cNvPr id="2068" name="Rectangle 2"/>
          <p:cNvSpPr>
            <a:spLocks noGrp="1" noChangeArrowheads="1"/>
          </p:cNvSpPr>
          <p:nvPr>
            <p:ph type="title"/>
          </p:nvPr>
        </p:nvSpPr>
        <p:spPr/>
        <p:txBody>
          <a:bodyPr/>
          <a:lstStyle/>
          <a:p>
            <a:pPr eaLnBrk="1" hangingPunct="1"/>
            <a:r>
              <a:rPr lang="ja-JP" altLang="en-US" smtClean="0"/>
              <a:t>例</a:t>
            </a:r>
          </a:p>
        </p:txBody>
      </p:sp>
      <p:graphicFrame>
        <p:nvGraphicFramePr>
          <p:cNvPr id="2050" name="Object 4"/>
          <p:cNvGraphicFramePr>
            <a:graphicFrameLocks noChangeAspect="1"/>
          </p:cNvGraphicFramePr>
          <p:nvPr/>
        </p:nvGraphicFramePr>
        <p:xfrm>
          <a:off x="2286000" y="762000"/>
          <a:ext cx="1143000" cy="536575"/>
        </p:xfrm>
        <a:graphic>
          <a:graphicData uri="http://schemas.openxmlformats.org/presentationml/2006/ole">
            <p:oleObj spid="_x0000_s2050" name="Equation" r:id="rId3" imgW="431640" imgH="203040" progId="Equation.DSMT4">
              <p:embed/>
            </p:oleObj>
          </a:graphicData>
        </a:graphic>
      </p:graphicFrame>
      <p:sp>
        <p:nvSpPr>
          <p:cNvPr id="2069" name="Line 6"/>
          <p:cNvSpPr>
            <a:spLocks noChangeShapeType="1"/>
          </p:cNvSpPr>
          <p:nvPr/>
        </p:nvSpPr>
        <p:spPr bwMode="auto">
          <a:xfrm>
            <a:off x="3829050" y="893763"/>
            <a:ext cx="590550" cy="0"/>
          </a:xfrm>
          <a:prstGeom prst="line">
            <a:avLst/>
          </a:prstGeom>
          <a:noFill/>
          <a:ln w="38100">
            <a:solidFill>
              <a:schemeClr val="tx1"/>
            </a:solidFill>
            <a:round/>
            <a:headEnd/>
            <a:tailEnd/>
          </a:ln>
        </p:spPr>
        <p:txBody>
          <a:bodyPr/>
          <a:lstStyle/>
          <a:p>
            <a:endParaRPr lang="ja-JP" altLang="en-US"/>
          </a:p>
        </p:txBody>
      </p:sp>
      <p:sp>
        <p:nvSpPr>
          <p:cNvPr id="2070" name="Oval 7"/>
          <p:cNvSpPr>
            <a:spLocks noChangeArrowheads="1"/>
          </p:cNvSpPr>
          <p:nvPr/>
        </p:nvSpPr>
        <p:spPr bwMode="auto">
          <a:xfrm>
            <a:off x="3676650" y="741363"/>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071" name="Oval 8"/>
          <p:cNvSpPr>
            <a:spLocks noChangeArrowheads="1"/>
          </p:cNvSpPr>
          <p:nvPr/>
        </p:nvSpPr>
        <p:spPr bwMode="auto">
          <a:xfrm>
            <a:off x="4267200" y="741363"/>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graphicFrame>
        <p:nvGraphicFramePr>
          <p:cNvPr id="2051" name="Object 9"/>
          <p:cNvGraphicFramePr>
            <a:graphicFrameLocks noChangeAspect="1"/>
          </p:cNvGraphicFramePr>
          <p:nvPr/>
        </p:nvGraphicFramePr>
        <p:xfrm>
          <a:off x="3581400" y="914400"/>
          <a:ext cx="381000" cy="533400"/>
        </p:xfrm>
        <a:graphic>
          <a:graphicData uri="http://schemas.openxmlformats.org/presentationml/2006/ole">
            <p:oleObj spid="_x0000_s2051" name="Equation" r:id="rId4" imgW="126720" imgH="177480" progId="Equation.DSMT4">
              <p:embed/>
            </p:oleObj>
          </a:graphicData>
        </a:graphic>
      </p:graphicFrame>
      <p:graphicFrame>
        <p:nvGraphicFramePr>
          <p:cNvPr id="2052" name="Object 10"/>
          <p:cNvGraphicFramePr>
            <a:graphicFrameLocks noChangeAspect="1"/>
          </p:cNvGraphicFramePr>
          <p:nvPr/>
        </p:nvGraphicFramePr>
        <p:xfrm>
          <a:off x="4324350" y="914400"/>
          <a:ext cx="246063" cy="457200"/>
        </p:xfrm>
        <a:graphic>
          <a:graphicData uri="http://schemas.openxmlformats.org/presentationml/2006/ole">
            <p:oleObj spid="_x0000_s2052" name="Equation" r:id="rId5" imgW="88560" imgH="164880" progId="Equation.DSMT4">
              <p:embed/>
            </p:oleObj>
          </a:graphicData>
        </a:graphic>
      </p:graphicFrame>
      <p:graphicFrame>
        <p:nvGraphicFramePr>
          <p:cNvPr id="2053" name="Object 12"/>
          <p:cNvGraphicFramePr>
            <a:graphicFrameLocks noChangeAspect="1"/>
          </p:cNvGraphicFramePr>
          <p:nvPr/>
        </p:nvGraphicFramePr>
        <p:xfrm>
          <a:off x="2209800" y="1828800"/>
          <a:ext cx="1211263" cy="536575"/>
        </p:xfrm>
        <a:graphic>
          <a:graphicData uri="http://schemas.openxmlformats.org/presentationml/2006/ole">
            <p:oleObj spid="_x0000_s2053" name="Equation" r:id="rId6" imgW="457200" imgH="203040" progId="Equation.DSMT4">
              <p:embed/>
            </p:oleObj>
          </a:graphicData>
        </a:graphic>
      </p:graphicFrame>
      <p:graphicFrame>
        <p:nvGraphicFramePr>
          <p:cNvPr id="2054" name="Object 30"/>
          <p:cNvGraphicFramePr>
            <a:graphicFrameLocks noChangeAspect="1"/>
          </p:cNvGraphicFramePr>
          <p:nvPr/>
        </p:nvGraphicFramePr>
        <p:xfrm>
          <a:off x="3124200" y="2133600"/>
          <a:ext cx="609600" cy="533400"/>
        </p:xfrm>
        <a:graphic>
          <a:graphicData uri="http://schemas.openxmlformats.org/presentationml/2006/ole">
            <p:oleObj spid="_x0000_s2054" name="Equation" r:id="rId7" imgW="203040" imgH="177480" progId="Equation.DSMT4">
              <p:embed/>
            </p:oleObj>
          </a:graphicData>
        </a:graphic>
      </p:graphicFrame>
      <p:graphicFrame>
        <p:nvGraphicFramePr>
          <p:cNvPr id="2055" name="Object 31"/>
          <p:cNvGraphicFramePr>
            <a:graphicFrameLocks noChangeAspect="1"/>
          </p:cNvGraphicFramePr>
          <p:nvPr/>
        </p:nvGraphicFramePr>
        <p:xfrm>
          <a:off x="3206750" y="3048000"/>
          <a:ext cx="527050" cy="492125"/>
        </p:xfrm>
        <a:graphic>
          <a:graphicData uri="http://schemas.openxmlformats.org/presentationml/2006/ole">
            <p:oleObj spid="_x0000_s2055" name="Equation" r:id="rId8" imgW="190440" imgH="177480" progId="Equation.DSMT4">
              <p:embed/>
            </p:oleObj>
          </a:graphicData>
        </a:graphic>
      </p:graphicFrame>
      <p:sp>
        <p:nvSpPr>
          <p:cNvPr id="2072" name="Line 22"/>
          <p:cNvSpPr>
            <a:spLocks noChangeShapeType="1"/>
          </p:cNvSpPr>
          <p:nvPr/>
        </p:nvSpPr>
        <p:spPr bwMode="auto">
          <a:xfrm flipV="1">
            <a:off x="3962400" y="2438400"/>
            <a:ext cx="0" cy="762000"/>
          </a:xfrm>
          <a:prstGeom prst="line">
            <a:avLst/>
          </a:prstGeom>
          <a:noFill/>
          <a:ln w="38100">
            <a:solidFill>
              <a:schemeClr val="tx1"/>
            </a:solidFill>
            <a:round/>
            <a:headEnd/>
            <a:tailEnd/>
          </a:ln>
        </p:spPr>
        <p:txBody>
          <a:bodyPr/>
          <a:lstStyle/>
          <a:p>
            <a:endParaRPr lang="ja-JP" altLang="en-US"/>
          </a:p>
        </p:txBody>
      </p:sp>
      <p:sp>
        <p:nvSpPr>
          <p:cNvPr id="2073" name="Line 27"/>
          <p:cNvSpPr>
            <a:spLocks noChangeShapeType="1"/>
          </p:cNvSpPr>
          <p:nvPr/>
        </p:nvSpPr>
        <p:spPr bwMode="auto">
          <a:xfrm flipH="1" flipV="1">
            <a:off x="4552950" y="2514600"/>
            <a:ext cx="19050" cy="609600"/>
          </a:xfrm>
          <a:prstGeom prst="line">
            <a:avLst/>
          </a:prstGeom>
          <a:noFill/>
          <a:ln w="38100">
            <a:solidFill>
              <a:schemeClr val="tx1"/>
            </a:solidFill>
            <a:round/>
            <a:headEnd/>
            <a:tailEnd/>
          </a:ln>
        </p:spPr>
        <p:txBody>
          <a:bodyPr/>
          <a:lstStyle/>
          <a:p>
            <a:endParaRPr lang="ja-JP" altLang="en-US"/>
          </a:p>
        </p:txBody>
      </p:sp>
      <p:sp>
        <p:nvSpPr>
          <p:cNvPr id="2074" name="Line 32"/>
          <p:cNvSpPr>
            <a:spLocks noChangeShapeType="1"/>
          </p:cNvSpPr>
          <p:nvPr/>
        </p:nvSpPr>
        <p:spPr bwMode="auto">
          <a:xfrm>
            <a:off x="3886200" y="2514600"/>
            <a:ext cx="685800" cy="0"/>
          </a:xfrm>
          <a:prstGeom prst="line">
            <a:avLst/>
          </a:prstGeom>
          <a:noFill/>
          <a:ln w="38100">
            <a:solidFill>
              <a:srgbClr val="FF0000"/>
            </a:solidFill>
            <a:round/>
            <a:headEnd/>
            <a:tailEnd/>
          </a:ln>
        </p:spPr>
        <p:txBody>
          <a:bodyPr/>
          <a:lstStyle/>
          <a:p>
            <a:endParaRPr lang="ja-JP" altLang="en-US"/>
          </a:p>
        </p:txBody>
      </p:sp>
      <p:sp>
        <p:nvSpPr>
          <p:cNvPr id="2075" name="Line 33"/>
          <p:cNvSpPr>
            <a:spLocks noChangeShapeType="1"/>
          </p:cNvSpPr>
          <p:nvPr/>
        </p:nvSpPr>
        <p:spPr bwMode="auto">
          <a:xfrm>
            <a:off x="3886200" y="3200400"/>
            <a:ext cx="609600" cy="0"/>
          </a:xfrm>
          <a:prstGeom prst="line">
            <a:avLst/>
          </a:prstGeom>
          <a:noFill/>
          <a:ln w="38100">
            <a:solidFill>
              <a:srgbClr val="FF0000"/>
            </a:solidFill>
            <a:round/>
            <a:headEnd/>
            <a:tailEnd/>
          </a:ln>
        </p:spPr>
        <p:txBody>
          <a:bodyPr/>
          <a:lstStyle/>
          <a:p>
            <a:endParaRPr lang="ja-JP" altLang="en-US"/>
          </a:p>
        </p:txBody>
      </p:sp>
      <p:graphicFrame>
        <p:nvGraphicFramePr>
          <p:cNvPr id="2056" name="Object 34"/>
          <p:cNvGraphicFramePr>
            <a:graphicFrameLocks noChangeAspect="1"/>
          </p:cNvGraphicFramePr>
          <p:nvPr/>
        </p:nvGraphicFramePr>
        <p:xfrm>
          <a:off x="4648200" y="2133600"/>
          <a:ext cx="533400" cy="533400"/>
        </p:xfrm>
        <a:graphic>
          <a:graphicData uri="http://schemas.openxmlformats.org/presentationml/2006/ole">
            <p:oleObj spid="_x0000_s2056" name="Equation" r:id="rId9" imgW="177480" imgH="177480" progId="Equation.DSMT4">
              <p:embed/>
            </p:oleObj>
          </a:graphicData>
        </a:graphic>
      </p:graphicFrame>
      <p:graphicFrame>
        <p:nvGraphicFramePr>
          <p:cNvPr id="2057" name="Object 35"/>
          <p:cNvGraphicFramePr>
            <a:graphicFrameLocks noChangeAspect="1"/>
          </p:cNvGraphicFramePr>
          <p:nvPr/>
        </p:nvGraphicFramePr>
        <p:xfrm>
          <a:off x="4648200" y="3048000"/>
          <a:ext cx="457200" cy="457200"/>
        </p:xfrm>
        <a:graphic>
          <a:graphicData uri="http://schemas.openxmlformats.org/presentationml/2006/ole">
            <p:oleObj spid="_x0000_s2057" name="Equation" r:id="rId10" imgW="164880" imgH="164880" progId="Equation.DSMT4">
              <p:embed/>
            </p:oleObj>
          </a:graphicData>
        </a:graphic>
      </p:graphicFrame>
      <p:graphicFrame>
        <p:nvGraphicFramePr>
          <p:cNvPr id="2058" name="Object 36"/>
          <p:cNvGraphicFramePr>
            <a:graphicFrameLocks noChangeAspect="1"/>
          </p:cNvGraphicFramePr>
          <p:nvPr/>
        </p:nvGraphicFramePr>
        <p:xfrm>
          <a:off x="2133600" y="4267200"/>
          <a:ext cx="1176338" cy="536575"/>
        </p:xfrm>
        <a:graphic>
          <a:graphicData uri="http://schemas.openxmlformats.org/presentationml/2006/ole">
            <p:oleObj spid="_x0000_s2058" name="Equation" r:id="rId11" imgW="444240" imgH="203040" progId="Equation.DSMT4">
              <p:embed/>
            </p:oleObj>
          </a:graphicData>
        </a:graphic>
      </p:graphicFrame>
      <p:sp>
        <p:nvSpPr>
          <p:cNvPr id="2077" name="Line 38"/>
          <p:cNvSpPr>
            <a:spLocks noChangeShapeType="1"/>
          </p:cNvSpPr>
          <p:nvPr/>
        </p:nvSpPr>
        <p:spPr bwMode="auto">
          <a:xfrm>
            <a:off x="4419600" y="6019800"/>
            <a:ext cx="838200" cy="0"/>
          </a:xfrm>
          <a:prstGeom prst="line">
            <a:avLst/>
          </a:prstGeom>
          <a:noFill/>
          <a:ln w="38100">
            <a:solidFill>
              <a:srgbClr val="FF0000"/>
            </a:solidFill>
            <a:round/>
            <a:headEnd/>
            <a:tailEnd/>
          </a:ln>
        </p:spPr>
        <p:txBody>
          <a:bodyPr/>
          <a:lstStyle/>
          <a:p>
            <a:endParaRPr lang="ja-JP" altLang="en-US"/>
          </a:p>
        </p:txBody>
      </p:sp>
      <p:sp>
        <p:nvSpPr>
          <p:cNvPr id="2078" name="Line 39"/>
          <p:cNvSpPr>
            <a:spLocks noChangeShapeType="1"/>
          </p:cNvSpPr>
          <p:nvPr/>
        </p:nvSpPr>
        <p:spPr bwMode="auto">
          <a:xfrm>
            <a:off x="4038600" y="5334000"/>
            <a:ext cx="914400" cy="0"/>
          </a:xfrm>
          <a:prstGeom prst="line">
            <a:avLst/>
          </a:prstGeom>
          <a:noFill/>
          <a:ln w="38100">
            <a:solidFill>
              <a:srgbClr val="FF0000"/>
            </a:solidFill>
            <a:round/>
            <a:headEnd/>
            <a:tailEnd/>
          </a:ln>
        </p:spPr>
        <p:txBody>
          <a:bodyPr/>
          <a:lstStyle/>
          <a:p>
            <a:endParaRPr lang="ja-JP" altLang="en-US"/>
          </a:p>
        </p:txBody>
      </p:sp>
      <p:sp>
        <p:nvSpPr>
          <p:cNvPr id="2079" name="Line 41"/>
          <p:cNvSpPr>
            <a:spLocks noChangeShapeType="1"/>
          </p:cNvSpPr>
          <p:nvPr/>
        </p:nvSpPr>
        <p:spPr bwMode="auto">
          <a:xfrm>
            <a:off x="4038600" y="6324600"/>
            <a:ext cx="914400" cy="0"/>
          </a:xfrm>
          <a:prstGeom prst="line">
            <a:avLst/>
          </a:prstGeom>
          <a:noFill/>
          <a:ln w="38100">
            <a:solidFill>
              <a:srgbClr val="FF0000"/>
            </a:solidFill>
            <a:round/>
            <a:headEnd/>
            <a:tailEnd/>
          </a:ln>
        </p:spPr>
        <p:txBody>
          <a:bodyPr/>
          <a:lstStyle/>
          <a:p>
            <a:endParaRPr lang="ja-JP" altLang="en-US"/>
          </a:p>
        </p:txBody>
      </p:sp>
      <p:sp>
        <p:nvSpPr>
          <p:cNvPr id="2080" name="Line 42"/>
          <p:cNvSpPr>
            <a:spLocks noChangeShapeType="1"/>
          </p:cNvSpPr>
          <p:nvPr/>
        </p:nvSpPr>
        <p:spPr bwMode="auto">
          <a:xfrm>
            <a:off x="4343400" y="5029200"/>
            <a:ext cx="990600" cy="0"/>
          </a:xfrm>
          <a:prstGeom prst="line">
            <a:avLst/>
          </a:prstGeom>
          <a:noFill/>
          <a:ln w="38100">
            <a:solidFill>
              <a:srgbClr val="FF0000"/>
            </a:solidFill>
            <a:round/>
            <a:headEnd/>
            <a:tailEnd/>
          </a:ln>
        </p:spPr>
        <p:txBody>
          <a:bodyPr/>
          <a:lstStyle/>
          <a:p>
            <a:endParaRPr lang="ja-JP" altLang="en-US"/>
          </a:p>
        </p:txBody>
      </p:sp>
      <p:sp>
        <p:nvSpPr>
          <p:cNvPr id="2081" name="Oval 43"/>
          <p:cNvSpPr>
            <a:spLocks noChangeArrowheads="1"/>
          </p:cNvSpPr>
          <p:nvPr/>
        </p:nvSpPr>
        <p:spPr bwMode="auto">
          <a:xfrm>
            <a:off x="3868738" y="52578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082" name="Oval 44"/>
          <p:cNvSpPr>
            <a:spLocks noChangeArrowheads="1"/>
          </p:cNvSpPr>
          <p:nvPr/>
        </p:nvSpPr>
        <p:spPr bwMode="auto">
          <a:xfrm>
            <a:off x="4249738" y="48768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083" name="Oval 45"/>
          <p:cNvSpPr>
            <a:spLocks noChangeArrowheads="1"/>
          </p:cNvSpPr>
          <p:nvPr/>
        </p:nvSpPr>
        <p:spPr bwMode="auto">
          <a:xfrm>
            <a:off x="4859338" y="52578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084" name="Oval 46"/>
          <p:cNvSpPr>
            <a:spLocks noChangeArrowheads="1"/>
          </p:cNvSpPr>
          <p:nvPr/>
        </p:nvSpPr>
        <p:spPr bwMode="auto">
          <a:xfrm>
            <a:off x="5164138" y="48768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085" name="Oval 47"/>
          <p:cNvSpPr>
            <a:spLocks noChangeArrowheads="1"/>
          </p:cNvSpPr>
          <p:nvPr/>
        </p:nvSpPr>
        <p:spPr bwMode="auto">
          <a:xfrm>
            <a:off x="3868738" y="6248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086" name="Oval 48"/>
          <p:cNvSpPr>
            <a:spLocks noChangeArrowheads="1"/>
          </p:cNvSpPr>
          <p:nvPr/>
        </p:nvSpPr>
        <p:spPr bwMode="auto">
          <a:xfrm>
            <a:off x="4249738" y="5867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087" name="Oval 49"/>
          <p:cNvSpPr>
            <a:spLocks noChangeArrowheads="1"/>
          </p:cNvSpPr>
          <p:nvPr/>
        </p:nvSpPr>
        <p:spPr bwMode="auto">
          <a:xfrm>
            <a:off x="4859338" y="6248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088" name="Oval 50"/>
          <p:cNvSpPr>
            <a:spLocks noChangeArrowheads="1"/>
          </p:cNvSpPr>
          <p:nvPr/>
        </p:nvSpPr>
        <p:spPr bwMode="auto">
          <a:xfrm>
            <a:off x="5164138" y="5867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graphicFrame>
        <p:nvGraphicFramePr>
          <p:cNvPr id="2059" name="Object 51"/>
          <p:cNvGraphicFramePr>
            <a:graphicFrameLocks noChangeAspect="1"/>
          </p:cNvGraphicFramePr>
          <p:nvPr/>
        </p:nvGraphicFramePr>
        <p:xfrm>
          <a:off x="2895600" y="5334000"/>
          <a:ext cx="838200" cy="533400"/>
        </p:xfrm>
        <a:graphic>
          <a:graphicData uri="http://schemas.openxmlformats.org/presentationml/2006/ole">
            <p:oleObj spid="_x0000_s2059" name="Equation" r:id="rId12" imgW="279360" imgH="177480" progId="Equation.DSMT4">
              <p:embed/>
            </p:oleObj>
          </a:graphicData>
        </a:graphic>
      </p:graphicFrame>
      <p:graphicFrame>
        <p:nvGraphicFramePr>
          <p:cNvPr id="2060" name="Object 52"/>
          <p:cNvGraphicFramePr>
            <a:graphicFrameLocks noChangeAspect="1"/>
          </p:cNvGraphicFramePr>
          <p:nvPr/>
        </p:nvGraphicFramePr>
        <p:xfrm>
          <a:off x="3352800" y="4572000"/>
          <a:ext cx="800100" cy="533400"/>
        </p:xfrm>
        <a:graphic>
          <a:graphicData uri="http://schemas.openxmlformats.org/presentationml/2006/ole">
            <p:oleObj spid="_x0000_s2060" name="Equation" r:id="rId13" imgW="266400" imgH="177480" progId="Equation.DSMT4">
              <p:embed/>
            </p:oleObj>
          </a:graphicData>
        </a:graphic>
      </p:graphicFrame>
      <p:graphicFrame>
        <p:nvGraphicFramePr>
          <p:cNvPr id="2061" name="Object 53"/>
          <p:cNvGraphicFramePr>
            <a:graphicFrameLocks noChangeAspect="1"/>
          </p:cNvGraphicFramePr>
          <p:nvPr/>
        </p:nvGraphicFramePr>
        <p:xfrm>
          <a:off x="3048000" y="6324600"/>
          <a:ext cx="838200" cy="533400"/>
        </p:xfrm>
        <a:graphic>
          <a:graphicData uri="http://schemas.openxmlformats.org/presentationml/2006/ole">
            <p:oleObj spid="_x0000_s2061" name="Equation" r:id="rId14" imgW="279360" imgH="177480" progId="Equation.DSMT4">
              <p:embed/>
            </p:oleObj>
          </a:graphicData>
        </a:graphic>
      </p:graphicFrame>
      <p:graphicFrame>
        <p:nvGraphicFramePr>
          <p:cNvPr id="2062" name="Object 54"/>
          <p:cNvGraphicFramePr>
            <a:graphicFrameLocks noChangeAspect="1"/>
          </p:cNvGraphicFramePr>
          <p:nvPr/>
        </p:nvGraphicFramePr>
        <p:xfrm>
          <a:off x="2819400" y="5791200"/>
          <a:ext cx="762000" cy="508000"/>
        </p:xfrm>
        <a:graphic>
          <a:graphicData uri="http://schemas.openxmlformats.org/presentationml/2006/ole">
            <p:oleObj spid="_x0000_s2062" name="Equation" r:id="rId15" imgW="266400" imgH="177480" progId="Equation.DSMT4">
              <p:embed/>
            </p:oleObj>
          </a:graphicData>
        </a:graphic>
      </p:graphicFrame>
      <p:graphicFrame>
        <p:nvGraphicFramePr>
          <p:cNvPr id="2063" name="Object 55"/>
          <p:cNvGraphicFramePr>
            <a:graphicFrameLocks noChangeAspect="1"/>
          </p:cNvGraphicFramePr>
          <p:nvPr/>
        </p:nvGraphicFramePr>
        <p:xfrm>
          <a:off x="5791200" y="4876800"/>
          <a:ext cx="762000" cy="533400"/>
        </p:xfrm>
        <a:graphic>
          <a:graphicData uri="http://schemas.openxmlformats.org/presentationml/2006/ole">
            <p:oleObj spid="_x0000_s2063" name="Equation" r:id="rId16" imgW="253800" imgH="177480" progId="Equation.DSMT4">
              <p:embed/>
            </p:oleObj>
          </a:graphicData>
        </a:graphic>
      </p:graphicFrame>
      <p:graphicFrame>
        <p:nvGraphicFramePr>
          <p:cNvPr id="2064" name="Object 56"/>
          <p:cNvGraphicFramePr>
            <a:graphicFrameLocks noChangeAspect="1"/>
          </p:cNvGraphicFramePr>
          <p:nvPr/>
        </p:nvGraphicFramePr>
        <p:xfrm>
          <a:off x="5105400" y="4267200"/>
          <a:ext cx="723900" cy="533400"/>
        </p:xfrm>
        <a:graphic>
          <a:graphicData uri="http://schemas.openxmlformats.org/presentationml/2006/ole">
            <p:oleObj spid="_x0000_s2064" name="Equation" r:id="rId17" imgW="241200" imgH="177480" progId="Equation.DSMT4">
              <p:embed/>
            </p:oleObj>
          </a:graphicData>
        </a:graphic>
      </p:graphicFrame>
      <p:graphicFrame>
        <p:nvGraphicFramePr>
          <p:cNvPr id="2065" name="Object 57"/>
          <p:cNvGraphicFramePr>
            <a:graphicFrameLocks noChangeAspect="1"/>
          </p:cNvGraphicFramePr>
          <p:nvPr/>
        </p:nvGraphicFramePr>
        <p:xfrm>
          <a:off x="4953000" y="6324600"/>
          <a:ext cx="762000" cy="533400"/>
        </p:xfrm>
        <a:graphic>
          <a:graphicData uri="http://schemas.openxmlformats.org/presentationml/2006/ole">
            <p:oleObj spid="_x0000_s2065" name="Equation" r:id="rId18" imgW="253800" imgH="177480" progId="Equation.DSMT4">
              <p:embed/>
            </p:oleObj>
          </a:graphicData>
        </a:graphic>
      </p:graphicFrame>
      <p:graphicFrame>
        <p:nvGraphicFramePr>
          <p:cNvPr id="2066" name="Object 58"/>
          <p:cNvGraphicFramePr>
            <a:graphicFrameLocks noChangeAspect="1"/>
          </p:cNvGraphicFramePr>
          <p:nvPr/>
        </p:nvGraphicFramePr>
        <p:xfrm>
          <a:off x="5562600" y="5791200"/>
          <a:ext cx="719138" cy="492125"/>
        </p:xfrm>
        <a:graphic>
          <a:graphicData uri="http://schemas.openxmlformats.org/presentationml/2006/ole">
            <p:oleObj spid="_x0000_s2066" name="Equation" r:id="rId19" imgW="241200" imgH="164880" progId="Equation.DSMT4">
              <p:embed/>
            </p:oleObj>
          </a:graphicData>
        </a:graphic>
      </p:graphicFrame>
      <p:sp>
        <p:nvSpPr>
          <p:cNvPr id="2089" name="Line 59"/>
          <p:cNvSpPr>
            <a:spLocks noChangeShapeType="1"/>
          </p:cNvSpPr>
          <p:nvPr/>
        </p:nvSpPr>
        <p:spPr bwMode="auto">
          <a:xfrm>
            <a:off x="3733800" y="5943600"/>
            <a:ext cx="457200" cy="0"/>
          </a:xfrm>
          <a:prstGeom prst="line">
            <a:avLst/>
          </a:prstGeom>
          <a:noFill/>
          <a:ln w="9525">
            <a:solidFill>
              <a:schemeClr val="tx1"/>
            </a:solidFill>
            <a:round/>
            <a:headEnd/>
            <a:tailEnd type="triangle" w="med" len="med"/>
          </a:ln>
        </p:spPr>
        <p:txBody>
          <a:bodyPr/>
          <a:lstStyle/>
          <a:p>
            <a:endParaRPr lang="ja-JP" altLang="en-US"/>
          </a:p>
        </p:txBody>
      </p:sp>
      <p:sp>
        <p:nvSpPr>
          <p:cNvPr id="2090" name="Line 60"/>
          <p:cNvSpPr>
            <a:spLocks noChangeShapeType="1"/>
          </p:cNvSpPr>
          <p:nvPr/>
        </p:nvSpPr>
        <p:spPr bwMode="auto">
          <a:xfrm flipH="1">
            <a:off x="5105400" y="5105400"/>
            <a:ext cx="685800" cy="228600"/>
          </a:xfrm>
          <a:prstGeom prst="line">
            <a:avLst/>
          </a:prstGeom>
          <a:noFill/>
          <a:ln w="9525">
            <a:solidFill>
              <a:schemeClr val="tx1"/>
            </a:solidFill>
            <a:round/>
            <a:headEnd/>
            <a:tailEnd type="triangle" w="med" len="med"/>
          </a:ln>
        </p:spPr>
        <p:txBody>
          <a:bodyPr/>
          <a:lstStyle/>
          <a:p>
            <a:endParaRPr lang="ja-JP" altLang="en-US"/>
          </a:p>
        </p:txBody>
      </p:sp>
      <p:sp>
        <p:nvSpPr>
          <p:cNvPr id="2091" name="Oval 23"/>
          <p:cNvSpPr>
            <a:spLocks noChangeArrowheads="1"/>
          </p:cNvSpPr>
          <p:nvPr/>
        </p:nvSpPr>
        <p:spPr bwMode="auto">
          <a:xfrm>
            <a:off x="3810000" y="3048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092" name="Oval 24"/>
          <p:cNvSpPr>
            <a:spLocks noChangeArrowheads="1"/>
          </p:cNvSpPr>
          <p:nvPr/>
        </p:nvSpPr>
        <p:spPr bwMode="auto">
          <a:xfrm>
            <a:off x="4400550" y="3048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093" name="Oval 28"/>
          <p:cNvSpPr>
            <a:spLocks noChangeArrowheads="1"/>
          </p:cNvSpPr>
          <p:nvPr/>
        </p:nvSpPr>
        <p:spPr bwMode="auto">
          <a:xfrm>
            <a:off x="3810000" y="2362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094" name="Oval 29"/>
          <p:cNvSpPr>
            <a:spLocks noChangeArrowheads="1"/>
          </p:cNvSpPr>
          <p:nvPr/>
        </p:nvSpPr>
        <p:spPr bwMode="auto">
          <a:xfrm>
            <a:off x="4400550" y="2362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1" name="スライド番号プレースホルダ 3"/>
          <p:cNvSpPr>
            <a:spLocks noGrp="1"/>
          </p:cNvSpPr>
          <p:nvPr>
            <p:ph type="sldNum" sz="quarter" idx="12"/>
          </p:nvPr>
        </p:nvSpPr>
        <p:spPr>
          <a:noFill/>
        </p:spPr>
        <p:txBody>
          <a:bodyPr/>
          <a:lstStyle/>
          <a:p>
            <a:fld id="{96AF938E-1301-41FF-928E-140E4ADEB08A}" type="slidenum">
              <a:rPr lang="en-US" altLang="ja-JP" smtClean="0"/>
              <a:pPr/>
              <a:t>6</a:t>
            </a:fld>
            <a:endParaRPr lang="en-US" altLang="ja-JP" smtClean="0"/>
          </a:p>
        </p:txBody>
      </p:sp>
      <p:graphicFrame>
        <p:nvGraphicFramePr>
          <p:cNvPr id="3074" name="Object 2"/>
          <p:cNvGraphicFramePr>
            <a:graphicFrameLocks noChangeAspect="1"/>
          </p:cNvGraphicFramePr>
          <p:nvPr/>
        </p:nvGraphicFramePr>
        <p:xfrm>
          <a:off x="533400" y="304800"/>
          <a:ext cx="1211263" cy="536575"/>
        </p:xfrm>
        <a:graphic>
          <a:graphicData uri="http://schemas.openxmlformats.org/presentationml/2006/ole">
            <p:oleObj spid="_x0000_s3074" name="Equation" r:id="rId3" imgW="457200" imgH="203040" progId="Equation.DSMT4">
              <p:embed/>
            </p:oleObj>
          </a:graphicData>
        </a:graphic>
      </p:graphicFrame>
      <p:graphicFrame>
        <p:nvGraphicFramePr>
          <p:cNvPr id="3075" name="Object 16"/>
          <p:cNvGraphicFramePr>
            <a:graphicFrameLocks noChangeAspect="1"/>
          </p:cNvGraphicFramePr>
          <p:nvPr/>
        </p:nvGraphicFramePr>
        <p:xfrm>
          <a:off x="685800" y="3352800"/>
          <a:ext cx="857250" cy="444500"/>
        </p:xfrm>
        <a:graphic>
          <a:graphicData uri="http://schemas.openxmlformats.org/presentationml/2006/ole">
            <p:oleObj spid="_x0000_s3075" name="Equation" r:id="rId4" imgW="342720" imgH="177480" progId="Equation.DSMT4">
              <p:embed/>
            </p:oleObj>
          </a:graphicData>
        </a:graphic>
      </p:graphicFrame>
      <p:graphicFrame>
        <p:nvGraphicFramePr>
          <p:cNvPr id="3076" name="Object 17"/>
          <p:cNvGraphicFramePr>
            <a:graphicFrameLocks noChangeAspect="1"/>
          </p:cNvGraphicFramePr>
          <p:nvPr/>
        </p:nvGraphicFramePr>
        <p:xfrm>
          <a:off x="1371600" y="1143000"/>
          <a:ext cx="971550" cy="485775"/>
        </p:xfrm>
        <a:graphic>
          <a:graphicData uri="http://schemas.openxmlformats.org/presentationml/2006/ole">
            <p:oleObj spid="_x0000_s3076" name="Equation" r:id="rId5" imgW="355320" imgH="177480" progId="Equation.DSMT4">
              <p:embed/>
            </p:oleObj>
          </a:graphicData>
        </a:graphic>
      </p:graphicFrame>
      <p:graphicFrame>
        <p:nvGraphicFramePr>
          <p:cNvPr id="3077" name="Object 18"/>
          <p:cNvGraphicFramePr>
            <a:graphicFrameLocks noChangeAspect="1"/>
          </p:cNvGraphicFramePr>
          <p:nvPr/>
        </p:nvGraphicFramePr>
        <p:xfrm>
          <a:off x="2362200" y="3733800"/>
          <a:ext cx="762000" cy="395288"/>
        </p:xfrm>
        <a:graphic>
          <a:graphicData uri="http://schemas.openxmlformats.org/presentationml/2006/ole">
            <p:oleObj spid="_x0000_s3077" name="Equation" r:id="rId6" imgW="342720" imgH="177480" progId="Equation.DSMT4">
              <p:embed/>
            </p:oleObj>
          </a:graphicData>
        </a:graphic>
      </p:graphicFrame>
      <p:graphicFrame>
        <p:nvGraphicFramePr>
          <p:cNvPr id="3078" name="Object 19"/>
          <p:cNvGraphicFramePr>
            <a:graphicFrameLocks noChangeAspect="1"/>
          </p:cNvGraphicFramePr>
          <p:nvPr/>
        </p:nvGraphicFramePr>
        <p:xfrm>
          <a:off x="4114800" y="2667000"/>
          <a:ext cx="685800" cy="355600"/>
        </p:xfrm>
        <a:graphic>
          <a:graphicData uri="http://schemas.openxmlformats.org/presentationml/2006/ole">
            <p:oleObj spid="_x0000_s3078" name="Equation" r:id="rId7" imgW="342720" imgH="177480" progId="Equation.DSMT4">
              <p:embed/>
            </p:oleObj>
          </a:graphicData>
        </a:graphic>
      </p:graphicFrame>
      <p:graphicFrame>
        <p:nvGraphicFramePr>
          <p:cNvPr id="3079" name="Object 20"/>
          <p:cNvGraphicFramePr>
            <a:graphicFrameLocks noChangeAspect="1"/>
          </p:cNvGraphicFramePr>
          <p:nvPr/>
        </p:nvGraphicFramePr>
        <p:xfrm>
          <a:off x="4419600" y="3810000"/>
          <a:ext cx="762000" cy="427038"/>
        </p:xfrm>
        <a:graphic>
          <a:graphicData uri="http://schemas.openxmlformats.org/presentationml/2006/ole">
            <p:oleObj spid="_x0000_s3079" name="Equation" r:id="rId8" imgW="317160" imgH="177480" progId="Equation.DSMT4">
              <p:embed/>
            </p:oleObj>
          </a:graphicData>
        </a:graphic>
      </p:graphicFrame>
      <p:graphicFrame>
        <p:nvGraphicFramePr>
          <p:cNvPr id="3080" name="Object 21"/>
          <p:cNvGraphicFramePr>
            <a:graphicFrameLocks noChangeAspect="1"/>
          </p:cNvGraphicFramePr>
          <p:nvPr/>
        </p:nvGraphicFramePr>
        <p:xfrm>
          <a:off x="5562600" y="914400"/>
          <a:ext cx="819150" cy="441325"/>
        </p:xfrm>
        <a:graphic>
          <a:graphicData uri="http://schemas.openxmlformats.org/presentationml/2006/ole">
            <p:oleObj spid="_x0000_s3080" name="Equation" r:id="rId9" imgW="330120" imgH="177480" progId="Equation.DSMT4">
              <p:embed/>
            </p:oleObj>
          </a:graphicData>
        </a:graphic>
      </p:graphicFrame>
      <p:graphicFrame>
        <p:nvGraphicFramePr>
          <p:cNvPr id="3081" name="Object 22"/>
          <p:cNvGraphicFramePr>
            <a:graphicFrameLocks noChangeAspect="1"/>
          </p:cNvGraphicFramePr>
          <p:nvPr/>
        </p:nvGraphicFramePr>
        <p:xfrm>
          <a:off x="6096000" y="3733800"/>
          <a:ext cx="762000" cy="427038"/>
        </p:xfrm>
        <a:graphic>
          <a:graphicData uri="http://schemas.openxmlformats.org/presentationml/2006/ole">
            <p:oleObj spid="_x0000_s3081" name="Equation" r:id="rId10" imgW="317160" imgH="177480" progId="Equation.DSMT4">
              <p:embed/>
            </p:oleObj>
          </a:graphicData>
        </a:graphic>
      </p:graphicFrame>
      <p:graphicFrame>
        <p:nvGraphicFramePr>
          <p:cNvPr id="3082" name="Object 23"/>
          <p:cNvGraphicFramePr>
            <a:graphicFrameLocks noChangeAspect="1"/>
          </p:cNvGraphicFramePr>
          <p:nvPr/>
        </p:nvGraphicFramePr>
        <p:xfrm>
          <a:off x="7239000" y="2743200"/>
          <a:ext cx="722313" cy="376238"/>
        </p:xfrm>
        <a:graphic>
          <a:graphicData uri="http://schemas.openxmlformats.org/presentationml/2006/ole">
            <p:oleObj spid="_x0000_s3082" name="Equation" r:id="rId11" imgW="317160" imgH="164880" progId="Equation.DSMT4">
              <p:embed/>
            </p:oleObj>
          </a:graphicData>
        </a:graphic>
      </p:graphicFrame>
      <p:grpSp>
        <p:nvGrpSpPr>
          <p:cNvPr id="3092" name="Group 48"/>
          <p:cNvGrpSpPr>
            <a:grpSpLocks/>
          </p:cNvGrpSpPr>
          <p:nvPr/>
        </p:nvGrpSpPr>
        <p:grpSpPr bwMode="auto">
          <a:xfrm>
            <a:off x="1676400" y="228600"/>
            <a:ext cx="5486400" cy="4495800"/>
            <a:chOff x="1056" y="384"/>
            <a:chExt cx="3456" cy="2832"/>
          </a:xfrm>
        </p:grpSpPr>
        <p:sp>
          <p:nvSpPr>
            <p:cNvPr id="3094" name="Arc 10"/>
            <p:cNvSpPr>
              <a:spLocks/>
            </p:cNvSpPr>
            <p:nvPr/>
          </p:nvSpPr>
          <p:spPr bwMode="auto">
            <a:xfrm rot="-2700000">
              <a:off x="1392" y="1872"/>
              <a:ext cx="1344" cy="13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3095" name="Arc 12"/>
            <p:cNvSpPr>
              <a:spLocks/>
            </p:cNvSpPr>
            <p:nvPr/>
          </p:nvSpPr>
          <p:spPr bwMode="auto">
            <a:xfrm rot="-2700000">
              <a:off x="2352" y="1872"/>
              <a:ext cx="1344" cy="13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pPr algn="ctr"/>
              <a:endParaRPr lang="ja-JP" altLang="ja-JP" b="0"/>
            </a:p>
          </p:txBody>
        </p:sp>
        <p:sp>
          <p:nvSpPr>
            <p:cNvPr id="3096" name="Rectangle 3"/>
            <p:cNvSpPr>
              <a:spLocks noChangeArrowheads="1"/>
            </p:cNvSpPr>
            <p:nvPr/>
          </p:nvSpPr>
          <p:spPr bwMode="auto">
            <a:xfrm>
              <a:off x="1152" y="1584"/>
              <a:ext cx="960" cy="960"/>
            </a:xfrm>
            <a:prstGeom prst="rect">
              <a:avLst/>
            </a:prstGeom>
            <a:solidFill>
              <a:srgbClr val="FF0000"/>
            </a:solidFill>
            <a:ln w="9525">
              <a:miter lim="800000"/>
              <a:headEnd/>
              <a:tailEnd/>
            </a:ln>
            <a:scene3d>
              <a:camera prst="legacyObliqueTopRight">
                <a:rot lat="300000" lon="0" rev="0"/>
              </a:camera>
              <a:lightRig rig="legacyFlat3" dir="b"/>
            </a:scene3d>
            <a:sp3d extrusionH="1801800" contourW="254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3097" name="Arc 4"/>
            <p:cNvSpPr>
              <a:spLocks/>
            </p:cNvSpPr>
            <p:nvPr/>
          </p:nvSpPr>
          <p:spPr bwMode="auto">
            <a:xfrm rot="-2700000">
              <a:off x="1392" y="960"/>
              <a:ext cx="1344" cy="13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3098" name="Arc 5"/>
            <p:cNvSpPr>
              <a:spLocks/>
            </p:cNvSpPr>
            <p:nvPr/>
          </p:nvSpPr>
          <p:spPr bwMode="auto">
            <a:xfrm rot="-2700000">
              <a:off x="1824" y="384"/>
              <a:ext cx="1344" cy="13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3099" name="Arc 6"/>
            <p:cNvSpPr>
              <a:spLocks/>
            </p:cNvSpPr>
            <p:nvPr/>
          </p:nvSpPr>
          <p:spPr bwMode="auto">
            <a:xfrm rot="-2700000">
              <a:off x="2784" y="384"/>
              <a:ext cx="1344" cy="13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endParaRPr lang="ja-JP" altLang="en-US"/>
            </a:p>
          </p:txBody>
        </p:sp>
        <p:sp>
          <p:nvSpPr>
            <p:cNvPr id="3100" name="Arc 7"/>
            <p:cNvSpPr>
              <a:spLocks/>
            </p:cNvSpPr>
            <p:nvPr/>
          </p:nvSpPr>
          <p:spPr bwMode="auto">
            <a:xfrm rot="-2700000">
              <a:off x="2784" y="1392"/>
              <a:ext cx="1344" cy="13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pPr algn="ctr"/>
              <a:endParaRPr lang="ja-JP" altLang="ja-JP" b="0"/>
            </a:p>
          </p:txBody>
        </p:sp>
        <p:sp>
          <p:nvSpPr>
            <p:cNvPr id="3101" name="Arc 8"/>
            <p:cNvSpPr>
              <a:spLocks/>
            </p:cNvSpPr>
            <p:nvPr/>
          </p:nvSpPr>
          <p:spPr bwMode="auto">
            <a:xfrm rot="-2700000">
              <a:off x="1872" y="1392"/>
              <a:ext cx="1344" cy="13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3102" name="Arc 9"/>
            <p:cNvSpPr>
              <a:spLocks/>
            </p:cNvSpPr>
            <p:nvPr/>
          </p:nvSpPr>
          <p:spPr bwMode="auto">
            <a:xfrm rot="-2700000">
              <a:off x="2400" y="912"/>
              <a:ext cx="1344" cy="13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endParaRPr lang="ja-JP" altLang="en-US"/>
            </a:p>
          </p:txBody>
        </p:sp>
        <p:sp>
          <p:nvSpPr>
            <p:cNvPr id="3103" name="Rectangle 13"/>
            <p:cNvSpPr>
              <a:spLocks noChangeArrowheads="1"/>
            </p:cNvSpPr>
            <p:nvPr/>
          </p:nvSpPr>
          <p:spPr bwMode="auto">
            <a:xfrm>
              <a:off x="3024" y="1584"/>
              <a:ext cx="960" cy="960"/>
            </a:xfrm>
            <a:prstGeom prst="rect">
              <a:avLst/>
            </a:prstGeom>
            <a:solidFill>
              <a:srgbClr val="FF0000"/>
            </a:solidFill>
            <a:ln w="9525">
              <a:miter lim="800000"/>
              <a:headEnd/>
              <a:tailEnd/>
            </a:ln>
            <a:scene3d>
              <a:camera prst="legacyObliqueTopRight">
                <a:rot lat="300000" lon="0" rev="0"/>
              </a:camera>
              <a:lightRig rig="legacyFlat3" dir="b"/>
            </a:scene3d>
            <a:sp3d extrusionH="1801800" contourW="254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3104" name="Oval 24"/>
            <p:cNvSpPr>
              <a:spLocks noChangeArrowheads="1"/>
            </p:cNvSpPr>
            <p:nvPr/>
          </p:nvSpPr>
          <p:spPr bwMode="auto">
            <a:xfrm>
              <a:off x="1488" y="1008"/>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105" name="Oval 25"/>
            <p:cNvSpPr>
              <a:spLocks noChangeArrowheads="1"/>
            </p:cNvSpPr>
            <p:nvPr/>
          </p:nvSpPr>
          <p:spPr bwMode="auto">
            <a:xfrm>
              <a:off x="1104" y="1488"/>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106" name="Oval 26"/>
            <p:cNvSpPr>
              <a:spLocks noChangeArrowheads="1"/>
            </p:cNvSpPr>
            <p:nvPr/>
          </p:nvSpPr>
          <p:spPr bwMode="auto">
            <a:xfrm>
              <a:off x="1056" y="2448"/>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107" name="Oval 27"/>
            <p:cNvSpPr>
              <a:spLocks noChangeArrowheads="1"/>
            </p:cNvSpPr>
            <p:nvPr/>
          </p:nvSpPr>
          <p:spPr bwMode="auto">
            <a:xfrm>
              <a:off x="1488" y="1968"/>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108" name="Oval 28"/>
            <p:cNvSpPr>
              <a:spLocks noChangeArrowheads="1"/>
            </p:cNvSpPr>
            <p:nvPr/>
          </p:nvSpPr>
          <p:spPr bwMode="auto">
            <a:xfrm>
              <a:off x="2016" y="2448"/>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109" name="Oval 29"/>
            <p:cNvSpPr>
              <a:spLocks noChangeArrowheads="1"/>
            </p:cNvSpPr>
            <p:nvPr/>
          </p:nvSpPr>
          <p:spPr bwMode="auto">
            <a:xfrm>
              <a:off x="2016" y="1488"/>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110" name="Oval 30"/>
            <p:cNvSpPr>
              <a:spLocks noChangeArrowheads="1"/>
            </p:cNvSpPr>
            <p:nvPr/>
          </p:nvSpPr>
          <p:spPr bwMode="auto">
            <a:xfrm>
              <a:off x="2448" y="1008"/>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111" name="Oval 31"/>
            <p:cNvSpPr>
              <a:spLocks noChangeArrowheads="1"/>
            </p:cNvSpPr>
            <p:nvPr/>
          </p:nvSpPr>
          <p:spPr bwMode="auto">
            <a:xfrm>
              <a:off x="2448" y="1920"/>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112" name="Oval 32"/>
            <p:cNvSpPr>
              <a:spLocks noChangeArrowheads="1"/>
            </p:cNvSpPr>
            <p:nvPr/>
          </p:nvSpPr>
          <p:spPr bwMode="auto">
            <a:xfrm>
              <a:off x="3360" y="1008"/>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113" name="Oval 33"/>
            <p:cNvSpPr>
              <a:spLocks noChangeArrowheads="1"/>
            </p:cNvSpPr>
            <p:nvPr/>
          </p:nvSpPr>
          <p:spPr bwMode="auto">
            <a:xfrm>
              <a:off x="4320" y="1008"/>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114" name="Oval 34"/>
            <p:cNvSpPr>
              <a:spLocks noChangeArrowheads="1"/>
            </p:cNvSpPr>
            <p:nvPr/>
          </p:nvSpPr>
          <p:spPr bwMode="auto">
            <a:xfrm>
              <a:off x="2928" y="1536"/>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115" name="Oval 35"/>
            <p:cNvSpPr>
              <a:spLocks noChangeArrowheads="1"/>
            </p:cNvSpPr>
            <p:nvPr/>
          </p:nvSpPr>
          <p:spPr bwMode="auto">
            <a:xfrm>
              <a:off x="2976" y="2496"/>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116" name="Oval 36"/>
            <p:cNvSpPr>
              <a:spLocks noChangeArrowheads="1"/>
            </p:cNvSpPr>
            <p:nvPr/>
          </p:nvSpPr>
          <p:spPr bwMode="auto">
            <a:xfrm>
              <a:off x="3408" y="1968"/>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117" name="Oval 37"/>
            <p:cNvSpPr>
              <a:spLocks noChangeArrowheads="1"/>
            </p:cNvSpPr>
            <p:nvPr/>
          </p:nvSpPr>
          <p:spPr bwMode="auto">
            <a:xfrm>
              <a:off x="3888" y="2400"/>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3118" name="Oval 38"/>
            <p:cNvSpPr>
              <a:spLocks noChangeArrowheads="1"/>
            </p:cNvSpPr>
            <p:nvPr/>
          </p:nvSpPr>
          <p:spPr bwMode="auto">
            <a:xfrm>
              <a:off x="4368" y="1920"/>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grpSp>
      <p:graphicFrame>
        <p:nvGraphicFramePr>
          <p:cNvPr id="3083" name="Object 39"/>
          <p:cNvGraphicFramePr>
            <a:graphicFrameLocks noChangeAspect="1"/>
          </p:cNvGraphicFramePr>
          <p:nvPr/>
        </p:nvGraphicFramePr>
        <p:xfrm>
          <a:off x="762000" y="1905000"/>
          <a:ext cx="914400" cy="457200"/>
        </p:xfrm>
        <a:graphic>
          <a:graphicData uri="http://schemas.openxmlformats.org/presentationml/2006/ole">
            <p:oleObj spid="_x0000_s3083" name="Equation" r:id="rId12" imgW="355320" imgH="177480" progId="Equation.DSMT4">
              <p:embed/>
            </p:oleObj>
          </a:graphicData>
        </a:graphic>
      </p:graphicFrame>
      <p:graphicFrame>
        <p:nvGraphicFramePr>
          <p:cNvPr id="3084" name="Object 40"/>
          <p:cNvGraphicFramePr>
            <a:graphicFrameLocks noChangeAspect="1"/>
          </p:cNvGraphicFramePr>
          <p:nvPr/>
        </p:nvGraphicFramePr>
        <p:xfrm>
          <a:off x="1371600" y="2590800"/>
          <a:ext cx="914400" cy="474663"/>
        </p:xfrm>
        <a:graphic>
          <a:graphicData uri="http://schemas.openxmlformats.org/presentationml/2006/ole">
            <p:oleObj spid="_x0000_s3084" name="Equation" r:id="rId13" imgW="342720" imgH="177480" progId="Equation.DSMT4">
              <p:embed/>
            </p:oleObj>
          </a:graphicData>
        </a:graphic>
      </p:graphicFrame>
      <p:graphicFrame>
        <p:nvGraphicFramePr>
          <p:cNvPr id="3085" name="Object 41"/>
          <p:cNvGraphicFramePr>
            <a:graphicFrameLocks noChangeAspect="1"/>
          </p:cNvGraphicFramePr>
          <p:nvPr/>
        </p:nvGraphicFramePr>
        <p:xfrm>
          <a:off x="2286000" y="2133600"/>
          <a:ext cx="914400" cy="457200"/>
        </p:xfrm>
        <a:graphic>
          <a:graphicData uri="http://schemas.openxmlformats.org/presentationml/2006/ole">
            <p:oleObj spid="_x0000_s3085" name="Equation" r:id="rId14" imgW="355320" imgH="177480" progId="Equation.DSMT4">
              <p:embed/>
            </p:oleObj>
          </a:graphicData>
        </a:graphic>
      </p:graphicFrame>
      <p:graphicFrame>
        <p:nvGraphicFramePr>
          <p:cNvPr id="3086" name="Object 42"/>
          <p:cNvGraphicFramePr>
            <a:graphicFrameLocks noChangeAspect="1"/>
          </p:cNvGraphicFramePr>
          <p:nvPr/>
        </p:nvGraphicFramePr>
        <p:xfrm>
          <a:off x="3048000" y="914400"/>
          <a:ext cx="965200" cy="482600"/>
        </p:xfrm>
        <a:graphic>
          <a:graphicData uri="http://schemas.openxmlformats.org/presentationml/2006/ole">
            <p:oleObj spid="_x0000_s3086" name="Equation" r:id="rId15" imgW="355320" imgH="177480" progId="Equation.DSMT4">
              <p:embed/>
            </p:oleObj>
          </a:graphicData>
        </a:graphic>
      </p:graphicFrame>
      <p:graphicFrame>
        <p:nvGraphicFramePr>
          <p:cNvPr id="3087" name="Object 43"/>
          <p:cNvGraphicFramePr>
            <a:graphicFrameLocks noChangeAspect="1"/>
          </p:cNvGraphicFramePr>
          <p:nvPr/>
        </p:nvGraphicFramePr>
        <p:xfrm>
          <a:off x="4953000" y="1752600"/>
          <a:ext cx="800100" cy="430213"/>
        </p:xfrm>
        <a:graphic>
          <a:graphicData uri="http://schemas.openxmlformats.org/presentationml/2006/ole">
            <p:oleObj spid="_x0000_s3087" name="Equation" r:id="rId16" imgW="330120" imgH="177480" progId="Equation.DSMT4">
              <p:embed/>
            </p:oleObj>
          </a:graphicData>
        </a:graphic>
      </p:graphicFrame>
      <p:graphicFrame>
        <p:nvGraphicFramePr>
          <p:cNvPr id="3088" name="Object 44"/>
          <p:cNvGraphicFramePr>
            <a:graphicFrameLocks noChangeAspect="1"/>
          </p:cNvGraphicFramePr>
          <p:nvPr/>
        </p:nvGraphicFramePr>
        <p:xfrm>
          <a:off x="5638800" y="2895600"/>
          <a:ext cx="762000" cy="427038"/>
        </p:xfrm>
        <a:graphic>
          <a:graphicData uri="http://schemas.openxmlformats.org/presentationml/2006/ole">
            <p:oleObj spid="_x0000_s3088" name="Equation" r:id="rId17" imgW="317160" imgH="177480" progId="Equation.DSMT4">
              <p:embed/>
            </p:oleObj>
          </a:graphicData>
        </a:graphic>
      </p:graphicFrame>
      <p:graphicFrame>
        <p:nvGraphicFramePr>
          <p:cNvPr id="3089" name="Object 45"/>
          <p:cNvGraphicFramePr>
            <a:graphicFrameLocks noChangeAspect="1"/>
          </p:cNvGraphicFramePr>
          <p:nvPr/>
        </p:nvGraphicFramePr>
        <p:xfrm>
          <a:off x="6477000" y="1905000"/>
          <a:ext cx="838200" cy="450850"/>
        </p:xfrm>
        <a:graphic>
          <a:graphicData uri="http://schemas.openxmlformats.org/presentationml/2006/ole">
            <p:oleObj spid="_x0000_s3089" name="Equation" r:id="rId18" imgW="330120" imgH="177480" progId="Equation.DSMT4">
              <p:embed/>
            </p:oleObj>
          </a:graphicData>
        </a:graphic>
      </p:graphicFrame>
      <p:graphicFrame>
        <p:nvGraphicFramePr>
          <p:cNvPr id="3090" name="Object 46"/>
          <p:cNvGraphicFramePr>
            <a:graphicFrameLocks noChangeAspect="1"/>
          </p:cNvGraphicFramePr>
          <p:nvPr/>
        </p:nvGraphicFramePr>
        <p:xfrm>
          <a:off x="7162800" y="1066800"/>
          <a:ext cx="838200" cy="450850"/>
        </p:xfrm>
        <a:graphic>
          <a:graphicData uri="http://schemas.openxmlformats.org/presentationml/2006/ole">
            <p:oleObj spid="_x0000_s3090" name="Equation" r:id="rId19" imgW="330120" imgH="177480" progId="Equation.DSMT4">
              <p:embed/>
            </p:oleObj>
          </a:graphicData>
        </a:graphic>
      </p:graphicFrame>
      <p:sp>
        <p:nvSpPr>
          <p:cNvPr id="3093" name="Oval 49"/>
          <p:cNvSpPr>
            <a:spLocks noChangeArrowheads="1"/>
          </p:cNvSpPr>
          <p:nvPr/>
        </p:nvSpPr>
        <p:spPr bwMode="auto">
          <a:xfrm>
            <a:off x="6172200" y="2057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スライド番号プレースホルダ 4"/>
          <p:cNvSpPr>
            <a:spLocks noGrp="1"/>
          </p:cNvSpPr>
          <p:nvPr>
            <p:ph type="sldNum" sz="quarter" idx="12"/>
          </p:nvPr>
        </p:nvSpPr>
        <p:spPr>
          <a:noFill/>
        </p:spPr>
        <p:txBody>
          <a:bodyPr/>
          <a:lstStyle/>
          <a:p>
            <a:fld id="{9D2135CF-156A-4697-BDD5-928EB89E5BE0}" type="slidenum">
              <a:rPr lang="en-US" altLang="ja-JP" smtClean="0"/>
              <a:pPr/>
              <a:t>7</a:t>
            </a:fld>
            <a:endParaRPr lang="en-US" altLang="ja-JP" smtClean="0"/>
          </a:p>
        </p:txBody>
      </p:sp>
      <p:sp>
        <p:nvSpPr>
          <p:cNvPr id="4100" name="Rectangle 2"/>
          <p:cNvSpPr>
            <a:spLocks noGrp="1" noChangeArrowheads="1"/>
          </p:cNvSpPr>
          <p:nvPr>
            <p:ph type="title"/>
          </p:nvPr>
        </p:nvSpPr>
        <p:spPr/>
        <p:txBody>
          <a:bodyPr/>
          <a:lstStyle/>
          <a:p>
            <a:pPr eaLnBrk="1" hangingPunct="1"/>
            <a:r>
              <a:rPr lang="ja-JP" altLang="en-US" smtClean="0"/>
              <a:t>練習</a:t>
            </a:r>
          </a:p>
        </p:txBody>
      </p:sp>
      <p:graphicFrame>
        <p:nvGraphicFramePr>
          <p:cNvPr id="4098" name="Object 3"/>
          <p:cNvGraphicFramePr>
            <a:graphicFrameLocks noChangeAspect="1"/>
          </p:cNvGraphicFramePr>
          <p:nvPr/>
        </p:nvGraphicFramePr>
        <p:xfrm>
          <a:off x="1539875" y="1066800"/>
          <a:ext cx="1177925" cy="536575"/>
        </p:xfrm>
        <a:graphic>
          <a:graphicData uri="http://schemas.openxmlformats.org/presentationml/2006/ole">
            <p:oleObj spid="_x0000_s4098" name="Equation" r:id="rId3" imgW="444240" imgH="203040" progId="Equation.DSMT4">
              <p:embed/>
            </p:oleObj>
          </a:graphicData>
        </a:graphic>
      </p:graphicFrame>
      <p:sp>
        <p:nvSpPr>
          <p:cNvPr id="4101" name="Text Box 4"/>
          <p:cNvSpPr txBox="1">
            <a:spLocks noChangeArrowheads="1"/>
          </p:cNvSpPr>
          <p:nvPr/>
        </p:nvSpPr>
        <p:spPr bwMode="auto">
          <a:xfrm>
            <a:off x="2819400" y="1066800"/>
            <a:ext cx="1825625" cy="457200"/>
          </a:xfrm>
          <a:prstGeom prst="rect">
            <a:avLst/>
          </a:prstGeom>
          <a:noFill/>
          <a:ln w="9525">
            <a:noFill/>
            <a:miter lim="800000"/>
            <a:headEnd/>
            <a:tailEnd/>
          </a:ln>
        </p:spPr>
        <p:txBody>
          <a:bodyPr wrap="none">
            <a:spAutoFit/>
          </a:bodyPr>
          <a:lstStyle/>
          <a:p>
            <a:r>
              <a:rPr lang="ja-JP" altLang="en-US" b="0"/>
              <a:t>を図示せよ。</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1" name="スライド番号プレースホルダ 4"/>
          <p:cNvSpPr>
            <a:spLocks noGrp="1"/>
          </p:cNvSpPr>
          <p:nvPr>
            <p:ph type="sldNum" sz="quarter" idx="12"/>
          </p:nvPr>
        </p:nvSpPr>
        <p:spPr>
          <a:noFill/>
        </p:spPr>
        <p:txBody>
          <a:bodyPr/>
          <a:lstStyle/>
          <a:p>
            <a:fld id="{09581180-A3BE-4E9C-B881-B5A44A18ADAC}" type="slidenum">
              <a:rPr lang="en-US" altLang="ja-JP" smtClean="0"/>
              <a:pPr/>
              <a:t>8</a:t>
            </a:fld>
            <a:endParaRPr lang="en-US" altLang="ja-JP" smtClean="0"/>
          </a:p>
        </p:txBody>
      </p:sp>
      <p:sp>
        <p:nvSpPr>
          <p:cNvPr id="5132" name="Rectangle 2"/>
          <p:cNvSpPr>
            <a:spLocks noGrp="1" noChangeArrowheads="1"/>
          </p:cNvSpPr>
          <p:nvPr>
            <p:ph type="title"/>
          </p:nvPr>
        </p:nvSpPr>
        <p:spPr/>
        <p:txBody>
          <a:bodyPr/>
          <a:lstStyle/>
          <a:p>
            <a:pPr eaLnBrk="1" hangingPunct="1"/>
            <a:r>
              <a:rPr lang="ja-JP" altLang="en-US" sz="4000" smtClean="0"/>
              <a:t>ハミング距離（符号語間の“近さ”の尺度）</a:t>
            </a:r>
          </a:p>
        </p:txBody>
      </p:sp>
      <p:sp>
        <p:nvSpPr>
          <p:cNvPr id="5133" name="AutoShape 3"/>
          <p:cNvSpPr>
            <a:spLocks noChangeArrowheads="1"/>
          </p:cNvSpPr>
          <p:nvPr/>
        </p:nvSpPr>
        <p:spPr bwMode="auto">
          <a:xfrm>
            <a:off x="76200" y="990600"/>
            <a:ext cx="8839200" cy="5367338"/>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5134" name="Text Box 4"/>
          <p:cNvSpPr txBox="1">
            <a:spLocks noChangeArrowheads="1"/>
          </p:cNvSpPr>
          <p:nvPr/>
        </p:nvSpPr>
        <p:spPr bwMode="auto">
          <a:xfrm>
            <a:off x="1219200" y="838200"/>
            <a:ext cx="2767013" cy="457200"/>
          </a:xfrm>
          <a:prstGeom prst="rect">
            <a:avLst/>
          </a:prstGeom>
          <a:solidFill>
            <a:schemeClr val="bg1"/>
          </a:solidFill>
          <a:ln w="9525">
            <a:noFill/>
            <a:miter lim="800000"/>
            <a:headEnd/>
            <a:tailEnd/>
          </a:ln>
        </p:spPr>
        <p:txBody>
          <a:bodyPr wrap="none">
            <a:spAutoFit/>
          </a:bodyPr>
          <a:lstStyle/>
          <a:p>
            <a:r>
              <a:rPr lang="ja-JP" altLang="en-US" b="0">
                <a:solidFill>
                  <a:srgbClr val="003300"/>
                </a:solidFill>
              </a:rPr>
              <a:t>（定義）ハミング距離</a:t>
            </a:r>
          </a:p>
        </p:txBody>
      </p:sp>
      <p:sp>
        <p:nvSpPr>
          <p:cNvPr id="5135" name="Text Box 5"/>
          <p:cNvSpPr txBox="1">
            <a:spLocks noChangeArrowheads="1"/>
          </p:cNvSpPr>
          <p:nvPr/>
        </p:nvSpPr>
        <p:spPr bwMode="auto">
          <a:xfrm>
            <a:off x="388938" y="1524000"/>
            <a:ext cx="7993062" cy="2308225"/>
          </a:xfrm>
          <a:prstGeom prst="rect">
            <a:avLst/>
          </a:prstGeom>
          <a:noFill/>
          <a:ln w="9525">
            <a:noFill/>
            <a:miter lim="800000"/>
            <a:headEnd/>
            <a:tailEnd/>
          </a:ln>
        </p:spPr>
        <p:txBody>
          <a:bodyPr>
            <a:spAutoFit/>
          </a:bodyPr>
          <a:lstStyle/>
          <a:p>
            <a:r>
              <a:rPr lang="ja-JP" altLang="en-US" b="0"/>
              <a:t>長さ　　の２元符号（　　次元２値ベクトル（ブールベクトル））　　　　</a:t>
            </a:r>
          </a:p>
          <a:p>
            <a:endParaRPr lang="ja-JP" altLang="en-US" b="0"/>
          </a:p>
          <a:p>
            <a:endParaRPr lang="ja-JP" altLang="en-US" b="0"/>
          </a:p>
          <a:p>
            <a:endParaRPr lang="ja-JP" altLang="en-US" b="0"/>
          </a:p>
          <a:p>
            <a:r>
              <a:rPr lang="ja-JP" altLang="en-US" b="0"/>
              <a:t>に対して、次式で定義される距離　　　　　　を</a:t>
            </a:r>
            <a:r>
              <a:rPr lang="ja-JP" altLang="en-US" b="0">
                <a:solidFill>
                  <a:srgbClr val="FF0000"/>
                </a:solidFill>
              </a:rPr>
              <a:t>ハミング距離（</a:t>
            </a:r>
            <a:r>
              <a:rPr lang="en-US" altLang="ja-JP" b="0">
                <a:solidFill>
                  <a:srgbClr val="FF0000"/>
                </a:solidFill>
              </a:rPr>
              <a:t>Hamming Distance)</a:t>
            </a:r>
            <a:r>
              <a:rPr lang="ja-JP" altLang="en-US" b="0"/>
              <a:t>という。</a:t>
            </a:r>
          </a:p>
        </p:txBody>
      </p:sp>
      <p:graphicFrame>
        <p:nvGraphicFramePr>
          <p:cNvPr id="5122" name="Object 0"/>
          <p:cNvGraphicFramePr>
            <a:graphicFrameLocks noChangeAspect="1"/>
          </p:cNvGraphicFramePr>
          <p:nvPr/>
        </p:nvGraphicFramePr>
        <p:xfrm>
          <a:off x="990600" y="1600200"/>
          <a:ext cx="311150" cy="346075"/>
        </p:xfrm>
        <a:graphic>
          <a:graphicData uri="http://schemas.openxmlformats.org/presentationml/2006/ole">
            <p:oleObj spid="_x0000_s5122" name="Equation" r:id="rId3" imgW="114120" imgH="126720" progId="Equation.DSMT4">
              <p:embed/>
            </p:oleObj>
          </a:graphicData>
        </a:graphic>
      </p:graphicFrame>
      <p:graphicFrame>
        <p:nvGraphicFramePr>
          <p:cNvPr id="5123" name="Object 1"/>
          <p:cNvGraphicFramePr>
            <a:graphicFrameLocks noChangeAspect="1"/>
          </p:cNvGraphicFramePr>
          <p:nvPr/>
        </p:nvGraphicFramePr>
        <p:xfrm>
          <a:off x="3200400" y="1600200"/>
          <a:ext cx="311150" cy="346075"/>
        </p:xfrm>
        <a:graphic>
          <a:graphicData uri="http://schemas.openxmlformats.org/presentationml/2006/ole">
            <p:oleObj spid="_x0000_s5123" name="Equation" r:id="rId4" imgW="114120" imgH="126720" progId="Equation.DSMT4">
              <p:embed/>
            </p:oleObj>
          </a:graphicData>
        </a:graphic>
      </p:graphicFrame>
      <p:graphicFrame>
        <p:nvGraphicFramePr>
          <p:cNvPr id="5124" name="Object 2"/>
          <p:cNvGraphicFramePr>
            <a:graphicFrameLocks noChangeAspect="1"/>
          </p:cNvGraphicFramePr>
          <p:nvPr/>
        </p:nvGraphicFramePr>
        <p:xfrm>
          <a:off x="1295400" y="1981200"/>
          <a:ext cx="2798763" cy="554038"/>
        </p:xfrm>
        <a:graphic>
          <a:graphicData uri="http://schemas.openxmlformats.org/presentationml/2006/ole">
            <p:oleObj spid="_x0000_s5124" name="Equation" r:id="rId5" imgW="1028520" imgH="203040" progId="Equation.DSMT4">
              <p:embed/>
            </p:oleObj>
          </a:graphicData>
        </a:graphic>
      </p:graphicFrame>
      <p:graphicFrame>
        <p:nvGraphicFramePr>
          <p:cNvPr id="5125" name="Object 3"/>
          <p:cNvGraphicFramePr>
            <a:graphicFrameLocks noChangeAspect="1"/>
          </p:cNvGraphicFramePr>
          <p:nvPr/>
        </p:nvGraphicFramePr>
        <p:xfrm>
          <a:off x="1277938" y="2514600"/>
          <a:ext cx="2833687" cy="554038"/>
        </p:xfrm>
        <a:graphic>
          <a:graphicData uri="http://schemas.openxmlformats.org/presentationml/2006/ole">
            <p:oleObj spid="_x0000_s5125" name="Equation" r:id="rId6" imgW="1041120" imgH="203040" progId="Equation.DSMT4">
              <p:embed/>
            </p:oleObj>
          </a:graphicData>
        </a:graphic>
      </p:graphicFrame>
      <p:graphicFrame>
        <p:nvGraphicFramePr>
          <p:cNvPr id="5126" name="Object 4"/>
          <p:cNvGraphicFramePr>
            <a:graphicFrameLocks noChangeAspect="1"/>
          </p:cNvGraphicFramePr>
          <p:nvPr/>
        </p:nvGraphicFramePr>
        <p:xfrm>
          <a:off x="4714875" y="2971800"/>
          <a:ext cx="1276350" cy="519113"/>
        </p:xfrm>
        <a:graphic>
          <a:graphicData uri="http://schemas.openxmlformats.org/presentationml/2006/ole">
            <p:oleObj spid="_x0000_s5126" name="Equation" r:id="rId7" imgW="469800" imgH="190440" progId="Equation.DSMT4">
              <p:embed/>
            </p:oleObj>
          </a:graphicData>
        </a:graphic>
      </p:graphicFrame>
      <p:graphicFrame>
        <p:nvGraphicFramePr>
          <p:cNvPr id="5127" name="Object 5"/>
          <p:cNvGraphicFramePr>
            <a:graphicFrameLocks noChangeAspect="1"/>
          </p:cNvGraphicFramePr>
          <p:nvPr/>
        </p:nvGraphicFramePr>
        <p:xfrm>
          <a:off x="1000125" y="3786188"/>
          <a:ext cx="3948113" cy="1249362"/>
        </p:xfrm>
        <a:graphic>
          <a:graphicData uri="http://schemas.openxmlformats.org/presentationml/2006/ole">
            <p:oleObj spid="_x0000_s5127" name="Equation" r:id="rId8" imgW="1168200" imgH="368280" progId="Equation.DSMT4">
              <p:embed/>
            </p:oleObj>
          </a:graphicData>
        </a:graphic>
      </p:graphicFrame>
      <p:graphicFrame>
        <p:nvGraphicFramePr>
          <p:cNvPr id="5128" name="Object 6"/>
          <p:cNvGraphicFramePr>
            <a:graphicFrameLocks noChangeAspect="1"/>
          </p:cNvGraphicFramePr>
          <p:nvPr/>
        </p:nvGraphicFramePr>
        <p:xfrm>
          <a:off x="1785938" y="5143500"/>
          <a:ext cx="3279775" cy="1074738"/>
        </p:xfrm>
        <a:graphic>
          <a:graphicData uri="http://schemas.openxmlformats.org/presentationml/2006/ole">
            <p:oleObj spid="_x0000_s5128" name="Equation" r:id="rId9" imgW="1206360" imgH="393480" progId="Equation.DSMT4">
              <p:embed/>
            </p:oleObj>
          </a:graphicData>
        </a:graphic>
      </p:graphicFrame>
      <p:sp>
        <p:nvSpPr>
          <p:cNvPr id="5136" name="Text Box 13"/>
          <p:cNvSpPr txBox="1">
            <a:spLocks noChangeArrowheads="1"/>
          </p:cNvSpPr>
          <p:nvPr/>
        </p:nvSpPr>
        <p:spPr bwMode="auto">
          <a:xfrm>
            <a:off x="669925" y="4745038"/>
            <a:ext cx="1182688" cy="457200"/>
          </a:xfrm>
          <a:prstGeom prst="rect">
            <a:avLst/>
          </a:prstGeom>
          <a:noFill/>
          <a:ln w="9525">
            <a:noFill/>
            <a:miter lim="800000"/>
            <a:headEnd/>
            <a:tailEnd/>
          </a:ln>
        </p:spPr>
        <p:txBody>
          <a:bodyPr wrap="none">
            <a:spAutoFit/>
          </a:bodyPr>
          <a:lstStyle/>
          <a:p>
            <a:r>
              <a:rPr lang="ja-JP" altLang="en-US" b="0"/>
              <a:t>ただし、</a:t>
            </a:r>
          </a:p>
        </p:txBody>
      </p:sp>
      <p:sp>
        <p:nvSpPr>
          <p:cNvPr id="5137" name="AutoShape 14"/>
          <p:cNvSpPr>
            <a:spLocks noChangeArrowheads="1"/>
          </p:cNvSpPr>
          <p:nvPr/>
        </p:nvSpPr>
        <p:spPr bwMode="auto">
          <a:xfrm flipV="1">
            <a:off x="5638800" y="4876800"/>
            <a:ext cx="2895600" cy="1219200"/>
          </a:xfrm>
          <a:prstGeom prst="wedgeRoundRectCallout">
            <a:avLst>
              <a:gd name="adj1" fmla="val -65574"/>
              <a:gd name="adj2" fmla="val -6903"/>
              <a:gd name="adj3" fmla="val 16667"/>
            </a:avLst>
          </a:prstGeom>
          <a:solidFill>
            <a:schemeClr val="hlink"/>
          </a:solidFill>
          <a:ln w="9525">
            <a:solidFill>
              <a:schemeClr val="tx1"/>
            </a:solidFill>
            <a:miter lim="800000"/>
            <a:headEnd/>
            <a:tailEnd/>
          </a:ln>
        </p:spPr>
        <p:txBody>
          <a:bodyPr rot="10800000"/>
          <a:lstStyle/>
          <a:p>
            <a:pPr algn="ctr"/>
            <a:endParaRPr lang="ja-JP" altLang="ja-JP" b="0"/>
          </a:p>
        </p:txBody>
      </p:sp>
      <p:sp>
        <p:nvSpPr>
          <p:cNvPr id="5138" name="AutoShape 16"/>
          <p:cNvSpPr>
            <a:spLocks noChangeArrowheads="1"/>
          </p:cNvSpPr>
          <p:nvPr/>
        </p:nvSpPr>
        <p:spPr bwMode="auto">
          <a:xfrm flipV="1">
            <a:off x="5572125" y="3505200"/>
            <a:ext cx="3214688" cy="1219200"/>
          </a:xfrm>
          <a:prstGeom prst="wedgeRoundRectCallout">
            <a:avLst>
              <a:gd name="adj1" fmla="val -73824"/>
              <a:gd name="adj2" fmla="val -22528"/>
              <a:gd name="adj3" fmla="val 16667"/>
            </a:avLst>
          </a:prstGeom>
          <a:solidFill>
            <a:schemeClr val="hlink"/>
          </a:solidFill>
          <a:ln w="9525">
            <a:solidFill>
              <a:schemeClr val="tx1"/>
            </a:solidFill>
            <a:miter lim="800000"/>
            <a:headEnd/>
            <a:tailEnd/>
          </a:ln>
        </p:spPr>
        <p:txBody>
          <a:bodyPr rot="10800000"/>
          <a:lstStyle/>
          <a:p>
            <a:pPr algn="ctr"/>
            <a:endParaRPr lang="ja-JP" altLang="ja-JP" b="0"/>
          </a:p>
        </p:txBody>
      </p:sp>
      <p:sp>
        <p:nvSpPr>
          <p:cNvPr id="5139" name="Text Box 17"/>
          <p:cNvSpPr txBox="1">
            <a:spLocks noChangeArrowheads="1"/>
          </p:cNvSpPr>
          <p:nvPr/>
        </p:nvSpPr>
        <p:spPr bwMode="auto">
          <a:xfrm>
            <a:off x="5791200" y="5181600"/>
            <a:ext cx="2743200" cy="822325"/>
          </a:xfrm>
          <a:prstGeom prst="rect">
            <a:avLst/>
          </a:prstGeom>
          <a:noFill/>
          <a:ln w="9525">
            <a:noFill/>
            <a:miter lim="800000"/>
            <a:headEnd/>
            <a:tailEnd/>
          </a:ln>
        </p:spPr>
        <p:txBody>
          <a:bodyPr>
            <a:spAutoFit/>
          </a:bodyPr>
          <a:lstStyle/>
          <a:p>
            <a:r>
              <a:rPr lang="ja-JP" altLang="en-US" b="0"/>
              <a:t>ビットが異なるときに１で等しいとき０。</a:t>
            </a:r>
          </a:p>
        </p:txBody>
      </p:sp>
      <p:sp>
        <p:nvSpPr>
          <p:cNvPr id="5140" name="Text Box 15"/>
          <p:cNvSpPr txBox="1">
            <a:spLocks noChangeArrowheads="1"/>
          </p:cNvSpPr>
          <p:nvPr/>
        </p:nvSpPr>
        <p:spPr bwMode="auto">
          <a:xfrm>
            <a:off x="5572125" y="3786188"/>
            <a:ext cx="2714625" cy="830262"/>
          </a:xfrm>
          <a:prstGeom prst="rect">
            <a:avLst/>
          </a:prstGeom>
          <a:noFill/>
          <a:ln w="9525">
            <a:noFill/>
            <a:miter lim="800000"/>
            <a:headEnd/>
            <a:tailEnd/>
          </a:ln>
        </p:spPr>
        <p:txBody>
          <a:bodyPr>
            <a:spAutoFit/>
          </a:bodyPr>
          <a:lstStyle/>
          <a:p>
            <a:r>
              <a:rPr lang="ja-JP" altLang="en-US" b="0"/>
              <a:t> 　　　ビット中、異なるビットの総数</a:t>
            </a:r>
          </a:p>
        </p:txBody>
      </p:sp>
      <p:sp>
        <p:nvSpPr>
          <p:cNvPr id="5141" name="AutoShape 16"/>
          <p:cNvSpPr>
            <a:spLocks noChangeArrowheads="1"/>
          </p:cNvSpPr>
          <p:nvPr/>
        </p:nvSpPr>
        <p:spPr bwMode="auto">
          <a:xfrm flipV="1">
            <a:off x="4857750" y="2000250"/>
            <a:ext cx="3500438" cy="714375"/>
          </a:xfrm>
          <a:prstGeom prst="wedgeRoundRectCallout">
            <a:avLst>
              <a:gd name="adj1" fmla="val -33440"/>
              <a:gd name="adj2" fmla="val -88898"/>
              <a:gd name="adj3" fmla="val 16667"/>
            </a:avLst>
          </a:prstGeom>
          <a:solidFill>
            <a:schemeClr val="hlink"/>
          </a:solidFill>
          <a:ln w="9525">
            <a:solidFill>
              <a:schemeClr val="tx1"/>
            </a:solidFill>
            <a:miter lim="800000"/>
            <a:headEnd/>
            <a:tailEnd/>
          </a:ln>
        </p:spPr>
        <p:txBody>
          <a:bodyPr rot="10800000"/>
          <a:lstStyle/>
          <a:p>
            <a:pPr algn="ctr"/>
            <a:endParaRPr lang="ja-JP" altLang="ja-JP" b="0"/>
          </a:p>
        </p:txBody>
      </p:sp>
      <p:graphicFrame>
        <p:nvGraphicFramePr>
          <p:cNvPr id="5129" name="Object 19"/>
          <p:cNvGraphicFramePr>
            <a:graphicFrameLocks noChangeAspect="1"/>
          </p:cNvGraphicFramePr>
          <p:nvPr/>
        </p:nvGraphicFramePr>
        <p:xfrm>
          <a:off x="6572250" y="2124075"/>
          <a:ext cx="1104900" cy="519113"/>
        </p:xfrm>
        <a:graphic>
          <a:graphicData uri="http://schemas.openxmlformats.org/presentationml/2006/ole">
            <p:oleObj spid="_x0000_s5129" name="Equation" r:id="rId10" imgW="406080" imgH="190440" progId="Equation.DSMT4">
              <p:embed/>
            </p:oleObj>
          </a:graphicData>
        </a:graphic>
      </p:graphicFrame>
      <p:sp>
        <p:nvSpPr>
          <p:cNvPr id="5142" name="Text Box 15"/>
          <p:cNvSpPr txBox="1">
            <a:spLocks noChangeArrowheads="1"/>
          </p:cNvSpPr>
          <p:nvPr/>
        </p:nvSpPr>
        <p:spPr bwMode="auto">
          <a:xfrm>
            <a:off x="5072063" y="2143125"/>
            <a:ext cx="1785937" cy="461963"/>
          </a:xfrm>
          <a:prstGeom prst="rect">
            <a:avLst/>
          </a:prstGeom>
          <a:noFill/>
          <a:ln w="9525">
            <a:noFill/>
            <a:miter lim="800000"/>
            <a:headEnd/>
            <a:tailEnd/>
          </a:ln>
        </p:spPr>
        <p:txBody>
          <a:bodyPr>
            <a:spAutoFit/>
          </a:bodyPr>
          <a:lstStyle/>
          <a:p>
            <a:r>
              <a:rPr lang="ja-JP" altLang="en-US" b="0"/>
              <a:t>教科書では</a:t>
            </a:r>
          </a:p>
        </p:txBody>
      </p:sp>
      <p:graphicFrame>
        <p:nvGraphicFramePr>
          <p:cNvPr id="5130" name="Object 21"/>
          <p:cNvGraphicFramePr>
            <a:graphicFrameLocks noChangeAspect="1"/>
          </p:cNvGraphicFramePr>
          <p:nvPr/>
        </p:nvGraphicFramePr>
        <p:xfrm>
          <a:off x="5786438" y="3786188"/>
          <a:ext cx="385762" cy="431800"/>
        </p:xfrm>
        <a:graphic>
          <a:graphicData uri="http://schemas.openxmlformats.org/presentationml/2006/ole">
            <p:oleObj spid="_x0000_s5130" name="Equation" r:id="rId11" imgW="114120" imgH="126720" progId="Equation.DSMT4">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スライド番号プレースホルダ 4"/>
          <p:cNvSpPr>
            <a:spLocks noGrp="1"/>
          </p:cNvSpPr>
          <p:nvPr>
            <p:ph type="sldNum" sz="quarter" idx="12"/>
          </p:nvPr>
        </p:nvSpPr>
        <p:spPr>
          <a:noFill/>
        </p:spPr>
        <p:txBody>
          <a:bodyPr/>
          <a:lstStyle/>
          <a:p>
            <a:fld id="{EF300325-6FC3-4B71-B5C3-A6CC4EF57002}" type="slidenum">
              <a:rPr lang="en-US" altLang="ja-JP" smtClean="0"/>
              <a:pPr/>
              <a:t>9</a:t>
            </a:fld>
            <a:endParaRPr lang="en-US" altLang="ja-JP" smtClean="0"/>
          </a:p>
        </p:txBody>
      </p:sp>
      <p:sp>
        <p:nvSpPr>
          <p:cNvPr id="6149" name="Text Box 3"/>
          <p:cNvSpPr txBox="1">
            <a:spLocks noChangeArrowheads="1"/>
          </p:cNvSpPr>
          <p:nvPr/>
        </p:nvSpPr>
        <p:spPr bwMode="auto">
          <a:xfrm>
            <a:off x="228600" y="457200"/>
            <a:ext cx="4840288" cy="457200"/>
          </a:xfrm>
          <a:prstGeom prst="rect">
            <a:avLst/>
          </a:prstGeom>
          <a:noFill/>
          <a:ln w="9525">
            <a:noFill/>
            <a:miter lim="800000"/>
            <a:headEnd/>
            <a:tailEnd/>
          </a:ln>
        </p:spPr>
        <p:txBody>
          <a:bodyPr wrap="none">
            <a:spAutoFit/>
          </a:bodyPr>
          <a:lstStyle/>
          <a:p>
            <a:r>
              <a:rPr lang="ja-JP" altLang="en-US" b="0"/>
              <a:t>ハミング距離は次のようにも書ける。</a:t>
            </a:r>
          </a:p>
        </p:txBody>
      </p:sp>
      <p:graphicFrame>
        <p:nvGraphicFramePr>
          <p:cNvPr id="6146" name="Object 4"/>
          <p:cNvGraphicFramePr>
            <a:graphicFrameLocks noChangeAspect="1"/>
          </p:cNvGraphicFramePr>
          <p:nvPr/>
        </p:nvGraphicFramePr>
        <p:xfrm>
          <a:off x="857224" y="1071546"/>
          <a:ext cx="4781550" cy="1600200"/>
        </p:xfrm>
        <a:graphic>
          <a:graphicData uri="http://schemas.openxmlformats.org/presentationml/2006/ole">
            <p:oleObj spid="_x0000_s6146" name="Equation" r:id="rId3" imgW="1104840" imgH="368280" progId="Equation.DSMT4">
              <p:embed/>
            </p:oleObj>
          </a:graphicData>
        </a:graphic>
      </p:graphicFrame>
      <p:graphicFrame>
        <p:nvGraphicFramePr>
          <p:cNvPr id="6147" name="Object 5"/>
          <p:cNvGraphicFramePr>
            <a:graphicFrameLocks noChangeAspect="1"/>
          </p:cNvGraphicFramePr>
          <p:nvPr/>
        </p:nvGraphicFramePr>
        <p:xfrm>
          <a:off x="785786" y="2500306"/>
          <a:ext cx="5276850" cy="1600200"/>
        </p:xfrm>
        <a:graphic>
          <a:graphicData uri="http://schemas.openxmlformats.org/presentationml/2006/ole">
            <p:oleObj spid="_x0000_s6147" name="Equation" r:id="rId4" imgW="1218960" imgH="368280" progId="Equation.DSMT4">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1"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1"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2918</TotalTime>
  <Words>673</Words>
  <Application>Microsoft PowerPoint</Application>
  <PresentationFormat>画面に合わせる (4:3)</PresentationFormat>
  <Paragraphs>182</Paragraphs>
  <Slides>35</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35</vt:i4>
      </vt:variant>
    </vt:vector>
  </HeadingPairs>
  <TitlesOfParts>
    <vt:vector size="37" baseType="lpstr">
      <vt:lpstr>標準デザイン</vt:lpstr>
      <vt:lpstr>Equation</vt:lpstr>
      <vt:lpstr>９．通信路符号化手法１ （誤り検出と誤り訂正の原理）</vt:lpstr>
      <vt:lpstr>スライド 2</vt:lpstr>
      <vt:lpstr>準備：符号の空間的取扱い</vt:lpstr>
      <vt:lpstr>ハイパーキューブ（２元符号の符号空間）</vt:lpstr>
      <vt:lpstr>例</vt:lpstr>
      <vt:lpstr>スライド 6</vt:lpstr>
      <vt:lpstr>練習</vt:lpstr>
      <vt:lpstr>ハミング距離（符号語間の“近さ”の尺度）</vt:lpstr>
      <vt:lpstr>スライド 9</vt:lpstr>
      <vt:lpstr>例</vt:lpstr>
      <vt:lpstr>練習</vt:lpstr>
      <vt:lpstr>ハミング距離とハイパーキューブ</vt:lpstr>
      <vt:lpstr>スライド 13</vt:lpstr>
      <vt:lpstr>練習</vt:lpstr>
      <vt:lpstr>参考：距離の３公理</vt:lpstr>
      <vt:lpstr>様々な距離１（ユークリッド距離）</vt:lpstr>
      <vt:lpstr>様々な距離２（マンハッタン距離）</vt:lpstr>
      <vt:lpstr>様々な距離３（ハミング距離）</vt:lpstr>
      <vt:lpstr>様々な距離３（　　距離）</vt:lpstr>
      <vt:lpstr>様々な距離４（　　距離）</vt:lpstr>
      <vt:lpstr>練習</vt:lpstr>
      <vt:lpstr>誤り検出と誤り訂正の原理</vt:lpstr>
      <vt:lpstr>排他的論理和</vt:lpstr>
      <vt:lpstr>２を法とする演算</vt:lpstr>
      <vt:lpstr>スライド 25</vt:lpstr>
      <vt:lpstr>通信路モデルにおける誤りの混入</vt:lpstr>
      <vt:lpstr>スライド 27</vt:lpstr>
      <vt:lpstr>スライド 28</vt:lpstr>
      <vt:lpstr>誤り空間と複号領域</vt:lpstr>
      <vt:lpstr>誤り空間と複号領域例</vt:lpstr>
      <vt:lpstr>練習</vt:lpstr>
      <vt:lpstr>複号領域と誤り検出</vt:lpstr>
      <vt:lpstr>ハミング距離と誤り検出</vt:lpstr>
      <vt:lpstr>複号領域と誤り訂正</vt:lpstr>
      <vt:lpstr>ハミング距離と誤り訂正</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情報理論</dc:title>
  <dc:creator>kusakari</dc:creator>
  <cp:lastModifiedBy>kusakari</cp:lastModifiedBy>
  <cp:revision>148</cp:revision>
  <dcterms:created xsi:type="dcterms:W3CDTF">2006-04-07T23:15:43Z</dcterms:created>
  <dcterms:modified xsi:type="dcterms:W3CDTF">2008-12-17T00:08:33Z</dcterms:modified>
</cp:coreProperties>
</file>