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266" r:id="rId2"/>
    <p:sldId id="453" r:id="rId3"/>
    <p:sldId id="356" r:id="rId4"/>
    <p:sldId id="503" r:id="rId5"/>
    <p:sldId id="454" r:id="rId6"/>
    <p:sldId id="455" r:id="rId7"/>
    <p:sldId id="497" r:id="rId8"/>
    <p:sldId id="419" r:id="rId9"/>
    <p:sldId id="498" r:id="rId10"/>
    <p:sldId id="457" r:id="rId11"/>
    <p:sldId id="458" r:id="rId12"/>
    <p:sldId id="459" r:id="rId13"/>
    <p:sldId id="501" r:id="rId14"/>
    <p:sldId id="502" r:id="rId15"/>
    <p:sldId id="509" r:id="rId16"/>
    <p:sldId id="460" r:id="rId17"/>
    <p:sldId id="461" r:id="rId18"/>
    <p:sldId id="510" r:id="rId19"/>
    <p:sldId id="511" r:id="rId20"/>
    <p:sldId id="504" r:id="rId21"/>
    <p:sldId id="505" r:id="rId22"/>
    <p:sldId id="462" r:id="rId23"/>
    <p:sldId id="464" r:id="rId24"/>
    <p:sldId id="465" r:id="rId25"/>
    <p:sldId id="512" r:id="rId26"/>
    <p:sldId id="506" r:id="rId27"/>
    <p:sldId id="466" r:id="rId28"/>
    <p:sldId id="467" r:id="rId29"/>
    <p:sldId id="473" r:id="rId30"/>
    <p:sldId id="474" r:id="rId31"/>
    <p:sldId id="513" r:id="rId32"/>
    <p:sldId id="475" r:id="rId33"/>
    <p:sldId id="476" r:id="rId34"/>
    <p:sldId id="477" r:id="rId35"/>
    <p:sldId id="468" r:id="rId36"/>
    <p:sldId id="471" r:id="rId37"/>
    <p:sldId id="469" r:id="rId38"/>
    <p:sldId id="479" r:id="rId39"/>
    <p:sldId id="507" r:id="rId40"/>
    <p:sldId id="478" r:id="rId41"/>
    <p:sldId id="484" r:id="rId42"/>
    <p:sldId id="485" r:id="rId43"/>
    <p:sldId id="508" r:id="rId44"/>
    <p:sldId id="480" r:id="rId45"/>
    <p:sldId id="482" r:id="rId46"/>
    <p:sldId id="483" r:id="rId47"/>
    <p:sldId id="486" r:id="rId48"/>
    <p:sldId id="487" r:id="rId49"/>
    <p:sldId id="488" r:id="rId50"/>
    <p:sldId id="481" r:id="rId51"/>
    <p:sldId id="489" r:id="rId52"/>
    <p:sldId id="490" r:id="rId53"/>
    <p:sldId id="491" r:id="rId54"/>
    <p:sldId id="492" r:id="rId55"/>
    <p:sldId id="493" r:id="rId56"/>
    <p:sldId id="494" r:id="rId57"/>
  </p:sldIdLst>
  <p:sldSz cx="9144000" cy="6858000" type="screen4x3"/>
  <p:notesSz cx="6794500" cy="9931400"/>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6699FF"/>
    <a:srgbClr val="FF9900"/>
    <a:srgbClr val="FF0000"/>
    <a:srgbClr val="99FF99"/>
    <a:srgbClr val="FF99FF"/>
    <a:srgbClr val="003300"/>
    <a:srgbClr val="008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showOutlineIcons="0" vertBarState="minimized" horzBarState="maximized">
    <p:restoredLeft sz="22660" autoAdjust="0"/>
    <p:restoredTop sz="87449" autoAdjust="0"/>
  </p:normalViewPr>
  <p:slideViewPr>
    <p:cSldViewPr>
      <p:cViewPr>
        <p:scale>
          <a:sx n="66" d="100"/>
          <a:sy n="66" d="100"/>
        </p:scale>
        <p:origin x="-654" y="6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5520"/>
    </p:cViewPr>
  </p:sorterViewPr>
  <p:notesViewPr>
    <p:cSldViewPr>
      <p:cViewPr>
        <p:scale>
          <a:sx n="75" d="100"/>
          <a:sy n="75" d="100"/>
        </p:scale>
        <p:origin x="-1146" y="906"/>
      </p:cViewPr>
      <p:guideLst>
        <p:guide orient="horz" pos="3128"/>
        <p:guide pos="214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 Id="rId4" Type="http://schemas.openxmlformats.org/officeDocument/2006/relationships/image" Target="../media/image6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0.wmf"/><Relationship Id="rId1" Type="http://schemas.openxmlformats.org/officeDocument/2006/relationships/image" Target="../media/image6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6.wmf"/><Relationship Id="rId7" Type="http://schemas.openxmlformats.org/officeDocument/2006/relationships/image" Target="../media/image70.wmf"/><Relationship Id="rId2" Type="http://schemas.openxmlformats.org/officeDocument/2006/relationships/image" Target="../media/image65.wmf"/><Relationship Id="rId1" Type="http://schemas.openxmlformats.org/officeDocument/2006/relationships/image" Target="../media/image64.wmf"/><Relationship Id="rId6" Type="http://schemas.openxmlformats.org/officeDocument/2006/relationships/image" Target="../media/image69.wmf"/><Relationship Id="rId5" Type="http://schemas.openxmlformats.org/officeDocument/2006/relationships/image" Target="../media/image68.wmf"/><Relationship Id="rId4" Type="http://schemas.openxmlformats.org/officeDocument/2006/relationships/image" Target="../media/image67.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image" Target="../media/image73.wmf"/><Relationship Id="rId7" Type="http://schemas.openxmlformats.org/officeDocument/2006/relationships/image" Target="../media/image77.wmf"/><Relationship Id="rId2" Type="http://schemas.openxmlformats.org/officeDocument/2006/relationships/image" Target="../media/image72.wmf"/><Relationship Id="rId1" Type="http://schemas.openxmlformats.org/officeDocument/2006/relationships/image" Target="../media/image71.wmf"/><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4.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79.wmf"/><Relationship Id="rId1" Type="http://schemas.openxmlformats.org/officeDocument/2006/relationships/image" Target="../media/image73.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image" Target="../media/image82.wmf"/><Relationship Id="rId7" Type="http://schemas.openxmlformats.org/officeDocument/2006/relationships/image" Target="../media/image86.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85.wmf"/><Relationship Id="rId5" Type="http://schemas.openxmlformats.org/officeDocument/2006/relationships/image" Target="../media/image84.wmf"/><Relationship Id="rId4" Type="http://schemas.openxmlformats.org/officeDocument/2006/relationships/image" Target="../media/image83.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image" Target="../media/image89.wmf"/><Relationship Id="rId1" Type="http://schemas.openxmlformats.org/officeDocument/2006/relationships/image" Target="../media/image88.wmf"/><Relationship Id="rId6" Type="http://schemas.openxmlformats.org/officeDocument/2006/relationships/image" Target="../media/image87.wmf"/><Relationship Id="rId5" Type="http://schemas.openxmlformats.org/officeDocument/2006/relationships/image" Target="../media/image83.wmf"/><Relationship Id="rId4" Type="http://schemas.openxmlformats.org/officeDocument/2006/relationships/image" Target="../media/image81.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image" Target="../media/image92.wmf"/><Relationship Id="rId1" Type="http://schemas.openxmlformats.org/officeDocument/2006/relationships/image" Target="../media/image91.wmf"/><Relationship Id="rId4" Type="http://schemas.openxmlformats.org/officeDocument/2006/relationships/image" Target="../media/image9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image" Target="../media/image96.wmf"/><Relationship Id="rId1" Type="http://schemas.openxmlformats.org/officeDocument/2006/relationships/image" Target="../media/image95.wmf"/><Relationship Id="rId4" Type="http://schemas.openxmlformats.org/officeDocument/2006/relationships/image" Target="../media/image98.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image" Target="../media/image19.wmf"/><Relationship Id="rId3" Type="http://schemas.openxmlformats.org/officeDocument/2006/relationships/image" Target="../media/image9.wmf"/><Relationship Id="rId7" Type="http://schemas.openxmlformats.org/officeDocument/2006/relationships/image" Target="../media/image13.wmf"/><Relationship Id="rId12" Type="http://schemas.openxmlformats.org/officeDocument/2006/relationships/image" Target="../media/image18.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11" Type="http://schemas.openxmlformats.org/officeDocument/2006/relationships/image" Target="../media/image17.wmf"/><Relationship Id="rId5" Type="http://schemas.openxmlformats.org/officeDocument/2006/relationships/image" Target="../media/image11.wmf"/><Relationship Id="rId15" Type="http://schemas.openxmlformats.org/officeDocument/2006/relationships/image" Target="../media/image21.wmf"/><Relationship Id="rId10" Type="http://schemas.openxmlformats.org/officeDocument/2006/relationships/image" Target="../media/image16.wmf"/><Relationship Id="rId4" Type="http://schemas.openxmlformats.org/officeDocument/2006/relationships/image" Target="../media/image10.wmf"/><Relationship Id="rId9" Type="http://schemas.openxmlformats.org/officeDocument/2006/relationships/image" Target="../media/image15.wmf"/><Relationship Id="rId14" Type="http://schemas.openxmlformats.org/officeDocument/2006/relationships/image" Target="../media/image20.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106.wmf"/><Relationship Id="rId3" Type="http://schemas.openxmlformats.org/officeDocument/2006/relationships/image" Target="../media/image101.wmf"/><Relationship Id="rId7" Type="http://schemas.openxmlformats.org/officeDocument/2006/relationships/image" Target="../media/image105.wmf"/><Relationship Id="rId2" Type="http://schemas.openxmlformats.org/officeDocument/2006/relationships/image" Target="../media/image100.wmf"/><Relationship Id="rId1" Type="http://schemas.openxmlformats.org/officeDocument/2006/relationships/image" Target="../media/image99.wmf"/><Relationship Id="rId6" Type="http://schemas.openxmlformats.org/officeDocument/2006/relationships/image" Target="../media/image104.wmf"/><Relationship Id="rId5" Type="http://schemas.openxmlformats.org/officeDocument/2006/relationships/image" Target="../media/image103.wmf"/><Relationship Id="rId4" Type="http://schemas.openxmlformats.org/officeDocument/2006/relationships/image" Target="../media/image102.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114.wmf"/><Relationship Id="rId3" Type="http://schemas.openxmlformats.org/officeDocument/2006/relationships/image" Target="../media/image109.wmf"/><Relationship Id="rId7" Type="http://schemas.openxmlformats.org/officeDocument/2006/relationships/image" Target="../media/image113.wmf"/><Relationship Id="rId2" Type="http://schemas.openxmlformats.org/officeDocument/2006/relationships/image" Target="../media/image108.wmf"/><Relationship Id="rId1" Type="http://schemas.openxmlformats.org/officeDocument/2006/relationships/image" Target="../media/image107.wmf"/><Relationship Id="rId6" Type="http://schemas.openxmlformats.org/officeDocument/2006/relationships/image" Target="../media/image112.wmf"/><Relationship Id="rId5" Type="http://schemas.openxmlformats.org/officeDocument/2006/relationships/image" Target="../media/image111.wmf"/><Relationship Id="rId4" Type="http://schemas.openxmlformats.org/officeDocument/2006/relationships/image" Target="../media/image110.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17.wmf"/><Relationship Id="rId2" Type="http://schemas.openxmlformats.org/officeDocument/2006/relationships/image" Target="../media/image116.wmf"/><Relationship Id="rId1" Type="http://schemas.openxmlformats.org/officeDocument/2006/relationships/image" Target="../media/image115.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20.wmf"/><Relationship Id="rId2" Type="http://schemas.openxmlformats.org/officeDocument/2006/relationships/image" Target="../media/image119.wmf"/><Relationship Id="rId1" Type="http://schemas.openxmlformats.org/officeDocument/2006/relationships/image" Target="../media/image118.wmf"/><Relationship Id="rId5" Type="http://schemas.openxmlformats.org/officeDocument/2006/relationships/image" Target="../media/image122.wmf"/><Relationship Id="rId4" Type="http://schemas.openxmlformats.org/officeDocument/2006/relationships/image" Target="../media/image121.w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130.wmf"/><Relationship Id="rId13" Type="http://schemas.openxmlformats.org/officeDocument/2006/relationships/image" Target="../media/image135.wmf"/><Relationship Id="rId3" Type="http://schemas.openxmlformats.org/officeDocument/2006/relationships/image" Target="../media/image125.wmf"/><Relationship Id="rId7" Type="http://schemas.openxmlformats.org/officeDocument/2006/relationships/image" Target="../media/image129.wmf"/><Relationship Id="rId12" Type="http://schemas.openxmlformats.org/officeDocument/2006/relationships/image" Target="../media/image134.wmf"/><Relationship Id="rId2" Type="http://schemas.openxmlformats.org/officeDocument/2006/relationships/image" Target="../media/image124.wmf"/><Relationship Id="rId16" Type="http://schemas.openxmlformats.org/officeDocument/2006/relationships/image" Target="../media/image138.wmf"/><Relationship Id="rId1" Type="http://schemas.openxmlformats.org/officeDocument/2006/relationships/image" Target="../media/image123.wmf"/><Relationship Id="rId6" Type="http://schemas.openxmlformats.org/officeDocument/2006/relationships/image" Target="../media/image128.wmf"/><Relationship Id="rId11" Type="http://schemas.openxmlformats.org/officeDocument/2006/relationships/image" Target="../media/image133.wmf"/><Relationship Id="rId5" Type="http://schemas.openxmlformats.org/officeDocument/2006/relationships/image" Target="../media/image127.wmf"/><Relationship Id="rId15" Type="http://schemas.openxmlformats.org/officeDocument/2006/relationships/image" Target="../media/image137.wmf"/><Relationship Id="rId10" Type="http://schemas.openxmlformats.org/officeDocument/2006/relationships/image" Target="../media/image132.wmf"/><Relationship Id="rId4" Type="http://schemas.openxmlformats.org/officeDocument/2006/relationships/image" Target="../media/image126.wmf"/><Relationship Id="rId9" Type="http://schemas.openxmlformats.org/officeDocument/2006/relationships/image" Target="../media/image131.wmf"/><Relationship Id="rId14" Type="http://schemas.openxmlformats.org/officeDocument/2006/relationships/image" Target="../media/image136.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146.wmf"/><Relationship Id="rId3" Type="http://schemas.openxmlformats.org/officeDocument/2006/relationships/image" Target="../media/image141.wmf"/><Relationship Id="rId7" Type="http://schemas.openxmlformats.org/officeDocument/2006/relationships/image" Target="../media/image145.wmf"/><Relationship Id="rId12" Type="http://schemas.openxmlformats.org/officeDocument/2006/relationships/image" Target="../media/image150.wmf"/><Relationship Id="rId2" Type="http://schemas.openxmlformats.org/officeDocument/2006/relationships/image" Target="../media/image140.wmf"/><Relationship Id="rId1" Type="http://schemas.openxmlformats.org/officeDocument/2006/relationships/image" Target="../media/image139.wmf"/><Relationship Id="rId6" Type="http://schemas.openxmlformats.org/officeDocument/2006/relationships/image" Target="../media/image144.wmf"/><Relationship Id="rId11" Type="http://schemas.openxmlformats.org/officeDocument/2006/relationships/image" Target="../media/image149.wmf"/><Relationship Id="rId5" Type="http://schemas.openxmlformats.org/officeDocument/2006/relationships/image" Target="../media/image143.wmf"/><Relationship Id="rId10" Type="http://schemas.openxmlformats.org/officeDocument/2006/relationships/image" Target="../media/image148.wmf"/><Relationship Id="rId4" Type="http://schemas.openxmlformats.org/officeDocument/2006/relationships/image" Target="../media/image142.wmf"/><Relationship Id="rId9" Type="http://schemas.openxmlformats.org/officeDocument/2006/relationships/image" Target="../media/image147.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53.wmf"/><Relationship Id="rId2" Type="http://schemas.openxmlformats.org/officeDocument/2006/relationships/image" Target="../media/image152.wmf"/><Relationship Id="rId1" Type="http://schemas.openxmlformats.org/officeDocument/2006/relationships/image" Target="../media/image151.wmf"/><Relationship Id="rId4" Type="http://schemas.openxmlformats.org/officeDocument/2006/relationships/image" Target="../media/image154.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57.wmf"/><Relationship Id="rId2" Type="http://schemas.openxmlformats.org/officeDocument/2006/relationships/image" Target="../media/image156.wmf"/><Relationship Id="rId1" Type="http://schemas.openxmlformats.org/officeDocument/2006/relationships/image" Target="../media/image155.wmf"/><Relationship Id="rId5" Type="http://schemas.openxmlformats.org/officeDocument/2006/relationships/image" Target="../media/image159.wmf"/><Relationship Id="rId4" Type="http://schemas.openxmlformats.org/officeDocument/2006/relationships/image" Target="../media/image158.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62.wmf"/><Relationship Id="rId2" Type="http://schemas.openxmlformats.org/officeDocument/2006/relationships/image" Target="../media/image161.wmf"/><Relationship Id="rId1" Type="http://schemas.openxmlformats.org/officeDocument/2006/relationships/image" Target="../media/image160.wmf"/><Relationship Id="rId5" Type="http://schemas.openxmlformats.org/officeDocument/2006/relationships/image" Target="../media/image164.wmf"/><Relationship Id="rId4" Type="http://schemas.openxmlformats.org/officeDocument/2006/relationships/image" Target="../media/image163.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6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168.wmf"/><Relationship Id="rId2" Type="http://schemas.openxmlformats.org/officeDocument/2006/relationships/image" Target="../media/image167.wmf"/><Relationship Id="rId1" Type="http://schemas.openxmlformats.org/officeDocument/2006/relationships/image" Target="../media/image166.wmf"/><Relationship Id="rId5" Type="http://schemas.openxmlformats.org/officeDocument/2006/relationships/image" Target="../media/image170.wmf"/><Relationship Id="rId4" Type="http://schemas.openxmlformats.org/officeDocument/2006/relationships/image" Target="../media/image169.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172.wmf"/><Relationship Id="rId1" Type="http://schemas.openxmlformats.org/officeDocument/2006/relationships/image" Target="../media/image171.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75.wmf"/><Relationship Id="rId2" Type="http://schemas.openxmlformats.org/officeDocument/2006/relationships/image" Target="../media/image174.wmf"/><Relationship Id="rId1" Type="http://schemas.openxmlformats.org/officeDocument/2006/relationships/image" Target="../media/image173.wmf"/><Relationship Id="rId6" Type="http://schemas.openxmlformats.org/officeDocument/2006/relationships/image" Target="../media/image178.wmf"/><Relationship Id="rId5" Type="http://schemas.openxmlformats.org/officeDocument/2006/relationships/image" Target="../media/image177.wmf"/><Relationship Id="rId4" Type="http://schemas.openxmlformats.org/officeDocument/2006/relationships/image" Target="../media/image176.wmf"/></Relationships>
</file>

<file path=ppt/drawings/_rels/vmlDrawing33.vml.rels><?xml version="1.0" encoding="UTF-8" standalone="yes"?>
<Relationships xmlns="http://schemas.openxmlformats.org/package/2006/relationships"><Relationship Id="rId8" Type="http://schemas.openxmlformats.org/officeDocument/2006/relationships/image" Target="../media/image186.wmf"/><Relationship Id="rId3" Type="http://schemas.openxmlformats.org/officeDocument/2006/relationships/image" Target="../media/image181.wmf"/><Relationship Id="rId7" Type="http://schemas.openxmlformats.org/officeDocument/2006/relationships/image" Target="../media/image185.wmf"/><Relationship Id="rId2" Type="http://schemas.openxmlformats.org/officeDocument/2006/relationships/image" Target="../media/image180.wmf"/><Relationship Id="rId1" Type="http://schemas.openxmlformats.org/officeDocument/2006/relationships/image" Target="../media/image179.wmf"/><Relationship Id="rId6" Type="http://schemas.openxmlformats.org/officeDocument/2006/relationships/image" Target="../media/image184.wmf"/><Relationship Id="rId5" Type="http://schemas.openxmlformats.org/officeDocument/2006/relationships/image" Target="../media/image183.wmf"/><Relationship Id="rId4" Type="http://schemas.openxmlformats.org/officeDocument/2006/relationships/image" Target="../media/image182.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188.wmf"/><Relationship Id="rId2" Type="http://schemas.openxmlformats.org/officeDocument/2006/relationships/image" Target="../media/image187.wmf"/><Relationship Id="rId1" Type="http://schemas.openxmlformats.org/officeDocument/2006/relationships/image" Target="../media/image115.wmf"/><Relationship Id="rId4" Type="http://schemas.openxmlformats.org/officeDocument/2006/relationships/image" Target="../media/image189.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90.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93.wmf"/><Relationship Id="rId2" Type="http://schemas.openxmlformats.org/officeDocument/2006/relationships/image" Target="../media/image192.wmf"/><Relationship Id="rId1" Type="http://schemas.openxmlformats.org/officeDocument/2006/relationships/image" Target="../media/image191.wmf"/><Relationship Id="rId5" Type="http://schemas.openxmlformats.org/officeDocument/2006/relationships/image" Target="../media/image195.wmf"/><Relationship Id="rId4" Type="http://schemas.openxmlformats.org/officeDocument/2006/relationships/image" Target="../media/image194.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98.wmf"/><Relationship Id="rId7" Type="http://schemas.openxmlformats.org/officeDocument/2006/relationships/image" Target="../media/image202.wmf"/><Relationship Id="rId2" Type="http://schemas.openxmlformats.org/officeDocument/2006/relationships/image" Target="../media/image197.wmf"/><Relationship Id="rId1" Type="http://schemas.openxmlformats.org/officeDocument/2006/relationships/image" Target="../media/image196.wmf"/><Relationship Id="rId6" Type="http://schemas.openxmlformats.org/officeDocument/2006/relationships/image" Target="../media/image201.wmf"/><Relationship Id="rId5" Type="http://schemas.openxmlformats.org/officeDocument/2006/relationships/image" Target="../media/image200.wmf"/><Relationship Id="rId4" Type="http://schemas.openxmlformats.org/officeDocument/2006/relationships/image" Target="../media/image199.wmf"/></Relationships>
</file>

<file path=ppt/drawings/_rels/vmlDrawing38.vml.rels><?xml version="1.0" encoding="UTF-8" standalone="yes"?>
<Relationships xmlns="http://schemas.openxmlformats.org/package/2006/relationships"><Relationship Id="rId2" Type="http://schemas.openxmlformats.org/officeDocument/2006/relationships/image" Target="../media/image204.wmf"/><Relationship Id="rId1" Type="http://schemas.openxmlformats.org/officeDocument/2006/relationships/image" Target="../media/image203.wmf"/></Relationships>
</file>

<file path=ppt/drawings/_rels/vmlDrawing39.vml.rels><?xml version="1.0" encoding="UTF-8" standalone="yes"?>
<Relationships xmlns="http://schemas.openxmlformats.org/package/2006/relationships"><Relationship Id="rId8" Type="http://schemas.openxmlformats.org/officeDocument/2006/relationships/image" Target="../media/image211.wmf"/><Relationship Id="rId3" Type="http://schemas.openxmlformats.org/officeDocument/2006/relationships/image" Target="../media/image206.wmf"/><Relationship Id="rId7" Type="http://schemas.openxmlformats.org/officeDocument/2006/relationships/image" Target="../media/image210.wmf"/><Relationship Id="rId12" Type="http://schemas.openxmlformats.org/officeDocument/2006/relationships/image" Target="../media/image215.wmf"/><Relationship Id="rId2" Type="http://schemas.openxmlformats.org/officeDocument/2006/relationships/image" Target="../media/image205.wmf"/><Relationship Id="rId1" Type="http://schemas.openxmlformats.org/officeDocument/2006/relationships/image" Target="../media/image115.wmf"/><Relationship Id="rId6" Type="http://schemas.openxmlformats.org/officeDocument/2006/relationships/image" Target="../media/image209.wmf"/><Relationship Id="rId11" Type="http://schemas.openxmlformats.org/officeDocument/2006/relationships/image" Target="../media/image214.wmf"/><Relationship Id="rId5" Type="http://schemas.openxmlformats.org/officeDocument/2006/relationships/image" Target="../media/image208.wmf"/><Relationship Id="rId10" Type="http://schemas.openxmlformats.org/officeDocument/2006/relationships/image" Target="../media/image213.wmf"/><Relationship Id="rId4" Type="http://schemas.openxmlformats.org/officeDocument/2006/relationships/image" Target="../media/image207.wmf"/><Relationship Id="rId9" Type="http://schemas.openxmlformats.org/officeDocument/2006/relationships/image" Target="../media/image2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218.wmf"/><Relationship Id="rId2" Type="http://schemas.openxmlformats.org/officeDocument/2006/relationships/image" Target="../media/image217.wmf"/><Relationship Id="rId1" Type="http://schemas.openxmlformats.org/officeDocument/2006/relationships/image" Target="../media/image216.w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190.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79.wmf"/></Relationships>
</file>

<file path=ppt/drawings/_rels/vmlDrawing43.vml.rels><?xml version="1.0" encoding="UTF-8" standalone="yes"?>
<Relationships xmlns="http://schemas.openxmlformats.org/package/2006/relationships"><Relationship Id="rId3" Type="http://schemas.openxmlformats.org/officeDocument/2006/relationships/image" Target="../media/image221.wmf"/><Relationship Id="rId2" Type="http://schemas.openxmlformats.org/officeDocument/2006/relationships/image" Target="../media/image220.wmf"/><Relationship Id="rId1" Type="http://schemas.openxmlformats.org/officeDocument/2006/relationships/image" Target="../media/image219.wmf"/><Relationship Id="rId6" Type="http://schemas.openxmlformats.org/officeDocument/2006/relationships/image" Target="../media/image224.wmf"/><Relationship Id="rId5" Type="http://schemas.openxmlformats.org/officeDocument/2006/relationships/image" Target="../media/image223.wmf"/><Relationship Id="rId4" Type="http://schemas.openxmlformats.org/officeDocument/2006/relationships/image" Target="../media/image222.wmf"/></Relationships>
</file>

<file path=ppt/drawings/_rels/vmlDrawing44.vml.rels><?xml version="1.0" encoding="UTF-8" standalone="yes"?>
<Relationships xmlns="http://schemas.openxmlformats.org/package/2006/relationships"><Relationship Id="rId3" Type="http://schemas.openxmlformats.org/officeDocument/2006/relationships/image" Target="../media/image227.wmf"/><Relationship Id="rId7" Type="http://schemas.openxmlformats.org/officeDocument/2006/relationships/image" Target="../media/image230.wmf"/><Relationship Id="rId2" Type="http://schemas.openxmlformats.org/officeDocument/2006/relationships/image" Target="../media/image226.wmf"/><Relationship Id="rId1" Type="http://schemas.openxmlformats.org/officeDocument/2006/relationships/image" Target="../media/image225.wmf"/><Relationship Id="rId6" Type="http://schemas.openxmlformats.org/officeDocument/2006/relationships/image" Target="../media/image224.wmf"/><Relationship Id="rId5" Type="http://schemas.openxmlformats.org/officeDocument/2006/relationships/image" Target="../media/image229.wmf"/><Relationship Id="rId4" Type="http://schemas.openxmlformats.org/officeDocument/2006/relationships/image" Target="../media/image228.wmf"/></Relationships>
</file>

<file path=ppt/drawings/_rels/vmlDrawing45.vml.rels><?xml version="1.0" encoding="UTF-8" standalone="yes"?>
<Relationships xmlns="http://schemas.openxmlformats.org/package/2006/relationships"><Relationship Id="rId8" Type="http://schemas.openxmlformats.org/officeDocument/2006/relationships/image" Target="../media/image224.wmf"/><Relationship Id="rId3" Type="http://schemas.openxmlformats.org/officeDocument/2006/relationships/image" Target="../media/image231.wmf"/><Relationship Id="rId7" Type="http://schemas.openxmlformats.org/officeDocument/2006/relationships/image" Target="../media/image234.wmf"/><Relationship Id="rId2" Type="http://schemas.openxmlformats.org/officeDocument/2006/relationships/image" Target="../media/image227.wmf"/><Relationship Id="rId1" Type="http://schemas.openxmlformats.org/officeDocument/2006/relationships/image" Target="../media/image226.wmf"/><Relationship Id="rId6" Type="http://schemas.openxmlformats.org/officeDocument/2006/relationships/image" Target="../media/image233.wmf"/><Relationship Id="rId5" Type="http://schemas.openxmlformats.org/officeDocument/2006/relationships/image" Target="../media/image232.wmf"/><Relationship Id="rId10" Type="http://schemas.openxmlformats.org/officeDocument/2006/relationships/image" Target="../media/image236.wmf"/><Relationship Id="rId4" Type="http://schemas.openxmlformats.org/officeDocument/2006/relationships/image" Target="../media/image220.wmf"/><Relationship Id="rId9" Type="http://schemas.openxmlformats.org/officeDocument/2006/relationships/image" Target="../media/image235.wmf"/></Relationships>
</file>

<file path=ppt/drawings/_rels/vmlDrawing46.vml.rels><?xml version="1.0" encoding="UTF-8" standalone="yes"?>
<Relationships xmlns="http://schemas.openxmlformats.org/package/2006/relationships"><Relationship Id="rId3" Type="http://schemas.openxmlformats.org/officeDocument/2006/relationships/image" Target="../media/image236.wmf"/><Relationship Id="rId2" Type="http://schemas.openxmlformats.org/officeDocument/2006/relationships/image" Target="../media/image220.wmf"/><Relationship Id="rId1" Type="http://schemas.openxmlformats.org/officeDocument/2006/relationships/image" Target="../media/image237.wmf"/></Relationships>
</file>

<file path=ppt/drawings/_rels/vmlDrawing47.vml.rels><?xml version="1.0" encoding="UTF-8" standalone="yes"?>
<Relationships xmlns="http://schemas.openxmlformats.org/package/2006/relationships"><Relationship Id="rId8" Type="http://schemas.openxmlformats.org/officeDocument/2006/relationships/image" Target="../media/image244.wmf"/><Relationship Id="rId3" Type="http://schemas.openxmlformats.org/officeDocument/2006/relationships/image" Target="../media/image240.wmf"/><Relationship Id="rId7" Type="http://schemas.openxmlformats.org/officeDocument/2006/relationships/image" Target="../media/image236.wmf"/><Relationship Id="rId2" Type="http://schemas.openxmlformats.org/officeDocument/2006/relationships/image" Target="../media/image239.wmf"/><Relationship Id="rId1" Type="http://schemas.openxmlformats.org/officeDocument/2006/relationships/image" Target="../media/image238.wmf"/><Relationship Id="rId6" Type="http://schemas.openxmlformats.org/officeDocument/2006/relationships/image" Target="../media/image243.wmf"/><Relationship Id="rId5" Type="http://schemas.openxmlformats.org/officeDocument/2006/relationships/image" Target="../media/image242.wmf"/><Relationship Id="rId4" Type="http://schemas.openxmlformats.org/officeDocument/2006/relationships/image" Target="../media/image241.wmf"/><Relationship Id="rId9" Type="http://schemas.openxmlformats.org/officeDocument/2006/relationships/image" Target="../media/image245.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 Id="rId9" Type="http://schemas.openxmlformats.org/officeDocument/2006/relationships/image" Target="../media/image3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5" Type="http://schemas.openxmlformats.org/officeDocument/2006/relationships/image" Target="../media/image41.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image" Target="../media/image43.wmf"/><Relationship Id="rId7"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1.wmf"/><Relationship Id="rId6" Type="http://schemas.openxmlformats.org/officeDocument/2006/relationships/image" Target="../media/image46.wmf"/><Relationship Id="rId11" Type="http://schemas.openxmlformats.org/officeDocument/2006/relationships/image" Target="../media/image51.wmf"/><Relationship Id="rId5" Type="http://schemas.openxmlformats.org/officeDocument/2006/relationships/image" Target="../media/image45.wmf"/><Relationship Id="rId10" Type="http://schemas.openxmlformats.org/officeDocument/2006/relationships/image" Target="../media/image50.wmf"/><Relationship Id="rId4" Type="http://schemas.openxmlformats.org/officeDocument/2006/relationships/image" Target="../media/image44.wmf"/><Relationship Id="rId9" Type="http://schemas.openxmlformats.org/officeDocument/2006/relationships/image" Target="../media/image4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4" Type="http://schemas.openxmlformats.org/officeDocument/2006/relationships/image" Target="../media/image5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2944283" cy="496570"/>
          </a:xfrm>
          <a:prstGeom prst="rect">
            <a:avLst/>
          </a:prstGeom>
          <a:noFill/>
          <a:ln w="9525">
            <a:noFill/>
            <a:miter lim="800000"/>
            <a:headEnd/>
            <a:tailEnd/>
          </a:ln>
          <a:effectLst/>
        </p:spPr>
        <p:txBody>
          <a:bodyPr vert="horz" wrap="square" lIns="95571" tIns="47786" rIns="95571" bIns="47786" numCol="1" anchor="t" anchorCtr="0" compatLnSpc="1">
            <a:prstTxWarp prst="textNoShape">
              <a:avLst/>
            </a:prstTxWarp>
          </a:bodyPr>
          <a:lstStyle>
            <a:lvl1pPr>
              <a:defRPr sz="1300"/>
            </a:lvl1pPr>
          </a:lstStyle>
          <a:p>
            <a:pPr>
              <a:defRPr/>
            </a:pPr>
            <a:r>
              <a:rPr lang="ja-JP" altLang="en-US"/>
              <a:t>６</a:t>
            </a:r>
            <a:r>
              <a:rPr lang="en-US" altLang="ja-JP"/>
              <a:t>.</a:t>
            </a:r>
            <a:r>
              <a:rPr lang="ja-JP" altLang="en-US"/>
              <a:t>符号化法（６章）</a:t>
            </a:r>
          </a:p>
        </p:txBody>
      </p:sp>
      <p:sp>
        <p:nvSpPr>
          <p:cNvPr id="26627" name="Rectangle 3"/>
          <p:cNvSpPr>
            <a:spLocks noGrp="1" noChangeArrowheads="1"/>
          </p:cNvSpPr>
          <p:nvPr>
            <p:ph type="dt" sz="quarter" idx="1"/>
          </p:nvPr>
        </p:nvSpPr>
        <p:spPr bwMode="auto">
          <a:xfrm>
            <a:off x="3850217" y="1"/>
            <a:ext cx="2944283" cy="496570"/>
          </a:xfrm>
          <a:prstGeom prst="rect">
            <a:avLst/>
          </a:prstGeom>
          <a:noFill/>
          <a:ln w="9525">
            <a:noFill/>
            <a:miter lim="800000"/>
            <a:headEnd/>
            <a:tailEnd/>
          </a:ln>
          <a:effectLst/>
        </p:spPr>
        <p:txBody>
          <a:bodyPr vert="horz" wrap="square" lIns="95571" tIns="47786" rIns="95571" bIns="47786" numCol="1" anchor="t" anchorCtr="0" compatLnSpc="1">
            <a:prstTxWarp prst="textNoShape">
              <a:avLst/>
            </a:prstTxWarp>
          </a:bodyPr>
          <a:lstStyle>
            <a:lvl1pPr algn="r">
              <a:defRPr sz="1300"/>
            </a:lvl1pPr>
          </a:lstStyle>
          <a:p>
            <a:pPr>
              <a:defRPr/>
            </a:pPr>
            <a:r>
              <a:rPr lang="en-US" altLang="ja-JP" dirty="0" smtClean="0"/>
              <a:t>2008/11/12(</a:t>
            </a:r>
            <a:r>
              <a:rPr lang="ja-JP" altLang="en-US" dirty="0"/>
              <a:t>水</a:t>
            </a:r>
            <a:r>
              <a:rPr lang="en-US" altLang="ja-JP" dirty="0"/>
              <a:t>)</a:t>
            </a:r>
            <a:endParaRPr lang="ja-JP" altLang="en-US" dirty="0"/>
          </a:p>
        </p:txBody>
      </p:sp>
      <p:sp>
        <p:nvSpPr>
          <p:cNvPr id="26628" name="Rectangle 4"/>
          <p:cNvSpPr>
            <a:spLocks noGrp="1" noChangeArrowheads="1"/>
          </p:cNvSpPr>
          <p:nvPr>
            <p:ph type="ftr" sz="quarter" idx="2"/>
          </p:nvPr>
        </p:nvSpPr>
        <p:spPr bwMode="auto">
          <a:xfrm>
            <a:off x="0" y="9434830"/>
            <a:ext cx="2944283" cy="496570"/>
          </a:xfrm>
          <a:prstGeom prst="rect">
            <a:avLst/>
          </a:prstGeom>
          <a:noFill/>
          <a:ln w="9525">
            <a:noFill/>
            <a:miter lim="800000"/>
            <a:headEnd/>
            <a:tailEnd/>
          </a:ln>
          <a:effectLst/>
        </p:spPr>
        <p:txBody>
          <a:bodyPr vert="horz" wrap="square" lIns="95571" tIns="47786" rIns="95571" bIns="47786" numCol="1" anchor="b" anchorCtr="0" compatLnSpc="1">
            <a:prstTxWarp prst="textNoShape">
              <a:avLst/>
            </a:prstTxWarp>
          </a:bodyPr>
          <a:lstStyle>
            <a:lvl1pPr>
              <a:defRPr sz="1300"/>
            </a:lvl1pPr>
          </a:lstStyle>
          <a:p>
            <a:pPr>
              <a:defRPr/>
            </a:pPr>
            <a:endParaRPr lang="en-US" altLang="ja-JP"/>
          </a:p>
        </p:txBody>
      </p:sp>
      <p:sp>
        <p:nvSpPr>
          <p:cNvPr id="26629" name="Rectangle 5"/>
          <p:cNvSpPr>
            <a:spLocks noGrp="1" noChangeArrowheads="1"/>
          </p:cNvSpPr>
          <p:nvPr>
            <p:ph type="sldNum" sz="quarter" idx="3"/>
          </p:nvPr>
        </p:nvSpPr>
        <p:spPr bwMode="auto">
          <a:xfrm>
            <a:off x="3850217" y="9434830"/>
            <a:ext cx="2944283" cy="496570"/>
          </a:xfrm>
          <a:prstGeom prst="rect">
            <a:avLst/>
          </a:prstGeom>
          <a:noFill/>
          <a:ln w="9525">
            <a:noFill/>
            <a:miter lim="800000"/>
            <a:headEnd/>
            <a:tailEnd/>
          </a:ln>
          <a:effectLst/>
        </p:spPr>
        <p:txBody>
          <a:bodyPr vert="horz" wrap="square" lIns="95571" tIns="47786" rIns="95571" bIns="47786" numCol="1" anchor="b" anchorCtr="0" compatLnSpc="1">
            <a:prstTxWarp prst="textNoShape">
              <a:avLst/>
            </a:prstTxWarp>
          </a:bodyPr>
          <a:lstStyle>
            <a:lvl1pPr algn="r">
              <a:defRPr sz="1300"/>
            </a:lvl1pPr>
          </a:lstStyle>
          <a:p>
            <a:pPr>
              <a:defRPr/>
            </a:pPr>
            <a:fld id="{4DF6C36F-841B-45BE-87C5-1E6F09E12D3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1"/>
            <a:ext cx="2944283" cy="496570"/>
          </a:xfrm>
          <a:prstGeom prst="rect">
            <a:avLst/>
          </a:prstGeom>
          <a:noFill/>
          <a:ln w="9525">
            <a:noFill/>
            <a:miter lim="800000"/>
            <a:headEnd/>
            <a:tailEnd/>
          </a:ln>
          <a:effectLst/>
        </p:spPr>
        <p:txBody>
          <a:bodyPr vert="horz" wrap="square" lIns="95571" tIns="47786" rIns="95571" bIns="47786" numCol="1" anchor="t" anchorCtr="0" compatLnSpc="1">
            <a:prstTxWarp prst="textNoShape">
              <a:avLst/>
            </a:prstTxWarp>
          </a:bodyPr>
          <a:lstStyle>
            <a:lvl1pPr>
              <a:defRPr sz="1300"/>
            </a:lvl1pPr>
          </a:lstStyle>
          <a:p>
            <a:pPr>
              <a:defRPr/>
            </a:pPr>
            <a:endParaRPr lang="en-US" altLang="ja-JP"/>
          </a:p>
        </p:txBody>
      </p:sp>
      <p:sp>
        <p:nvSpPr>
          <p:cNvPr id="15363" name="Rectangle 3"/>
          <p:cNvSpPr>
            <a:spLocks noGrp="1" noChangeArrowheads="1"/>
          </p:cNvSpPr>
          <p:nvPr>
            <p:ph type="dt" idx="1"/>
          </p:nvPr>
        </p:nvSpPr>
        <p:spPr bwMode="auto">
          <a:xfrm>
            <a:off x="3850217" y="1"/>
            <a:ext cx="2944283" cy="496570"/>
          </a:xfrm>
          <a:prstGeom prst="rect">
            <a:avLst/>
          </a:prstGeom>
          <a:noFill/>
          <a:ln w="9525">
            <a:noFill/>
            <a:miter lim="800000"/>
            <a:headEnd/>
            <a:tailEnd/>
          </a:ln>
          <a:effectLst/>
        </p:spPr>
        <p:txBody>
          <a:bodyPr vert="horz" wrap="square" lIns="95571" tIns="47786" rIns="95571" bIns="47786" numCol="1" anchor="t" anchorCtr="0" compatLnSpc="1">
            <a:prstTxWarp prst="textNoShape">
              <a:avLst/>
            </a:prstTxWarp>
          </a:bodyPr>
          <a:lstStyle>
            <a:lvl1pPr algn="r">
              <a:defRPr sz="1300"/>
            </a:lvl1pPr>
          </a:lstStyle>
          <a:p>
            <a:pPr>
              <a:defRPr/>
            </a:pPr>
            <a:endParaRPr lang="en-US" altLang="ja-JP"/>
          </a:p>
        </p:txBody>
      </p:sp>
      <p:sp>
        <p:nvSpPr>
          <p:cNvPr id="59396" name="Rectangle 4"/>
          <p:cNvSpPr>
            <a:spLocks noGrp="1" noRot="1" noChangeAspect="1" noChangeArrowheads="1" noTextEdit="1"/>
          </p:cNvSpPr>
          <p:nvPr>
            <p:ph type="sldImg" idx="2"/>
          </p:nvPr>
        </p:nvSpPr>
        <p:spPr bwMode="auto">
          <a:xfrm>
            <a:off x="915988" y="746125"/>
            <a:ext cx="4962525" cy="37226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05934" y="4717415"/>
            <a:ext cx="4982633" cy="4469130"/>
          </a:xfrm>
          <a:prstGeom prst="rect">
            <a:avLst/>
          </a:prstGeom>
          <a:noFill/>
          <a:ln w="9525">
            <a:noFill/>
            <a:miter lim="800000"/>
            <a:headEnd/>
            <a:tailEnd/>
          </a:ln>
          <a:effectLst/>
        </p:spPr>
        <p:txBody>
          <a:bodyPr vert="horz" wrap="square" lIns="95571" tIns="47786" rIns="95571" bIns="4778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434830"/>
            <a:ext cx="2944283" cy="496570"/>
          </a:xfrm>
          <a:prstGeom prst="rect">
            <a:avLst/>
          </a:prstGeom>
          <a:noFill/>
          <a:ln w="9525">
            <a:noFill/>
            <a:miter lim="800000"/>
            <a:headEnd/>
            <a:tailEnd/>
          </a:ln>
          <a:effectLst/>
        </p:spPr>
        <p:txBody>
          <a:bodyPr vert="horz" wrap="square" lIns="95571" tIns="47786" rIns="95571" bIns="47786" numCol="1" anchor="b" anchorCtr="0" compatLnSpc="1">
            <a:prstTxWarp prst="textNoShape">
              <a:avLst/>
            </a:prstTxWarp>
          </a:bodyPr>
          <a:lstStyle>
            <a:lvl1pPr>
              <a:defRPr sz="1300"/>
            </a:lvl1pPr>
          </a:lstStyle>
          <a:p>
            <a:pPr>
              <a:defRPr/>
            </a:pPr>
            <a:endParaRPr lang="en-US" altLang="ja-JP"/>
          </a:p>
        </p:txBody>
      </p:sp>
      <p:sp>
        <p:nvSpPr>
          <p:cNvPr id="15367" name="Rectangle 7"/>
          <p:cNvSpPr>
            <a:spLocks noGrp="1" noChangeArrowheads="1"/>
          </p:cNvSpPr>
          <p:nvPr>
            <p:ph type="sldNum" sz="quarter" idx="5"/>
          </p:nvPr>
        </p:nvSpPr>
        <p:spPr bwMode="auto">
          <a:xfrm>
            <a:off x="3850217" y="9434830"/>
            <a:ext cx="2944283" cy="496570"/>
          </a:xfrm>
          <a:prstGeom prst="rect">
            <a:avLst/>
          </a:prstGeom>
          <a:noFill/>
          <a:ln w="9525">
            <a:noFill/>
            <a:miter lim="800000"/>
            <a:headEnd/>
            <a:tailEnd/>
          </a:ln>
          <a:effectLst/>
        </p:spPr>
        <p:txBody>
          <a:bodyPr vert="horz" wrap="square" lIns="95571" tIns="47786" rIns="95571" bIns="47786" numCol="1" anchor="b" anchorCtr="0" compatLnSpc="1">
            <a:prstTxWarp prst="textNoShape">
              <a:avLst/>
            </a:prstTxWarp>
          </a:bodyPr>
          <a:lstStyle>
            <a:lvl1pPr algn="r">
              <a:defRPr sz="1300"/>
            </a:lvl1pPr>
          </a:lstStyle>
          <a:p>
            <a:pPr>
              <a:defRPr/>
            </a:pPr>
            <a:fld id="{3C06DA59-F1C0-48D0-A55D-6D77FCE8CF46}"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B27EB27-51D7-45CB-8E5D-4C4997CFAA4A}"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C1F712-B9E7-4B96-9A93-7A98B1460A2A}"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5A1112E-CD0F-4A25-93D8-3CB7C448615A}"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450FF78-55A0-4EF0-929D-462B3CF390F7}"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BD27835-239D-4F9D-8F16-F12A5E8B28AA}"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64548A6-69DE-4689-B199-2C2283C3350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B8EE6E9-FFEB-475E-94D7-5CE2EC41FD3A}"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E8ED64E-F995-46DE-B02C-627D13AABE05}"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3FA71EA-84C7-466D-942F-33BACC7DD19E}"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1B2E6AB-6C13-4FCE-A42B-61A81BC2B6F8}"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F130F93-BE92-44BD-88F0-10A326458EB3}"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915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E3DBED5-9C71-4EDC-891D-67526F034111}"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3600">
          <a:solidFill>
            <a:srgbClr val="000066"/>
          </a:solidFill>
          <a:latin typeface="+mj-lt"/>
          <a:ea typeface="+mj-ea"/>
          <a:cs typeface="+mj-cs"/>
        </a:defRPr>
      </a:lvl1pPr>
      <a:lvl2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36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36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36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36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9.bin"/><Relationship Id="rId7"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oleObject" Target="../embeddings/oleObject54.bin"/><Relationship Id="rId3" Type="http://schemas.openxmlformats.org/officeDocument/2006/relationships/oleObject" Target="../embeddings/oleObject44.bin"/><Relationship Id="rId7" Type="http://schemas.openxmlformats.org/officeDocument/2006/relationships/oleObject" Target="../embeddings/oleObject48.bin"/><Relationship Id="rId12" Type="http://schemas.openxmlformats.org/officeDocument/2006/relationships/oleObject" Target="../embeddings/oleObject5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47.bin"/><Relationship Id="rId11" Type="http://schemas.openxmlformats.org/officeDocument/2006/relationships/oleObject" Target="../embeddings/oleObject52.bin"/><Relationship Id="rId5" Type="http://schemas.openxmlformats.org/officeDocument/2006/relationships/oleObject" Target="../embeddings/oleObject46.bin"/><Relationship Id="rId10" Type="http://schemas.openxmlformats.org/officeDocument/2006/relationships/oleObject" Target="../embeddings/oleObject51.bin"/><Relationship Id="rId4" Type="http://schemas.openxmlformats.org/officeDocument/2006/relationships/oleObject" Target="../embeddings/oleObject45.bin"/><Relationship Id="rId9" Type="http://schemas.openxmlformats.org/officeDocument/2006/relationships/oleObject" Target="../embeddings/oleObject50.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58.bin"/><Relationship Id="rId5" Type="http://schemas.openxmlformats.org/officeDocument/2006/relationships/oleObject" Target="../embeddings/oleObject57.bin"/><Relationship Id="rId4" Type="http://schemas.openxmlformats.org/officeDocument/2006/relationships/oleObject" Target="../embeddings/oleObject56.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6.xml"/><Relationship Id="rId1" Type="http://schemas.openxmlformats.org/officeDocument/2006/relationships/vmlDrawing" Target="../drawings/vmlDrawing9.v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6.xml"/><Relationship Id="rId1" Type="http://schemas.openxmlformats.org/officeDocument/2006/relationships/vmlDrawing" Target="../drawings/vmlDrawing10.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oleObject" Target="../embeddings/oleObject64.bin"/><Relationship Id="rId5" Type="http://schemas.openxmlformats.org/officeDocument/2006/relationships/oleObject" Target="../embeddings/oleObject63.bin"/><Relationship Id="rId4" Type="http://schemas.openxmlformats.org/officeDocument/2006/relationships/oleObject" Target="../embeddings/oleObject62.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6.xml"/><Relationship Id="rId1" Type="http://schemas.openxmlformats.org/officeDocument/2006/relationships/vmlDrawing" Target="../drawings/vmlDrawing12.vml"/><Relationship Id="rId5" Type="http://schemas.openxmlformats.org/officeDocument/2006/relationships/oleObject" Target="../embeddings/oleObject67.bin"/><Relationship Id="rId4" Type="http://schemas.openxmlformats.org/officeDocument/2006/relationships/oleObject" Target="../embeddings/oleObject66.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oleObject" Target="../embeddings/oleObject68.bin"/><Relationship Id="rId7" Type="http://schemas.openxmlformats.org/officeDocument/2006/relationships/oleObject" Target="../embeddings/oleObject72.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71.bin"/><Relationship Id="rId5" Type="http://schemas.openxmlformats.org/officeDocument/2006/relationships/oleObject" Target="../embeddings/oleObject70.bin"/><Relationship Id="rId4" Type="http://schemas.openxmlformats.org/officeDocument/2006/relationships/oleObject" Target="../embeddings/oleObject69.bin"/><Relationship Id="rId9" Type="http://schemas.openxmlformats.org/officeDocument/2006/relationships/oleObject" Target="../embeddings/oleObject74.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80.bin"/><Relationship Id="rId3" Type="http://schemas.openxmlformats.org/officeDocument/2006/relationships/oleObject" Target="../embeddings/oleObject75.bin"/><Relationship Id="rId7" Type="http://schemas.openxmlformats.org/officeDocument/2006/relationships/oleObject" Target="../embeddings/oleObject79.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78.bin"/><Relationship Id="rId5" Type="http://schemas.openxmlformats.org/officeDocument/2006/relationships/oleObject" Target="../embeddings/oleObject77.bin"/><Relationship Id="rId10" Type="http://schemas.openxmlformats.org/officeDocument/2006/relationships/oleObject" Target="../embeddings/oleObject82.bin"/><Relationship Id="rId4" Type="http://schemas.openxmlformats.org/officeDocument/2006/relationships/oleObject" Target="../embeddings/oleObject76.bin"/><Relationship Id="rId9" Type="http://schemas.openxmlformats.org/officeDocument/2006/relationships/oleObject" Target="../embeddings/oleObject81.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Layout" Target="../slideLayouts/slideLayout6.xml"/><Relationship Id="rId1" Type="http://schemas.openxmlformats.org/officeDocument/2006/relationships/vmlDrawing" Target="../drawings/vmlDrawing15.vml"/><Relationship Id="rId5" Type="http://schemas.openxmlformats.org/officeDocument/2006/relationships/oleObject" Target="../embeddings/oleObject85.bin"/><Relationship Id="rId4" Type="http://schemas.openxmlformats.org/officeDocument/2006/relationships/oleObject" Target="../embeddings/oleObject8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91.bin"/><Relationship Id="rId3" Type="http://schemas.openxmlformats.org/officeDocument/2006/relationships/oleObject" Target="../embeddings/oleObject86.bin"/><Relationship Id="rId7" Type="http://schemas.openxmlformats.org/officeDocument/2006/relationships/oleObject" Target="../embeddings/oleObject90.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89.bin"/><Relationship Id="rId5" Type="http://schemas.openxmlformats.org/officeDocument/2006/relationships/oleObject" Target="../embeddings/oleObject88.bin"/><Relationship Id="rId10" Type="http://schemas.openxmlformats.org/officeDocument/2006/relationships/oleObject" Target="../embeddings/oleObject93.bin"/><Relationship Id="rId4" Type="http://schemas.openxmlformats.org/officeDocument/2006/relationships/oleObject" Target="../embeddings/oleObject87.bin"/><Relationship Id="rId9" Type="http://schemas.openxmlformats.org/officeDocument/2006/relationships/oleObject" Target="../embeddings/oleObject92.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99.bin"/><Relationship Id="rId3" Type="http://schemas.openxmlformats.org/officeDocument/2006/relationships/oleObject" Target="../embeddings/oleObject94.bin"/><Relationship Id="rId7" Type="http://schemas.openxmlformats.org/officeDocument/2006/relationships/oleObject" Target="../embeddings/oleObject98.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97.bin"/><Relationship Id="rId5" Type="http://schemas.openxmlformats.org/officeDocument/2006/relationships/oleObject" Target="../embeddings/oleObject96.bin"/><Relationship Id="rId4" Type="http://schemas.openxmlformats.org/officeDocument/2006/relationships/oleObject" Target="../embeddings/oleObject95.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embeddings/oleObject103.bin"/><Relationship Id="rId5" Type="http://schemas.openxmlformats.org/officeDocument/2006/relationships/oleObject" Target="../embeddings/oleObject102.bin"/><Relationship Id="rId4" Type="http://schemas.openxmlformats.org/officeDocument/2006/relationships/oleObject" Target="../embeddings/oleObject101.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04.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107.bin"/><Relationship Id="rId5" Type="http://schemas.openxmlformats.org/officeDocument/2006/relationships/oleObject" Target="../embeddings/oleObject106.bin"/><Relationship Id="rId4" Type="http://schemas.openxmlformats.org/officeDocument/2006/relationships/oleObject" Target="../embeddings/oleObject105.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13.bin"/><Relationship Id="rId13" Type="http://schemas.openxmlformats.org/officeDocument/2006/relationships/oleObject" Target="../embeddings/oleObject118.bin"/><Relationship Id="rId3" Type="http://schemas.openxmlformats.org/officeDocument/2006/relationships/oleObject" Target="../embeddings/oleObject108.bin"/><Relationship Id="rId7" Type="http://schemas.openxmlformats.org/officeDocument/2006/relationships/oleObject" Target="../embeddings/oleObject112.bin"/><Relationship Id="rId12" Type="http://schemas.openxmlformats.org/officeDocument/2006/relationships/oleObject" Target="../embeddings/oleObject117.bin"/><Relationship Id="rId2" Type="http://schemas.openxmlformats.org/officeDocument/2006/relationships/slideLayout" Target="../slideLayouts/slideLayout6.xml"/><Relationship Id="rId1" Type="http://schemas.openxmlformats.org/officeDocument/2006/relationships/vmlDrawing" Target="../drawings/vmlDrawing20.vml"/><Relationship Id="rId6" Type="http://schemas.openxmlformats.org/officeDocument/2006/relationships/oleObject" Target="../embeddings/oleObject111.bin"/><Relationship Id="rId11" Type="http://schemas.openxmlformats.org/officeDocument/2006/relationships/oleObject" Target="../embeddings/oleObject116.bin"/><Relationship Id="rId5" Type="http://schemas.openxmlformats.org/officeDocument/2006/relationships/oleObject" Target="../embeddings/oleObject110.bin"/><Relationship Id="rId10" Type="http://schemas.openxmlformats.org/officeDocument/2006/relationships/oleObject" Target="../embeddings/oleObject115.bin"/><Relationship Id="rId4" Type="http://schemas.openxmlformats.org/officeDocument/2006/relationships/oleObject" Target="../embeddings/oleObject109.bin"/><Relationship Id="rId9" Type="http://schemas.openxmlformats.org/officeDocument/2006/relationships/oleObject" Target="../embeddings/oleObject114.bin"/><Relationship Id="rId14" Type="http://schemas.openxmlformats.org/officeDocument/2006/relationships/oleObject" Target="../embeddings/oleObject119.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25.bin"/><Relationship Id="rId3" Type="http://schemas.openxmlformats.org/officeDocument/2006/relationships/oleObject" Target="../embeddings/oleObject120.bin"/><Relationship Id="rId7" Type="http://schemas.openxmlformats.org/officeDocument/2006/relationships/oleObject" Target="../embeddings/oleObject124.bin"/><Relationship Id="rId12" Type="http://schemas.openxmlformats.org/officeDocument/2006/relationships/oleObject" Target="../embeddings/oleObject129.bin"/><Relationship Id="rId2" Type="http://schemas.openxmlformats.org/officeDocument/2006/relationships/slideLayout" Target="../slideLayouts/slideLayout6.xml"/><Relationship Id="rId1" Type="http://schemas.openxmlformats.org/officeDocument/2006/relationships/vmlDrawing" Target="../drawings/vmlDrawing21.vml"/><Relationship Id="rId6" Type="http://schemas.openxmlformats.org/officeDocument/2006/relationships/oleObject" Target="../embeddings/oleObject123.bin"/><Relationship Id="rId11" Type="http://schemas.openxmlformats.org/officeDocument/2006/relationships/oleObject" Target="../embeddings/oleObject128.bin"/><Relationship Id="rId5" Type="http://schemas.openxmlformats.org/officeDocument/2006/relationships/oleObject" Target="../embeddings/oleObject122.bin"/><Relationship Id="rId10" Type="http://schemas.openxmlformats.org/officeDocument/2006/relationships/oleObject" Target="../embeddings/oleObject127.bin"/><Relationship Id="rId4" Type="http://schemas.openxmlformats.org/officeDocument/2006/relationships/oleObject" Target="../embeddings/oleObject121.bin"/><Relationship Id="rId9" Type="http://schemas.openxmlformats.org/officeDocument/2006/relationships/oleObject" Target="../embeddings/oleObject126.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30.bin"/><Relationship Id="rId2" Type="http://schemas.openxmlformats.org/officeDocument/2006/relationships/slideLayout" Target="../slideLayouts/slideLayout6.xml"/><Relationship Id="rId1" Type="http://schemas.openxmlformats.org/officeDocument/2006/relationships/vmlDrawing" Target="../drawings/vmlDrawing22.vml"/><Relationship Id="rId5" Type="http://schemas.openxmlformats.org/officeDocument/2006/relationships/oleObject" Target="../embeddings/oleObject132.bin"/><Relationship Id="rId4" Type="http://schemas.openxmlformats.org/officeDocument/2006/relationships/oleObject" Target="../embeddings/oleObject131.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33.bin"/><Relationship Id="rId7" Type="http://schemas.openxmlformats.org/officeDocument/2006/relationships/oleObject" Target="../embeddings/oleObject137.bin"/><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136.bin"/><Relationship Id="rId5" Type="http://schemas.openxmlformats.org/officeDocument/2006/relationships/oleObject" Target="../embeddings/oleObject135.bin"/><Relationship Id="rId4" Type="http://schemas.openxmlformats.org/officeDocument/2006/relationships/oleObject" Target="../embeddings/oleObject134.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143.bin"/><Relationship Id="rId13" Type="http://schemas.openxmlformats.org/officeDocument/2006/relationships/oleObject" Target="../embeddings/oleObject148.bin"/><Relationship Id="rId18" Type="http://schemas.openxmlformats.org/officeDocument/2006/relationships/oleObject" Target="../embeddings/oleObject153.bin"/><Relationship Id="rId3" Type="http://schemas.openxmlformats.org/officeDocument/2006/relationships/oleObject" Target="../embeddings/oleObject138.bin"/><Relationship Id="rId7" Type="http://schemas.openxmlformats.org/officeDocument/2006/relationships/oleObject" Target="../embeddings/oleObject142.bin"/><Relationship Id="rId12" Type="http://schemas.openxmlformats.org/officeDocument/2006/relationships/oleObject" Target="../embeddings/oleObject147.bin"/><Relationship Id="rId17" Type="http://schemas.openxmlformats.org/officeDocument/2006/relationships/oleObject" Target="../embeddings/oleObject152.bin"/><Relationship Id="rId2" Type="http://schemas.openxmlformats.org/officeDocument/2006/relationships/slideLayout" Target="../slideLayouts/slideLayout7.xml"/><Relationship Id="rId16" Type="http://schemas.openxmlformats.org/officeDocument/2006/relationships/oleObject" Target="../embeddings/oleObject151.bin"/><Relationship Id="rId1" Type="http://schemas.openxmlformats.org/officeDocument/2006/relationships/vmlDrawing" Target="../drawings/vmlDrawing24.vml"/><Relationship Id="rId6" Type="http://schemas.openxmlformats.org/officeDocument/2006/relationships/oleObject" Target="../embeddings/oleObject141.bin"/><Relationship Id="rId11" Type="http://schemas.openxmlformats.org/officeDocument/2006/relationships/oleObject" Target="../embeddings/oleObject146.bin"/><Relationship Id="rId5" Type="http://schemas.openxmlformats.org/officeDocument/2006/relationships/oleObject" Target="../embeddings/oleObject140.bin"/><Relationship Id="rId15" Type="http://schemas.openxmlformats.org/officeDocument/2006/relationships/oleObject" Target="../embeddings/oleObject150.bin"/><Relationship Id="rId10" Type="http://schemas.openxmlformats.org/officeDocument/2006/relationships/oleObject" Target="../embeddings/oleObject145.bin"/><Relationship Id="rId4" Type="http://schemas.openxmlformats.org/officeDocument/2006/relationships/oleObject" Target="../embeddings/oleObject139.bin"/><Relationship Id="rId9" Type="http://schemas.openxmlformats.org/officeDocument/2006/relationships/oleObject" Target="../embeddings/oleObject144.bin"/><Relationship Id="rId14" Type="http://schemas.openxmlformats.org/officeDocument/2006/relationships/oleObject" Target="../embeddings/oleObject149.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159.bin"/><Relationship Id="rId13" Type="http://schemas.openxmlformats.org/officeDocument/2006/relationships/oleObject" Target="../embeddings/oleObject164.bin"/><Relationship Id="rId18" Type="http://schemas.openxmlformats.org/officeDocument/2006/relationships/oleObject" Target="../embeddings/oleObject169.bin"/><Relationship Id="rId3" Type="http://schemas.openxmlformats.org/officeDocument/2006/relationships/oleObject" Target="../embeddings/oleObject154.bin"/><Relationship Id="rId7" Type="http://schemas.openxmlformats.org/officeDocument/2006/relationships/oleObject" Target="../embeddings/oleObject158.bin"/><Relationship Id="rId12" Type="http://schemas.openxmlformats.org/officeDocument/2006/relationships/oleObject" Target="../embeddings/oleObject163.bin"/><Relationship Id="rId17" Type="http://schemas.openxmlformats.org/officeDocument/2006/relationships/oleObject" Target="../embeddings/oleObject168.bin"/><Relationship Id="rId2" Type="http://schemas.openxmlformats.org/officeDocument/2006/relationships/slideLayout" Target="../slideLayouts/slideLayout6.xml"/><Relationship Id="rId16" Type="http://schemas.openxmlformats.org/officeDocument/2006/relationships/oleObject" Target="../embeddings/oleObject167.bin"/><Relationship Id="rId1" Type="http://schemas.openxmlformats.org/officeDocument/2006/relationships/vmlDrawing" Target="../drawings/vmlDrawing25.vml"/><Relationship Id="rId6" Type="http://schemas.openxmlformats.org/officeDocument/2006/relationships/oleObject" Target="../embeddings/oleObject157.bin"/><Relationship Id="rId11" Type="http://schemas.openxmlformats.org/officeDocument/2006/relationships/oleObject" Target="../embeddings/oleObject162.bin"/><Relationship Id="rId5" Type="http://schemas.openxmlformats.org/officeDocument/2006/relationships/oleObject" Target="../embeddings/oleObject156.bin"/><Relationship Id="rId15" Type="http://schemas.openxmlformats.org/officeDocument/2006/relationships/oleObject" Target="../embeddings/oleObject166.bin"/><Relationship Id="rId10" Type="http://schemas.openxmlformats.org/officeDocument/2006/relationships/oleObject" Target="../embeddings/oleObject161.bin"/><Relationship Id="rId4" Type="http://schemas.openxmlformats.org/officeDocument/2006/relationships/oleObject" Target="../embeddings/oleObject155.bin"/><Relationship Id="rId9" Type="http://schemas.openxmlformats.org/officeDocument/2006/relationships/oleObject" Target="../embeddings/oleObject160.bin"/><Relationship Id="rId14" Type="http://schemas.openxmlformats.org/officeDocument/2006/relationships/oleObject" Target="../embeddings/oleObject165.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70.bin"/><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173.bin"/><Relationship Id="rId5" Type="http://schemas.openxmlformats.org/officeDocument/2006/relationships/oleObject" Target="../embeddings/oleObject172.bin"/><Relationship Id="rId4" Type="http://schemas.openxmlformats.org/officeDocument/2006/relationships/oleObject" Target="../embeddings/oleObject171.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74.bin"/><Relationship Id="rId7" Type="http://schemas.openxmlformats.org/officeDocument/2006/relationships/oleObject" Target="../embeddings/oleObject178.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177.bin"/><Relationship Id="rId5" Type="http://schemas.openxmlformats.org/officeDocument/2006/relationships/oleObject" Target="../embeddings/oleObject176.bin"/><Relationship Id="rId4" Type="http://schemas.openxmlformats.org/officeDocument/2006/relationships/oleObject" Target="../embeddings/oleObject175.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79.bin"/><Relationship Id="rId7" Type="http://schemas.openxmlformats.org/officeDocument/2006/relationships/oleObject" Target="../embeddings/oleObject183.bin"/><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oleObject" Target="../embeddings/oleObject182.bin"/><Relationship Id="rId5" Type="http://schemas.openxmlformats.org/officeDocument/2006/relationships/oleObject" Target="../embeddings/oleObject181.bin"/><Relationship Id="rId4" Type="http://schemas.openxmlformats.org/officeDocument/2006/relationships/oleObject" Target="../embeddings/oleObject180.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84.bin"/><Relationship Id="rId2" Type="http://schemas.openxmlformats.org/officeDocument/2006/relationships/slideLayout" Target="../slideLayouts/slideLayout6.xml"/><Relationship Id="rId1" Type="http://schemas.openxmlformats.org/officeDocument/2006/relationships/vmlDrawing" Target="../drawings/vmlDrawing29.v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85.bin"/><Relationship Id="rId7" Type="http://schemas.openxmlformats.org/officeDocument/2006/relationships/oleObject" Target="../embeddings/oleObject189.bin"/><Relationship Id="rId2" Type="http://schemas.openxmlformats.org/officeDocument/2006/relationships/slideLayout" Target="../slideLayouts/slideLayout6.xml"/><Relationship Id="rId1" Type="http://schemas.openxmlformats.org/officeDocument/2006/relationships/vmlDrawing" Target="../drawings/vmlDrawing30.vml"/><Relationship Id="rId6" Type="http://schemas.openxmlformats.org/officeDocument/2006/relationships/oleObject" Target="../embeddings/oleObject188.bin"/><Relationship Id="rId5" Type="http://schemas.openxmlformats.org/officeDocument/2006/relationships/oleObject" Target="../embeddings/oleObject187.bin"/><Relationship Id="rId4" Type="http://schemas.openxmlformats.org/officeDocument/2006/relationships/oleObject" Target="../embeddings/oleObject186.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90.bin"/><Relationship Id="rId2" Type="http://schemas.openxmlformats.org/officeDocument/2006/relationships/slideLayout" Target="../slideLayouts/slideLayout6.xml"/><Relationship Id="rId1" Type="http://schemas.openxmlformats.org/officeDocument/2006/relationships/vmlDrawing" Target="../drawings/vmlDrawing31.vml"/><Relationship Id="rId4" Type="http://schemas.openxmlformats.org/officeDocument/2006/relationships/oleObject" Target="../embeddings/oleObject191.bin"/></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197.bin"/><Relationship Id="rId3" Type="http://schemas.openxmlformats.org/officeDocument/2006/relationships/oleObject" Target="../embeddings/oleObject192.bin"/><Relationship Id="rId7" Type="http://schemas.openxmlformats.org/officeDocument/2006/relationships/oleObject" Target="../embeddings/oleObject196.bin"/><Relationship Id="rId2" Type="http://schemas.openxmlformats.org/officeDocument/2006/relationships/slideLayout" Target="../slideLayouts/slideLayout7.xml"/><Relationship Id="rId1" Type="http://schemas.openxmlformats.org/officeDocument/2006/relationships/vmlDrawing" Target="../drawings/vmlDrawing32.vml"/><Relationship Id="rId6" Type="http://schemas.openxmlformats.org/officeDocument/2006/relationships/oleObject" Target="../embeddings/oleObject195.bin"/><Relationship Id="rId5" Type="http://schemas.openxmlformats.org/officeDocument/2006/relationships/oleObject" Target="../embeddings/oleObject194.bin"/><Relationship Id="rId4" Type="http://schemas.openxmlformats.org/officeDocument/2006/relationships/oleObject" Target="../embeddings/oleObject193.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203.bin"/><Relationship Id="rId3" Type="http://schemas.openxmlformats.org/officeDocument/2006/relationships/oleObject" Target="../embeddings/oleObject198.bin"/><Relationship Id="rId7" Type="http://schemas.openxmlformats.org/officeDocument/2006/relationships/oleObject" Target="../embeddings/oleObject202.bin"/><Relationship Id="rId2" Type="http://schemas.openxmlformats.org/officeDocument/2006/relationships/slideLayout" Target="../slideLayouts/slideLayout6.xml"/><Relationship Id="rId1" Type="http://schemas.openxmlformats.org/officeDocument/2006/relationships/vmlDrawing" Target="../drawings/vmlDrawing33.vml"/><Relationship Id="rId6" Type="http://schemas.openxmlformats.org/officeDocument/2006/relationships/oleObject" Target="../embeddings/oleObject201.bin"/><Relationship Id="rId11" Type="http://schemas.openxmlformats.org/officeDocument/2006/relationships/oleObject" Target="../embeddings/oleObject206.bin"/><Relationship Id="rId5" Type="http://schemas.openxmlformats.org/officeDocument/2006/relationships/oleObject" Target="../embeddings/oleObject200.bin"/><Relationship Id="rId10" Type="http://schemas.openxmlformats.org/officeDocument/2006/relationships/oleObject" Target="../embeddings/oleObject205.bin"/><Relationship Id="rId4" Type="http://schemas.openxmlformats.org/officeDocument/2006/relationships/oleObject" Target="../embeddings/oleObject199.bin"/><Relationship Id="rId9" Type="http://schemas.openxmlformats.org/officeDocument/2006/relationships/oleObject" Target="../embeddings/oleObject204.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07.bin"/><Relationship Id="rId2" Type="http://schemas.openxmlformats.org/officeDocument/2006/relationships/slideLayout" Target="../slideLayouts/slideLayout6.xml"/><Relationship Id="rId1" Type="http://schemas.openxmlformats.org/officeDocument/2006/relationships/vmlDrawing" Target="../drawings/vmlDrawing34.vml"/><Relationship Id="rId6" Type="http://schemas.openxmlformats.org/officeDocument/2006/relationships/oleObject" Target="../embeddings/oleObject210.bin"/><Relationship Id="rId5" Type="http://schemas.openxmlformats.org/officeDocument/2006/relationships/oleObject" Target="../embeddings/oleObject209.bin"/><Relationship Id="rId4" Type="http://schemas.openxmlformats.org/officeDocument/2006/relationships/oleObject" Target="../embeddings/oleObject208.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11.bin"/><Relationship Id="rId2" Type="http://schemas.openxmlformats.org/officeDocument/2006/relationships/slideLayout" Target="../slideLayouts/slideLayout6.xml"/><Relationship Id="rId1" Type="http://schemas.openxmlformats.org/officeDocument/2006/relationships/vmlDrawing" Target="../drawings/vmlDrawing35.v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12.bin"/><Relationship Id="rId7" Type="http://schemas.openxmlformats.org/officeDocument/2006/relationships/oleObject" Target="../embeddings/oleObject216.bin"/><Relationship Id="rId2" Type="http://schemas.openxmlformats.org/officeDocument/2006/relationships/slideLayout" Target="../slideLayouts/slideLayout6.xml"/><Relationship Id="rId1" Type="http://schemas.openxmlformats.org/officeDocument/2006/relationships/vmlDrawing" Target="../drawings/vmlDrawing36.vml"/><Relationship Id="rId6" Type="http://schemas.openxmlformats.org/officeDocument/2006/relationships/oleObject" Target="../embeddings/oleObject215.bin"/><Relationship Id="rId5" Type="http://schemas.openxmlformats.org/officeDocument/2006/relationships/oleObject" Target="../embeddings/oleObject214.bin"/><Relationship Id="rId4" Type="http://schemas.openxmlformats.org/officeDocument/2006/relationships/oleObject" Target="../embeddings/oleObject213.bin"/></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222.bin"/><Relationship Id="rId3" Type="http://schemas.openxmlformats.org/officeDocument/2006/relationships/oleObject" Target="../embeddings/oleObject217.bin"/><Relationship Id="rId7" Type="http://schemas.openxmlformats.org/officeDocument/2006/relationships/oleObject" Target="../embeddings/oleObject221.bin"/><Relationship Id="rId2" Type="http://schemas.openxmlformats.org/officeDocument/2006/relationships/slideLayout" Target="../slideLayouts/slideLayout7.xml"/><Relationship Id="rId1" Type="http://schemas.openxmlformats.org/officeDocument/2006/relationships/vmlDrawing" Target="../drawings/vmlDrawing37.vml"/><Relationship Id="rId6" Type="http://schemas.openxmlformats.org/officeDocument/2006/relationships/oleObject" Target="../embeddings/oleObject220.bin"/><Relationship Id="rId5" Type="http://schemas.openxmlformats.org/officeDocument/2006/relationships/oleObject" Target="../embeddings/oleObject219.bin"/><Relationship Id="rId4" Type="http://schemas.openxmlformats.org/officeDocument/2006/relationships/oleObject" Target="../embeddings/oleObject218.bin"/><Relationship Id="rId9" Type="http://schemas.openxmlformats.org/officeDocument/2006/relationships/oleObject" Target="../embeddings/oleObject223.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24.bin"/><Relationship Id="rId2" Type="http://schemas.openxmlformats.org/officeDocument/2006/relationships/slideLayout" Target="../slideLayouts/slideLayout7.xml"/><Relationship Id="rId1" Type="http://schemas.openxmlformats.org/officeDocument/2006/relationships/vmlDrawing" Target="../drawings/vmlDrawing38.vml"/><Relationship Id="rId4" Type="http://schemas.openxmlformats.org/officeDocument/2006/relationships/oleObject" Target="../embeddings/oleObject225.bin"/></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231.bin"/><Relationship Id="rId13" Type="http://schemas.openxmlformats.org/officeDocument/2006/relationships/oleObject" Target="../embeddings/oleObject236.bin"/><Relationship Id="rId18" Type="http://schemas.openxmlformats.org/officeDocument/2006/relationships/oleObject" Target="../embeddings/oleObject241.bin"/><Relationship Id="rId3" Type="http://schemas.openxmlformats.org/officeDocument/2006/relationships/oleObject" Target="../embeddings/oleObject226.bin"/><Relationship Id="rId7" Type="http://schemas.openxmlformats.org/officeDocument/2006/relationships/oleObject" Target="../embeddings/oleObject230.bin"/><Relationship Id="rId12" Type="http://schemas.openxmlformats.org/officeDocument/2006/relationships/oleObject" Target="../embeddings/oleObject235.bin"/><Relationship Id="rId17" Type="http://schemas.openxmlformats.org/officeDocument/2006/relationships/oleObject" Target="../embeddings/oleObject240.bin"/><Relationship Id="rId2" Type="http://schemas.openxmlformats.org/officeDocument/2006/relationships/slideLayout" Target="../slideLayouts/slideLayout6.xml"/><Relationship Id="rId16" Type="http://schemas.openxmlformats.org/officeDocument/2006/relationships/oleObject" Target="../embeddings/oleObject239.bin"/><Relationship Id="rId1" Type="http://schemas.openxmlformats.org/officeDocument/2006/relationships/vmlDrawing" Target="../drawings/vmlDrawing39.vml"/><Relationship Id="rId6" Type="http://schemas.openxmlformats.org/officeDocument/2006/relationships/oleObject" Target="../embeddings/oleObject229.bin"/><Relationship Id="rId11" Type="http://schemas.openxmlformats.org/officeDocument/2006/relationships/oleObject" Target="../embeddings/oleObject234.bin"/><Relationship Id="rId5" Type="http://schemas.openxmlformats.org/officeDocument/2006/relationships/oleObject" Target="../embeddings/oleObject228.bin"/><Relationship Id="rId15" Type="http://schemas.openxmlformats.org/officeDocument/2006/relationships/oleObject" Target="../embeddings/oleObject238.bin"/><Relationship Id="rId10" Type="http://schemas.openxmlformats.org/officeDocument/2006/relationships/oleObject" Target="../embeddings/oleObject233.bin"/><Relationship Id="rId4" Type="http://schemas.openxmlformats.org/officeDocument/2006/relationships/oleObject" Target="../embeddings/oleObject227.bin"/><Relationship Id="rId9" Type="http://schemas.openxmlformats.org/officeDocument/2006/relationships/oleObject" Target="../embeddings/oleObject232.bin"/><Relationship Id="rId14" Type="http://schemas.openxmlformats.org/officeDocument/2006/relationships/oleObject" Target="../embeddings/oleObject237.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242.bin"/><Relationship Id="rId2" Type="http://schemas.openxmlformats.org/officeDocument/2006/relationships/slideLayout" Target="../slideLayouts/slideLayout6.xml"/><Relationship Id="rId1" Type="http://schemas.openxmlformats.org/officeDocument/2006/relationships/vmlDrawing" Target="../drawings/vmlDrawing40.vml"/><Relationship Id="rId5" Type="http://schemas.openxmlformats.org/officeDocument/2006/relationships/oleObject" Target="../embeddings/oleObject244.bin"/><Relationship Id="rId4" Type="http://schemas.openxmlformats.org/officeDocument/2006/relationships/oleObject" Target="../embeddings/oleObject243.bin"/></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45.bin"/><Relationship Id="rId2" Type="http://schemas.openxmlformats.org/officeDocument/2006/relationships/slideLayout" Target="../slideLayouts/slideLayout6.xml"/><Relationship Id="rId1" Type="http://schemas.openxmlformats.org/officeDocument/2006/relationships/vmlDrawing" Target="../drawings/vmlDrawing41.v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46.bin"/><Relationship Id="rId2" Type="http://schemas.openxmlformats.org/officeDocument/2006/relationships/slideLayout" Target="../slideLayouts/slideLayout6.xml"/><Relationship Id="rId1" Type="http://schemas.openxmlformats.org/officeDocument/2006/relationships/vmlDrawing" Target="../drawings/vmlDrawing42.v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8" Type="http://schemas.openxmlformats.org/officeDocument/2006/relationships/oleObject" Target="../embeddings/oleObject252.bin"/><Relationship Id="rId13" Type="http://schemas.openxmlformats.org/officeDocument/2006/relationships/oleObject" Target="../embeddings/oleObject257.bin"/><Relationship Id="rId3" Type="http://schemas.openxmlformats.org/officeDocument/2006/relationships/oleObject" Target="../embeddings/oleObject247.bin"/><Relationship Id="rId7" Type="http://schemas.openxmlformats.org/officeDocument/2006/relationships/oleObject" Target="../embeddings/oleObject251.bin"/><Relationship Id="rId12" Type="http://schemas.openxmlformats.org/officeDocument/2006/relationships/oleObject" Target="../embeddings/oleObject256.bin"/><Relationship Id="rId2" Type="http://schemas.openxmlformats.org/officeDocument/2006/relationships/slideLayout" Target="../slideLayouts/slideLayout6.xml"/><Relationship Id="rId1" Type="http://schemas.openxmlformats.org/officeDocument/2006/relationships/vmlDrawing" Target="../drawings/vmlDrawing43.vml"/><Relationship Id="rId6" Type="http://schemas.openxmlformats.org/officeDocument/2006/relationships/oleObject" Target="../embeddings/oleObject250.bin"/><Relationship Id="rId11" Type="http://schemas.openxmlformats.org/officeDocument/2006/relationships/oleObject" Target="../embeddings/oleObject255.bin"/><Relationship Id="rId5" Type="http://schemas.openxmlformats.org/officeDocument/2006/relationships/oleObject" Target="../embeddings/oleObject249.bin"/><Relationship Id="rId10" Type="http://schemas.openxmlformats.org/officeDocument/2006/relationships/oleObject" Target="../embeddings/oleObject254.bin"/><Relationship Id="rId4" Type="http://schemas.openxmlformats.org/officeDocument/2006/relationships/oleObject" Target="../embeddings/oleObject248.bin"/><Relationship Id="rId9" Type="http://schemas.openxmlformats.org/officeDocument/2006/relationships/oleObject" Target="../embeddings/oleObject253.bin"/><Relationship Id="rId14" Type="http://schemas.openxmlformats.org/officeDocument/2006/relationships/oleObject" Target="../embeddings/oleObject258.bin"/></Relationships>
</file>

<file path=ppt/slides/_rels/slide53.xml.rels><?xml version="1.0" encoding="UTF-8" standalone="yes"?>
<Relationships xmlns="http://schemas.openxmlformats.org/package/2006/relationships"><Relationship Id="rId8" Type="http://schemas.openxmlformats.org/officeDocument/2006/relationships/oleObject" Target="../embeddings/oleObject264.bin"/><Relationship Id="rId3" Type="http://schemas.openxmlformats.org/officeDocument/2006/relationships/oleObject" Target="../embeddings/oleObject259.bin"/><Relationship Id="rId7" Type="http://schemas.openxmlformats.org/officeDocument/2006/relationships/oleObject" Target="../embeddings/oleObject263.bin"/><Relationship Id="rId2" Type="http://schemas.openxmlformats.org/officeDocument/2006/relationships/slideLayout" Target="../slideLayouts/slideLayout6.xml"/><Relationship Id="rId1" Type="http://schemas.openxmlformats.org/officeDocument/2006/relationships/vmlDrawing" Target="../drawings/vmlDrawing44.vml"/><Relationship Id="rId6" Type="http://schemas.openxmlformats.org/officeDocument/2006/relationships/oleObject" Target="../embeddings/oleObject262.bin"/><Relationship Id="rId5" Type="http://schemas.openxmlformats.org/officeDocument/2006/relationships/oleObject" Target="../embeddings/oleObject261.bin"/><Relationship Id="rId4" Type="http://schemas.openxmlformats.org/officeDocument/2006/relationships/oleObject" Target="../embeddings/oleObject260.bin"/><Relationship Id="rId9" Type="http://schemas.openxmlformats.org/officeDocument/2006/relationships/oleObject" Target="../embeddings/oleObject265.bin"/></Relationships>
</file>

<file path=ppt/slides/_rels/slide54.xml.rels><?xml version="1.0" encoding="UTF-8" standalone="yes"?>
<Relationships xmlns="http://schemas.openxmlformats.org/package/2006/relationships"><Relationship Id="rId8" Type="http://schemas.openxmlformats.org/officeDocument/2006/relationships/oleObject" Target="../embeddings/oleObject271.bin"/><Relationship Id="rId3" Type="http://schemas.openxmlformats.org/officeDocument/2006/relationships/oleObject" Target="../embeddings/oleObject266.bin"/><Relationship Id="rId7" Type="http://schemas.openxmlformats.org/officeDocument/2006/relationships/oleObject" Target="../embeddings/oleObject270.bin"/><Relationship Id="rId12" Type="http://schemas.openxmlformats.org/officeDocument/2006/relationships/oleObject" Target="../embeddings/oleObject275.bin"/><Relationship Id="rId2" Type="http://schemas.openxmlformats.org/officeDocument/2006/relationships/slideLayout" Target="../slideLayouts/slideLayout7.xml"/><Relationship Id="rId1" Type="http://schemas.openxmlformats.org/officeDocument/2006/relationships/vmlDrawing" Target="../drawings/vmlDrawing45.vml"/><Relationship Id="rId6" Type="http://schemas.openxmlformats.org/officeDocument/2006/relationships/oleObject" Target="../embeddings/oleObject269.bin"/><Relationship Id="rId11" Type="http://schemas.openxmlformats.org/officeDocument/2006/relationships/oleObject" Target="../embeddings/oleObject274.bin"/><Relationship Id="rId5" Type="http://schemas.openxmlformats.org/officeDocument/2006/relationships/oleObject" Target="../embeddings/oleObject268.bin"/><Relationship Id="rId10" Type="http://schemas.openxmlformats.org/officeDocument/2006/relationships/oleObject" Target="../embeddings/oleObject273.bin"/><Relationship Id="rId4" Type="http://schemas.openxmlformats.org/officeDocument/2006/relationships/oleObject" Target="../embeddings/oleObject267.bin"/><Relationship Id="rId9" Type="http://schemas.openxmlformats.org/officeDocument/2006/relationships/oleObject" Target="../embeddings/oleObject272.bin"/></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276.bin"/><Relationship Id="rId2" Type="http://schemas.openxmlformats.org/officeDocument/2006/relationships/slideLayout" Target="../slideLayouts/slideLayout7.xml"/><Relationship Id="rId1" Type="http://schemas.openxmlformats.org/officeDocument/2006/relationships/vmlDrawing" Target="../drawings/vmlDrawing46.vml"/><Relationship Id="rId5" Type="http://schemas.openxmlformats.org/officeDocument/2006/relationships/oleObject" Target="../embeddings/oleObject278.bin"/><Relationship Id="rId4" Type="http://schemas.openxmlformats.org/officeDocument/2006/relationships/oleObject" Target="../embeddings/oleObject277.bin"/></Relationships>
</file>

<file path=ppt/slides/_rels/slide56.xml.rels><?xml version="1.0" encoding="UTF-8" standalone="yes"?>
<Relationships xmlns="http://schemas.openxmlformats.org/package/2006/relationships"><Relationship Id="rId8" Type="http://schemas.openxmlformats.org/officeDocument/2006/relationships/oleObject" Target="../embeddings/oleObject284.bin"/><Relationship Id="rId3" Type="http://schemas.openxmlformats.org/officeDocument/2006/relationships/oleObject" Target="../embeddings/oleObject279.bin"/><Relationship Id="rId7" Type="http://schemas.openxmlformats.org/officeDocument/2006/relationships/oleObject" Target="../embeddings/oleObject283.bin"/><Relationship Id="rId12" Type="http://schemas.openxmlformats.org/officeDocument/2006/relationships/oleObject" Target="../embeddings/oleObject288.bin"/><Relationship Id="rId2" Type="http://schemas.openxmlformats.org/officeDocument/2006/relationships/slideLayout" Target="../slideLayouts/slideLayout6.xml"/><Relationship Id="rId1" Type="http://schemas.openxmlformats.org/officeDocument/2006/relationships/vmlDrawing" Target="../drawings/vmlDrawing47.vml"/><Relationship Id="rId6" Type="http://schemas.openxmlformats.org/officeDocument/2006/relationships/oleObject" Target="../embeddings/oleObject282.bin"/><Relationship Id="rId11" Type="http://schemas.openxmlformats.org/officeDocument/2006/relationships/oleObject" Target="../embeddings/oleObject287.bin"/><Relationship Id="rId5" Type="http://schemas.openxmlformats.org/officeDocument/2006/relationships/oleObject" Target="../embeddings/oleObject281.bin"/><Relationship Id="rId10" Type="http://schemas.openxmlformats.org/officeDocument/2006/relationships/oleObject" Target="../embeddings/oleObject286.bin"/><Relationship Id="rId4" Type="http://schemas.openxmlformats.org/officeDocument/2006/relationships/oleObject" Target="../embeddings/oleObject280.bin"/><Relationship Id="rId9" Type="http://schemas.openxmlformats.org/officeDocument/2006/relationships/oleObject" Target="../embeddings/oleObject285.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oleObject" Target="../embeddings/oleObject19.bin"/><Relationship Id="rId3" Type="http://schemas.openxmlformats.org/officeDocument/2006/relationships/oleObject" Target="../embeddings/oleObject9.bin"/><Relationship Id="rId7" Type="http://schemas.openxmlformats.org/officeDocument/2006/relationships/oleObject" Target="../embeddings/oleObject13.bin"/><Relationship Id="rId12" Type="http://schemas.openxmlformats.org/officeDocument/2006/relationships/oleObject" Target="../embeddings/oleObject18.bin"/><Relationship Id="rId17" Type="http://schemas.openxmlformats.org/officeDocument/2006/relationships/oleObject" Target="../embeddings/oleObject23.bin"/><Relationship Id="rId2" Type="http://schemas.openxmlformats.org/officeDocument/2006/relationships/slideLayout" Target="../slideLayouts/slideLayout6.xml"/><Relationship Id="rId16" Type="http://schemas.openxmlformats.org/officeDocument/2006/relationships/oleObject" Target="../embeddings/oleObject22.bin"/><Relationship Id="rId1" Type="http://schemas.openxmlformats.org/officeDocument/2006/relationships/vmlDrawing" Target="../drawings/vmlDrawing2.vml"/><Relationship Id="rId6" Type="http://schemas.openxmlformats.org/officeDocument/2006/relationships/oleObject" Target="../embeddings/oleObject12.bin"/><Relationship Id="rId11" Type="http://schemas.openxmlformats.org/officeDocument/2006/relationships/oleObject" Target="../embeddings/oleObject17.bin"/><Relationship Id="rId5" Type="http://schemas.openxmlformats.org/officeDocument/2006/relationships/oleObject" Target="../embeddings/oleObject11.bin"/><Relationship Id="rId15" Type="http://schemas.openxmlformats.org/officeDocument/2006/relationships/oleObject" Target="../embeddings/oleObject21.bin"/><Relationship Id="rId10" Type="http://schemas.openxmlformats.org/officeDocument/2006/relationships/oleObject" Target="../embeddings/oleObject16.bin"/><Relationship Id="rId4" Type="http://schemas.openxmlformats.org/officeDocument/2006/relationships/oleObject" Target="../embeddings/oleObject10.bin"/><Relationship Id="rId9" Type="http://schemas.openxmlformats.org/officeDocument/2006/relationships/oleObject" Target="../embeddings/oleObject15.bin"/><Relationship Id="rId14" Type="http://schemas.openxmlformats.org/officeDocument/2006/relationships/oleObject" Target="../embeddings/oleObject20.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25.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oleObject" Target="../embeddings/oleObject30.bin"/><Relationship Id="rId7" Type="http://schemas.openxmlformats.org/officeDocument/2006/relationships/oleObject" Target="../embeddings/oleObject34.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33.bin"/><Relationship Id="rId11" Type="http://schemas.openxmlformats.org/officeDocument/2006/relationships/oleObject" Target="../embeddings/oleObject38.bin"/><Relationship Id="rId5" Type="http://schemas.openxmlformats.org/officeDocument/2006/relationships/oleObject" Target="../embeddings/oleObject32.bin"/><Relationship Id="rId10" Type="http://schemas.openxmlformats.org/officeDocument/2006/relationships/oleObject" Target="../embeddings/oleObject37.bin"/><Relationship Id="rId4" Type="http://schemas.openxmlformats.org/officeDocument/2006/relationships/oleObject" Target="../embeddings/oleObject31.bin"/><Relationship Id="rId9" Type="http://schemas.openxmlformats.org/officeDocument/2006/relationships/oleObject" Target="../embeddings/oleObject3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 5"/>
          <p:cNvSpPr>
            <a:spLocks noGrp="1"/>
          </p:cNvSpPr>
          <p:nvPr>
            <p:ph type="sldNum" sz="quarter" idx="12"/>
          </p:nvPr>
        </p:nvSpPr>
        <p:spPr>
          <a:noFill/>
        </p:spPr>
        <p:txBody>
          <a:bodyPr/>
          <a:lstStyle/>
          <a:p>
            <a:fld id="{33D25374-6DD4-466F-A2F8-5E524A48DDAA}" type="slidenum">
              <a:rPr lang="en-US" altLang="ja-JP" smtClean="0"/>
              <a:pPr/>
              <a:t>1</a:t>
            </a:fld>
            <a:endParaRPr lang="en-US" altLang="ja-JP" smtClean="0"/>
          </a:p>
        </p:txBody>
      </p:sp>
      <p:sp>
        <p:nvSpPr>
          <p:cNvPr id="50179" name="Rectangle 2"/>
          <p:cNvSpPr>
            <a:spLocks noGrp="1" noChangeArrowheads="1"/>
          </p:cNvSpPr>
          <p:nvPr>
            <p:ph type="ctrTitle"/>
          </p:nvPr>
        </p:nvSpPr>
        <p:spPr>
          <a:xfrm>
            <a:off x="685800" y="2286000"/>
            <a:ext cx="7772400" cy="1143000"/>
          </a:xfrm>
        </p:spPr>
        <p:txBody>
          <a:bodyPr/>
          <a:lstStyle/>
          <a:p>
            <a:pPr eaLnBrk="1" hangingPunct="1"/>
            <a:r>
              <a:rPr lang="en-US" altLang="ja-JP" smtClean="0"/>
              <a:t>6.</a:t>
            </a:r>
            <a:r>
              <a:rPr lang="ja-JP" altLang="en-US" smtClean="0"/>
              <a:t>符号化法（６章）</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スライド番号プレースホルダ 3"/>
          <p:cNvSpPr>
            <a:spLocks noGrp="1"/>
          </p:cNvSpPr>
          <p:nvPr>
            <p:ph type="sldNum" sz="quarter" idx="12"/>
          </p:nvPr>
        </p:nvSpPr>
        <p:spPr>
          <a:noFill/>
        </p:spPr>
        <p:txBody>
          <a:bodyPr/>
          <a:lstStyle/>
          <a:p>
            <a:fld id="{0F4168D0-2315-4415-8954-3C0AB2E61D2F}" type="slidenum">
              <a:rPr lang="en-US" altLang="ja-JP" smtClean="0"/>
              <a:pPr/>
              <a:t>10</a:t>
            </a:fld>
            <a:endParaRPr lang="en-US" altLang="ja-JP" smtClean="0"/>
          </a:p>
        </p:txBody>
      </p:sp>
      <p:sp>
        <p:nvSpPr>
          <p:cNvPr id="6152" name="Line 7"/>
          <p:cNvSpPr>
            <a:spLocks noChangeShapeType="1"/>
          </p:cNvSpPr>
          <p:nvPr/>
        </p:nvSpPr>
        <p:spPr bwMode="auto">
          <a:xfrm>
            <a:off x="2362200" y="762000"/>
            <a:ext cx="0" cy="1828800"/>
          </a:xfrm>
          <a:prstGeom prst="line">
            <a:avLst/>
          </a:prstGeom>
          <a:noFill/>
          <a:ln w="9525">
            <a:solidFill>
              <a:schemeClr val="tx1"/>
            </a:solidFill>
            <a:round/>
            <a:headEnd/>
            <a:tailEnd type="triangle" w="med" len="med"/>
          </a:ln>
        </p:spPr>
        <p:txBody>
          <a:bodyPr/>
          <a:lstStyle/>
          <a:p>
            <a:endParaRPr lang="ja-JP" altLang="en-US"/>
          </a:p>
        </p:txBody>
      </p:sp>
      <p:sp>
        <p:nvSpPr>
          <p:cNvPr id="6153" name="AutoShape 3"/>
          <p:cNvSpPr>
            <a:spLocks noChangeArrowheads="1"/>
          </p:cNvSpPr>
          <p:nvPr/>
        </p:nvSpPr>
        <p:spPr bwMode="auto">
          <a:xfrm>
            <a:off x="1219200" y="228600"/>
            <a:ext cx="2362200" cy="533400"/>
          </a:xfrm>
          <a:prstGeom prst="flowChartTerminator">
            <a:avLst/>
          </a:prstGeom>
          <a:solidFill>
            <a:schemeClr val="hlink"/>
          </a:solidFill>
          <a:ln w="9525">
            <a:solidFill>
              <a:schemeClr val="tx1"/>
            </a:solidFill>
            <a:miter lim="800000"/>
            <a:headEnd/>
            <a:tailEnd/>
          </a:ln>
        </p:spPr>
        <p:txBody>
          <a:bodyPr wrap="none" anchor="ctr"/>
          <a:lstStyle/>
          <a:p>
            <a:pPr algn="ctr"/>
            <a:r>
              <a:rPr lang="ja-JP" altLang="en-US" b="1"/>
              <a:t>開始</a:t>
            </a:r>
          </a:p>
        </p:txBody>
      </p:sp>
      <p:sp>
        <p:nvSpPr>
          <p:cNvPr id="6154" name="AutoShape 5"/>
          <p:cNvSpPr>
            <a:spLocks noChangeArrowheads="1"/>
          </p:cNvSpPr>
          <p:nvPr/>
        </p:nvSpPr>
        <p:spPr bwMode="auto">
          <a:xfrm>
            <a:off x="1371600" y="2590800"/>
            <a:ext cx="2057400" cy="762000"/>
          </a:xfrm>
          <a:prstGeom prst="flowChartDecision">
            <a:avLst/>
          </a:prstGeom>
          <a:solidFill>
            <a:schemeClr val="hlink"/>
          </a:solidFill>
          <a:ln w="9525">
            <a:solidFill>
              <a:schemeClr val="tx1"/>
            </a:solidFill>
            <a:miter lim="800000"/>
            <a:headEnd/>
            <a:tailEnd/>
          </a:ln>
        </p:spPr>
        <p:txBody>
          <a:bodyPr wrap="none" anchor="ctr"/>
          <a:lstStyle/>
          <a:p>
            <a:endParaRPr lang="ja-JP" altLang="en-US"/>
          </a:p>
        </p:txBody>
      </p:sp>
      <p:sp>
        <p:nvSpPr>
          <p:cNvPr id="6155" name="AutoShape 6"/>
          <p:cNvSpPr>
            <a:spLocks noChangeArrowheads="1"/>
          </p:cNvSpPr>
          <p:nvPr/>
        </p:nvSpPr>
        <p:spPr bwMode="auto">
          <a:xfrm>
            <a:off x="642938" y="990600"/>
            <a:ext cx="6072187" cy="1066800"/>
          </a:xfrm>
          <a:prstGeom prst="flowChartProcess">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6146" name="Object 8"/>
          <p:cNvGraphicFramePr>
            <a:graphicFrameLocks noChangeAspect="1"/>
          </p:cNvGraphicFramePr>
          <p:nvPr/>
        </p:nvGraphicFramePr>
        <p:xfrm>
          <a:off x="1285875" y="1071563"/>
          <a:ext cx="3654425" cy="887412"/>
        </p:xfrm>
        <a:graphic>
          <a:graphicData uri="http://schemas.openxmlformats.org/presentationml/2006/ole">
            <p:oleObj spid="_x0000_s6146" name="Equation" r:id="rId3" imgW="1777680" imgH="431640" progId="Equation.DSMT4">
              <p:embed/>
            </p:oleObj>
          </a:graphicData>
        </a:graphic>
      </p:graphicFrame>
      <p:graphicFrame>
        <p:nvGraphicFramePr>
          <p:cNvPr id="6147" name="Object 9"/>
          <p:cNvGraphicFramePr>
            <a:graphicFrameLocks noChangeAspect="1"/>
          </p:cNvGraphicFramePr>
          <p:nvPr/>
        </p:nvGraphicFramePr>
        <p:xfrm>
          <a:off x="1844675" y="2716213"/>
          <a:ext cx="1036638" cy="420687"/>
        </p:xfrm>
        <a:graphic>
          <a:graphicData uri="http://schemas.openxmlformats.org/presentationml/2006/ole">
            <p:oleObj spid="_x0000_s6147" name="Equation" r:id="rId4" imgW="533160" imgH="215640" progId="Equation.DSMT4">
              <p:embed/>
            </p:oleObj>
          </a:graphicData>
        </a:graphic>
      </p:graphicFrame>
      <p:sp>
        <p:nvSpPr>
          <p:cNvPr id="6156" name="Line 10"/>
          <p:cNvSpPr>
            <a:spLocks noChangeShapeType="1"/>
          </p:cNvSpPr>
          <p:nvPr/>
        </p:nvSpPr>
        <p:spPr bwMode="auto">
          <a:xfrm>
            <a:off x="2438400" y="3352800"/>
            <a:ext cx="0" cy="2895600"/>
          </a:xfrm>
          <a:prstGeom prst="line">
            <a:avLst/>
          </a:prstGeom>
          <a:noFill/>
          <a:ln w="9525">
            <a:solidFill>
              <a:schemeClr val="tx1"/>
            </a:solidFill>
            <a:round/>
            <a:headEnd/>
            <a:tailEnd/>
          </a:ln>
        </p:spPr>
        <p:txBody>
          <a:bodyPr/>
          <a:lstStyle/>
          <a:p>
            <a:endParaRPr lang="ja-JP" altLang="en-US"/>
          </a:p>
        </p:txBody>
      </p:sp>
      <p:sp>
        <p:nvSpPr>
          <p:cNvPr id="6157" name="AutoShape 11"/>
          <p:cNvSpPr>
            <a:spLocks noChangeArrowheads="1"/>
          </p:cNvSpPr>
          <p:nvPr/>
        </p:nvSpPr>
        <p:spPr bwMode="auto">
          <a:xfrm>
            <a:off x="1295400" y="4114800"/>
            <a:ext cx="2971800" cy="1752600"/>
          </a:xfrm>
          <a:prstGeom prst="flowChartProcess">
            <a:avLst/>
          </a:prstGeom>
          <a:solidFill>
            <a:schemeClr val="hlink"/>
          </a:solidFill>
          <a:ln w="9525">
            <a:solidFill>
              <a:schemeClr val="tx1"/>
            </a:solidFill>
            <a:miter lim="800000"/>
            <a:headEnd/>
            <a:tailEnd/>
          </a:ln>
        </p:spPr>
        <p:txBody>
          <a:bodyPr wrap="none" anchor="ctr"/>
          <a:lstStyle/>
          <a:p>
            <a:endParaRPr lang="ja-JP" altLang="en-US"/>
          </a:p>
        </p:txBody>
      </p:sp>
      <p:sp>
        <p:nvSpPr>
          <p:cNvPr id="6158" name="AutoShape 12"/>
          <p:cNvSpPr>
            <a:spLocks noChangeArrowheads="1"/>
          </p:cNvSpPr>
          <p:nvPr/>
        </p:nvSpPr>
        <p:spPr bwMode="auto">
          <a:xfrm>
            <a:off x="5638800" y="5791200"/>
            <a:ext cx="2362200" cy="533400"/>
          </a:xfrm>
          <a:prstGeom prst="flowChartTerminator">
            <a:avLst/>
          </a:prstGeom>
          <a:solidFill>
            <a:schemeClr val="hlink"/>
          </a:solidFill>
          <a:ln w="9525">
            <a:solidFill>
              <a:schemeClr val="tx1"/>
            </a:solidFill>
            <a:miter lim="800000"/>
            <a:headEnd/>
            <a:tailEnd/>
          </a:ln>
        </p:spPr>
        <p:txBody>
          <a:bodyPr wrap="none" anchor="ctr"/>
          <a:lstStyle/>
          <a:p>
            <a:pPr algn="ctr"/>
            <a:r>
              <a:rPr lang="ja-JP" altLang="en-US" b="1"/>
              <a:t>終了</a:t>
            </a:r>
          </a:p>
        </p:txBody>
      </p:sp>
      <p:sp>
        <p:nvSpPr>
          <p:cNvPr id="6159" name="Line 13"/>
          <p:cNvSpPr>
            <a:spLocks noChangeShapeType="1"/>
          </p:cNvSpPr>
          <p:nvPr/>
        </p:nvSpPr>
        <p:spPr bwMode="auto">
          <a:xfrm>
            <a:off x="3429000" y="2971800"/>
            <a:ext cx="3276600" cy="0"/>
          </a:xfrm>
          <a:prstGeom prst="line">
            <a:avLst/>
          </a:prstGeom>
          <a:noFill/>
          <a:ln w="9525">
            <a:solidFill>
              <a:schemeClr val="tx1"/>
            </a:solidFill>
            <a:round/>
            <a:headEnd/>
            <a:tailEnd/>
          </a:ln>
        </p:spPr>
        <p:txBody>
          <a:bodyPr/>
          <a:lstStyle/>
          <a:p>
            <a:endParaRPr lang="ja-JP" altLang="en-US"/>
          </a:p>
        </p:txBody>
      </p:sp>
      <p:sp>
        <p:nvSpPr>
          <p:cNvPr id="6160" name="Line 14"/>
          <p:cNvSpPr>
            <a:spLocks noChangeShapeType="1"/>
          </p:cNvSpPr>
          <p:nvPr/>
        </p:nvSpPr>
        <p:spPr bwMode="auto">
          <a:xfrm>
            <a:off x="6705600" y="2971800"/>
            <a:ext cx="0" cy="2819400"/>
          </a:xfrm>
          <a:prstGeom prst="line">
            <a:avLst/>
          </a:prstGeom>
          <a:noFill/>
          <a:ln w="9525">
            <a:solidFill>
              <a:schemeClr val="tx1"/>
            </a:solidFill>
            <a:round/>
            <a:headEnd/>
            <a:tailEnd type="triangle" w="med" len="med"/>
          </a:ln>
        </p:spPr>
        <p:txBody>
          <a:bodyPr/>
          <a:lstStyle/>
          <a:p>
            <a:endParaRPr lang="ja-JP" altLang="en-US"/>
          </a:p>
        </p:txBody>
      </p:sp>
      <p:sp>
        <p:nvSpPr>
          <p:cNvPr id="6161" name="AutoShape 15"/>
          <p:cNvSpPr>
            <a:spLocks noChangeArrowheads="1"/>
          </p:cNvSpPr>
          <p:nvPr/>
        </p:nvSpPr>
        <p:spPr bwMode="auto">
          <a:xfrm>
            <a:off x="4724400" y="4114800"/>
            <a:ext cx="3886200" cy="1371600"/>
          </a:xfrm>
          <a:prstGeom prst="flowChartProcess">
            <a:avLst/>
          </a:prstGeom>
          <a:solidFill>
            <a:schemeClr val="hlink"/>
          </a:solidFill>
          <a:ln w="9525">
            <a:solidFill>
              <a:schemeClr val="tx1"/>
            </a:solidFill>
            <a:miter lim="800000"/>
            <a:headEnd/>
            <a:tailEnd/>
          </a:ln>
        </p:spPr>
        <p:txBody>
          <a:bodyPr wrap="none" anchor="ctr"/>
          <a:lstStyle/>
          <a:p>
            <a:pPr algn="ctr"/>
            <a:endParaRPr lang="ja-JP" altLang="ja-JP"/>
          </a:p>
        </p:txBody>
      </p:sp>
      <p:sp>
        <p:nvSpPr>
          <p:cNvPr id="6162" name="Line 16"/>
          <p:cNvSpPr>
            <a:spLocks noChangeShapeType="1"/>
          </p:cNvSpPr>
          <p:nvPr/>
        </p:nvSpPr>
        <p:spPr bwMode="auto">
          <a:xfrm flipH="1">
            <a:off x="685800" y="6248400"/>
            <a:ext cx="1752600" cy="0"/>
          </a:xfrm>
          <a:prstGeom prst="line">
            <a:avLst/>
          </a:prstGeom>
          <a:noFill/>
          <a:ln w="9525">
            <a:solidFill>
              <a:schemeClr val="tx1"/>
            </a:solidFill>
            <a:round/>
            <a:headEnd/>
            <a:tailEnd/>
          </a:ln>
        </p:spPr>
        <p:txBody>
          <a:bodyPr/>
          <a:lstStyle/>
          <a:p>
            <a:endParaRPr lang="ja-JP" altLang="en-US"/>
          </a:p>
        </p:txBody>
      </p:sp>
      <p:sp>
        <p:nvSpPr>
          <p:cNvPr id="6163" name="Line 17"/>
          <p:cNvSpPr>
            <a:spLocks noChangeShapeType="1"/>
          </p:cNvSpPr>
          <p:nvPr/>
        </p:nvSpPr>
        <p:spPr bwMode="auto">
          <a:xfrm flipV="1">
            <a:off x="685800" y="2362200"/>
            <a:ext cx="0" cy="3886200"/>
          </a:xfrm>
          <a:prstGeom prst="line">
            <a:avLst/>
          </a:prstGeom>
          <a:noFill/>
          <a:ln w="9525">
            <a:solidFill>
              <a:schemeClr val="tx1"/>
            </a:solidFill>
            <a:round/>
            <a:headEnd/>
            <a:tailEnd/>
          </a:ln>
        </p:spPr>
        <p:txBody>
          <a:bodyPr/>
          <a:lstStyle/>
          <a:p>
            <a:endParaRPr lang="ja-JP" altLang="en-US"/>
          </a:p>
        </p:txBody>
      </p:sp>
      <p:sp>
        <p:nvSpPr>
          <p:cNvPr id="6164" name="Line 18"/>
          <p:cNvSpPr>
            <a:spLocks noChangeShapeType="1"/>
          </p:cNvSpPr>
          <p:nvPr/>
        </p:nvSpPr>
        <p:spPr bwMode="auto">
          <a:xfrm>
            <a:off x="685800" y="2362200"/>
            <a:ext cx="1676400" cy="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6148" name="Object 20"/>
          <p:cNvGraphicFramePr>
            <a:graphicFrameLocks noChangeAspect="1"/>
          </p:cNvGraphicFramePr>
          <p:nvPr/>
        </p:nvGraphicFramePr>
        <p:xfrm>
          <a:off x="1395413" y="4165600"/>
          <a:ext cx="2543175" cy="1111250"/>
        </p:xfrm>
        <a:graphic>
          <a:graphicData uri="http://schemas.openxmlformats.org/presentationml/2006/ole">
            <p:oleObj spid="_x0000_s6148" name="Equation" r:id="rId5" imgW="1218960" imgH="533160" progId="Equation.DSMT4">
              <p:embed/>
            </p:oleObj>
          </a:graphicData>
        </a:graphic>
      </p:graphicFrame>
      <p:graphicFrame>
        <p:nvGraphicFramePr>
          <p:cNvPr id="6149" name="Object 21"/>
          <p:cNvGraphicFramePr>
            <a:graphicFrameLocks noChangeAspect="1"/>
          </p:cNvGraphicFramePr>
          <p:nvPr/>
        </p:nvGraphicFramePr>
        <p:xfrm>
          <a:off x="1600200" y="5334000"/>
          <a:ext cx="1227138" cy="365125"/>
        </p:xfrm>
        <a:graphic>
          <a:graphicData uri="http://schemas.openxmlformats.org/presentationml/2006/ole">
            <p:oleObj spid="_x0000_s6149" name="Equation" r:id="rId6" imgW="596880" imgH="177480" progId="Equation.DSMT4">
              <p:embed/>
            </p:oleObj>
          </a:graphicData>
        </a:graphic>
      </p:graphicFrame>
      <p:sp>
        <p:nvSpPr>
          <p:cNvPr id="6165" name="Text Box 22"/>
          <p:cNvSpPr txBox="1">
            <a:spLocks noChangeArrowheads="1"/>
          </p:cNvSpPr>
          <p:nvPr/>
        </p:nvSpPr>
        <p:spPr bwMode="auto">
          <a:xfrm>
            <a:off x="1828800" y="3429000"/>
            <a:ext cx="488950" cy="457200"/>
          </a:xfrm>
          <a:prstGeom prst="rect">
            <a:avLst/>
          </a:prstGeom>
          <a:noFill/>
          <a:ln w="9525">
            <a:noFill/>
            <a:miter lim="800000"/>
            <a:headEnd/>
            <a:tailEnd/>
          </a:ln>
        </p:spPr>
        <p:txBody>
          <a:bodyPr wrap="none">
            <a:spAutoFit/>
          </a:bodyPr>
          <a:lstStyle/>
          <a:p>
            <a:r>
              <a:rPr lang="ja-JP" altLang="en-US"/>
              <a:t>真</a:t>
            </a:r>
          </a:p>
        </p:txBody>
      </p:sp>
      <p:sp>
        <p:nvSpPr>
          <p:cNvPr id="6166" name="Text Box 23"/>
          <p:cNvSpPr txBox="1">
            <a:spLocks noChangeArrowheads="1"/>
          </p:cNvSpPr>
          <p:nvPr/>
        </p:nvSpPr>
        <p:spPr bwMode="auto">
          <a:xfrm>
            <a:off x="3581400" y="2514600"/>
            <a:ext cx="488950" cy="457200"/>
          </a:xfrm>
          <a:prstGeom prst="rect">
            <a:avLst/>
          </a:prstGeom>
          <a:noFill/>
          <a:ln w="9525">
            <a:noFill/>
            <a:miter lim="800000"/>
            <a:headEnd/>
            <a:tailEnd/>
          </a:ln>
        </p:spPr>
        <p:txBody>
          <a:bodyPr wrap="none">
            <a:spAutoFit/>
          </a:bodyPr>
          <a:lstStyle/>
          <a:p>
            <a:r>
              <a:rPr lang="ja-JP" altLang="en-US"/>
              <a:t>偽</a:t>
            </a:r>
          </a:p>
        </p:txBody>
      </p:sp>
      <p:sp>
        <p:nvSpPr>
          <p:cNvPr id="6167" name="Text Box 26"/>
          <p:cNvSpPr txBox="1">
            <a:spLocks noChangeArrowheads="1"/>
          </p:cNvSpPr>
          <p:nvPr/>
        </p:nvSpPr>
        <p:spPr bwMode="auto">
          <a:xfrm>
            <a:off x="4860925" y="4897438"/>
            <a:ext cx="1738313" cy="457200"/>
          </a:xfrm>
          <a:prstGeom prst="rect">
            <a:avLst/>
          </a:prstGeom>
          <a:noFill/>
          <a:ln w="9525">
            <a:noFill/>
            <a:miter lim="800000"/>
            <a:headEnd/>
            <a:tailEnd/>
          </a:ln>
        </p:spPr>
        <p:txBody>
          <a:bodyPr wrap="none">
            <a:spAutoFit/>
          </a:bodyPr>
          <a:lstStyle/>
          <a:p>
            <a:r>
              <a:rPr lang="ja-JP" altLang="en-US"/>
              <a:t>として出力。</a:t>
            </a:r>
          </a:p>
        </p:txBody>
      </p:sp>
      <p:graphicFrame>
        <p:nvGraphicFramePr>
          <p:cNvPr id="6150" name="Object 27"/>
          <p:cNvGraphicFramePr>
            <a:graphicFrameLocks noChangeAspect="1"/>
          </p:cNvGraphicFramePr>
          <p:nvPr/>
        </p:nvGraphicFramePr>
        <p:xfrm>
          <a:off x="4964113" y="4284663"/>
          <a:ext cx="3405187" cy="625475"/>
        </p:xfrm>
        <a:graphic>
          <a:graphicData uri="http://schemas.openxmlformats.org/presentationml/2006/ole">
            <p:oleObj spid="_x0000_s6150" name="Equation" r:id="rId7" imgW="1180800" imgH="21564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1" name="スライド番号プレースホルダ 4"/>
          <p:cNvSpPr>
            <a:spLocks noGrp="1"/>
          </p:cNvSpPr>
          <p:nvPr>
            <p:ph type="sldNum" sz="quarter" idx="12"/>
          </p:nvPr>
        </p:nvSpPr>
        <p:spPr>
          <a:noFill/>
        </p:spPr>
        <p:txBody>
          <a:bodyPr/>
          <a:lstStyle/>
          <a:p>
            <a:fld id="{C4BC81E8-A76F-4347-9C5A-C6C897AB7297}" type="slidenum">
              <a:rPr lang="en-US" altLang="ja-JP" smtClean="0"/>
              <a:pPr/>
              <a:t>11</a:t>
            </a:fld>
            <a:endParaRPr lang="en-US" altLang="ja-JP" smtClean="0"/>
          </a:p>
        </p:txBody>
      </p:sp>
      <p:sp>
        <p:nvSpPr>
          <p:cNvPr id="7182" name="Text Box 34"/>
          <p:cNvSpPr txBox="1">
            <a:spLocks noChangeArrowheads="1"/>
          </p:cNvSpPr>
          <p:nvPr/>
        </p:nvSpPr>
        <p:spPr bwMode="auto">
          <a:xfrm>
            <a:off x="5857875" y="1447800"/>
            <a:ext cx="2019300" cy="3081338"/>
          </a:xfrm>
          <a:prstGeom prst="rect">
            <a:avLst/>
          </a:prstGeom>
          <a:noFill/>
          <a:ln w="9525">
            <a:noFill/>
            <a:miter lim="800000"/>
            <a:headEnd/>
            <a:tailEnd/>
          </a:ln>
        </p:spPr>
        <p:txBody>
          <a:bodyPr wrap="none">
            <a:spAutoFit/>
          </a:bodyPr>
          <a:lstStyle/>
          <a:p>
            <a:r>
              <a:rPr lang="en-US" altLang="ja-JP" sz="2800"/>
              <a:t>2</a:t>
            </a:r>
            <a:r>
              <a:rPr lang="ja-JP" altLang="en-US" sz="2800"/>
              <a:t>）　　  </a:t>
            </a:r>
          </a:p>
          <a:p>
            <a:r>
              <a:rPr lang="en-US" altLang="ja-JP" sz="2800"/>
              <a:t>2</a:t>
            </a:r>
            <a:r>
              <a:rPr lang="ja-JP" altLang="en-US" sz="2800"/>
              <a:t>）　　　　・・・</a:t>
            </a:r>
          </a:p>
          <a:p>
            <a:r>
              <a:rPr lang="en-US" altLang="ja-JP" sz="2800"/>
              <a:t>2</a:t>
            </a:r>
            <a:r>
              <a:rPr lang="ja-JP" altLang="en-US" sz="2800"/>
              <a:t>）　　　　・・・</a:t>
            </a:r>
          </a:p>
          <a:p>
            <a:r>
              <a:rPr lang="ja-JP" altLang="en-US" sz="2800"/>
              <a:t>　　　</a:t>
            </a:r>
          </a:p>
          <a:p>
            <a:endParaRPr lang="ja-JP" altLang="en-US" sz="2800"/>
          </a:p>
          <a:p>
            <a:r>
              <a:rPr lang="en-US" altLang="ja-JP" sz="2800"/>
              <a:t>2</a:t>
            </a:r>
            <a:r>
              <a:rPr lang="ja-JP" altLang="en-US" sz="2800"/>
              <a:t>）　　　　・・・</a:t>
            </a:r>
          </a:p>
          <a:p>
            <a:r>
              <a:rPr lang="ja-JP" altLang="en-US" sz="2800"/>
              <a:t>　　 </a:t>
            </a:r>
            <a:r>
              <a:rPr lang="en-US" altLang="ja-JP" sz="2800"/>
              <a:t>0</a:t>
            </a:r>
            <a:r>
              <a:rPr lang="ja-JP" altLang="en-US" sz="2800"/>
              <a:t>　　・・・</a:t>
            </a:r>
          </a:p>
        </p:txBody>
      </p:sp>
      <p:sp>
        <p:nvSpPr>
          <p:cNvPr id="7183" name="Rectangle 2"/>
          <p:cNvSpPr>
            <a:spLocks noGrp="1" noChangeArrowheads="1"/>
          </p:cNvSpPr>
          <p:nvPr>
            <p:ph type="title"/>
          </p:nvPr>
        </p:nvSpPr>
        <p:spPr/>
        <p:txBody>
          <a:bodyPr/>
          <a:lstStyle/>
          <a:p>
            <a:pPr eaLnBrk="1" hangingPunct="1"/>
            <a:r>
              <a:rPr lang="ja-JP" altLang="en-US" smtClean="0"/>
              <a:t>例</a:t>
            </a:r>
          </a:p>
        </p:txBody>
      </p:sp>
      <p:graphicFrame>
        <p:nvGraphicFramePr>
          <p:cNvPr id="7170" name="Object 4"/>
          <p:cNvGraphicFramePr>
            <a:graphicFrameLocks noChangeAspect="1"/>
          </p:cNvGraphicFramePr>
          <p:nvPr/>
        </p:nvGraphicFramePr>
        <p:xfrm>
          <a:off x="0" y="0"/>
          <a:ext cx="914400" cy="163513"/>
        </p:xfrm>
        <a:graphic>
          <a:graphicData uri="http://schemas.openxmlformats.org/presentationml/2006/ole">
            <p:oleObj spid="_x0000_s7170" name="Equation" r:id="rId3" imgW="914400" imgH="164160" progId="Equation.DSMT4">
              <p:embed/>
            </p:oleObj>
          </a:graphicData>
        </a:graphic>
      </p:graphicFrame>
      <p:sp>
        <p:nvSpPr>
          <p:cNvPr id="7184" name="Text Box 5"/>
          <p:cNvSpPr txBox="1">
            <a:spLocks noChangeArrowheads="1"/>
          </p:cNvSpPr>
          <p:nvPr/>
        </p:nvSpPr>
        <p:spPr bwMode="auto">
          <a:xfrm>
            <a:off x="1143000" y="1447800"/>
            <a:ext cx="2274888" cy="3081338"/>
          </a:xfrm>
          <a:prstGeom prst="rect">
            <a:avLst/>
          </a:prstGeom>
          <a:noFill/>
          <a:ln w="9525">
            <a:noFill/>
            <a:miter lim="800000"/>
            <a:headEnd/>
            <a:tailEnd/>
          </a:ln>
        </p:spPr>
        <p:txBody>
          <a:bodyPr wrap="none">
            <a:spAutoFit/>
          </a:bodyPr>
          <a:lstStyle/>
          <a:p>
            <a:r>
              <a:rPr lang="en-US" altLang="ja-JP" sz="2800"/>
              <a:t>2</a:t>
            </a:r>
            <a:r>
              <a:rPr lang="ja-JP" altLang="en-US" sz="2800"/>
              <a:t>）５４  </a:t>
            </a:r>
          </a:p>
          <a:p>
            <a:r>
              <a:rPr lang="en-US" altLang="ja-JP" sz="2800"/>
              <a:t>2</a:t>
            </a:r>
            <a:r>
              <a:rPr lang="ja-JP" altLang="en-US" sz="2800"/>
              <a:t>）２７　　・・・０</a:t>
            </a:r>
          </a:p>
          <a:p>
            <a:r>
              <a:rPr lang="en-US" altLang="ja-JP" sz="2800"/>
              <a:t>2</a:t>
            </a:r>
            <a:r>
              <a:rPr lang="ja-JP" altLang="en-US" sz="2800"/>
              <a:t>）１３　　・・・１</a:t>
            </a:r>
          </a:p>
          <a:p>
            <a:r>
              <a:rPr lang="en-US" altLang="ja-JP" sz="2800"/>
              <a:t>2</a:t>
            </a:r>
            <a:r>
              <a:rPr lang="ja-JP" altLang="en-US" sz="2800"/>
              <a:t>）　６　　・・・１</a:t>
            </a:r>
          </a:p>
          <a:p>
            <a:r>
              <a:rPr lang="en-US" altLang="ja-JP" sz="2800"/>
              <a:t>2</a:t>
            </a:r>
            <a:r>
              <a:rPr lang="ja-JP" altLang="en-US" sz="2800"/>
              <a:t>）　３　　・・・０</a:t>
            </a:r>
          </a:p>
          <a:p>
            <a:r>
              <a:rPr lang="en-US" altLang="ja-JP" sz="2800"/>
              <a:t>2</a:t>
            </a:r>
            <a:r>
              <a:rPr lang="ja-JP" altLang="en-US" sz="2800"/>
              <a:t>）　１　　・・・１</a:t>
            </a:r>
          </a:p>
          <a:p>
            <a:r>
              <a:rPr lang="ja-JP" altLang="en-US" sz="2800"/>
              <a:t>　　 </a:t>
            </a:r>
            <a:r>
              <a:rPr lang="en-US" altLang="ja-JP" sz="2800"/>
              <a:t>0</a:t>
            </a:r>
            <a:r>
              <a:rPr lang="ja-JP" altLang="en-US" sz="2800"/>
              <a:t>　　 ・・・１</a:t>
            </a:r>
          </a:p>
        </p:txBody>
      </p:sp>
      <p:graphicFrame>
        <p:nvGraphicFramePr>
          <p:cNvPr id="7171" name="Object 7"/>
          <p:cNvGraphicFramePr>
            <a:graphicFrameLocks noChangeAspect="1"/>
          </p:cNvGraphicFramePr>
          <p:nvPr/>
        </p:nvGraphicFramePr>
        <p:xfrm>
          <a:off x="914400" y="457200"/>
          <a:ext cx="990600" cy="528638"/>
        </p:xfrm>
        <a:graphic>
          <a:graphicData uri="http://schemas.openxmlformats.org/presentationml/2006/ole">
            <p:oleObj spid="_x0000_s7171" name="Equation" r:id="rId4" imgW="380880" imgH="203040" progId="Equation.DSMT4">
              <p:embed/>
            </p:oleObj>
          </a:graphicData>
        </a:graphic>
      </p:graphicFrame>
      <p:sp>
        <p:nvSpPr>
          <p:cNvPr id="7185" name="Text Box 8"/>
          <p:cNvSpPr txBox="1">
            <a:spLocks noChangeArrowheads="1"/>
          </p:cNvSpPr>
          <p:nvPr/>
        </p:nvSpPr>
        <p:spPr bwMode="auto">
          <a:xfrm>
            <a:off x="2041525" y="554038"/>
            <a:ext cx="2930525" cy="457200"/>
          </a:xfrm>
          <a:prstGeom prst="rect">
            <a:avLst/>
          </a:prstGeom>
          <a:noFill/>
          <a:ln w="9525">
            <a:noFill/>
            <a:miter lim="800000"/>
            <a:headEnd/>
            <a:tailEnd/>
          </a:ln>
        </p:spPr>
        <p:txBody>
          <a:bodyPr wrap="none">
            <a:spAutoFit/>
          </a:bodyPr>
          <a:lstStyle/>
          <a:p>
            <a:r>
              <a:rPr lang="ja-JP" altLang="en-US"/>
              <a:t>を２進数に変換せよ。</a:t>
            </a:r>
          </a:p>
        </p:txBody>
      </p:sp>
      <p:graphicFrame>
        <p:nvGraphicFramePr>
          <p:cNvPr id="7172" name="Object 9"/>
          <p:cNvGraphicFramePr>
            <a:graphicFrameLocks noChangeAspect="1"/>
          </p:cNvGraphicFramePr>
          <p:nvPr/>
        </p:nvGraphicFramePr>
        <p:xfrm>
          <a:off x="6348413" y="1433513"/>
          <a:ext cx="542925" cy="485775"/>
        </p:xfrm>
        <a:graphic>
          <a:graphicData uri="http://schemas.openxmlformats.org/presentationml/2006/ole">
            <p:oleObj spid="_x0000_s7172" name="Equation" r:id="rId5" imgW="241200" imgH="215640" progId="Equation.DSMT4">
              <p:embed/>
            </p:oleObj>
          </a:graphicData>
        </a:graphic>
      </p:graphicFrame>
      <p:graphicFrame>
        <p:nvGraphicFramePr>
          <p:cNvPr id="7173" name="Object 10"/>
          <p:cNvGraphicFramePr>
            <a:graphicFrameLocks noChangeAspect="1"/>
          </p:cNvGraphicFramePr>
          <p:nvPr/>
        </p:nvGraphicFramePr>
        <p:xfrm>
          <a:off x="6334125" y="1890713"/>
          <a:ext cx="542925" cy="485775"/>
        </p:xfrm>
        <a:graphic>
          <a:graphicData uri="http://schemas.openxmlformats.org/presentationml/2006/ole">
            <p:oleObj spid="_x0000_s7173" name="Equation" r:id="rId6" imgW="241200" imgH="215640" progId="Equation.DSMT4">
              <p:embed/>
            </p:oleObj>
          </a:graphicData>
        </a:graphic>
      </p:graphicFrame>
      <p:graphicFrame>
        <p:nvGraphicFramePr>
          <p:cNvPr id="7174" name="Object 11"/>
          <p:cNvGraphicFramePr>
            <a:graphicFrameLocks noChangeAspect="1"/>
          </p:cNvGraphicFramePr>
          <p:nvPr/>
        </p:nvGraphicFramePr>
        <p:xfrm>
          <a:off x="6348413" y="2347913"/>
          <a:ext cx="542925" cy="485775"/>
        </p:xfrm>
        <a:graphic>
          <a:graphicData uri="http://schemas.openxmlformats.org/presentationml/2006/ole">
            <p:oleObj spid="_x0000_s7174" name="Equation" r:id="rId7" imgW="241200" imgH="215640" progId="Equation.DSMT4">
              <p:embed/>
            </p:oleObj>
          </a:graphicData>
        </a:graphic>
      </p:graphicFrame>
      <p:graphicFrame>
        <p:nvGraphicFramePr>
          <p:cNvPr id="7175" name="Object 12"/>
          <p:cNvGraphicFramePr>
            <a:graphicFrameLocks noChangeAspect="1"/>
          </p:cNvGraphicFramePr>
          <p:nvPr/>
        </p:nvGraphicFramePr>
        <p:xfrm>
          <a:off x="6291263" y="3567113"/>
          <a:ext cx="657225" cy="485775"/>
        </p:xfrm>
        <a:graphic>
          <a:graphicData uri="http://schemas.openxmlformats.org/presentationml/2006/ole">
            <p:oleObj spid="_x0000_s7175" name="Equation" r:id="rId8" imgW="291960" imgH="215640" progId="Equation.DSMT4">
              <p:embed/>
            </p:oleObj>
          </a:graphicData>
        </a:graphic>
      </p:graphicFrame>
      <p:sp>
        <p:nvSpPr>
          <p:cNvPr id="7186" name="Line 14"/>
          <p:cNvSpPr>
            <a:spLocks noChangeShapeType="1"/>
          </p:cNvSpPr>
          <p:nvPr/>
        </p:nvSpPr>
        <p:spPr bwMode="auto">
          <a:xfrm>
            <a:off x="1447800" y="1882775"/>
            <a:ext cx="838200" cy="0"/>
          </a:xfrm>
          <a:prstGeom prst="line">
            <a:avLst/>
          </a:prstGeom>
          <a:noFill/>
          <a:ln w="9525">
            <a:solidFill>
              <a:schemeClr val="tx1"/>
            </a:solidFill>
            <a:round/>
            <a:headEnd/>
            <a:tailEnd/>
          </a:ln>
        </p:spPr>
        <p:txBody>
          <a:bodyPr/>
          <a:lstStyle/>
          <a:p>
            <a:endParaRPr lang="ja-JP" altLang="en-US"/>
          </a:p>
        </p:txBody>
      </p:sp>
      <p:sp>
        <p:nvSpPr>
          <p:cNvPr id="7187" name="Line 15"/>
          <p:cNvSpPr>
            <a:spLocks noChangeShapeType="1"/>
          </p:cNvSpPr>
          <p:nvPr/>
        </p:nvSpPr>
        <p:spPr bwMode="auto">
          <a:xfrm>
            <a:off x="1447800" y="2339975"/>
            <a:ext cx="838200" cy="0"/>
          </a:xfrm>
          <a:prstGeom prst="line">
            <a:avLst/>
          </a:prstGeom>
          <a:noFill/>
          <a:ln w="9525">
            <a:solidFill>
              <a:schemeClr val="tx1"/>
            </a:solidFill>
            <a:round/>
            <a:headEnd/>
            <a:tailEnd/>
          </a:ln>
        </p:spPr>
        <p:txBody>
          <a:bodyPr/>
          <a:lstStyle/>
          <a:p>
            <a:endParaRPr lang="ja-JP" altLang="en-US"/>
          </a:p>
        </p:txBody>
      </p:sp>
      <p:sp>
        <p:nvSpPr>
          <p:cNvPr id="7188" name="Line 16"/>
          <p:cNvSpPr>
            <a:spLocks noChangeShapeType="1"/>
          </p:cNvSpPr>
          <p:nvPr/>
        </p:nvSpPr>
        <p:spPr bwMode="auto">
          <a:xfrm>
            <a:off x="1447800" y="2720975"/>
            <a:ext cx="838200" cy="0"/>
          </a:xfrm>
          <a:prstGeom prst="line">
            <a:avLst/>
          </a:prstGeom>
          <a:noFill/>
          <a:ln w="9525">
            <a:solidFill>
              <a:schemeClr val="tx1"/>
            </a:solidFill>
            <a:round/>
            <a:headEnd/>
            <a:tailEnd/>
          </a:ln>
        </p:spPr>
        <p:txBody>
          <a:bodyPr/>
          <a:lstStyle/>
          <a:p>
            <a:endParaRPr lang="ja-JP" altLang="en-US"/>
          </a:p>
        </p:txBody>
      </p:sp>
      <p:sp>
        <p:nvSpPr>
          <p:cNvPr id="7189" name="Line 17"/>
          <p:cNvSpPr>
            <a:spLocks noChangeShapeType="1"/>
          </p:cNvSpPr>
          <p:nvPr/>
        </p:nvSpPr>
        <p:spPr bwMode="auto">
          <a:xfrm>
            <a:off x="1447800" y="3178175"/>
            <a:ext cx="838200" cy="0"/>
          </a:xfrm>
          <a:prstGeom prst="line">
            <a:avLst/>
          </a:prstGeom>
          <a:noFill/>
          <a:ln w="9525">
            <a:solidFill>
              <a:schemeClr val="tx1"/>
            </a:solidFill>
            <a:round/>
            <a:headEnd/>
            <a:tailEnd/>
          </a:ln>
        </p:spPr>
        <p:txBody>
          <a:bodyPr/>
          <a:lstStyle/>
          <a:p>
            <a:endParaRPr lang="ja-JP" altLang="en-US"/>
          </a:p>
        </p:txBody>
      </p:sp>
      <p:sp>
        <p:nvSpPr>
          <p:cNvPr id="7190" name="Line 18"/>
          <p:cNvSpPr>
            <a:spLocks noChangeShapeType="1"/>
          </p:cNvSpPr>
          <p:nvPr/>
        </p:nvSpPr>
        <p:spPr bwMode="auto">
          <a:xfrm>
            <a:off x="1524000" y="3559175"/>
            <a:ext cx="838200" cy="0"/>
          </a:xfrm>
          <a:prstGeom prst="line">
            <a:avLst/>
          </a:prstGeom>
          <a:noFill/>
          <a:ln w="9525">
            <a:solidFill>
              <a:schemeClr val="tx1"/>
            </a:solidFill>
            <a:round/>
            <a:headEnd/>
            <a:tailEnd/>
          </a:ln>
        </p:spPr>
        <p:txBody>
          <a:bodyPr/>
          <a:lstStyle/>
          <a:p>
            <a:endParaRPr lang="ja-JP" altLang="en-US"/>
          </a:p>
        </p:txBody>
      </p:sp>
      <p:sp>
        <p:nvSpPr>
          <p:cNvPr id="7191" name="Line 19"/>
          <p:cNvSpPr>
            <a:spLocks noChangeShapeType="1"/>
          </p:cNvSpPr>
          <p:nvPr/>
        </p:nvSpPr>
        <p:spPr bwMode="auto">
          <a:xfrm>
            <a:off x="1524000" y="4016375"/>
            <a:ext cx="838200" cy="0"/>
          </a:xfrm>
          <a:prstGeom prst="line">
            <a:avLst/>
          </a:prstGeom>
          <a:noFill/>
          <a:ln w="9525">
            <a:solidFill>
              <a:schemeClr val="tx1"/>
            </a:solidFill>
            <a:round/>
            <a:headEnd/>
            <a:tailEnd/>
          </a:ln>
        </p:spPr>
        <p:txBody>
          <a:bodyPr/>
          <a:lstStyle/>
          <a:p>
            <a:endParaRPr lang="ja-JP" altLang="en-US"/>
          </a:p>
        </p:txBody>
      </p:sp>
      <p:sp>
        <p:nvSpPr>
          <p:cNvPr id="7192" name="Text Box 20"/>
          <p:cNvSpPr txBox="1">
            <a:spLocks noChangeArrowheads="1"/>
          </p:cNvSpPr>
          <p:nvPr/>
        </p:nvSpPr>
        <p:spPr bwMode="auto">
          <a:xfrm>
            <a:off x="685800" y="4724400"/>
            <a:ext cx="1171575" cy="457200"/>
          </a:xfrm>
          <a:prstGeom prst="rect">
            <a:avLst/>
          </a:prstGeom>
          <a:noFill/>
          <a:ln w="9525">
            <a:noFill/>
            <a:miter lim="800000"/>
            <a:headEnd/>
            <a:tailEnd/>
          </a:ln>
        </p:spPr>
        <p:txBody>
          <a:bodyPr wrap="none">
            <a:spAutoFit/>
          </a:bodyPr>
          <a:lstStyle/>
          <a:p>
            <a:r>
              <a:rPr lang="ja-JP" altLang="en-US"/>
              <a:t>よって、</a:t>
            </a:r>
          </a:p>
        </p:txBody>
      </p:sp>
      <p:graphicFrame>
        <p:nvGraphicFramePr>
          <p:cNvPr id="7176" name="Object 21"/>
          <p:cNvGraphicFramePr>
            <a:graphicFrameLocks noChangeAspect="1"/>
          </p:cNvGraphicFramePr>
          <p:nvPr/>
        </p:nvGraphicFramePr>
        <p:xfrm>
          <a:off x="838200" y="5486400"/>
          <a:ext cx="4419600" cy="695325"/>
        </p:xfrm>
        <a:graphic>
          <a:graphicData uri="http://schemas.openxmlformats.org/presentationml/2006/ole">
            <p:oleObj spid="_x0000_s7176" name="Equation" r:id="rId9" imgW="1180800" imgH="203040" progId="Equation.DSMT4">
              <p:embed/>
            </p:oleObj>
          </a:graphicData>
        </a:graphic>
      </p:graphicFrame>
      <p:sp>
        <p:nvSpPr>
          <p:cNvPr id="7193" name="Line 22"/>
          <p:cNvSpPr>
            <a:spLocks noChangeShapeType="1"/>
          </p:cNvSpPr>
          <p:nvPr/>
        </p:nvSpPr>
        <p:spPr bwMode="auto">
          <a:xfrm>
            <a:off x="5562600" y="1066800"/>
            <a:ext cx="0" cy="4648200"/>
          </a:xfrm>
          <a:prstGeom prst="line">
            <a:avLst/>
          </a:prstGeom>
          <a:noFill/>
          <a:ln w="9525">
            <a:solidFill>
              <a:schemeClr val="tx1"/>
            </a:solidFill>
            <a:round/>
            <a:headEnd/>
            <a:tailEnd/>
          </a:ln>
        </p:spPr>
        <p:txBody>
          <a:bodyPr/>
          <a:lstStyle/>
          <a:p>
            <a:endParaRPr lang="ja-JP" altLang="en-US"/>
          </a:p>
        </p:txBody>
      </p:sp>
      <p:sp>
        <p:nvSpPr>
          <p:cNvPr id="7194" name="Line 23"/>
          <p:cNvSpPr>
            <a:spLocks noChangeShapeType="1"/>
          </p:cNvSpPr>
          <p:nvPr/>
        </p:nvSpPr>
        <p:spPr bwMode="auto">
          <a:xfrm flipH="1">
            <a:off x="4572000" y="2057400"/>
            <a:ext cx="0" cy="3352800"/>
          </a:xfrm>
          <a:prstGeom prst="line">
            <a:avLst/>
          </a:prstGeom>
          <a:noFill/>
          <a:ln w="9525">
            <a:solidFill>
              <a:schemeClr val="tx1"/>
            </a:solidFill>
            <a:round/>
            <a:headEnd/>
            <a:tailEnd type="triangle" w="med" len="med"/>
          </a:ln>
        </p:spPr>
        <p:txBody>
          <a:bodyPr/>
          <a:lstStyle/>
          <a:p>
            <a:endParaRPr lang="ja-JP" altLang="en-US"/>
          </a:p>
        </p:txBody>
      </p:sp>
      <p:sp>
        <p:nvSpPr>
          <p:cNvPr id="7195" name="Line 24"/>
          <p:cNvSpPr>
            <a:spLocks noChangeShapeType="1"/>
          </p:cNvSpPr>
          <p:nvPr/>
        </p:nvSpPr>
        <p:spPr bwMode="auto">
          <a:xfrm flipH="1">
            <a:off x="3200400" y="4495800"/>
            <a:ext cx="0" cy="990600"/>
          </a:xfrm>
          <a:prstGeom prst="line">
            <a:avLst/>
          </a:prstGeom>
          <a:noFill/>
          <a:ln w="9525">
            <a:solidFill>
              <a:schemeClr val="tx1"/>
            </a:solidFill>
            <a:round/>
            <a:headEnd/>
            <a:tailEnd type="triangle" w="med" len="med"/>
          </a:ln>
        </p:spPr>
        <p:txBody>
          <a:bodyPr/>
          <a:lstStyle/>
          <a:p>
            <a:endParaRPr lang="ja-JP" altLang="en-US"/>
          </a:p>
        </p:txBody>
      </p:sp>
      <p:sp>
        <p:nvSpPr>
          <p:cNvPr id="7196" name="Line 25"/>
          <p:cNvSpPr>
            <a:spLocks noChangeShapeType="1"/>
          </p:cNvSpPr>
          <p:nvPr/>
        </p:nvSpPr>
        <p:spPr bwMode="auto">
          <a:xfrm flipH="1">
            <a:off x="3505200" y="3886200"/>
            <a:ext cx="0" cy="1600200"/>
          </a:xfrm>
          <a:prstGeom prst="line">
            <a:avLst/>
          </a:prstGeom>
          <a:noFill/>
          <a:ln w="9525">
            <a:solidFill>
              <a:schemeClr val="tx1"/>
            </a:solidFill>
            <a:round/>
            <a:headEnd/>
            <a:tailEnd type="triangle" w="med" len="med"/>
          </a:ln>
        </p:spPr>
        <p:txBody>
          <a:bodyPr/>
          <a:lstStyle/>
          <a:p>
            <a:endParaRPr lang="ja-JP" altLang="en-US"/>
          </a:p>
        </p:txBody>
      </p:sp>
      <p:sp>
        <p:nvSpPr>
          <p:cNvPr id="7197" name="Line 26"/>
          <p:cNvSpPr>
            <a:spLocks noChangeShapeType="1"/>
          </p:cNvSpPr>
          <p:nvPr/>
        </p:nvSpPr>
        <p:spPr bwMode="auto">
          <a:xfrm flipH="1">
            <a:off x="3810000" y="3429000"/>
            <a:ext cx="0" cy="2057400"/>
          </a:xfrm>
          <a:prstGeom prst="line">
            <a:avLst/>
          </a:prstGeom>
          <a:noFill/>
          <a:ln w="9525">
            <a:solidFill>
              <a:schemeClr val="tx1"/>
            </a:solidFill>
            <a:round/>
            <a:headEnd/>
            <a:tailEnd type="triangle" w="med" len="med"/>
          </a:ln>
        </p:spPr>
        <p:txBody>
          <a:bodyPr/>
          <a:lstStyle/>
          <a:p>
            <a:endParaRPr lang="ja-JP" altLang="en-US"/>
          </a:p>
        </p:txBody>
      </p:sp>
      <p:sp>
        <p:nvSpPr>
          <p:cNvPr id="7198" name="Line 27"/>
          <p:cNvSpPr>
            <a:spLocks noChangeShapeType="1"/>
          </p:cNvSpPr>
          <p:nvPr/>
        </p:nvSpPr>
        <p:spPr bwMode="auto">
          <a:xfrm>
            <a:off x="3276600" y="3886200"/>
            <a:ext cx="228600" cy="0"/>
          </a:xfrm>
          <a:prstGeom prst="line">
            <a:avLst/>
          </a:prstGeom>
          <a:noFill/>
          <a:ln w="9525">
            <a:solidFill>
              <a:schemeClr val="tx1"/>
            </a:solidFill>
            <a:round/>
            <a:headEnd/>
            <a:tailEnd/>
          </a:ln>
        </p:spPr>
        <p:txBody>
          <a:bodyPr/>
          <a:lstStyle/>
          <a:p>
            <a:endParaRPr lang="ja-JP" altLang="en-US"/>
          </a:p>
        </p:txBody>
      </p:sp>
      <p:sp>
        <p:nvSpPr>
          <p:cNvPr id="7199" name="Line 28"/>
          <p:cNvSpPr>
            <a:spLocks noChangeShapeType="1"/>
          </p:cNvSpPr>
          <p:nvPr/>
        </p:nvSpPr>
        <p:spPr bwMode="auto">
          <a:xfrm>
            <a:off x="3352800" y="3429000"/>
            <a:ext cx="457200" cy="0"/>
          </a:xfrm>
          <a:prstGeom prst="line">
            <a:avLst/>
          </a:prstGeom>
          <a:noFill/>
          <a:ln w="9525">
            <a:solidFill>
              <a:schemeClr val="tx1"/>
            </a:solidFill>
            <a:round/>
            <a:headEnd/>
            <a:tailEnd/>
          </a:ln>
        </p:spPr>
        <p:txBody>
          <a:bodyPr/>
          <a:lstStyle/>
          <a:p>
            <a:endParaRPr lang="ja-JP" altLang="en-US"/>
          </a:p>
        </p:txBody>
      </p:sp>
      <p:sp>
        <p:nvSpPr>
          <p:cNvPr id="7200" name="Line 29"/>
          <p:cNvSpPr>
            <a:spLocks noChangeShapeType="1"/>
          </p:cNvSpPr>
          <p:nvPr/>
        </p:nvSpPr>
        <p:spPr bwMode="auto">
          <a:xfrm>
            <a:off x="3276600" y="2971800"/>
            <a:ext cx="838200" cy="0"/>
          </a:xfrm>
          <a:prstGeom prst="line">
            <a:avLst/>
          </a:prstGeom>
          <a:noFill/>
          <a:ln w="9525">
            <a:solidFill>
              <a:schemeClr val="tx1"/>
            </a:solidFill>
            <a:round/>
            <a:headEnd/>
            <a:tailEnd/>
          </a:ln>
        </p:spPr>
        <p:txBody>
          <a:bodyPr/>
          <a:lstStyle/>
          <a:p>
            <a:endParaRPr lang="ja-JP" altLang="en-US"/>
          </a:p>
        </p:txBody>
      </p:sp>
      <p:sp>
        <p:nvSpPr>
          <p:cNvPr id="7201" name="Line 30"/>
          <p:cNvSpPr>
            <a:spLocks noChangeShapeType="1"/>
          </p:cNvSpPr>
          <p:nvPr/>
        </p:nvSpPr>
        <p:spPr bwMode="auto">
          <a:xfrm flipH="1">
            <a:off x="4114800" y="2971800"/>
            <a:ext cx="0" cy="2514600"/>
          </a:xfrm>
          <a:prstGeom prst="line">
            <a:avLst/>
          </a:prstGeom>
          <a:noFill/>
          <a:ln w="9525">
            <a:solidFill>
              <a:schemeClr val="tx1"/>
            </a:solidFill>
            <a:round/>
            <a:headEnd/>
            <a:tailEnd type="triangle" w="med" len="med"/>
          </a:ln>
        </p:spPr>
        <p:txBody>
          <a:bodyPr/>
          <a:lstStyle/>
          <a:p>
            <a:endParaRPr lang="ja-JP" altLang="en-US"/>
          </a:p>
        </p:txBody>
      </p:sp>
      <p:sp>
        <p:nvSpPr>
          <p:cNvPr id="7202" name="Line 31"/>
          <p:cNvSpPr>
            <a:spLocks noChangeShapeType="1"/>
          </p:cNvSpPr>
          <p:nvPr/>
        </p:nvSpPr>
        <p:spPr bwMode="auto">
          <a:xfrm>
            <a:off x="3352800" y="2133600"/>
            <a:ext cx="1219200" cy="0"/>
          </a:xfrm>
          <a:prstGeom prst="line">
            <a:avLst/>
          </a:prstGeom>
          <a:noFill/>
          <a:ln w="9525">
            <a:solidFill>
              <a:schemeClr val="tx1"/>
            </a:solidFill>
            <a:round/>
            <a:headEnd/>
            <a:tailEnd/>
          </a:ln>
        </p:spPr>
        <p:txBody>
          <a:bodyPr/>
          <a:lstStyle/>
          <a:p>
            <a:endParaRPr lang="ja-JP" altLang="en-US"/>
          </a:p>
        </p:txBody>
      </p:sp>
      <p:sp>
        <p:nvSpPr>
          <p:cNvPr id="7203" name="Line 32"/>
          <p:cNvSpPr>
            <a:spLocks noChangeShapeType="1"/>
          </p:cNvSpPr>
          <p:nvPr/>
        </p:nvSpPr>
        <p:spPr bwMode="auto">
          <a:xfrm>
            <a:off x="3276600" y="2514600"/>
            <a:ext cx="1066800" cy="0"/>
          </a:xfrm>
          <a:prstGeom prst="line">
            <a:avLst/>
          </a:prstGeom>
          <a:noFill/>
          <a:ln w="9525">
            <a:solidFill>
              <a:schemeClr val="tx1"/>
            </a:solidFill>
            <a:round/>
            <a:headEnd/>
            <a:tailEnd/>
          </a:ln>
        </p:spPr>
        <p:txBody>
          <a:bodyPr/>
          <a:lstStyle/>
          <a:p>
            <a:endParaRPr lang="ja-JP" altLang="en-US"/>
          </a:p>
        </p:txBody>
      </p:sp>
      <p:sp>
        <p:nvSpPr>
          <p:cNvPr id="7204" name="Line 33"/>
          <p:cNvSpPr>
            <a:spLocks noChangeShapeType="1"/>
          </p:cNvSpPr>
          <p:nvPr/>
        </p:nvSpPr>
        <p:spPr bwMode="auto">
          <a:xfrm flipH="1">
            <a:off x="4343400" y="2514600"/>
            <a:ext cx="0" cy="29718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7177" name="Object 41"/>
          <p:cNvGraphicFramePr>
            <a:graphicFrameLocks noChangeAspect="1"/>
          </p:cNvGraphicFramePr>
          <p:nvPr/>
        </p:nvGraphicFramePr>
        <p:xfrm>
          <a:off x="7915275" y="1905000"/>
          <a:ext cx="314325" cy="457200"/>
        </p:xfrm>
        <a:graphic>
          <a:graphicData uri="http://schemas.openxmlformats.org/presentationml/2006/ole">
            <p:oleObj spid="_x0000_s7177" name="Equation" r:id="rId10" imgW="139680" imgH="203040" progId="Equation.DSMT4">
              <p:embed/>
            </p:oleObj>
          </a:graphicData>
        </a:graphic>
      </p:graphicFrame>
      <p:graphicFrame>
        <p:nvGraphicFramePr>
          <p:cNvPr id="7178" name="Object 42"/>
          <p:cNvGraphicFramePr>
            <a:graphicFrameLocks noChangeAspect="1"/>
          </p:cNvGraphicFramePr>
          <p:nvPr/>
        </p:nvGraphicFramePr>
        <p:xfrm>
          <a:off x="7915275" y="2362200"/>
          <a:ext cx="314325" cy="457200"/>
        </p:xfrm>
        <a:graphic>
          <a:graphicData uri="http://schemas.openxmlformats.org/presentationml/2006/ole">
            <p:oleObj spid="_x0000_s7178" name="Equation" r:id="rId11" imgW="139680" imgH="203040" progId="Equation.DSMT4">
              <p:embed/>
            </p:oleObj>
          </a:graphicData>
        </a:graphic>
      </p:graphicFrame>
      <p:graphicFrame>
        <p:nvGraphicFramePr>
          <p:cNvPr id="7179" name="Object 43"/>
          <p:cNvGraphicFramePr>
            <a:graphicFrameLocks noChangeAspect="1"/>
          </p:cNvGraphicFramePr>
          <p:nvPr/>
        </p:nvGraphicFramePr>
        <p:xfrm>
          <a:off x="7915275" y="4143375"/>
          <a:ext cx="542925" cy="457200"/>
        </p:xfrm>
        <a:graphic>
          <a:graphicData uri="http://schemas.openxmlformats.org/presentationml/2006/ole">
            <p:oleObj spid="_x0000_s7179" name="Equation" r:id="rId12" imgW="241200" imgH="203040" progId="Equation.DSMT4">
              <p:embed/>
            </p:oleObj>
          </a:graphicData>
        </a:graphic>
      </p:graphicFrame>
      <p:graphicFrame>
        <p:nvGraphicFramePr>
          <p:cNvPr id="7180" name="Object 44"/>
          <p:cNvGraphicFramePr>
            <a:graphicFrameLocks noChangeAspect="1"/>
          </p:cNvGraphicFramePr>
          <p:nvPr/>
        </p:nvGraphicFramePr>
        <p:xfrm>
          <a:off x="7853363" y="3609975"/>
          <a:ext cx="542925" cy="457200"/>
        </p:xfrm>
        <a:graphic>
          <a:graphicData uri="http://schemas.openxmlformats.org/presentationml/2006/ole">
            <p:oleObj spid="_x0000_s7180" name="Equation" r:id="rId13" imgW="241200" imgH="203040" progId="Equation.DSMT4">
              <p:embed/>
            </p:oleObj>
          </a:graphicData>
        </a:graphic>
      </p:graphicFrame>
      <p:sp>
        <p:nvSpPr>
          <p:cNvPr id="7205" name="Line 45"/>
          <p:cNvSpPr>
            <a:spLocks noChangeShapeType="1"/>
          </p:cNvSpPr>
          <p:nvPr/>
        </p:nvSpPr>
        <p:spPr bwMode="auto">
          <a:xfrm>
            <a:off x="6162675" y="1828800"/>
            <a:ext cx="914400" cy="0"/>
          </a:xfrm>
          <a:prstGeom prst="line">
            <a:avLst/>
          </a:prstGeom>
          <a:noFill/>
          <a:ln w="9525">
            <a:solidFill>
              <a:schemeClr val="tx1"/>
            </a:solidFill>
            <a:round/>
            <a:headEnd/>
            <a:tailEnd/>
          </a:ln>
        </p:spPr>
        <p:txBody>
          <a:bodyPr/>
          <a:lstStyle/>
          <a:p>
            <a:endParaRPr lang="ja-JP" altLang="en-US"/>
          </a:p>
        </p:txBody>
      </p:sp>
      <p:sp>
        <p:nvSpPr>
          <p:cNvPr id="7206" name="Line 46"/>
          <p:cNvSpPr>
            <a:spLocks noChangeShapeType="1"/>
          </p:cNvSpPr>
          <p:nvPr/>
        </p:nvSpPr>
        <p:spPr bwMode="auto">
          <a:xfrm>
            <a:off x="6162675" y="2286000"/>
            <a:ext cx="914400" cy="0"/>
          </a:xfrm>
          <a:prstGeom prst="line">
            <a:avLst/>
          </a:prstGeom>
          <a:noFill/>
          <a:ln w="9525">
            <a:solidFill>
              <a:schemeClr val="tx1"/>
            </a:solidFill>
            <a:round/>
            <a:headEnd/>
            <a:tailEnd/>
          </a:ln>
        </p:spPr>
        <p:txBody>
          <a:bodyPr/>
          <a:lstStyle/>
          <a:p>
            <a:endParaRPr lang="ja-JP" altLang="en-US"/>
          </a:p>
        </p:txBody>
      </p:sp>
      <p:sp>
        <p:nvSpPr>
          <p:cNvPr id="7207" name="Line 47"/>
          <p:cNvSpPr>
            <a:spLocks noChangeShapeType="1"/>
          </p:cNvSpPr>
          <p:nvPr/>
        </p:nvSpPr>
        <p:spPr bwMode="auto">
          <a:xfrm>
            <a:off x="6162675" y="2743200"/>
            <a:ext cx="914400" cy="0"/>
          </a:xfrm>
          <a:prstGeom prst="line">
            <a:avLst/>
          </a:prstGeom>
          <a:noFill/>
          <a:ln w="9525">
            <a:solidFill>
              <a:schemeClr val="tx1"/>
            </a:solidFill>
            <a:round/>
            <a:headEnd/>
            <a:tailEnd/>
          </a:ln>
        </p:spPr>
        <p:txBody>
          <a:bodyPr/>
          <a:lstStyle/>
          <a:p>
            <a:endParaRPr lang="ja-JP" altLang="en-US"/>
          </a:p>
        </p:txBody>
      </p:sp>
      <p:sp>
        <p:nvSpPr>
          <p:cNvPr id="7208" name="Line 48"/>
          <p:cNvSpPr>
            <a:spLocks noChangeShapeType="1"/>
          </p:cNvSpPr>
          <p:nvPr/>
        </p:nvSpPr>
        <p:spPr bwMode="auto">
          <a:xfrm>
            <a:off x="6162675" y="4038600"/>
            <a:ext cx="914400" cy="0"/>
          </a:xfrm>
          <a:prstGeom prst="line">
            <a:avLst/>
          </a:prstGeom>
          <a:noFill/>
          <a:ln w="9525">
            <a:solidFill>
              <a:schemeClr val="tx1"/>
            </a:solidFill>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スライド番号プレースホルダ 4"/>
          <p:cNvSpPr>
            <a:spLocks noGrp="1"/>
          </p:cNvSpPr>
          <p:nvPr>
            <p:ph type="sldNum" sz="quarter" idx="12"/>
          </p:nvPr>
        </p:nvSpPr>
        <p:spPr>
          <a:noFill/>
        </p:spPr>
        <p:txBody>
          <a:bodyPr/>
          <a:lstStyle/>
          <a:p>
            <a:fld id="{DD6BAC29-DC85-4833-9ADA-5B58790559EA}" type="slidenum">
              <a:rPr lang="en-US" altLang="ja-JP" smtClean="0"/>
              <a:pPr/>
              <a:t>12</a:t>
            </a:fld>
            <a:endParaRPr lang="en-US" altLang="ja-JP" smtClean="0"/>
          </a:p>
        </p:txBody>
      </p:sp>
      <p:sp>
        <p:nvSpPr>
          <p:cNvPr id="8199" name="Rectangle 2"/>
          <p:cNvSpPr>
            <a:spLocks noGrp="1" noChangeArrowheads="1"/>
          </p:cNvSpPr>
          <p:nvPr>
            <p:ph type="title"/>
          </p:nvPr>
        </p:nvSpPr>
        <p:spPr/>
        <p:txBody>
          <a:bodyPr/>
          <a:lstStyle/>
          <a:p>
            <a:pPr eaLnBrk="1" hangingPunct="1"/>
            <a:r>
              <a:rPr lang="ja-JP" altLang="en-US" smtClean="0"/>
              <a:t>練習</a:t>
            </a:r>
          </a:p>
        </p:txBody>
      </p:sp>
      <p:sp>
        <p:nvSpPr>
          <p:cNvPr id="8200" name="Text Box 3"/>
          <p:cNvSpPr txBox="1">
            <a:spLocks noChangeArrowheads="1"/>
          </p:cNvSpPr>
          <p:nvPr/>
        </p:nvSpPr>
        <p:spPr bwMode="auto">
          <a:xfrm>
            <a:off x="457200" y="762000"/>
            <a:ext cx="4497388" cy="461963"/>
          </a:xfrm>
          <a:prstGeom prst="rect">
            <a:avLst/>
          </a:prstGeom>
          <a:noFill/>
          <a:ln w="9525">
            <a:noFill/>
            <a:miter lim="800000"/>
            <a:headEnd/>
            <a:tailEnd/>
          </a:ln>
        </p:spPr>
        <p:txBody>
          <a:bodyPr wrap="none">
            <a:spAutoFit/>
          </a:bodyPr>
          <a:lstStyle/>
          <a:p>
            <a:r>
              <a:rPr lang="ja-JP" altLang="en-US"/>
              <a:t>次の</a:t>
            </a:r>
            <a:r>
              <a:rPr lang="en-US" altLang="ja-JP"/>
              <a:t>10</a:t>
            </a:r>
            <a:r>
              <a:rPr lang="ja-JP" altLang="en-US"/>
              <a:t>進数を２進数に変換せよ。</a:t>
            </a:r>
          </a:p>
        </p:txBody>
      </p:sp>
      <p:graphicFrame>
        <p:nvGraphicFramePr>
          <p:cNvPr id="8194" name="Object 4"/>
          <p:cNvGraphicFramePr>
            <a:graphicFrameLocks noChangeAspect="1"/>
          </p:cNvGraphicFramePr>
          <p:nvPr/>
        </p:nvGraphicFramePr>
        <p:xfrm>
          <a:off x="1379538" y="2209800"/>
          <a:ext cx="1355725" cy="722313"/>
        </p:xfrm>
        <a:graphic>
          <a:graphicData uri="http://schemas.openxmlformats.org/presentationml/2006/ole">
            <p:oleObj spid="_x0000_s8194" name="Equation" r:id="rId3" imgW="380880" imgH="203040" progId="Equation.DSMT4">
              <p:embed/>
            </p:oleObj>
          </a:graphicData>
        </a:graphic>
      </p:graphicFrame>
      <p:sp>
        <p:nvSpPr>
          <p:cNvPr id="8201" name="Text Box 5"/>
          <p:cNvSpPr txBox="1">
            <a:spLocks noChangeArrowheads="1"/>
          </p:cNvSpPr>
          <p:nvPr/>
        </p:nvSpPr>
        <p:spPr bwMode="auto">
          <a:xfrm>
            <a:off x="669925" y="1620838"/>
            <a:ext cx="696913" cy="457200"/>
          </a:xfrm>
          <a:prstGeom prst="rect">
            <a:avLst/>
          </a:prstGeom>
          <a:noFill/>
          <a:ln w="9525">
            <a:noFill/>
            <a:miter lim="800000"/>
            <a:headEnd/>
            <a:tailEnd/>
          </a:ln>
        </p:spPr>
        <p:txBody>
          <a:bodyPr wrap="none">
            <a:spAutoFit/>
          </a:bodyPr>
          <a:lstStyle/>
          <a:p>
            <a:r>
              <a:rPr lang="ja-JP" altLang="en-US"/>
              <a:t>（１）</a:t>
            </a:r>
          </a:p>
        </p:txBody>
      </p:sp>
      <p:sp>
        <p:nvSpPr>
          <p:cNvPr id="8202" name="Text Box 6"/>
          <p:cNvSpPr txBox="1">
            <a:spLocks noChangeArrowheads="1"/>
          </p:cNvSpPr>
          <p:nvPr/>
        </p:nvSpPr>
        <p:spPr bwMode="auto">
          <a:xfrm>
            <a:off x="4495800" y="17526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8195" name="Object 7"/>
          <p:cNvGraphicFramePr>
            <a:graphicFrameLocks noChangeAspect="1"/>
          </p:cNvGraphicFramePr>
          <p:nvPr/>
        </p:nvGraphicFramePr>
        <p:xfrm>
          <a:off x="5181600" y="2362200"/>
          <a:ext cx="1354138" cy="722313"/>
        </p:xfrm>
        <a:graphic>
          <a:graphicData uri="http://schemas.openxmlformats.org/presentationml/2006/ole">
            <p:oleObj spid="_x0000_s8195" name="Equation" r:id="rId4" imgW="380880" imgH="203040" progId="Equation.DSMT4">
              <p:embed/>
            </p:oleObj>
          </a:graphicData>
        </a:graphic>
      </p:graphicFrame>
      <p:graphicFrame>
        <p:nvGraphicFramePr>
          <p:cNvPr id="8196" name="Object 8"/>
          <p:cNvGraphicFramePr>
            <a:graphicFrameLocks noChangeAspect="1"/>
          </p:cNvGraphicFramePr>
          <p:nvPr/>
        </p:nvGraphicFramePr>
        <p:xfrm>
          <a:off x="1371600" y="4114800"/>
          <a:ext cx="1354138" cy="722313"/>
        </p:xfrm>
        <a:graphic>
          <a:graphicData uri="http://schemas.openxmlformats.org/presentationml/2006/ole">
            <p:oleObj spid="_x0000_s8196" name="Equation" r:id="rId5" imgW="380880" imgH="203040" progId="Equation.DSMT4">
              <p:embed/>
            </p:oleObj>
          </a:graphicData>
        </a:graphic>
      </p:graphicFrame>
      <p:sp>
        <p:nvSpPr>
          <p:cNvPr id="8203" name="Text Box 9"/>
          <p:cNvSpPr txBox="1">
            <a:spLocks noChangeArrowheads="1"/>
          </p:cNvSpPr>
          <p:nvPr/>
        </p:nvSpPr>
        <p:spPr bwMode="auto">
          <a:xfrm>
            <a:off x="609600" y="3810000"/>
            <a:ext cx="696913" cy="457200"/>
          </a:xfrm>
          <a:prstGeom prst="rect">
            <a:avLst/>
          </a:prstGeom>
          <a:noFill/>
          <a:ln w="9525">
            <a:noFill/>
            <a:miter lim="800000"/>
            <a:headEnd/>
            <a:tailEnd/>
          </a:ln>
        </p:spPr>
        <p:txBody>
          <a:bodyPr wrap="none">
            <a:spAutoFit/>
          </a:bodyPr>
          <a:lstStyle/>
          <a:p>
            <a:r>
              <a:rPr lang="ja-JP" altLang="en-US"/>
              <a:t>（３）</a:t>
            </a:r>
          </a:p>
        </p:txBody>
      </p:sp>
      <p:sp>
        <p:nvSpPr>
          <p:cNvPr id="8204" name="Text Box 10"/>
          <p:cNvSpPr txBox="1">
            <a:spLocks noChangeArrowheads="1"/>
          </p:cNvSpPr>
          <p:nvPr/>
        </p:nvSpPr>
        <p:spPr bwMode="auto">
          <a:xfrm>
            <a:off x="4876800" y="3962400"/>
            <a:ext cx="696913" cy="457200"/>
          </a:xfrm>
          <a:prstGeom prst="rect">
            <a:avLst/>
          </a:prstGeom>
          <a:noFill/>
          <a:ln w="9525">
            <a:noFill/>
            <a:miter lim="800000"/>
            <a:headEnd/>
            <a:tailEnd/>
          </a:ln>
        </p:spPr>
        <p:txBody>
          <a:bodyPr wrap="none">
            <a:spAutoFit/>
          </a:bodyPr>
          <a:lstStyle/>
          <a:p>
            <a:r>
              <a:rPr lang="ja-JP" altLang="en-US"/>
              <a:t>（４）</a:t>
            </a:r>
          </a:p>
        </p:txBody>
      </p:sp>
      <p:graphicFrame>
        <p:nvGraphicFramePr>
          <p:cNvPr id="8197" name="Object 11"/>
          <p:cNvGraphicFramePr>
            <a:graphicFrameLocks noChangeAspect="1"/>
          </p:cNvGraphicFramePr>
          <p:nvPr/>
        </p:nvGraphicFramePr>
        <p:xfrm>
          <a:off x="5661025" y="4343400"/>
          <a:ext cx="1308100" cy="722313"/>
        </p:xfrm>
        <a:graphic>
          <a:graphicData uri="http://schemas.openxmlformats.org/presentationml/2006/ole">
            <p:oleObj spid="_x0000_s8197" name="Equation" r:id="rId6" imgW="368280" imgH="20304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スライド番号プレースホルダ 2"/>
          <p:cNvSpPr>
            <a:spLocks noGrp="1"/>
          </p:cNvSpPr>
          <p:nvPr>
            <p:ph type="sldNum" sz="quarter" idx="12"/>
          </p:nvPr>
        </p:nvSpPr>
        <p:spPr>
          <a:noFill/>
        </p:spPr>
        <p:txBody>
          <a:bodyPr/>
          <a:lstStyle/>
          <a:p>
            <a:fld id="{4C928BF1-A92A-4D73-AE3D-84D54DB38A88}" type="slidenum">
              <a:rPr lang="en-US" altLang="ja-JP" smtClean="0"/>
              <a:pPr/>
              <a:t>13</a:t>
            </a:fld>
            <a:endParaRPr lang="en-US" altLang="ja-JP" smtClean="0"/>
          </a:p>
        </p:txBody>
      </p:sp>
      <p:graphicFrame>
        <p:nvGraphicFramePr>
          <p:cNvPr id="9218" name="Object 2"/>
          <p:cNvGraphicFramePr>
            <a:graphicFrameLocks noChangeAspect="1"/>
          </p:cNvGraphicFramePr>
          <p:nvPr/>
        </p:nvGraphicFramePr>
        <p:xfrm>
          <a:off x="942975" y="1654175"/>
          <a:ext cx="6543675" cy="3781425"/>
        </p:xfrm>
        <a:graphic>
          <a:graphicData uri="http://schemas.openxmlformats.org/presentationml/2006/ole">
            <p:oleObj spid="_x0000_s9218" name="Equation" r:id="rId3" imgW="3035160" imgH="1752480" progId="Equation.DSMT4">
              <p:embed/>
            </p:oleObj>
          </a:graphicData>
        </a:graphic>
      </p:graphicFrame>
      <p:sp>
        <p:nvSpPr>
          <p:cNvPr id="9220" name="AutoShape 20"/>
          <p:cNvSpPr>
            <a:spLocks noChangeArrowheads="1"/>
          </p:cNvSpPr>
          <p:nvPr/>
        </p:nvSpPr>
        <p:spPr bwMode="auto">
          <a:xfrm>
            <a:off x="3857625" y="5357813"/>
            <a:ext cx="3214688" cy="1143000"/>
          </a:xfrm>
          <a:prstGeom prst="wedgeRoundRectCallout">
            <a:avLst>
              <a:gd name="adj1" fmla="val -80380"/>
              <a:gd name="adj2" fmla="val -39954"/>
              <a:gd name="adj3" fmla="val 16667"/>
            </a:avLst>
          </a:prstGeom>
          <a:solidFill>
            <a:schemeClr val="hlink"/>
          </a:solidFill>
          <a:ln w="9525">
            <a:solidFill>
              <a:schemeClr val="tx1"/>
            </a:solidFill>
            <a:miter lim="800000"/>
            <a:headEnd/>
            <a:tailEnd/>
          </a:ln>
        </p:spPr>
        <p:txBody>
          <a:bodyPr/>
          <a:lstStyle/>
          <a:p>
            <a:r>
              <a:rPr lang="ja-JP" altLang="en-US" sz="3200"/>
              <a:t>除算における商と余りの関係式</a:t>
            </a:r>
            <a:endParaRPr lang="ja-JP" altLang="ja-JP" sz="3200"/>
          </a:p>
        </p:txBody>
      </p:sp>
      <p:sp>
        <p:nvSpPr>
          <p:cNvPr id="9221" name="Rectangle 3074"/>
          <p:cNvSpPr>
            <a:spLocks noGrp="1" noChangeArrowheads="1"/>
          </p:cNvSpPr>
          <p:nvPr>
            <p:ph type="title"/>
          </p:nvPr>
        </p:nvSpPr>
        <p:spPr>
          <a:xfrm>
            <a:off x="0" y="228600"/>
            <a:ext cx="8572500" cy="700088"/>
          </a:xfrm>
        </p:spPr>
        <p:txBody>
          <a:bodyPr/>
          <a:lstStyle/>
          <a:p>
            <a:pPr eaLnBrk="1" hangingPunct="1"/>
            <a:r>
              <a:rPr lang="ja-JP" altLang="en-US" smtClean="0"/>
              <a:t>アルゴリズムの正当性</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スライド番号プレースホルダ 4"/>
          <p:cNvSpPr>
            <a:spLocks noGrp="1"/>
          </p:cNvSpPr>
          <p:nvPr>
            <p:ph type="sldNum" sz="quarter" idx="12"/>
          </p:nvPr>
        </p:nvSpPr>
        <p:spPr>
          <a:noFill/>
        </p:spPr>
        <p:txBody>
          <a:bodyPr/>
          <a:lstStyle/>
          <a:p>
            <a:fld id="{DEF3FF5F-1E71-4A33-BF8D-712F23EE2CC5}" type="slidenum">
              <a:rPr lang="en-US" altLang="ja-JP" smtClean="0"/>
              <a:pPr/>
              <a:t>14</a:t>
            </a:fld>
            <a:endParaRPr lang="en-US" altLang="ja-JP" smtClean="0"/>
          </a:p>
        </p:txBody>
      </p:sp>
      <p:graphicFrame>
        <p:nvGraphicFramePr>
          <p:cNvPr id="10242" name="Object 4"/>
          <p:cNvGraphicFramePr>
            <a:graphicFrameLocks noChangeAspect="1"/>
          </p:cNvGraphicFramePr>
          <p:nvPr/>
        </p:nvGraphicFramePr>
        <p:xfrm>
          <a:off x="569913" y="212725"/>
          <a:ext cx="7718425" cy="6480175"/>
        </p:xfrm>
        <a:graphic>
          <a:graphicData uri="http://schemas.openxmlformats.org/presentationml/2006/ole">
            <p:oleObj spid="_x0000_s10242" name="Equation" r:id="rId3" imgW="2692080" imgH="2260440" progId="Equation.DSMT4">
              <p:embed/>
            </p:oleObj>
          </a:graphicData>
        </a:graphic>
      </p:graphicFrame>
      <p:sp>
        <p:nvSpPr>
          <p:cNvPr id="10244" name="AutoShape 20"/>
          <p:cNvSpPr>
            <a:spLocks noChangeArrowheads="1"/>
          </p:cNvSpPr>
          <p:nvPr/>
        </p:nvSpPr>
        <p:spPr bwMode="auto">
          <a:xfrm>
            <a:off x="5429250" y="357188"/>
            <a:ext cx="3429000" cy="714375"/>
          </a:xfrm>
          <a:prstGeom prst="wedgeRoundRectCallout">
            <a:avLst>
              <a:gd name="adj1" fmla="val -70380"/>
              <a:gd name="adj2" fmla="val -37287"/>
              <a:gd name="adj3" fmla="val 16667"/>
            </a:avLst>
          </a:prstGeom>
          <a:solidFill>
            <a:schemeClr val="hlink"/>
          </a:solidFill>
          <a:ln w="9525">
            <a:solidFill>
              <a:schemeClr val="tx1"/>
            </a:solidFill>
            <a:miter lim="800000"/>
            <a:headEnd/>
            <a:tailEnd/>
          </a:ln>
        </p:spPr>
        <p:txBody>
          <a:bodyPr/>
          <a:lstStyle/>
          <a:p>
            <a:r>
              <a:rPr lang="ja-JP" altLang="en-US" sz="3200"/>
              <a:t>奇数なので１余る</a:t>
            </a:r>
            <a:endParaRPr lang="ja-JP" altLang="ja-JP" sz="32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スライド番号プレースホルダ 4"/>
          <p:cNvSpPr>
            <a:spLocks noGrp="1"/>
          </p:cNvSpPr>
          <p:nvPr>
            <p:ph type="sldNum" sz="quarter" idx="12"/>
          </p:nvPr>
        </p:nvSpPr>
        <p:spPr>
          <a:noFill/>
        </p:spPr>
        <p:txBody>
          <a:bodyPr/>
          <a:lstStyle/>
          <a:p>
            <a:fld id="{F0D80376-2C3A-49A0-8714-6F68BF69B05D}" type="slidenum">
              <a:rPr lang="en-US" altLang="ja-JP" smtClean="0"/>
              <a:pPr/>
              <a:t>15</a:t>
            </a:fld>
            <a:endParaRPr lang="en-US" altLang="ja-JP" smtClean="0"/>
          </a:p>
        </p:txBody>
      </p:sp>
      <p:sp>
        <p:nvSpPr>
          <p:cNvPr id="11271" name="Text Box 3"/>
          <p:cNvSpPr txBox="1">
            <a:spLocks noChangeArrowheads="1"/>
          </p:cNvSpPr>
          <p:nvPr/>
        </p:nvSpPr>
        <p:spPr bwMode="auto">
          <a:xfrm>
            <a:off x="928688" y="1027113"/>
            <a:ext cx="6892925" cy="830262"/>
          </a:xfrm>
          <a:prstGeom prst="rect">
            <a:avLst/>
          </a:prstGeom>
          <a:noFill/>
          <a:ln w="9525">
            <a:noFill/>
            <a:miter lim="800000"/>
            <a:headEnd/>
            <a:tailEnd/>
          </a:ln>
        </p:spPr>
        <p:txBody>
          <a:bodyPr wrap="none">
            <a:spAutoFit/>
          </a:bodyPr>
          <a:lstStyle/>
          <a:p>
            <a:r>
              <a:rPr lang="ja-JP" altLang="en-US"/>
              <a:t>　　　　　　　　　　　　　　　　　　とおく。</a:t>
            </a:r>
          </a:p>
          <a:p>
            <a:r>
              <a:rPr lang="ja-JP" altLang="en-US"/>
              <a:t>ループの　　回の繰り返しにおいて次式が成り立つ。</a:t>
            </a:r>
          </a:p>
        </p:txBody>
      </p:sp>
      <p:sp>
        <p:nvSpPr>
          <p:cNvPr id="14" name="角丸四角形 13"/>
          <p:cNvSpPr/>
          <p:nvPr/>
        </p:nvSpPr>
        <p:spPr>
          <a:xfrm>
            <a:off x="285750" y="285750"/>
            <a:ext cx="8358188" cy="407193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273" name="テキスト ボックス 14"/>
          <p:cNvSpPr txBox="1">
            <a:spLocks noChangeArrowheads="1"/>
          </p:cNvSpPr>
          <p:nvPr/>
        </p:nvSpPr>
        <p:spPr bwMode="auto">
          <a:xfrm>
            <a:off x="500063" y="38100"/>
            <a:ext cx="7518400" cy="461963"/>
          </a:xfrm>
          <a:prstGeom prst="rect">
            <a:avLst/>
          </a:prstGeom>
          <a:solidFill>
            <a:schemeClr val="bg1"/>
          </a:solidFill>
          <a:ln w="9525">
            <a:noFill/>
            <a:miter lim="800000"/>
            <a:headEnd/>
            <a:tailEnd/>
          </a:ln>
        </p:spPr>
        <p:txBody>
          <a:bodyPr wrap="none">
            <a:spAutoFit/>
          </a:bodyPr>
          <a:lstStyle/>
          <a:p>
            <a:r>
              <a:rPr lang="ja-JP" altLang="en-US">
                <a:solidFill>
                  <a:srgbClr val="C00000"/>
                </a:solidFill>
              </a:rPr>
              <a:t>性質：整数部分基数変換アルゴリズムのループ不変条件</a:t>
            </a:r>
            <a:endParaRPr lang="en-US" altLang="ja-JP">
              <a:solidFill>
                <a:srgbClr val="C00000"/>
              </a:solidFill>
            </a:endParaRPr>
          </a:p>
        </p:txBody>
      </p:sp>
      <p:graphicFrame>
        <p:nvGraphicFramePr>
          <p:cNvPr id="11266" name="Object 5"/>
          <p:cNvGraphicFramePr>
            <a:graphicFrameLocks noChangeAspect="1"/>
          </p:cNvGraphicFramePr>
          <p:nvPr/>
        </p:nvGraphicFramePr>
        <p:xfrm>
          <a:off x="928688" y="884238"/>
          <a:ext cx="3536950" cy="601662"/>
        </p:xfrm>
        <a:graphic>
          <a:graphicData uri="http://schemas.openxmlformats.org/presentationml/2006/ole">
            <p:oleObj spid="_x0000_s11266" name="Equation" r:id="rId3" imgW="1269720" imgH="215640" progId="Equation.DSMT4">
              <p:embed/>
            </p:oleObj>
          </a:graphicData>
        </a:graphic>
      </p:graphicFrame>
      <p:graphicFrame>
        <p:nvGraphicFramePr>
          <p:cNvPr id="11267" name="Object 7"/>
          <p:cNvGraphicFramePr>
            <a:graphicFrameLocks noChangeAspect="1"/>
          </p:cNvGraphicFramePr>
          <p:nvPr/>
        </p:nvGraphicFramePr>
        <p:xfrm>
          <a:off x="2714625" y="3071813"/>
          <a:ext cx="3265488" cy="1109662"/>
        </p:xfrm>
        <a:graphic>
          <a:graphicData uri="http://schemas.openxmlformats.org/presentationml/2006/ole">
            <p:oleObj spid="_x0000_s11267" name="Equation" r:id="rId4" imgW="634680" imgH="215640" progId="Equation.DSMT4">
              <p:embed/>
            </p:oleObj>
          </a:graphicData>
        </a:graphic>
      </p:graphicFrame>
      <p:sp>
        <p:nvSpPr>
          <p:cNvPr id="11274" name="AutoShape 8"/>
          <p:cNvSpPr>
            <a:spLocks noChangeArrowheads="1"/>
          </p:cNvSpPr>
          <p:nvPr/>
        </p:nvSpPr>
        <p:spPr bwMode="auto">
          <a:xfrm>
            <a:off x="285750" y="3357563"/>
            <a:ext cx="2286000" cy="1357312"/>
          </a:xfrm>
          <a:prstGeom prst="wedgeRoundRectCallout">
            <a:avLst>
              <a:gd name="adj1" fmla="val 61463"/>
              <a:gd name="adj2" fmla="val -3017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1275" name="Text Box 10"/>
          <p:cNvSpPr txBox="1">
            <a:spLocks noChangeArrowheads="1"/>
          </p:cNvSpPr>
          <p:nvPr/>
        </p:nvSpPr>
        <p:spPr bwMode="auto">
          <a:xfrm>
            <a:off x="357188" y="3429000"/>
            <a:ext cx="2057400" cy="1187450"/>
          </a:xfrm>
          <a:prstGeom prst="rect">
            <a:avLst/>
          </a:prstGeom>
          <a:noFill/>
          <a:ln w="9525">
            <a:noFill/>
            <a:miter lim="800000"/>
            <a:headEnd/>
            <a:tailEnd/>
          </a:ln>
        </p:spPr>
        <p:txBody>
          <a:bodyPr>
            <a:spAutoFit/>
          </a:bodyPr>
          <a:lstStyle/>
          <a:p>
            <a:r>
              <a:rPr lang="ja-JP" altLang="en-US"/>
              <a:t>アルゴリズムの途中で現れる１０進数</a:t>
            </a:r>
          </a:p>
        </p:txBody>
      </p:sp>
      <p:graphicFrame>
        <p:nvGraphicFramePr>
          <p:cNvPr id="11268" name="Object 11"/>
          <p:cNvGraphicFramePr>
            <a:graphicFrameLocks noChangeAspect="1"/>
          </p:cNvGraphicFramePr>
          <p:nvPr/>
        </p:nvGraphicFramePr>
        <p:xfrm>
          <a:off x="2214563" y="1357313"/>
          <a:ext cx="292100" cy="500062"/>
        </p:xfrm>
        <a:graphic>
          <a:graphicData uri="http://schemas.openxmlformats.org/presentationml/2006/ole">
            <p:oleObj spid="_x0000_s11268" name="Equation" r:id="rId5" imgW="88560" imgH="152280" progId="Equation.DSMT4">
              <p:embed/>
            </p:oleObj>
          </a:graphicData>
        </a:graphic>
      </p:graphicFrame>
      <p:sp>
        <p:nvSpPr>
          <p:cNvPr id="11276" name="AutoShape 9"/>
          <p:cNvSpPr>
            <a:spLocks noChangeArrowheads="1"/>
          </p:cNvSpPr>
          <p:nvPr/>
        </p:nvSpPr>
        <p:spPr bwMode="auto">
          <a:xfrm>
            <a:off x="6400800" y="2714625"/>
            <a:ext cx="2743200" cy="2133600"/>
          </a:xfrm>
          <a:prstGeom prst="wedgeRoundRectCallout">
            <a:avLst>
              <a:gd name="adj1" fmla="val -69347"/>
              <a:gd name="adj2" fmla="val -1214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1277" name="Text Box 11"/>
          <p:cNvSpPr txBox="1">
            <a:spLocks noChangeArrowheads="1"/>
          </p:cNvSpPr>
          <p:nvPr/>
        </p:nvSpPr>
        <p:spPr bwMode="auto">
          <a:xfrm>
            <a:off x="6553200" y="2838450"/>
            <a:ext cx="2519363" cy="1938338"/>
          </a:xfrm>
          <a:prstGeom prst="rect">
            <a:avLst/>
          </a:prstGeom>
          <a:noFill/>
          <a:ln w="9525">
            <a:noFill/>
            <a:miter lim="800000"/>
            <a:headEnd/>
            <a:tailEnd/>
          </a:ln>
        </p:spPr>
        <p:txBody>
          <a:bodyPr>
            <a:spAutoFit/>
          </a:bodyPr>
          <a:lstStyle/>
          <a:p>
            <a:r>
              <a:rPr lang="ja-JP" altLang="en-US"/>
              <a:t>先頭の　　　　桁を抜き出した２進数。（途中では、求まっていないことに注意する。）</a:t>
            </a:r>
          </a:p>
        </p:txBody>
      </p:sp>
      <p:graphicFrame>
        <p:nvGraphicFramePr>
          <p:cNvPr id="11269" name="Object 12"/>
          <p:cNvGraphicFramePr>
            <a:graphicFrameLocks noChangeAspect="1"/>
          </p:cNvGraphicFramePr>
          <p:nvPr/>
        </p:nvGraphicFramePr>
        <p:xfrm>
          <a:off x="7500938" y="2868613"/>
          <a:ext cx="881062" cy="407987"/>
        </p:xfrm>
        <a:graphic>
          <a:graphicData uri="http://schemas.openxmlformats.org/presentationml/2006/ole">
            <p:oleObj spid="_x0000_s11269" name="Equation" r:id="rId6" imgW="330120" imgH="152280" progId="Equation.DSMT4">
              <p:embed/>
            </p:oleObj>
          </a:graphicData>
        </a:graphic>
      </p:graphicFrame>
      <p:sp>
        <p:nvSpPr>
          <p:cNvPr id="11278" name="AutoShape 13"/>
          <p:cNvSpPr>
            <a:spLocks noChangeArrowheads="1"/>
          </p:cNvSpPr>
          <p:nvPr/>
        </p:nvSpPr>
        <p:spPr bwMode="auto">
          <a:xfrm>
            <a:off x="2357438" y="2000250"/>
            <a:ext cx="3771900" cy="1076325"/>
          </a:xfrm>
          <a:prstGeom prst="wedgeRoundRectCallout">
            <a:avLst>
              <a:gd name="adj1" fmla="val -24981"/>
              <a:gd name="adj2" fmla="val -6996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1279" name="Text Box 14"/>
          <p:cNvSpPr txBox="1">
            <a:spLocks noChangeArrowheads="1"/>
          </p:cNvSpPr>
          <p:nvPr/>
        </p:nvSpPr>
        <p:spPr bwMode="auto">
          <a:xfrm>
            <a:off x="2786063" y="2143125"/>
            <a:ext cx="3213100" cy="822325"/>
          </a:xfrm>
          <a:prstGeom prst="rect">
            <a:avLst/>
          </a:prstGeom>
          <a:noFill/>
          <a:ln w="9525">
            <a:noFill/>
            <a:miter lim="800000"/>
            <a:headEnd/>
            <a:tailEnd/>
          </a:ln>
        </p:spPr>
        <p:txBody>
          <a:bodyPr wrap="none">
            <a:spAutoFit/>
          </a:bodyPr>
          <a:lstStyle/>
          <a:p>
            <a:r>
              <a:rPr lang="ja-JP" altLang="en-US"/>
              <a:t>このような式を</a:t>
            </a:r>
          </a:p>
          <a:p>
            <a:r>
              <a:rPr lang="ja-JP" altLang="en-US"/>
              <a:t>ループ不変条件という。</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スライド番号プレースホルダ 4"/>
          <p:cNvSpPr>
            <a:spLocks noGrp="1"/>
          </p:cNvSpPr>
          <p:nvPr>
            <p:ph type="sldNum" sz="quarter" idx="12"/>
          </p:nvPr>
        </p:nvSpPr>
        <p:spPr>
          <a:noFill/>
        </p:spPr>
        <p:txBody>
          <a:bodyPr/>
          <a:lstStyle/>
          <a:p>
            <a:fld id="{6B39D198-165C-4646-9877-5D6C972B1203}" type="slidenum">
              <a:rPr lang="en-US" altLang="ja-JP" smtClean="0"/>
              <a:pPr/>
              <a:t>16</a:t>
            </a:fld>
            <a:endParaRPr lang="en-US" altLang="ja-JP" smtClean="0"/>
          </a:p>
        </p:txBody>
      </p:sp>
      <p:graphicFrame>
        <p:nvGraphicFramePr>
          <p:cNvPr id="12290" name="Object 3082"/>
          <p:cNvGraphicFramePr>
            <a:graphicFrameLocks noChangeAspect="1"/>
          </p:cNvGraphicFramePr>
          <p:nvPr/>
        </p:nvGraphicFramePr>
        <p:xfrm>
          <a:off x="714375" y="2000250"/>
          <a:ext cx="6643688" cy="627063"/>
        </p:xfrm>
        <a:graphic>
          <a:graphicData uri="http://schemas.openxmlformats.org/presentationml/2006/ole">
            <p:oleObj spid="_x0000_s12290" name="Equation" r:id="rId3" imgW="2286000" imgH="215640" progId="Equation.DSMT4">
              <p:embed/>
            </p:oleObj>
          </a:graphicData>
        </a:graphic>
      </p:graphicFrame>
      <p:sp>
        <p:nvSpPr>
          <p:cNvPr id="12294" name="Text Box 3083"/>
          <p:cNvSpPr txBox="1">
            <a:spLocks noChangeArrowheads="1"/>
          </p:cNvSpPr>
          <p:nvPr/>
        </p:nvSpPr>
        <p:spPr bwMode="auto">
          <a:xfrm>
            <a:off x="285750" y="2786063"/>
            <a:ext cx="2946400" cy="461962"/>
          </a:xfrm>
          <a:prstGeom prst="rect">
            <a:avLst/>
          </a:prstGeom>
          <a:noFill/>
          <a:ln w="9525">
            <a:noFill/>
            <a:miter lim="800000"/>
            <a:headEnd/>
            <a:tailEnd/>
          </a:ln>
        </p:spPr>
        <p:txBody>
          <a:bodyPr wrap="none">
            <a:spAutoFit/>
          </a:bodyPr>
          <a:lstStyle/>
          <a:p>
            <a:r>
              <a:rPr lang="ja-JP" altLang="en-US"/>
              <a:t>であるので成り立つ。</a:t>
            </a:r>
          </a:p>
        </p:txBody>
      </p:sp>
      <p:sp>
        <p:nvSpPr>
          <p:cNvPr id="12295" name="テキスト ボックス 13"/>
          <p:cNvSpPr txBox="1">
            <a:spLocks noChangeArrowheads="1"/>
          </p:cNvSpPr>
          <p:nvPr/>
        </p:nvSpPr>
        <p:spPr bwMode="auto">
          <a:xfrm>
            <a:off x="0" y="0"/>
            <a:ext cx="1000125" cy="584200"/>
          </a:xfrm>
          <a:prstGeom prst="rect">
            <a:avLst/>
          </a:prstGeom>
          <a:solidFill>
            <a:schemeClr val="bg1"/>
          </a:solidFill>
          <a:ln w="9525">
            <a:noFill/>
            <a:miter lim="800000"/>
            <a:headEnd/>
            <a:tailEnd/>
          </a:ln>
        </p:spPr>
        <p:txBody>
          <a:bodyPr>
            <a:spAutoFit/>
          </a:bodyPr>
          <a:lstStyle/>
          <a:p>
            <a:r>
              <a:rPr lang="ja-JP" altLang="en-US" sz="3200">
                <a:solidFill>
                  <a:schemeClr val="accent2"/>
                </a:solidFill>
              </a:rPr>
              <a:t>証明</a:t>
            </a:r>
            <a:endParaRPr lang="en-US" altLang="ja-JP" sz="3200">
              <a:solidFill>
                <a:schemeClr val="accent2"/>
              </a:solidFill>
            </a:endParaRPr>
          </a:p>
        </p:txBody>
      </p:sp>
      <p:sp>
        <p:nvSpPr>
          <p:cNvPr id="12296" name="Text Box 3083"/>
          <p:cNvSpPr txBox="1">
            <a:spLocks noChangeArrowheads="1"/>
          </p:cNvSpPr>
          <p:nvPr/>
        </p:nvSpPr>
        <p:spPr bwMode="auto">
          <a:xfrm>
            <a:off x="500063" y="642938"/>
            <a:ext cx="6035675" cy="461962"/>
          </a:xfrm>
          <a:prstGeom prst="rect">
            <a:avLst/>
          </a:prstGeom>
          <a:noFill/>
          <a:ln w="9525">
            <a:noFill/>
            <a:miter lim="800000"/>
            <a:headEnd/>
            <a:tailEnd/>
          </a:ln>
        </p:spPr>
        <p:txBody>
          <a:bodyPr wrap="none">
            <a:spAutoFit/>
          </a:bodyPr>
          <a:lstStyle/>
          <a:p>
            <a:r>
              <a:rPr lang="ja-JP" altLang="en-US"/>
              <a:t>繰り返し回数　　に関する帰納法で証明する。</a:t>
            </a:r>
          </a:p>
        </p:txBody>
      </p:sp>
      <p:graphicFrame>
        <p:nvGraphicFramePr>
          <p:cNvPr id="12291" name="Object 16"/>
          <p:cNvGraphicFramePr>
            <a:graphicFrameLocks noChangeAspect="1"/>
          </p:cNvGraphicFramePr>
          <p:nvPr/>
        </p:nvGraphicFramePr>
        <p:xfrm>
          <a:off x="2428875" y="642938"/>
          <a:ext cx="292100" cy="500062"/>
        </p:xfrm>
        <a:graphic>
          <a:graphicData uri="http://schemas.openxmlformats.org/presentationml/2006/ole">
            <p:oleObj spid="_x0000_s12291" name="Equation" r:id="rId4" imgW="88560" imgH="152280" progId="Equation.DSMT4">
              <p:embed/>
            </p:oleObj>
          </a:graphicData>
        </a:graphic>
      </p:graphicFrame>
      <p:sp>
        <p:nvSpPr>
          <p:cNvPr id="12297" name="Text Box 3083"/>
          <p:cNvSpPr txBox="1">
            <a:spLocks noChangeArrowheads="1"/>
          </p:cNvSpPr>
          <p:nvPr/>
        </p:nvSpPr>
        <p:spPr bwMode="auto">
          <a:xfrm>
            <a:off x="142875" y="1428750"/>
            <a:ext cx="2527300" cy="461963"/>
          </a:xfrm>
          <a:prstGeom prst="rect">
            <a:avLst/>
          </a:prstGeom>
          <a:noFill/>
          <a:ln w="9525">
            <a:noFill/>
            <a:miter lim="800000"/>
            <a:headEnd/>
            <a:tailEnd/>
          </a:ln>
        </p:spPr>
        <p:txBody>
          <a:bodyPr wrap="none">
            <a:spAutoFit/>
          </a:bodyPr>
          <a:lstStyle/>
          <a:p>
            <a:r>
              <a:rPr lang="ja-JP" altLang="en-US"/>
              <a:t>（　　　　　のとき。）</a:t>
            </a:r>
          </a:p>
        </p:txBody>
      </p:sp>
      <p:graphicFrame>
        <p:nvGraphicFramePr>
          <p:cNvPr id="12292" name="Object 17"/>
          <p:cNvGraphicFramePr>
            <a:graphicFrameLocks noChangeAspect="1"/>
          </p:cNvGraphicFramePr>
          <p:nvPr/>
        </p:nvGraphicFramePr>
        <p:xfrm>
          <a:off x="285750" y="1428750"/>
          <a:ext cx="1036638" cy="428625"/>
        </p:xfrm>
        <a:graphic>
          <a:graphicData uri="http://schemas.openxmlformats.org/presentationml/2006/ole">
            <p:oleObj spid="_x0000_s12292" name="Equation" r:id="rId5" imgW="368280" imgH="152280" progId="Equation.DSMT4">
              <p:embed/>
            </p:oleObj>
          </a:graphicData>
        </a:graphic>
      </p:graphicFrame>
      <p:sp>
        <p:nvSpPr>
          <p:cNvPr id="12298" name="AutoShape 13"/>
          <p:cNvSpPr>
            <a:spLocks noChangeArrowheads="1"/>
          </p:cNvSpPr>
          <p:nvPr/>
        </p:nvSpPr>
        <p:spPr bwMode="auto">
          <a:xfrm>
            <a:off x="2928938" y="3571875"/>
            <a:ext cx="4500562" cy="1076325"/>
          </a:xfrm>
          <a:prstGeom prst="wedgeRoundRectCallout">
            <a:avLst>
              <a:gd name="adj1" fmla="val -24981"/>
              <a:gd name="adj2" fmla="val -6996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2299" name="Text Box 14"/>
          <p:cNvSpPr txBox="1">
            <a:spLocks noChangeArrowheads="1"/>
          </p:cNvSpPr>
          <p:nvPr/>
        </p:nvSpPr>
        <p:spPr bwMode="auto">
          <a:xfrm>
            <a:off x="2928938" y="3714750"/>
            <a:ext cx="3887787" cy="830263"/>
          </a:xfrm>
          <a:prstGeom prst="rect">
            <a:avLst/>
          </a:prstGeom>
          <a:noFill/>
          <a:ln w="9525">
            <a:noFill/>
            <a:miter lim="800000"/>
            <a:headEnd/>
            <a:tailEnd/>
          </a:ln>
        </p:spPr>
        <p:txBody>
          <a:bodyPr wrap="none">
            <a:spAutoFit/>
          </a:bodyPr>
          <a:lstStyle/>
          <a:p>
            <a:r>
              <a:rPr lang="ja-JP" altLang="en-US"/>
              <a:t>アルゴリズムの初期化により</a:t>
            </a:r>
            <a:endParaRPr lang="en-US" altLang="ja-JP"/>
          </a:p>
          <a:p>
            <a:r>
              <a:rPr lang="ja-JP" altLang="en-US"/>
              <a:t>正しい。</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1" name="AutoShape 13"/>
          <p:cNvSpPr>
            <a:spLocks noChangeArrowheads="1"/>
          </p:cNvSpPr>
          <p:nvPr/>
        </p:nvSpPr>
        <p:spPr bwMode="auto">
          <a:xfrm>
            <a:off x="4572000" y="5000625"/>
            <a:ext cx="1285875" cy="642938"/>
          </a:xfrm>
          <a:prstGeom prst="wedgeRoundRectCallout">
            <a:avLst>
              <a:gd name="adj1" fmla="val -93644"/>
              <a:gd name="adj2" fmla="val 15180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22" name="正方形/長方形 26"/>
          <p:cNvSpPr>
            <a:spLocks noChangeArrowheads="1"/>
          </p:cNvSpPr>
          <p:nvPr/>
        </p:nvSpPr>
        <p:spPr bwMode="auto">
          <a:xfrm>
            <a:off x="714375" y="2428875"/>
            <a:ext cx="8001000" cy="830263"/>
          </a:xfrm>
          <a:prstGeom prst="rect">
            <a:avLst/>
          </a:prstGeom>
          <a:noFill/>
          <a:ln w="9525">
            <a:noFill/>
            <a:miter lim="800000"/>
            <a:headEnd/>
            <a:tailEnd/>
          </a:ln>
        </p:spPr>
        <p:txBody>
          <a:bodyPr>
            <a:spAutoFit/>
          </a:bodyPr>
          <a:lstStyle/>
          <a:p>
            <a:r>
              <a:rPr lang="ja-JP" altLang="en-US"/>
              <a:t>アルゴリズムの各繰り返しにより、　　　　　　　　　であるので、以下のように計算できる。</a:t>
            </a:r>
          </a:p>
        </p:txBody>
      </p:sp>
      <p:sp>
        <p:nvSpPr>
          <p:cNvPr id="13323" name="スライド番号プレースホルダ 4"/>
          <p:cNvSpPr>
            <a:spLocks noGrp="1"/>
          </p:cNvSpPr>
          <p:nvPr>
            <p:ph type="sldNum" sz="quarter" idx="12"/>
          </p:nvPr>
        </p:nvSpPr>
        <p:spPr>
          <a:noFill/>
        </p:spPr>
        <p:txBody>
          <a:bodyPr/>
          <a:lstStyle/>
          <a:p>
            <a:fld id="{6A96A3A9-D0FF-41F3-A2B9-98C8397D1146}" type="slidenum">
              <a:rPr lang="en-US" altLang="ja-JP" smtClean="0"/>
              <a:pPr/>
              <a:t>17</a:t>
            </a:fld>
            <a:endParaRPr lang="en-US" altLang="ja-JP" smtClean="0"/>
          </a:p>
        </p:txBody>
      </p:sp>
      <p:graphicFrame>
        <p:nvGraphicFramePr>
          <p:cNvPr id="13314" name="Object 3085"/>
          <p:cNvGraphicFramePr>
            <a:graphicFrameLocks noChangeAspect="1"/>
          </p:cNvGraphicFramePr>
          <p:nvPr/>
        </p:nvGraphicFramePr>
        <p:xfrm>
          <a:off x="5143500" y="2286000"/>
          <a:ext cx="1574800" cy="785813"/>
        </p:xfrm>
        <a:graphic>
          <a:graphicData uri="http://schemas.openxmlformats.org/presentationml/2006/ole">
            <p:oleObj spid="_x0000_s13314" name="Equation" r:id="rId3" imgW="863280" imgH="431640" progId="Equation.DSMT4">
              <p:embed/>
            </p:oleObj>
          </a:graphicData>
        </a:graphic>
      </p:graphicFrame>
      <p:sp>
        <p:nvSpPr>
          <p:cNvPr id="13324" name="Text Box 3083"/>
          <p:cNvSpPr txBox="1">
            <a:spLocks noChangeArrowheads="1"/>
          </p:cNvSpPr>
          <p:nvPr/>
        </p:nvSpPr>
        <p:spPr bwMode="auto">
          <a:xfrm>
            <a:off x="285750" y="214313"/>
            <a:ext cx="2527300" cy="461962"/>
          </a:xfrm>
          <a:prstGeom prst="rect">
            <a:avLst/>
          </a:prstGeom>
          <a:noFill/>
          <a:ln w="9525">
            <a:noFill/>
            <a:miter lim="800000"/>
            <a:headEnd/>
            <a:tailEnd/>
          </a:ln>
        </p:spPr>
        <p:txBody>
          <a:bodyPr wrap="none">
            <a:spAutoFit/>
          </a:bodyPr>
          <a:lstStyle/>
          <a:p>
            <a:r>
              <a:rPr lang="ja-JP" altLang="en-US"/>
              <a:t>（　　　　　のとき。）</a:t>
            </a:r>
          </a:p>
        </p:txBody>
      </p:sp>
      <p:graphicFrame>
        <p:nvGraphicFramePr>
          <p:cNvPr id="13315" name="Object 15"/>
          <p:cNvGraphicFramePr>
            <a:graphicFrameLocks noChangeAspect="1"/>
          </p:cNvGraphicFramePr>
          <p:nvPr/>
        </p:nvGraphicFramePr>
        <p:xfrm>
          <a:off x="428625" y="196850"/>
          <a:ext cx="1036638" cy="465138"/>
        </p:xfrm>
        <a:graphic>
          <a:graphicData uri="http://schemas.openxmlformats.org/presentationml/2006/ole">
            <p:oleObj spid="_x0000_s13315" name="Equation" r:id="rId4" imgW="368280" imgH="164880" progId="Equation.DSMT4">
              <p:embed/>
            </p:oleObj>
          </a:graphicData>
        </a:graphic>
      </p:graphicFrame>
      <p:sp>
        <p:nvSpPr>
          <p:cNvPr id="13325" name="Text Box 3083"/>
          <p:cNvSpPr txBox="1">
            <a:spLocks noChangeArrowheads="1"/>
          </p:cNvSpPr>
          <p:nvPr/>
        </p:nvSpPr>
        <p:spPr bwMode="auto">
          <a:xfrm>
            <a:off x="571500" y="714375"/>
            <a:ext cx="7954963" cy="461963"/>
          </a:xfrm>
          <a:prstGeom prst="rect">
            <a:avLst/>
          </a:prstGeom>
          <a:noFill/>
          <a:ln w="9525">
            <a:noFill/>
            <a:miter lim="800000"/>
            <a:headEnd/>
            <a:tailEnd/>
          </a:ln>
        </p:spPr>
        <p:txBody>
          <a:bodyPr wrap="none">
            <a:spAutoFit/>
          </a:bodyPr>
          <a:lstStyle/>
          <a:p>
            <a:r>
              <a:rPr lang="ja-JP" altLang="en-US"/>
              <a:t>　　　　　のとき　　　　　　　　　　　　　　　　　であると仮定する。</a:t>
            </a:r>
          </a:p>
        </p:txBody>
      </p:sp>
      <p:graphicFrame>
        <p:nvGraphicFramePr>
          <p:cNvPr id="13316" name="Object 16"/>
          <p:cNvGraphicFramePr>
            <a:graphicFrameLocks noChangeAspect="1"/>
          </p:cNvGraphicFramePr>
          <p:nvPr/>
        </p:nvGraphicFramePr>
        <p:xfrm>
          <a:off x="571500" y="714375"/>
          <a:ext cx="1073150" cy="465138"/>
        </p:xfrm>
        <a:graphic>
          <a:graphicData uri="http://schemas.openxmlformats.org/presentationml/2006/ole">
            <p:oleObj spid="_x0000_s13316" name="Equation" r:id="rId5" imgW="380880" imgH="164880" progId="Equation.DSMT4">
              <p:embed/>
            </p:oleObj>
          </a:graphicData>
        </a:graphic>
      </p:graphicFrame>
      <p:sp>
        <p:nvSpPr>
          <p:cNvPr id="13326" name="AutoShape 13"/>
          <p:cNvSpPr>
            <a:spLocks noChangeArrowheads="1"/>
          </p:cNvSpPr>
          <p:nvPr/>
        </p:nvSpPr>
        <p:spPr bwMode="auto">
          <a:xfrm>
            <a:off x="5572125" y="1285875"/>
            <a:ext cx="2143125" cy="571500"/>
          </a:xfrm>
          <a:prstGeom prst="wedgeRoundRectCallout">
            <a:avLst>
              <a:gd name="adj1" fmla="val -77685"/>
              <a:gd name="adj2" fmla="val -6576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27" name="正方形/長方形 22"/>
          <p:cNvSpPr>
            <a:spLocks noChangeArrowheads="1"/>
          </p:cNvSpPr>
          <p:nvPr/>
        </p:nvSpPr>
        <p:spPr bwMode="auto">
          <a:xfrm>
            <a:off x="5500688" y="1428750"/>
            <a:ext cx="2214562" cy="461963"/>
          </a:xfrm>
          <a:prstGeom prst="rect">
            <a:avLst/>
          </a:prstGeom>
          <a:noFill/>
          <a:ln w="9525">
            <a:noFill/>
            <a:miter lim="800000"/>
            <a:headEnd/>
            <a:tailEnd/>
          </a:ln>
        </p:spPr>
        <p:txBody>
          <a:bodyPr>
            <a:spAutoFit/>
          </a:bodyPr>
          <a:lstStyle/>
          <a:p>
            <a:r>
              <a:rPr lang="ja-JP" altLang="en-US"/>
              <a:t>帰納法の仮定</a:t>
            </a:r>
          </a:p>
        </p:txBody>
      </p:sp>
      <p:graphicFrame>
        <p:nvGraphicFramePr>
          <p:cNvPr id="13317" name="Object 20"/>
          <p:cNvGraphicFramePr>
            <a:graphicFrameLocks noChangeAspect="1"/>
          </p:cNvGraphicFramePr>
          <p:nvPr/>
        </p:nvGraphicFramePr>
        <p:xfrm>
          <a:off x="500063" y="1857375"/>
          <a:ext cx="1752600" cy="500063"/>
        </p:xfrm>
        <a:graphic>
          <a:graphicData uri="http://schemas.openxmlformats.org/presentationml/2006/ole">
            <p:oleObj spid="_x0000_s13317" name="Equation" r:id="rId6" imgW="622080" imgH="177480" progId="Equation.DSMT4">
              <p:embed/>
            </p:oleObj>
          </a:graphicData>
        </a:graphic>
      </p:graphicFrame>
      <p:sp>
        <p:nvSpPr>
          <p:cNvPr id="13328" name="正方形/長方形 24"/>
          <p:cNvSpPr>
            <a:spLocks noChangeArrowheads="1"/>
          </p:cNvSpPr>
          <p:nvPr/>
        </p:nvSpPr>
        <p:spPr bwMode="auto">
          <a:xfrm>
            <a:off x="2357438" y="1857375"/>
            <a:ext cx="987425" cy="461963"/>
          </a:xfrm>
          <a:prstGeom prst="rect">
            <a:avLst/>
          </a:prstGeom>
          <a:noFill/>
          <a:ln w="9525">
            <a:noFill/>
            <a:miter lim="800000"/>
            <a:headEnd/>
            <a:tailEnd/>
          </a:ln>
        </p:spPr>
        <p:txBody>
          <a:bodyPr wrap="none">
            <a:spAutoFit/>
          </a:bodyPr>
          <a:lstStyle/>
          <a:p>
            <a:r>
              <a:rPr lang="ja-JP" altLang="en-US"/>
              <a:t>のとき</a:t>
            </a:r>
          </a:p>
        </p:txBody>
      </p:sp>
      <p:graphicFrame>
        <p:nvGraphicFramePr>
          <p:cNvPr id="13318" name="Object 7"/>
          <p:cNvGraphicFramePr>
            <a:graphicFrameLocks noChangeAspect="1"/>
          </p:cNvGraphicFramePr>
          <p:nvPr/>
        </p:nvGraphicFramePr>
        <p:xfrm>
          <a:off x="2500313" y="642938"/>
          <a:ext cx="3357562" cy="642937"/>
        </p:xfrm>
        <a:graphic>
          <a:graphicData uri="http://schemas.openxmlformats.org/presentationml/2006/ole">
            <p:oleObj spid="_x0000_s13318" name="Equation" r:id="rId7" imgW="1498320" imgH="253800" progId="Equation.DSMT4">
              <p:embed/>
            </p:oleObj>
          </a:graphicData>
        </a:graphic>
      </p:graphicFrame>
      <p:graphicFrame>
        <p:nvGraphicFramePr>
          <p:cNvPr id="13319" name="Object 22"/>
          <p:cNvGraphicFramePr>
            <a:graphicFrameLocks noChangeAspect="1"/>
          </p:cNvGraphicFramePr>
          <p:nvPr/>
        </p:nvGraphicFramePr>
        <p:xfrm>
          <a:off x="1571625" y="3286125"/>
          <a:ext cx="2428875" cy="3203575"/>
        </p:xfrm>
        <a:graphic>
          <a:graphicData uri="http://schemas.openxmlformats.org/presentationml/2006/ole">
            <p:oleObj spid="_x0000_s13319" name="Equation" r:id="rId8" imgW="965160" imgH="1930320" progId="Equation.DSMT4">
              <p:embed/>
            </p:oleObj>
          </a:graphicData>
        </a:graphic>
      </p:graphicFrame>
      <p:graphicFrame>
        <p:nvGraphicFramePr>
          <p:cNvPr id="13320" name="Object 23"/>
          <p:cNvGraphicFramePr>
            <a:graphicFrameLocks noChangeAspect="1"/>
          </p:cNvGraphicFramePr>
          <p:nvPr/>
        </p:nvGraphicFramePr>
        <p:xfrm>
          <a:off x="6858000" y="5857875"/>
          <a:ext cx="1036638" cy="573088"/>
        </p:xfrm>
        <a:graphic>
          <a:graphicData uri="http://schemas.openxmlformats.org/presentationml/2006/ole">
            <p:oleObj spid="_x0000_s13320" name="Equation" r:id="rId9" imgW="368280" imgH="203040" progId="Equation.DSMT4">
              <p:embed/>
            </p:oleObj>
          </a:graphicData>
        </a:graphic>
      </p:graphicFrame>
      <p:sp>
        <p:nvSpPr>
          <p:cNvPr id="13329" name="AutoShape 13"/>
          <p:cNvSpPr>
            <a:spLocks noChangeArrowheads="1"/>
          </p:cNvSpPr>
          <p:nvPr/>
        </p:nvSpPr>
        <p:spPr bwMode="auto">
          <a:xfrm>
            <a:off x="4714875" y="3357563"/>
            <a:ext cx="3714750" cy="714375"/>
          </a:xfrm>
          <a:prstGeom prst="wedgeRoundRectCallout">
            <a:avLst>
              <a:gd name="adj1" fmla="val -64296"/>
              <a:gd name="adj2" fmla="val -1750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30" name="正方形/長方形 30"/>
          <p:cNvSpPr>
            <a:spLocks noChangeArrowheads="1"/>
          </p:cNvSpPr>
          <p:nvPr/>
        </p:nvSpPr>
        <p:spPr bwMode="auto">
          <a:xfrm>
            <a:off x="5000625" y="3429000"/>
            <a:ext cx="2857500" cy="461963"/>
          </a:xfrm>
          <a:prstGeom prst="rect">
            <a:avLst/>
          </a:prstGeom>
          <a:noFill/>
          <a:ln w="9525">
            <a:noFill/>
            <a:miter lim="800000"/>
            <a:headEnd/>
            <a:tailEnd/>
          </a:ln>
        </p:spPr>
        <p:txBody>
          <a:bodyPr>
            <a:spAutoFit/>
          </a:bodyPr>
          <a:lstStyle/>
          <a:p>
            <a:r>
              <a:rPr lang="ja-JP" altLang="en-US"/>
              <a:t>アルゴリズムの動作</a:t>
            </a:r>
          </a:p>
        </p:txBody>
      </p:sp>
      <p:sp>
        <p:nvSpPr>
          <p:cNvPr id="13331" name="AutoShape 13"/>
          <p:cNvSpPr>
            <a:spLocks noChangeArrowheads="1"/>
          </p:cNvSpPr>
          <p:nvPr/>
        </p:nvSpPr>
        <p:spPr bwMode="auto">
          <a:xfrm>
            <a:off x="4643438" y="4214813"/>
            <a:ext cx="2786062" cy="642937"/>
          </a:xfrm>
          <a:prstGeom prst="wedgeRoundRectCallout">
            <a:avLst>
              <a:gd name="adj1" fmla="val -64296"/>
              <a:gd name="adj2" fmla="val -1750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32" name="正方形/長方形 32"/>
          <p:cNvSpPr>
            <a:spLocks noChangeArrowheads="1"/>
          </p:cNvSpPr>
          <p:nvPr/>
        </p:nvSpPr>
        <p:spPr bwMode="auto">
          <a:xfrm>
            <a:off x="4929188" y="4286250"/>
            <a:ext cx="2214562" cy="461963"/>
          </a:xfrm>
          <a:prstGeom prst="rect">
            <a:avLst/>
          </a:prstGeom>
          <a:noFill/>
          <a:ln w="9525">
            <a:noFill/>
            <a:miter lim="800000"/>
            <a:headEnd/>
            <a:tailEnd/>
          </a:ln>
        </p:spPr>
        <p:txBody>
          <a:bodyPr>
            <a:spAutoFit/>
          </a:bodyPr>
          <a:lstStyle/>
          <a:p>
            <a:r>
              <a:rPr lang="ja-JP" altLang="en-US"/>
              <a:t>帰納法の仮定</a:t>
            </a:r>
          </a:p>
        </p:txBody>
      </p:sp>
      <p:sp>
        <p:nvSpPr>
          <p:cNvPr id="13333" name="AutoShape 13"/>
          <p:cNvSpPr>
            <a:spLocks noChangeArrowheads="1"/>
          </p:cNvSpPr>
          <p:nvPr/>
        </p:nvSpPr>
        <p:spPr bwMode="auto">
          <a:xfrm>
            <a:off x="4572000" y="5000625"/>
            <a:ext cx="1285875" cy="642938"/>
          </a:xfrm>
          <a:prstGeom prst="wedgeRoundRectCallout">
            <a:avLst>
              <a:gd name="adj1" fmla="val -103801"/>
              <a:gd name="adj2" fmla="val -2202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34" name="正方形/長方形 34"/>
          <p:cNvSpPr>
            <a:spLocks noChangeArrowheads="1"/>
          </p:cNvSpPr>
          <p:nvPr/>
        </p:nvSpPr>
        <p:spPr bwMode="auto">
          <a:xfrm>
            <a:off x="4857750" y="5072063"/>
            <a:ext cx="928688" cy="461962"/>
          </a:xfrm>
          <a:prstGeom prst="rect">
            <a:avLst/>
          </a:prstGeom>
          <a:noFill/>
          <a:ln w="9525">
            <a:noFill/>
            <a:miter lim="800000"/>
            <a:headEnd/>
            <a:tailEnd/>
          </a:ln>
        </p:spPr>
        <p:txBody>
          <a:bodyPr>
            <a:spAutoFit/>
          </a:bodyPr>
          <a:lstStyle/>
          <a:p>
            <a:r>
              <a:rPr lang="ja-JP" altLang="en-US"/>
              <a:t>定義</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 name="スライド番号プレースホルダ 4"/>
          <p:cNvSpPr>
            <a:spLocks noGrp="1"/>
          </p:cNvSpPr>
          <p:nvPr>
            <p:ph type="sldNum" sz="quarter" idx="12"/>
          </p:nvPr>
        </p:nvSpPr>
        <p:spPr>
          <a:noFill/>
        </p:spPr>
        <p:txBody>
          <a:bodyPr/>
          <a:lstStyle/>
          <a:p>
            <a:fld id="{311503FE-D5E7-4F15-BCD7-58F7A896C342}" type="slidenum">
              <a:rPr lang="en-US" altLang="ja-JP" smtClean="0"/>
              <a:pPr/>
              <a:t>18</a:t>
            </a:fld>
            <a:endParaRPr lang="en-US" altLang="ja-JP" smtClean="0"/>
          </a:p>
        </p:txBody>
      </p:sp>
      <p:sp>
        <p:nvSpPr>
          <p:cNvPr id="14" name="角丸四角形 13"/>
          <p:cNvSpPr/>
          <p:nvPr/>
        </p:nvSpPr>
        <p:spPr>
          <a:xfrm>
            <a:off x="285750" y="285750"/>
            <a:ext cx="8001000" cy="2571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4348" name="テキスト ボックス 14"/>
          <p:cNvSpPr txBox="1">
            <a:spLocks noChangeArrowheads="1"/>
          </p:cNvSpPr>
          <p:nvPr/>
        </p:nvSpPr>
        <p:spPr bwMode="auto">
          <a:xfrm>
            <a:off x="500063" y="38100"/>
            <a:ext cx="7256462" cy="461963"/>
          </a:xfrm>
          <a:prstGeom prst="rect">
            <a:avLst/>
          </a:prstGeom>
          <a:solidFill>
            <a:schemeClr val="bg1"/>
          </a:solidFill>
          <a:ln w="9525">
            <a:noFill/>
            <a:miter lim="800000"/>
            <a:headEnd/>
            <a:tailEnd/>
          </a:ln>
        </p:spPr>
        <p:txBody>
          <a:bodyPr wrap="none">
            <a:spAutoFit/>
          </a:bodyPr>
          <a:lstStyle/>
          <a:p>
            <a:r>
              <a:rPr lang="ja-JP" altLang="en-US">
                <a:solidFill>
                  <a:srgbClr val="C00000"/>
                </a:solidFill>
              </a:rPr>
              <a:t>性質：整数部分基数変換アルゴリズムの出力の正当性</a:t>
            </a:r>
            <a:endParaRPr lang="en-US" altLang="ja-JP">
              <a:solidFill>
                <a:srgbClr val="C00000"/>
              </a:solidFill>
            </a:endParaRPr>
          </a:p>
        </p:txBody>
      </p:sp>
      <p:graphicFrame>
        <p:nvGraphicFramePr>
          <p:cNvPr id="14338" name="Object 5"/>
          <p:cNvGraphicFramePr>
            <a:graphicFrameLocks noChangeAspect="1"/>
          </p:cNvGraphicFramePr>
          <p:nvPr/>
        </p:nvGraphicFramePr>
        <p:xfrm>
          <a:off x="2286000" y="2000250"/>
          <a:ext cx="3286125" cy="784225"/>
        </p:xfrm>
        <a:graphic>
          <a:graphicData uri="http://schemas.openxmlformats.org/presentationml/2006/ole">
            <p:oleObj spid="_x0000_s14338" name="Equation" r:id="rId3" imgW="1117440" imgH="266400" progId="Equation.DSMT4">
              <p:embed/>
            </p:oleObj>
          </a:graphicData>
        </a:graphic>
      </p:graphicFrame>
      <p:graphicFrame>
        <p:nvGraphicFramePr>
          <p:cNvPr id="14339" name="Object 27"/>
          <p:cNvGraphicFramePr>
            <a:graphicFrameLocks noChangeAspect="1"/>
          </p:cNvGraphicFramePr>
          <p:nvPr/>
        </p:nvGraphicFramePr>
        <p:xfrm>
          <a:off x="857250" y="714375"/>
          <a:ext cx="4576763" cy="625475"/>
        </p:xfrm>
        <a:graphic>
          <a:graphicData uri="http://schemas.openxmlformats.org/presentationml/2006/ole">
            <p:oleObj spid="_x0000_s14339" name="Equation" r:id="rId4" imgW="1587240" imgH="215640" progId="Equation.DSMT4">
              <p:embed/>
            </p:oleObj>
          </a:graphicData>
        </a:graphic>
      </p:graphicFrame>
      <p:sp>
        <p:nvSpPr>
          <p:cNvPr id="14349" name="Text Box 3083"/>
          <p:cNvSpPr txBox="1">
            <a:spLocks noChangeArrowheads="1"/>
          </p:cNvSpPr>
          <p:nvPr/>
        </p:nvSpPr>
        <p:spPr bwMode="auto">
          <a:xfrm>
            <a:off x="714375" y="857250"/>
            <a:ext cx="5707063" cy="830263"/>
          </a:xfrm>
          <a:prstGeom prst="rect">
            <a:avLst/>
          </a:prstGeom>
          <a:noFill/>
          <a:ln w="9525">
            <a:noFill/>
            <a:miter lim="800000"/>
            <a:headEnd/>
            <a:tailEnd/>
          </a:ln>
        </p:spPr>
        <p:txBody>
          <a:bodyPr wrap="none">
            <a:spAutoFit/>
          </a:bodyPr>
          <a:lstStyle/>
          <a:p>
            <a:r>
              <a:rPr lang="ja-JP" altLang="en-US"/>
              <a:t>　　　　　　　　　　　　　　　　　　　　　　　のとき</a:t>
            </a:r>
            <a:endParaRPr lang="en-US" altLang="ja-JP"/>
          </a:p>
          <a:p>
            <a:r>
              <a:rPr lang="ja-JP" altLang="en-US"/>
              <a:t>各　　　　　　　　　　　　　　に対して、</a:t>
            </a:r>
          </a:p>
        </p:txBody>
      </p:sp>
      <p:graphicFrame>
        <p:nvGraphicFramePr>
          <p:cNvPr id="14340" name="Object 8"/>
          <p:cNvGraphicFramePr>
            <a:graphicFrameLocks noChangeAspect="1"/>
          </p:cNvGraphicFramePr>
          <p:nvPr/>
        </p:nvGraphicFramePr>
        <p:xfrm>
          <a:off x="1143000" y="1214438"/>
          <a:ext cx="2717800" cy="571500"/>
        </p:xfrm>
        <a:graphic>
          <a:graphicData uri="http://schemas.openxmlformats.org/presentationml/2006/ole">
            <p:oleObj spid="_x0000_s14340" name="Equation" r:id="rId5" imgW="965160" imgH="203040" progId="Equation.DSMT4">
              <p:embed/>
            </p:oleObj>
          </a:graphicData>
        </a:graphic>
      </p:graphicFrame>
      <p:sp>
        <p:nvSpPr>
          <p:cNvPr id="14350" name="Text Box 3075"/>
          <p:cNvSpPr txBox="1">
            <a:spLocks noChangeArrowheads="1"/>
          </p:cNvSpPr>
          <p:nvPr/>
        </p:nvSpPr>
        <p:spPr bwMode="auto">
          <a:xfrm>
            <a:off x="428625" y="3429000"/>
            <a:ext cx="8001000" cy="830263"/>
          </a:xfrm>
          <a:prstGeom prst="rect">
            <a:avLst/>
          </a:prstGeom>
          <a:noFill/>
          <a:ln w="9525">
            <a:noFill/>
            <a:miter lim="800000"/>
            <a:headEnd/>
            <a:tailEnd/>
          </a:ln>
        </p:spPr>
        <p:txBody>
          <a:bodyPr>
            <a:spAutoFit/>
          </a:bodyPr>
          <a:lstStyle/>
          <a:p>
            <a:r>
              <a:rPr lang="ja-JP" altLang="en-US"/>
              <a:t>一般に、　　　を　　　で割った商が　　で余りが　　　であるとき、以下の式が成り立つ。</a:t>
            </a:r>
          </a:p>
        </p:txBody>
      </p:sp>
      <p:graphicFrame>
        <p:nvGraphicFramePr>
          <p:cNvPr id="14341" name="Object 3076"/>
          <p:cNvGraphicFramePr>
            <a:graphicFrameLocks noChangeAspect="1"/>
          </p:cNvGraphicFramePr>
          <p:nvPr/>
        </p:nvGraphicFramePr>
        <p:xfrm>
          <a:off x="1285875" y="4429125"/>
          <a:ext cx="5429250" cy="1498600"/>
        </p:xfrm>
        <a:graphic>
          <a:graphicData uri="http://schemas.openxmlformats.org/presentationml/2006/ole">
            <p:oleObj spid="_x0000_s14341" name="Equation" r:id="rId6" imgW="1841400" imgH="507960" progId="Equation.DSMT4">
              <p:embed/>
            </p:oleObj>
          </a:graphicData>
        </a:graphic>
      </p:graphicFrame>
      <p:graphicFrame>
        <p:nvGraphicFramePr>
          <p:cNvPr id="14342" name="Object 3078"/>
          <p:cNvGraphicFramePr>
            <a:graphicFrameLocks noChangeAspect="1"/>
          </p:cNvGraphicFramePr>
          <p:nvPr/>
        </p:nvGraphicFramePr>
        <p:xfrm>
          <a:off x="2643188" y="3500438"/>
          <a:ext cx="411162" cy="381000"/>
        </p:xfrm>
        <a:graphic>
          <a:graphicData uri="http://schemas.openxmlformats.org/presentationml/2006/ole">
            <p:oleObj spid="_x0000_s14342" name="Equation" r:id="rId7" imgW="177480" imgH="164880" progId="Equation.DSMT4">
              <p:embed/>
            </p:oleObj>
          </a:graphicData>
        </a:graphic>
      </p:graphicFrame>
      <p:graphicFrame>
        <p:nvGraphicFramePr>
          <p:cNvPr id="14343" name="Object 3079"/>
          <p:cNvGraphicFramePr>
            <a:graphicFrameLocks noChangeAspect="1"/>
          </p:cNvGraphicFramePr>
          <p:nvPr/>
        </p:nvGraphicFramePr>
        <p:xfrm>
          <a:off x="1714500" y="3429000"/>
          <a:ext cx="428625" cy="428625"/>
        </p:xfrm>
        <a:graphic>
          <a:graphicData uri="http://schemas.openxmlformats.org/presentationml/2006/ole">
            <p:oleObj spid="_x0000_s14343" name="Equation" r:id="rId8" imgW="164880" imgH="164880" progId="Equation.DSMT4">
              <p:embed/>
            </p:oleObj>
          </a:graphicData>
        </a:graphic>
      </p:graphicFrame>
      <p:graphicFrame>
        <p:nvGraphicFramePr>
          <p:cNvPr id="14344" name="Object 3080"/>
          <p:cNvGraphicFramePr>
            <a:graphicFrameLocks noChangeAspect="1"/>
          </p:cNvGraphicFramePr>
          <p:nvPr/>
        </p:nvGraphicFramePr>
        <p:xfrm>
          <a:off x="4786313" y="3357563"/>
          <a:ext cx="485775" cy="647700"/>
        </p:xfrm>
        <a:graphic>
          <a:graphicData uri="http://schemas.openxmlformats.org/presentationml/2006/ole">
            <p:oleObj spid="_x0000_s14344" name="Equation" r:id="rId9" imgW="152280" imgH="203040" progId="Equation.DSMT4">
              <p:embed/>
            </p:oleObj>
          </a:graphicData>
        </a:graphic>
      </p:graphicFrame>
      <p:graphicFrame>
        <p:nvGraphicFramePr>
          <p:cNvPr id="14345" name="Object 3081"/>
          <p:cNvGraphicFramePr>
            <a:graphicFrameLocks noChangeAspect="1"/>
          </p:cNvGraphicFramePr>
          <p:nvPr/>
        </p:nvGraphicFramePr>
        <p:xfrm>
          <a:off x="6357938" y="3429000"/>
          <a:ext cx="444500" cy="519113"/>
        </p:xfrm>
        <a:graphic>
          <a:graphicData uri="http://schemas.openxmlformats.org/presentationml/2006/ole">
            <p:oleObj spid="_x0000_s14345" name="Equation" r:id="rId10" imgW="152280" imgH="177480" progId="Equation.DSMT4">
              <p:embed/>
            </p:oleObj>
          </a:graphicData>
        </a:graphic>
      </p:graphicFrame>
      <p:sp>
        <p:nvSpPr>
          <p:cNvPr id="14351" name="テキスト ボックス 30"/>
          <p:cNvSpPr txBox="1">
            <a:spLocks noChangeArrowheads="1"/>
          </p:cNvSpPr>
          <p:nvPr/>
        </p:nvSpPr>
        <p:spPr bwMode="auto">
          <a:xfrm>
            <a:off x="0" y="2857500"/>
            <a:ext cx="1000125" cy="584200"/>
          </a:xfrm>
          <a:prstGeom prst="rect">
            <a:avLst/>
          </a:prstGeom>
          <a:solidFill>
            <a:schemeClr val="bg1"/>
          </a:solidFill>
          <a:ln w="9525">
            <a:noFill/>
            <a:miter lim="800000"/>
            <a:headEnd/>
            <a:tailEnd/>
          </a:ln>
        </p:spPr>
        <p:txBody>
          <a:bodyPr>
            <a:spAutoFit/>
          </a:bodyPr>
          <a:lstStyle/>
          <a:p>
            <a:r>
              <a:rPr lang="ja-JP" altLang="en-US" sz="3200">
                <a:solidFill>
                  <a:schemeClr val="accent2"/>
                </a:solidFill>
              </a:rPr>
              <a:t>証明</a:t>
            </a:r>
            <a:endParaRPr lang="en-US" altLang="ja-JP" sz="3200">
              <a:solidFill>
                <a:schemeClr val="accent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スライド番号プレースホルダ 4"/>
          <p:cNvSpPr>
            <a:spLocks noGrp="1"/>
          </p:cNvSpPr>
          <p:nvPr>
            <p:ph type="sldNum" sz="quarter" idx="12"/>
          </p:nvPr>
        </p:nvSpPr>
        <p:spPr>
          <a:noFill/>
        </p:spPr>
        <p:txBody>
          <a:bodyPr/>
          <a:lstStyle/>
          <a:p>
            <a:fld id="{4CC96466-6643-4545-98D2-10D26CE0812D}" type="slidenum">
              <a:rPr lang="en-US" altLang="ja-JP" smtClean="0"/>
              <a:pPr/>
              <a:t>19</a:t>
            </a:fld>
            <a:endParaRPr lang="en-US" altLang="ja-JP" smtClean="0"/>
          </a:p>
        </p:txBody>
      </p:sp>
      <p:sp>
        <p:nvSpPr>
          <p:cNvPr id="15366" name="Text Box 3083"/>
          <p:cNvSpPr txBox="1">
            <a:spLocks noChangeArrowheads="1"/>
          </p:cNvSpPr>
          <p:nvPr/>
        </p:nvSpPr>
        <p:spPr bwMode="auto">
          <a:xfrm>
            <a:off x="285750" y="357188"/>
            <a:ext cx="6754813" cy="830262"/>
          </a:xfrm>
          <a:prstGeom prst="rect">
            <a:avLst/>
          </a:prstGeom>
          <a:noFill/>
          <a:ln w="9525">
            <a:noFill/>
            <a:miter lim="800000"/>
            <a:headEnd/>
            <a:tailEnd/>
          </a:ln>
        </p:spPr>
        <p:txBody>
          <a:bodyPr wrap="none">
            <a:spAutoFit/>
          </a:bodyPr>
          <a:lstStyle/>
          <a:p>
            <a:r>
              <a:rPr lang="ja-JP" altLang="en-US"/>
              <a:t>この関係より、各　　　　　　　　　　　　　　　　に対して</a:t>
            </a:r>
            <a:endParaRPr lang="en-US" altLang="ja-JP"/>
          </a:p>
          <a:p>
            <a:r>
              <a:rPr lang="ja-JP" altLang="en-US"/>
              <a:t>次ように計算できる。</a:t>
            </a:r>
          </a:p>
        </p:txBody>
      </p:sp>
      <p:graphicFrame>
        <p:nvGraphicFramePr>
          <p:cNvPr id="15362" name="Object 11"/>
          <p:cNvGraphicFramePr>
            <a:graphicFrameLocks noChangeAspect="1"/>
          </p:cNvGraphicFramePr>
          <p:nvPr/>
        </p:nvGraphicFramePr>
        <p:xfrm>
          <a:off x="2643188" y="285750"/>
          <a:ext cx="2717800" cy="571500"/>
        </p:xfrm>
        <a:graphic>
          <a:graphicData uri="http://schemas.openxmlformats.org/presentationml/2006/ole">
            <p:oleObj spid="_x0000_s15362" name="Equation" r:id="rId3" imgW="965160" imgH="203040" progId="Equation.DSMT4">
              <p:embed/>
            </p:oleObj>
          </a:graphicData>
        </a:graphic>
      </p:graphicFrame>
      <p:graphicFrame>
        <p:nvGraphicFramePr>
          <p:cNvPr id="15363" name="Object 3076"/>
          <p:cNvGraphicFramePr>
            <a:graphicFrameLocks noChangeAspect="1"/>
          </p:cNvGraphicFramePr>
          <p:nvPr/>
        </p:nvGraphicFramePr>
        <p:xfrm>
          <a:off x="785813" y="1643063"/>
          <a:ext cx="6597650" cy="4357687"/>
        </p:xfrm>
        <a:graphic>
          <a:graphicData uri="http://schemas.openxmlformats.org/presentationml/2006/ole">
            <p:oleObj spid="_x0000_s15363" name="Equation" r:id="rId4" imgW="2501640" imgH="1650960" progId="Equation.DSMT4">
              <p:embed/>
            </p:oleObj>
          </a:graphicData>
        </a:graphic>
      </p:graphicFrame>
      <p:graphicFrame>
        <p:nvGraphicFramePr>
          <p:cNvPr id="15364" name="Object 13"/>
          <p:cNvGraphicFramePr>
            <a:graphicFrameLocks noChangeAspect="1"/>
          </p:cNvGraphicFramePr>
          <p:nvPr/>
        </p:nvGraphicFramePr>
        <p:xfrm>
          <a:off x="6858000" y="5857875"/>
          <a:ext cx="1036638" cy="573088"/>
        </p:xfrm>
        <a:graphic>
          <a:graphicData uri="http://schemas.openxmlformats.org/presentationml/2006/ole">
            <p:oleObj spid="_x0000_s15364" name="Equation" r:id="rId5" imgW="368280" imgH="203040" progId="Equation.DSMT4">
              <p:embed/>
            </p:oleObj>
          </a:graphicData>
        </a:graphic>
      </p:graphicFrame>
      <p:sp>
        <p:nvSpPr>
          <p:cNvPr id="15367" name="AutoShape 13"/>
          <p:cNvSpPr>
            <a:spLocks noChangeArrowheads="1"/>
          </p:cNvSpPr>
          <p:nvPr/>
        </p:nvSpPr>
        <p:spPr bwMode="auto">
          <a:xfrm>
            <a:off x="4071938" y="1357313"/>
            <a:ext cx="3714750" cy="714375"/>
          </a:xfrm>
          <a:prstGeom prst="wedgeRoundRectCallout">
            <a:avLst>
              <a:gd name="adj1" fmla="val -64296"/>
              <a:gd name="adj2" fmla="val -1750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5368" name="正方形/長方形 22"/>
          <p:cNvSpPr>
            <a:spLocks noChangeArrowheads="1"/>
          </p:cNvSpPr>
          <p:nvPr/>
        </p:nvSpPr>
        <p:spPr bwMode="auto">
          <a:xfrm>
            <a:off x="4357688" y="1428750"/>
            <a:ext cx="2857500" cy="461963"/>
          </a:xfrm>
          <a:prstGeom prst="rect">
            <a:avLst/>
          </a:prstGeom>
          <a:noFill/>
          <a:ln w="9525">
            <a:noFill/>
            <a:miter lim="800000"/>
            <a:headEnd/>
            <a:tailEnd/>
          </a:ln>
        </p:spPr>
        <p:txBody>
          <a:bodyPr>
            <a:spAutoFit/>
          </a:bodyPr>
          <a:lstStyle/>
          <a:p>
            <a:r>
              <a:rPr lang="ja-JP" altLang="en-US"/>
              <a:t>ループ不変条件</a:t>
            </a:r>
          </a:p>
        </p:txBody>
      </p:sp>
      <p:sp>
        <p:nvSpPr>
          <p:cNvPr id="15369" name="AutoShape 13"/>
          <p:cNvSpPr>
            <a:spLocks noChangeArrowheads="1"/>
          </p:cNvSpPr>
          <p:nvPr/>
        </p:nvSpPr>
        <p:spPr bwMode="auto">
          <a:xfrm>
            <a:off x="4929188" y="5000625"/>
            <a:ext cx="3714750" cy="714375"/>
          </a:xfrm>
          <a:prstGeom prst="wedgeRoundRectCallout">
            <a:avLst>
              <a:gd name="adj1" fmla="val -71329"/>
              <a:gd name="adj2" fmla="val 2109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5370" name="正方形/長方形 26"/>
          <p:cNvSpPr>
            <a:spLocks noChangeArrowheads="1"/>
          </p:cNvSpPr>
          <p:nvPr/>
        </p:nvSpPr>
        <p:spPr bwMode="auto">
          <a:xfrm>
            <a:off x="5214938" y="5072063"/>
            <a:ext cx="2857500" cy="461962"/>
          </a:xfrm>
          <a:prstGeom prst="rect">
            <a:avLst/>
          </a:prstGeom>
          <a:noFill/>
          <a:ln w="9525">
            <a:noFill/>
            <a:miter lim="800000"/>
            <a:headEnd/>
            <a:tailEnd/>
          </a:ln>
        </p:spPr>
        <p:txBody>
          <a:bodyPr>
            <a:spAutoFit/>
          </a:bodyPr>
          <a:lstStyle/>
          <a:p>
            <a:r>
              <a:rPr lang="ja-JP" altLang="en-US"/>
              <a:t>アルゴリズムの動作</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 4"/>
          <p:cNvSpPr>
            <a:spLocks noGrp="1"/>
          </p:cNvSpPr>
          <p:nvPr>
            <p:ph type="sldNum" sz="quarter" idx="12"/>
          </p:nvPr>
        </p:nvSpPr>
        <p:spPr>
          <a:noFill/>
        </p:spPr>
        <p:txBody>
          <a:bodyPr/>
          <a:lstStyle/>
          <a:p>
            <a:fld id="{E79824BD-C446-4032-AD62-517D37AECDC3}" type="slidenum">
              <a:rPr lang="en-US" altLang="ja-JP" smtClean="0"/>
              <a:pPr/>
              <a:t>2</a:t>
            </a:fld>
            <a:endParaRPr lang="en-US" altLang="ja-JP" smtClean="0"/>
          </a:p>
        </p:txBody>
      </p:sp>
      <p:sp>
        <p:nvSpPr>
          <p:cNvPr id="51203" name="Rectangle 2"/>
          <p:cNvSpPr>
            <a:spLocks noGrp="1" noChangeArrowheads="1"/>
          </p:cNvSpPr>
          <p:nvPr>
            <p:ph type="title"/>
          </p:nvPr>
        </p:nvSpPr>
        <p:spPr/>
        <p:txBody>
          <a:bodyPr/>
          <a:lstStyle/>
          <a:p>
            <a:pPr eaLnBrk="1" hangingPunct="1"/>
            <a:r>
              <a:rPr lang="ja-JP" altLang="en-US" smtClean="0"/>
              <a:t>（情報源の）符号化定理と符号化法</a:t>
            </a:r>
          </a:p>
        </p:txBody>
      </p:sp>
      <p:sp>
        <p:nvSpPr>
          <p:cNvPr id="51204" name="Text Box 3"/>
          <p:cNvSpPr txBox="1">
            <a:spLocks noChangeArrowheads="1"/>
          </p:cNvSpPr>
          <p:nvPr/>
        </p:nvSpPr>
        <p:spPr bwMode="auto">
          <a:xfrm>
            <a:off x="571500" y="1285875"/>
            <a:ext cx="7858125" cy="1570038"/>
          </a:xfrm>
          <a:prstGeom prst="rect">
            <a:avLst/>
          </a:prstGeom>
          <a:noFill/>
          <a:ln w="9525">
            <a:noFill/>
            <a:miter lim="800000"/>
            <a:headEnd/>
            <a:tailEnd/>
          </a:ln>
        </p:spPr>
        <p:txBody>
          <a:bodyPr>
            <a:spAutoFit/>
          </a:bodyPr>
          <a:lstStyle/>
          <a:p>
            <a:r>
              <a:rPr lang="ja-JP" altLang="en-US"/>
              <a:t>情報源符号化定理（シャノンの第１定理）は、符号化の理論的限界を与えているだけであり、具体的な符号化の手法を与えてはいない。すなわち、ある情報源に対して、エントロピーは平均符号長の目標にすぎない。</a:t>
            </a:r>
          </a:p>
        </p:txBody>
      </p:sp>
      <p:sp>
        <p:nvSpPr>
          <p:cNvPr id="51205" name="AutoShape 4"/>
          <p:cNvSpPr>
            <a:spLocks noChangeArrowheads="1"/>
          </p:cNvSpPr>
          <p:nvPr/>
        </p:nvSpPr>
        <p:spPr bwMode="auto">
          <a:xfrm>
            <a:off x="3357563" y="3071813"/>
            <a:ext cx="1676400" cy="838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1206" name="Text Box 5"/>
          <p:cNvSpPr txBox="1">
            <a:spLocks noChangeArrowheads="1"/>
          </p:cNvSpPr>
          <p:nvPr/>
        </p:nvSpPr>
        <p:spPr bwMode="auto">
          <a:xfrm>
            <a:off x="928688" y="4357688"/>
            <a:ext cx="5167312" cy="457200"/>
          </a:xfrm>
          <a:prstGeom prst="rect">
            <a:avLst/>
          </a:prstGeom>
          <a:noFill/>
          <a:ln w="9525">
            <a:noFill/>
            <a:miter lim="800000"/>
            <a:headEnd/>
            <a:tailEnd/>
          </a:ln>
        </p:spPr>
        <p:txBody>
          <a:bodyPr wrap="none">
            <a:spAutoFit/>
          </a:bodyPr>
          <a:lstStyle/>
          <a:p>
            <a:r>
              <a:rPr lang="ja-JP" altLang="en-US"/>
              <a:t>ここでは、具体的な符号化法を与える。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4" name="スライド番号プレースホルダ 4"/>
          <p:cNvSpPr>
            <a:spLocks noGrp="1"/>
          </p:cNvSpPr>
          <p:nvPr>
            <p:ph type="sldNum" sz="quarter" idx="12"/>
          </p:nvPr>
        </p:nvSpPr>
        <p:spPr>
          <a:xfrm>
            <a:off x="7000875" y="6400800"/>
            <a:ext cx="1905000" cy="457200"/>
          </a:xfrm>
          <a:noFill/>
        </p:spPr>
        <p:txBody>
          <a:bodyPr/>
          <a:lstStyle/>
          <a:p>
            <a:fld id="{1179E03B-1F0F-4D6F-AE7A-7A08B1ACF597}" type="slidenum">
              <a:rPr lang="en-US" altLang="ja-JP" smtClean="0"/>
              <a:pPr/>
              <a:t>20</a:t>
            </a:fld>
            <a:endParaRPr lang="en-US" altLang="ja-JP" smtClean="0"/>
          </a:p>
        </p:txBody>
      </p:sp>
      <p:sp>
        <p:nvSpPr>
          <p:cNvPr id="16395" name="AutoShape 1055"/>
          <p:cNvSpPr>
            <a:spLocks noChangeArrowheads="1"/>
          </p:cNvSpPr>
          <p:nvPr/>
        </p:nvSpPr>
        <p:spPr bwMode="auto">
          <a:xfrm>
            <a:off x="228600" y="1857375"/>
            <a:ext cx="8486775" cy="4857750"/>
          </a:xfrm>
          <a:prstGeom prst="roundRect">
            <a:avLst>
              <a:gd name="adj" fmla="val 16667"/>
            </a:avLst>
          </a:prstGeom>
          <a:solidFill>
            <a:srgbClr val="EAEAEA"/>
          </a:solidFill>
          <a:ln w="9525">
            <a:solidFill>
              <a:schemeClr val="accent2"/>
            </a:solidFill>
            <a:round/>
            <a:headEnd/>
            <a:tailEnd/>
          </a:ln>
        </p:spPr>
        <p:txBody>
          <a:bodyPr wrap="none" anchor="ctr"/>
          <a:lstStyle/>
          <a:p>
            <a:endParaRPr lang="ja-JP" altLang="en-US"/>
          </a:p>
        </p:txBody>
      </p:sp>
      <p:sp>
        <p:nvSpPr>
          <p:cNvPr id="16396" name="Text Box 1040"/>
          <p:cNvSpPr txBox="1">
            <a:spLocks noChangeArrowheads="1"/>
          </p:cNvSpPr>
          <p:nvPr/>
        </p:nvSpPr>
        <p:spPr bwMode="auto">
          <a:xfrm>
            <a:off x="428625" y="2824163"/>
            <a:ext cx="6786563" cy="523875"/>
          </a:xfrm>
          <a:prstGeom prst="rect">
            <a:avLst/>
          </a:prstGeom>
          <a:noFill/>
          <a:ln w="9525">
            <a:noFill/>
            <a:miter lim="800000"/>
            <a:headEnd/>
            <a:tailEnd/>
          </a:ln>
        </p:spPr>
        <p:txBody>
          <a:bodyPr>
            <a:spAutoFit/>
          </a:bodyPr>
          <a:lstStyle/>
          <a:p>
            <a:r>
              <a:rPr lang="en-US" altLang="ja-JP" sz="2800"/>
              <a:t>[step2]:                     </a:t>
            </a:r>
            <a:r>
              <a:rPr lang="ja-JP" altLang="en-US" sz="2800"/>
              <a:t>の間以下を繰り返す</a:t>
            </a:r>
            <a:r>
              <a:rPr lang="en-US" altLang="ja-JP" sz="2800"/>
              <a:t>;</a:t>
            </a:r>
          </a:p>
        </p:txBody>
      </p:sp>
      <p:sp>
        <p:nvSpPr>
          <p:cNvPr id="16397" name="Text Box 1046"/>
          <p:cNvSpPr txBox="1">
            <a:spLocks noChangeArrowheads="1"/>
          </p:cNvSpPr>
          <p:nvPr/>
        </p:nvSpPr>
        <p:spPr bwMode="auto">
          <a:xfrm>
            <a:off x="928688" y="3395663"/>
            <a:ext cx="5214937" cy="523875"/>
          </a:xfrm>
          <a:prstGeom prst="rect">
            <a:avLst/>
          </a:prstGeom>
          <a:noFill/>
          <a:ln w="9525">
            <a:noFill/>
            <a:miter lim="800000"/>
            <a:headEnd/>
            <a:tailEnd/>
          </a:ln>
        </p:spPr>
        <p:txBody>
          <a:bodyPr>
            <a:spAutoFit/>
          </a:bodyPr>
          <a:lstStyle/>
          <a:p>
            <a:r>
              <a:rPr lang="en-US" altLang="ja-JP" sz="2800"/>
              <a:t>(2-1)</a:t>
            </a:r>
            <a:r>
              <a:rPr lang="ja-JP" altLang="en-US" sz="2800"/>
              <a:t>　　　　　　　　　　　</a:t>
            </a:r>
          </a:p>
        </p:txBody>
      </p:sp>
      <p:sp>
        <p:nvSpPr>
          <p:cNvPr id="16398" name="Text Box 1030"/>
          <p:cNvSpPr txBox="1">
            <a:spLocks noChangeArrowheads="1"/>
          </p:cNvSpPr>
          <p:nvPr/>
        </p:nvSpPr>
        <p:spPr bwMode="auto">
          <a:xfrm>
            <a:off x="928688" y="1571625"/>
            <a:ext cx="6429375" cy="584200"/>
          </a:xfrm>
          <a:prstGeom prst="rect">
            <a:avLst/>
          </a:prstGeom>
          <a:solidFill>
            <a:schemeClr val="bg1"/>
          </a:solidFill>
          <a:ln w="9525">
            <a:noFill/>
            <a:miter lim="800000"/>
            <a:headEnd/>
            <a:tailEnd/>
          </a:ln>
        </p:spPr>
        <p:txBody>
          <a:bodyPr>
            <a:spAutoFit/>
          </a:bodyPr>
          <a:lstStyle/>
          <a:p>
            <a:r>
              <a:rPr lang="ja-JP" altLang="en-US" sz="3200">
                <a:solidFill>
                  <a:schemeClr val="accent2"/>
                </a:solidFill>
              </a:rPr>
              <a:t>２進数変換アルゴリズム（小数部分）</a:t>
            </a:r>
          </a:p>
        </p:txBody>
      </p:sp>
      <p:sp>
        <p:nvSpPr>
          <p:cNvPr id="16399" name="Text Box 1039"/>
          <p:cNvSpPr txBox="1">
            <a:spLocks noChangeArrowheads="1"/>
          </p:cNvSpPr>
          <p:nvPr/>
        </p:nvSpPr>
        <p:spPr bwMode="auto">
          <a:xfrm>
            <a:off x="357188" y="2181225"/>
            <a:ext cx="6111875" cy="523875"/>
          </a:xfrm>
          <a:prstGeom prst="rect">
            <a:avLst/>
          </a:prstGeom>
          <a:noFill/>
          <a:ln w="9525">
            <a:noFill/>
            <a:miter lim="800000"/>
            <a:headEnd/>
            <a:tailEnd/>
          </a:ln>
        </p:spPr>
        <p:txBody>
          <a:bodyPr wrap="none">
            <a:spAutoFit/>
          </a:bodyPr>
          <a:lstStyle/>
          <a:p>
            <a:r>
              <a:rPr lang="en-US" altLang="ja-JP" sz="2800"/>
              <a:t>[step1]</a:t>
            </a:r>
            <a:r>
              <a:rPr lang="ja-JP" altLang="en-US" sz="2800"/>
              <a:t>：　　　　　　　　　　　　　　　とする。</a:t>
            </a:r>
          </a:p>
        </p:txBody>
      </p:sp>
      <p:graphicFrame>
        <p:nvGraphicFramePr>
          <p:cNvPr id="16386" name="Object 1024"/>
          <p:cNvGraphicFramePr>
            <a:graphicFrameLocks noChangeAspect="1"/>
          </p:cNvGraphicFramePr>
          <p:nvPr/>
        </p:nvGraphicFramePr>
        <p:xfrm>
          <a:off x="1457325" y="2162175"/>
          <a:ext cx="3489325" cy="593725"/>
        </p:xfrm>
        <a:graphic>
          <a:graphicData uri="http://schemas.openxmlformats.org/presentationml/2006/ole">
            <p:oleObj spid="_x0000_s16386" name="Equation" r:id="rId3" imgW="1193760" imgH="203040" progId="Equation.DSMT4">
              <p:embed/>
            </p:oleObj>
          </a:graphicData>
        </a:graphic>
      </p:graphicFrame>
      <p:graphicFrame>
        <p:nvGraphicFramePr>
          <p:cNvPr id="16387" name="Object 1028"/>
          <p:cNvGraphicFramePr>
            <a:graphicFrameLocks noChangeAspect="1"/>
          </p:cNvGraphicFramePr>
          <p:nvPr/>
        </p:nvGraphicFramePr>
        <p:xfrm>
          <a:off x="1857375" y="4857750"/>
          <a:ext cx="1566863" cy="422275"/>
        </p:xfrm>
        <a:graphic>
          <a:graphicData uri="http://schemas.openxmlformats.org/presentationml/2006/ole">
            <p:oleObj spid="_x0000_s16387" name="Equation" r:id="rId4" imgW="609480" imgH="164880" progId="Equation.DSMT4">
              <p:embed/>
            </p:oleObj>
          </a:graphicData>
        </a:graphic>
      </p:graphicFrame>
      <p:graphicFrame>
        <p:nvGraphicFramePr>
          <p:cNvPr id="16388" name="Object 8"/>
          <p:cNvGraphicFramePr>
            <a:graphicFrameLocks noChangeAspect="1"/>
          </p:cNvGraphicFramePr>
          <p:nvPr/>
        </p:nvGraphicFramePr>
        <p:xfrm>
          <a:off x="1714500" y="2786063"/>
          <a:ext cx="1522413" cy="595312"/>
        </p:xfrm>
        <a:graphic>
          <a:graphicData uri="http://schemas.openxmlformats.org/presentationml/2006/ole">
            <p:oleObj spid="_x0000_s16388" name="Equation" r:id="rId5" imgW="520560" imgH="203040" progId="Equation.DSMT4">
              <p:embed/>
            </p:oleObj>
          </a:graphicData>
        </a:graphic>
      </p:graphicFrame>
      <p:graphicFrame>
        <p:nvGraphicFramePr>
          <p:cNvPr id="16389" name="Object 9"/>
          <p:cNvGraphicFramePr>
            <a:graphicFrameLocks noChangeAspect="1"/>
          </p:cNvGraphicFramePr>
          <p:nvPr/>
        </p:nvGraphicFramePr>
        <p:xfrm>
          <a:off x="1857375" y="3429000"/>
          <a:ext cx="5562600" cy="571500"/>
        </p:xfrm>
        <a:graphic>
          <a:graphicData uri="http://schemas.openxmlformats.org/presentationml/2006/ole">
            <p:oleObj spid="_x0000_s16389" name="Equation" r:id="rId6" imgW="1650960" imgH="253800" progId="Equation.DSMT4">
              <p:embed/>
            </p:oleObj>
          </a:graphicData>
        </a:graphic>
      </p:graphicFrame>
      <p:sp>
        <p:nvSpPr>
          <p:cNvPr id="16400" name="Text Box 1046"/>
          <p:cNvSpPr txBox="1">
            <a:spLocks noChangeArrowheads="1"/>
          </p:cNvSpPr>
          <p:nvPr/>
        </p:nvSpPr>
        <p:spPr bwMode="auto">
          <a:xfrm>
            <a:off x="928688" y="4110038"/>
            <a:ext cx="5214937" cy="523875"/>
          </a:xfrm>
          <a:prstGeom prst="rect">
            <a:avLst/>
          </a:prstGeom>
          <a:noFill/>
          <a:ln w="9525">
            <a:noFill/>
            <a:miter lim="800000"/>
            <a:headEnd/>
            <a:tailEnd/>
          </a:ln>
        </p:spPr>
        <p:txBody>
          <a:bodyPr>
            <a:spAutoFit/>
          </a:bodyPr>
          <a:lstStyle/>
          <a:p>
            <a:r>
              <a:rPr lang="en-US" altLang="ja-JP" sz="2800"/>
              <a:t>(2-2)</a:t>
            </a:r>
            <a:r>
              <a:rPr lang="ja-JP" altLang="en-US" sz="2800"/>
              <a:t>　　　　　　　　　　　</a:t>
            </a:r>
          </a:p>
        </p:txBody>
      </p:sp>
      <p:sp>
        <p:nvSpPr>
          <p:cNvPr id="16401" name="Text Box 1046"/>
          <p:cNvSpPr txBox="1">
            <a:spLocks noChangeArrowheads="1"/>
          </p:cNvSpPr>
          <p:nvPr/>
        </p:nvSpPr>
        <p:spPr bwMode="auto">
          <a:xfrm>
            <a:off x="928688" y="4824413"/>
            <a:ext cx="5214937" cy="523875"/>
          </a:xfrm>
          <a:prstGeom prst="rect">
            <a:avLst/>
          </a:prstGeom>
          <a:noFill/>
          <a:ln w="9525">
            <a:noFill/>
            <a:miter lim="800000"/>
            <a:headEnd/>
            <a:tailEnd/>
          </a:ln>
        </p:spPr>
        <p:txBody>
          <a:bodyPr>
            <a:spAutoFit/>
          </a:bodyPr>
          <a:lstStyle/>
          <a:p>
            <a:r>
              <a:rPr lang="en-US" altLang="ja-JP" sz="2800"/>
              <a:t>(2-3)</a:t>
            </a:r>
            <a:r>
              <a:rPr lang="ja-JP" altLang="en-US" sz="2800"/>
              <a:t>　　　　　　　　　　　</a:t>
            </a:r>
          </a:p>
        </p:txBody>
      </p:sp>
      <p:sp>
        <p:nvSpPr>
          <p:cNvPr id="16402" name="Text Box 1040"/>
          <p:cNvSpPr txBox="1">
            <a:spLocks noChangeArrowheads="1"/>
          </p:cNvSpPr>
          <p:nvPr/>
        </p:nvSpPr>
        <p:spPr bwMode="auto">
          <a:xfrm>
            <a:off x="428625" y="5643563"/>
            <a:ext cx="8143875" cy="523875"/>
          </a:xfrm>
          <a:prstGeom prst="rect">
            <a:avLst/>
          </a:prstGeom>
          <a:noFill/>
          <a:ln w="9525">
            <a:noFill/>
            <a:miter lim="800000"/>
            <a:headEnd/>
            <a:tailEnd/>
          </a:ln>
        </p:spPr>
        <p:txBody>
          <a:bodyPr>
            <a:spAutoFit/>
          </a:bodyPr>
          <a:lstStyle/>
          <a:p>
            <a:r>
              <a:rPr lang="en-US" altLang="ja-JP" sz="2800"/>
              <a:t>[step3]:                                    </a:t>
            </a:r>
            <a:r>
              <a:rPr lang="ja-JP" altLang="en-US" sz="2800"/>
              <a:t>　を出力して終了する。</a:t>
            </a:r>
            <a:endParaRPr lang="en-US" altLang="ja-JP" sz="2800"/>
          </a:p>
        </p:txBody>
      </p:sp>
      <p:sp>
        <p:nvSpPr>
          <p:cNvPr id="16403" name="AutoShape 1052"/>
          <p:cNvSpPr>
            <a:spLocks noChangeArrowheads="1"/>
          </p:cNvSpPr>
          <p:nvPr/>
        </p:nvSpPr>
        <p:spPr bwMode="auto">
          <a:xfrm>
            <a:off x="6781800" y="2143125"/>
            <a:ext cx="2005013" cy="571500"/>
          </a:xfrm>
          <a:prstGeom prst="wedgeRoundRectCallout">
            <a:avLst>
              <a:gd name="adj1" fmla="val -75023"/>
              <a:gd name="adj2" fmla="val 199"/>
              <a:gd name="adj3" fmla="val 16667"/>
            </a:avLst>
          </a:prstGeom>
          <a:solidFill>
            <a:schemeClr val="hlink"/>
          </a:solidFill>
          <a:ln w="9525">
            <a:solidFill>
              <a:schemeClr val="tx1"/>
            </a:solidFill>
            <a:miter lim="800000"/>
            <a:headEnd/>
            <a:tailEnd/>
          </a:ln>
        </p:spPr>
        <p:txBody>
          <a:bodyPr/>
          <a:lstStyle/>
          <a:p>
            <a:pPr algn="ctr"/>
            <a:r>
              <a:rPr lang="ja-JP" altLang="en-US"/>
              <a:t>初期設定</a:t>
            </a:r>
            <a:endParaRPr lang="ja-JP" altLang="ja-JP"/>
          </a:p>
        </p:txBody>
      </p:sp>
      <p:graphicFrame>
        <p:nvGraphicFramePr>
          <p:cNvPr id="16390" name="Object 1027"/>
          <p:cNvGraphicFramePr>
            <a:graphicFrameLocks noChangeAspect="1"/>
          </p:cNvGraphicFramePr>
          <p:nvPr/>
        </p:nvGraphicFramePr>
        <p:xfrm>
          <a:off x="1643063" y="5572125"/>
          <a:ext cx="3378200" cy="722313"/>
        </p:xfrm>
        <a:graphic>
          <a:graphicData uri="http://schemas.openxmlformats.org/presentationml/2006/ole">
            <p:oleObj spid="_x0000_s16390" name="Equation" r:id="rId7" imgW="1384200" imgH="253800" progId="Equation.DSMT4">
              <p:embed/>
            </p:oleObj>
          </a:graphicData>
        </a:graphic>
      </p:graphicFrame>
      <p:sp>
        <p:nvSpPr>
          <p:cNvPr id="16404" name="Rectangle 2"/>
          <p:cNvSpPr>
            <a:spLocks noGrp="1" noChangeArrowheads="1"/>
          </p:cNvSpPr>
          <p:nvPr>
            <p:ph type="title"/>
          </p:nvPr>
        </p:nvSpPr>
        <p:spPr/>
        <p:txBody>
          <a:bodyPr/>
          <a:lstStyle/>
          <a:p>
            <a:pPr eaLnBrk="1" hangingPunct="1"/>
            <a:r>
              <a:rPr lang="ja-JP" altLang="en-US" smtClean="0"/>
              <a:t>１０進数から２進数への変換２</a:t>
            </a:r>
          </a:p>
        </p:txBody>
      </p:sp>
      <p:graphicFrame>
        <p:nvGraphicFramePr>
          <p:cNvPr id="16391" name="Object 7"/>
          <p:cNvGraphicFramePr>
            <a:graphicFrameLocks noChangeAspect="1"/>
          </p:cNvGraphicFramePr>
          <p:nvPr/>
        </p:nvGraphicFramePr>
        <p:xfrm>
          <a:off x="406400" y="1031875"/>
          <a:ext cx="3760788" cy="506413"/>
        </p:xfrm>
        <a:graphic>
          <a:graphicData uri="http://schemas.openxmlformats.org/presentationml/2006/ole">
            <p:oleObj spid="_x0000_s16391" name="Equation" r:id="rId8" imgW="1511280" imgH="203040" progId="Equation.DSMT4">
              <p:embed/>
            </p:oleObj>
          </a:graphicData>
        </a:graphic>
      </p:graphicFrame>
      <p:sp>
        <p:nvSpPr>
          <p:cNvPr id="16405" name="Text Box 10"/>
          <p:cNvSpPr txBox="1">
            <a:spLocks noChangeArrowheads="1"/>
          </p:cNvSpPr>
          <p:nvPr/>
        </p:nvSpPr>
        <p:spPr bwMode="auto">
          <a:xfrm>
            <a:off x="2000250" y="571500"/>
            <a:ext cx="796925" cy="457200"/>
          </a:xfrm>
          <a:prstGeom prst="rect">
            <a:avLst/>
          </a:prstGeom>
          <a:noFill/>
          <a:ln w="9525">
            <a:noFill/>
            <a:miter lim="800000"/>
            <a:headEnd/>
            <a:tailEnd/>
          </a:ln>
        </p:spPr>
        <p:txBody>
          <a:bodyPr wrap="none">
            <a:spAutoFit/>
          </a:bodyPr>
          <a:lstStyle/>
          <a:p>
            <a:r>
              <a:rPr lang="ja-JP" altLang="en-US" b="1"/>
              <a:t>入力</a:t>
            </a:r>
          </a:p>
        </p:txBody>
      </p:sp>
      <p:sp>
        <p:nvSpPr>
          <p:cNvPr id="16406" name="AutoShape 11"/>
          <p:cNvSpPr>
            <a:spLocks noChangeArrowheads="1"/>
          </p:cNvSpPr>
          <p:nvPr/>
        </p:nvSpPr>
        <p:spPr bwMode="auto">
          <a:xfrm rot="-5400000">
            <a:off x="4550569" y="878682"/>
            <a:ext cx="457200" cy="557212"/>
          </a:xfrm>
          <a:prstGeom prst="downArrow">
            <a:avLst>
              <a:gd name="adj1" fmla="val 52120"/>
              <a:gd name="adj2" fmla="val 51453"/>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16407" name="Text Box 12"/>
          <p:cNvSpPr txBox="1">
            <a:spLocks noChangeArrowheads="1"/>
          </p:cNvSpPr>
          <p:nvPr/>
        </p:nvSpPr>
        <p:spPr bwMode="auto">
          <a:xfrm>
            <a:off x="6572250" y="428625"/>
            <a:ext cx="796925" cy="457200"/>
          </a:xfrm>
          <a:prstGeom prst="rect">
            <a:avLst/>
          </a:prstGeom>
          <a:noFill/>
          <a:ln w="9525">
            <a:noFill/>
            <a:miter lim="800000"/>
            <a:headEnd/>
            <a:tailEnd/>
          </a:ln>
        </p:spPr>
        <p:txBody>
          <a:bodyPr wrap="none">
            <a:spAutoFit/>
          </a:bodyPr>
          <a:lstStyle/>
          <a:p>
            <a:r>
              <a:rPr lang="ja-JP" altLang="en-US" b="1"/>
              <a:t>出力</a:t>
            </a:r>
          </a:p>
        </p:txBody>
      </p:sp>
      <p:graphicFrame>
        <p:nvGraphicFramePr>
          <p:cNvPr id="16392" name="Object 10"/>
          <p:cNvGraphicFramePr>
            <a:graphicFrameLocks noChangeAspect="1"/>
          </p:cNvGraphicFramePr>
          <p:nvPr/>
        </p:nvGraphicFramePr>
        <p:xfrm>
          <a:off x="5260975" y="960438"/>
          <a:ext cx="3479800" cy="515937"/>
        </p:xfrm>
        <a:graphic>
          <a:graphicData uri="http://schemas.openxmlformats.org/presentationml/2006/ole">
            <p:oleObj spid="_x0000_s16392" name="Equation" r:id="rId9" imgW="1371600" imgH="203040" progId="Equation.DSMT4">
              <p:embed/>
            </p:oleObj>
          </a:graphicData>
        </a:graphic>
      </p:graphicFrame>
      <p:graphicFrame>
        <p:nvGraphicFramePr>
          <p:cNvPr id="16393" name="Object 11"/>
          <p:cNvGraphicFramePr>
            <a:graphicFrameLocks noChangeAspect="1"/>
          </p:cNvGraphicFramePr>
          <p:nvPr/>
        </p:nvGraphicFramePr>
        <p:xfrm>
          <a:off x="1857375" y="4143375"/>
          <a:ext cx="6118225" cy="571500"/>
        </p:xfrm>
        <a:graphic>
          <a:graphicData uri="http://schemas.openxmlformats.org/presentationml/2006/ole">
            <p:oleObj spid="_x0000_s16393" name="Equation" r:id="rId10" imgW="1815840" imgH="253800" progId="Equation.DSMT4">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スライド番号プレースホルダ 3"/>
          <p:cNvSpPr>
            <a:spLocks noGrp="1"/>
          </p:cNvSpPr>
          <p:nvPr>
            <p:ph type="sldNum" sz="quarter" idx="12"/>
          </p:nvPr>
        </p:nvSpPr>
        <p:spPr>
          <a:noFill/>
        </p:spPr>
        <p:txBody>
          <a:bodyPr/>
          <a:lstStyle/>
          <a:p>
            <a:fld id="{7DA398DF-D59B-4D28-A354-2C51E7A4914B}" type="slidenum">
              <a:rPr lang="en-US" altLang="ja-JP" smtClean="0"/>
              <a:pPr/>
              <a:t>21</a:t>
            </a:fld>
            <a:endParaRPr lang="en-US" altLang="ja-JP" smtClean="0"/>
          </a:p>
        </p:txBody>
      </p:sp>
      <p:sp>
        <p:nvSpPr>
          <p:cNvPr id="17417" name="Line 7"/>
          <p:cNvSpPr>
            <a:spLocks noChangeShapeType="1"/>
          </p:cNvSpPr>
          <p:nvPr/>
        </p:nvSpPr>
        <p:spPr bwMode="auto">
          <a:xfrm>
            <a:off x="2362200" y="762000"/>
            <a:ext cx="0" cy="1828800"/>
          </a:xfrm>
          <a:prstGeom prst="line">
            <a:avLst/>
          </a:prstGeom>
          <a:noFill/>
          <a:ln w="9525">
            <a:solidFill>
              <a:schemeClr val="tx1"/>
            </a:solidFill>
            <a:round/>
            <a:headEnd/>
            <a:tailEnd type="triangle" w="med" len="med"/>
          </a:ln>
        </p:spPr>
        <p:txBody>
          <a:bodyPr/>
          <a:lstStyle/>
          <a:p>
            <a:endParaRPr lang="ja-JP" altLang="en-US"/>
          </a:p>
        </p:txBody>
      </p:sp>
      <p:sp>
        <p:nvSpPr>
          <p:cNvPr id="17418" name="AutoShape 3"/>
          <p:cNvSpPr>
            <a:spLocks noChangeArrowheads="1"/>
          </p:cNvSpPr>
          <p:nvPr/>
        </p:nvSpPr>
        <p:spPr bwMode="auto">
          <a:xfrm>
            <a:off x="1219200" y="228600"/>
            <a:ext cx="2362200" cy="533400"/>
          </a:xfrm>
          <a:prstGeom prst="flowChartTerminator">
            <a:avLst/>
          </a:prstGeom>
          <a:solidFill>
            <a:schemeClr val="hlink"/>
          </a:solidFill>
          <a:ln w="9525">
            <a:solidFill>
              <a:schemeClr val="tx1"/>
            </a:solidFill>
            <a:miter lim="800000"/>
            <a:headEnd/>
            <a:tailEnd/>
          </a:ln>
        </p:spPr>
        <p:txBody>
          <a:bodyPr wrap="none" anchor="ctr"/>
          <a:lstStyle/>
          <a:p>
            <a:pPr algn="ctr"/>
            <a:r>
              <a:rPr lang="ja-JP" altLang="en-US" b="1"/>
              <a:t>開始</a:t>
            </a:r>
          </a:p>
        </p:txBody>
      </p:sp>
      <p:sp>
        <p:nvSpPr>
          <p:cNvPr id="17419" name="AutoShape 5"/>
          <p:cNvSpPr>
            <a:spLocks noChangeArrowheads="1"/>
          </p:cNvSpPr>
          <p:nvPr/>
        </p:nvSpPr>
        <p:spPr bwMode="auto">
          <a:xfrm>
            <a:off x="1371600" y="2590800"/>
            <a:ext cx="2057400" cy="762000"/>
          </a:xfrm>
          <a:prstGeom prst="flowChartDecision">
            <a:avLst/>
          </a:prstGeom>
          <a:solidFill>
            <a:schemeClr val="hlink"/>
          </a:solidFill>
          <a:ln w="9525">
            <a:solidFill>
              <a:schemeClr val="tx1"/>
            </a:solidFill>
            <a:miter lim="800000"/>
            <a:headEnd/>
            <a:tailEnd/>
          </a:ln>
        </p:spPr>
        <p:txBody>
          <a:bodyPr wrap="none" anchor="ctr"/>
          <a:lstStyle/>
          <a:p>
            <a:endParaRPr lang="ja-JP" altLang="en-US"/>
          </a:p>
        </p:txBody>
      </p:sp>
      <p:sp>
        <p:nvSpPr>
          <p:cNvPr id="17420" name="AutoShape 6"/>
          <p:cNvSpPr>
            <a:spLocks noChangeArrowheads="1"/>
          </p:cNvSpPr>
          <p:nvPr/>
        </p:nvSpPr>
        <p:spPr bwMode="auto">
          <a:xfrm>
            <a:off x="857250" y="990600"/>
            <a:ext cx="5067300" cy="1066800"/>
          </a:xfrm>
          <a:prstGeom prst="flowChartProcess">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17410" name="Object 8"/>
          <p:cNvGraphicFramePr>
            <a:graphicFrameLocks noChangeAspect="1"/>
          </p:cNvGraphicFramePr>
          <p:nvPr/>
        </p:nvGraphicFramePr>
        <p:xfrm>
          <a:off x="1162050" y="1071563"/>
          <a:ext cx="3941763" cy="887412"/>
        </p:xfrm>
        <a:graphic>
          <a:graphicData uri="http://schemas.openxmlformats.org/presentationml/2006/ole">
            <p:oleObj spid="_x0000_s17410" name="Equation" r:id="rId3" imgW="1917360" imgH="431640" progId="Equation.DSMT4">
              <p:embed/>
            </p:oleObj>
          </a:graphicData>
        </a:graphic>
      </p:graphicFrame>
      <p:graphicFrame>
        <p:nvGraphicFramePr>
          <p:cNvPr id="17411" name="Object 9"/>
          <p:cNvGraphicFramePr>
            <a:graphicFrameLocks noChangeAspect="1"/>
          </p:cNvGraphicFramePr>
          <p:nvPr/>
        </p:nvGraphicFramePr>
        <p:xfrm>
          <a:off x="1857375" y="2798763"/>
          <a:ext cx="1012825" cy="395287"/>
        </p:xfrm>
        <a:graphic>
          <a:graphicData uri="http://schemas.openxmlformats.org/presentationml/2006/ole">
            <p:oleObj spid="_x0000_s17411" name="Equation" r:id="rId4" imgW="520560" imgH="203040" progId="Equation.DSMT4">
              <p:embed/>
            </p:oleObj>
          </a:graphicData>
        </a:graphic>
      </p:graphicFrame>
      <p:sp>
        <p:nvSpPr>
          <p:cNvPr id="17421" name="Line 10"/>
          <p:cNvSpPr>
            <a:spLocks noChangeShapeType="1"/>
          </p:cNvSpPr>
          <p:nvPr/>
        </p:nvSpPr>
        <p:spPr bwMode="auto">
          <a:xfrm>
            <a:off x="2438400" y="3352800"/>
            <a:ext cx="0" cy="2895600"/>
          </a:xfrm>
          <a:prstGeom prst="line">
            <a:avLst/>
          </a:prstGeom>
          <a:noFill/>
          <a:ln w="9525">
            <a:solidFill>
              <a:schemeClr val="tx1"/>
            </a:solidFill>
            <a:round/>
            <a:headEnd/>
            <a:tailEnd/>
          </a:ln>
        </p:spPr>
        <p:txBody>
          <a:bodyPr/>
          <a:lstStyle/>
          <a:p>
            <a:endParaRPr lang="ja-JP" altLang="en-US"/>
          </a:p>
        </p:txBody>
      </p:sp>
      <p:sp>
        <p:nvSpPr>
          <p:cNvPr id="17422" name="AutoShape 11"/>
          <p:cNvSpPr>
            <a:spLocks noChangeArrowheads="1"/>
          </p:cNvSpPr>
          <p:nvPr/>
        </p:nvSpPr>
        <p:spPr bwMode="auto">
          <a:xfrm>
            <a:off x="357188" y="4114800"/>
            <a:ext cx="4857750" cy="1752600"/>
          </a:xfrm>
          <a:prstGeom prst="flowChartProcess">
            <a:avLst/>
          </a:prstGeom>
          <a:solidFill>
            <a:schemeClr val="hlink"/>
          </a:solidFill>
          <a:ln w="9525">
            <a:solidFill>
              <a:schemeClr val="tx1"/>
            </a:solidFill>
            <a:miter lim="800000"/>
            <a:headEnd/>
            <a:tailEnd/>
          </a:ln>
        </p:spPr>
        <p:txBody>
          <a:bodyPr wrap="none" anchor="ctr"/>
          <a:lstStyle/>
          <a:p>
            <a:endParaRPr lang="ja-JP" altLang="en-US"/>
          </a:p>
        </p:txBody>
      </p:sp>
      <p:sp>
        <p:nvSpPr>
          <p:cNvPr id="17423" name="AutoShape 12"/>
          <p:cNvSpPr>
            <a:spLocks noChangeArrowheads="1"/>
          </p:cNvSpPr>
          <p:nvPr/>
        </p:nvSpPr>
        <p:spPr bwMode="auto">
          <a:xfrm>
            <a:off x="5638800" y="5791200"/>
            <a:ext cx="2362200" cy="533400"/>
          </a:xfrm>
          <a:prstGeom prst="flowChartTerminator">
            <a:avLst/>
          </a:prstGeom>
          <a:solidFill>
            <a:schemeClr val="hlink"/>
          </a:solidFill>
          <a:ln w="9525">
            <a:solidFill>
              <a:schemeClr val="tx1"/>
            </a:solidFill>
            <a:miter lim="800000"/>
            <a:headEnd/>
            <a:tailEnd/>
          </a:ln>
        </p:spPr>
        <p:txBody>
          <a:bodyPr wrap="none" anchor="ctr"/>
          <a:lstStyle/>
          <a:p>
            <a:pPr algn="ctr"/>
            <a:r>
              <a:rPr lang="ja-JP" altLang="en-US" b="1"/>
              <a:t>終了</a:t>
            </a:r>
          </a:p>
        </p:txBody>
      </p:sp>
      <p:sp>
        <p:nvSpPr>
          <p:cNvPr id="17424" name="Line 13"/>
          <p:cNvSpPr>
            <a:spLocks noChangeShapeType="1"/>
          </p:cNvSpPr>
          <p:nvPr/>
        </p:nvSpPr>
        <p:spPr bwMode="auto">
          <a:xfrm flipV="1">
            <a:off x="3429000" y="2925763"/>
            <a:ext cx="3429000" cy="46037"/>
          </a:xfrm>
          <a:prstGeom prst="line">
            <a:avLst/>
          </a:prstGeom>
          <a:noFill/>
          <a:ln w="9525">
            <a:solidFill>
              <a:schemeClr val="tx1"/>
            </a:solidFill>
            <a:round/>
            <a:headEnd/>
            <a:tailEnd/>
          </a:ln>
        </p:spPr>
        <p:txBody>
          <a:bodyPr/>
          <a:lstStyle/>
          <a:p>
            <a:endParaRPr lang="ja-JP" altLang="en-US"/>
          </a:p>
        </p:txBody>
      </p:sp>
      <p:sp>
        <p:nvSpPr>
          <p:cNvPr id="17425" name="Line 14"/>
          <p:cNvSpPr>
            <a:spLocks noChangeShapeType="1"/>
          </p:cNvSpPr>
          <p:nvPr/>
        </p:nvSpPr>
        <p:spPr bwMode="auto">
          <a:xfrm>
            <a:off x="6786563" y="2928938"/>
            <a:ext cx="46037" cy="2857500"/>
          </a:xfrm>
          <a:prstGeom prst="line">
            <a:avLst/>
          </a:prstGeom>
          <a:noFill/>
          <a:ln w="9525">
            <a:solidFill>
              <a:schemeClr val="tx1"/>
            </a:solidFill>
            <a:round/>
            <a:headEnd/>
            <a:tailEnd type="triangle" w="med" len="med"/>
          </a:ln>
        </p:spPr>
        <p:txBody>
          <a:bodyPr/>
          <a:lstStyle/>
          <a:p>
            <a:endParaRPr lang="ja-JP" altLang="en-US"/>
          </a:p>
        </p:txBody>
      </p:sp>
      <p:sp>
        <p:nvSpPr>
          <p:cNvPr id="17426" name="AutoShape 15"/>
          <p:cNvSpPr>
            <a:spLocks noChangeArrowheads="1"/>
          </p:cNvSpPr>
          <p:nvPr/>
        </p:nvSpPr>
        <p:spPr bwMode="auto">
          <a:xfrm>
            <a:off x="5500688" y="4071938"/>
            <a:ext cx="3286125" cy="1214437"/>
          </a:xfrm>
          <a:prstGeom prst="flowChartProcess">
            <a:avLst/>
          </a:prstGeom>
          <a:solidFill>
            <a:schemeClr val="hlink"/>
          </a:solidFill>
          <a:ln w="9525">
            <a:solidFill>
              <a:schemeClr val="tx1"/>
            </a:solidFill>
            <a:miter lim="800000"/>
            <a:headEnd/>
            <a:tailEnd/>
          </a:ln>
        </p:spPr>
        <p:txBody>
          <a:bodyPr wrap="none" anchor="ctr"/>
          <a:lstStyle/>
          <a:p>
            <a:pPr algn="ctr"/>
            <a:endParaRPr lang="ja-JP" altLang="ja-JP"/>
          </a:p>
        </p:txBody>
      </p:sp>
      <p:sp>
        <p:nvSpPr>
          <p:cNvPr id="17427" name="Line 16"/>
          <p:cNvSpPr>
            <a:spLocks noChangeShapeType="1"/>
          </p:cNvSpPr>
          <p:nvPr/>
        </p:nvSpPr>
        <p:spPr bwMode="auto">
          <a:xfrm flipH="1">
            <a:off x="214313" y="6248400"/>
            <a:ext cx="2224087" cy="38100"/>
          </a:xfrm>
          <a:prstGeom prst="line">
            <a:avLst/>
          </a:prstGeom>
          <a:noFill/>
          <a:ln w="9525">
            <a:solidFill>
              <a:schemeClr val="tx1"/>
            </a:solidFill>
            <a:round/>
            <a:headEnd/>
            <a:tailEnd/>
          </a:ln>
        </p:spPr>
        <p:txBody>
          <a:bodyPr/>
          <a:lstStyle/>
          <a:p>
            <a:endParaRPr lang="ja-JP" altLang="en-US"/>
          </a:p>
        </p:txBody>
      </p:sp>
      <p:sp>
        <p:nvSpPr>
          <p:cNvPr id="17428" name="Line 17"/>
          <p:cNvSpPr>
            <a:spLocks noChangeShapeType="1"/>
          </p:cNvSpPr>
          <p:nvPr/>
        </p:nvSpPr>
        <p:spPr bwMode="auto">
          <a:xfrm flipV="1">
            <a:off x="214313" y="2357438"/>
            <a:ext cx="46037" cy="3957637"/>
          </a:xfrm>
          <a:prstGeom prst="line">
            <a:avLst/>
          </a:prstGeom>
          <a:noFill/>
          <a:ln w="9525">
            <a:solidFill>
              <a:schemeClr val="tx1"/>
            </a:solidFill>
            <a:round/>
            <a:headEnd/>
            <a:tailEnd/>
          </a:ln>
        </p:spPr>
        <p:txBody>
          <a:bodyPr/>
          <a:lstStyle/>
          <a:p>
            <a:endParaRPr lang="ja-JP" altLang="en-US"/>
          </a:p>
        </p:txBody>
      </p:sp>
      <p:sp>
        <p:nvSpPr>
          <p:cNvPr id="17429" name="Line 18"/>
          <p:cNvSpPr>
            <a:spLocks noChangeShapeType="1"/>
          </p:cNvSpPr>
          <p:nvPr/>
        </p:nvSpPr>
        <p:spPr bwMode="auto">
          <a:xfrm>
            <a:off x="214313" y="2316163"/>
            <a:ext cx="2147887" cy="46037"/>
          </a:xfrm>
          <a:prstGeom prst="line">
            <a:avLst/>
          </a:prstGeom>
          <a:noFill/>
          <a:ln w="9525">
            <a:solidFill>
              <a:schemeClr val="tx1"/>
            </a:solidFill>
            <a:round/>
            <a:headEnd/>
            <a:tailEnd type="triangle" w="med" len="med"/>
          </a:ln>
        </p:spPr>
        <p:txBody>
          <a:bodyPr/>
          <a:lstStyle/>
          <a:p>
            <a:endParaRPr lang="ja-JP" altLang="en-US"/>
          </a:p>
        </p:txBody>
      </p:sp>
      <p:sp>
        <p:nvSpPr>
          <p:cNvPr id="17430" name="Text Box 22"/>
          <p:cNvSpPr txBox="1">
            <a:spLocks noChangeArrowheads="1"/>
          </p:cNvSpPr>
          <p:nvPr/>
        </p:nvSpPr>
        <p:spPr bwMode="auto">
          <a:xfrm>
            <a:off x="1828800" y="3429000"/>
            <a:ext cx="488950" cy="457200"/>
          </a:xfrm>
          <a:prstGeom prst="rect">
            <a:avLst/>
          </a:prstGeom>
          <a:noFill/>
          <a:ln w="9525">
            <a:noFill/>
            <a:miter lim="800000"/>
            <a:headEnd/>
            <a:tailEnd/>
          </a:ln>
        </p:spPr>
        <p:txBody>
          <a:bodyPr wrap="none">
            <a:spAutoFit/>
          </a:bodyPr>
          <a:lstStyle/>
          <a:p>
            <a:r>
              <a:rPr lang="ja-JP" altLang="en-US"/>
              <a:t>真</a:t>
            </a:r>
          </a:p>
        </p:txBody>
      </p:sp>
      <p:sp>
        <p:nvSpPr>
          <p:cNvPr id="17431" name="Text Box 23"/>
          <p:cNvSpPr txBox="1">
            <a:spLocks noChangeArrowheads="1"/>
          </p:cNvSpPr>
          <p:nvPr/>
        </p:nvSpPr>
        <p:spPr bwMode="auto">
          <a:xfrm>
            <a:off x="3581400" y="2514600"/>
            <a:ext cx="488950" cy="457200"/>
          </a:xfrm>
          <a:prstGeom prst="rect">
            <a:avLst/>
          </a:prstGeom>
          <a:noFill/>
          <a:ln w="9525">
            <a:noFill/>
            <a:miter lim="800000"/>
            <a:headEnd/>
            <a:tailEnd/>
          </a:ln>
        </p:spPr>
        <p:txBody>
          <a:bodyPr wrap="none">
            <a:spAutoFit/>
          </a:bodyPr>
          <a:lstStyle/>
          <a:p>
            <a:r>
              <a:rPr lang="ja-JP" altLang="en-US"/>
              <a:t>偽</a:t>
            </a:r>
          </a:p>
        </p:txBody>
      </p:sp>
      <p:sp>
        <p:nvSpPr>
          <p:cNvPr id="17432" name="Text Box 26"/>
          <p:cNvSpPr txBox="1">
            <a:spLocks noChangeArrowheads="1"/>
          </p:cNvSpPr>
          <p:nvPr/>
        </p:nvSpPr>
        <p:spPr bwMode="auto">
          <a:xfrm>
            <a:off x="5643563" y="4714875"/>
            <a:ext cx="1738312" cy="457200"/>
          </a:xfrm>
          <a:prstGeom prst="rect">
            <a:avLst/>
          </a:prstGeom>
          <a:noFill/>
          <a:ln w="9525">
            <a:noFill/>
            <a:miter lim="800000"/>
            <a:headEnd/>
            <a:tailEnd/>
          </a:ln>
        </p:spPr>
        <p:txBody>
          <a:bodyPr wrap="none">
            <a:spAutoFit/>
          </a:bodyPr>
          <a:lstStyle/>
          <a:p>
            <a:r>
              <a:rPr lang="ja-JP" altLang="en-US"/>
              <a:t>として出力。</a:t>
            </a:r>
          </a:p>
        </p:txBody>
      </p:sp>
      <p:graphicFrame>
        <p:nvGraphicFramePr>
          <p:cNvPr id="17412" name="Object 27"/>
          <p:cNvGraphicFramePr>
            <a:graphicFrameLocks noChangeAspect="1"/>
          </p:cNvGraphicFramePr>
          <p:nvPr/>
        </p:nvGraphicFramePr>
        <p:xfrm>
          <a:off x="5572125" y="4143375"/>
          <a:ext cx="3240088" cy="482600"/>
        </p:xfrm>
        <a:graphic>
          <a:graphicData uri="http://schemas.openxmlformats.org/presentationml/2006/ole">
            <p:oleObj spid="_x0000_s17412" name="Equation" r:id="rId5" imgW="1371600" imgH="203040" progId="Equation.DSMT4">
              <p:embed/>
            </p:oleObj>
          </a:graphicData>
        </a:graphic>
      </p:graphicFrame>
      <p:graphicFrame>
        <p:nvGraphicFramePr>
          <p:cNvPr id="17413" name="Object 1028"/>
          <p:cNvGraphicFramePr>
            <a:graphicFrameLocks noChangeAspect="1"/>
          </p:cNvGraphicFramePr>
          <p:nvPr/>
        </p:nvGraphicFramePr>
        <p:xfrm>
          <a:off x="576263" y="5286375"/>
          <a:ext cx="1566862" cy="422275"/>
        </p:xfrm>
        <a:graphic>
          <a:graphicData uri="http://schemas.openxmlformats.org/presentationml/2006/ole">
            <p:oleObj spid="_x0000_s17413" name="Equation" r:id="rId6" imgW="609480" imgH="164880" progId="Equation.DSMT4">
              <p:embed/>
            </p:oleObj>
          </a:graphicData>
        </a:graphic>
      </p:graphicFrame>
      <p:graphicFrame>
        <p:nvGraphicFramePr>
          <p:cNvPr id="17414" name="Object 6"/>
          <p:cNvGraphicFramePr>
            <a:graphicFrameLocks noChangeAspect="1"/>
          </p:cNvGraphicFramePr>
          <p:nvPr/>
        </p:nvGraphicFramePr>
        <p:xfrm>
          <a:off x="500063" y="4275138"/>
          <a:ext cx="4286250" cy="439737"/>
        </p:xfrm>
        <a:graphic>
          <a:graphicData uri="http://schemas.openxmlformats.org/presentationml/2006/ole">
            <p:oleObj spid="_x0000_s17414" name="Equation" r:id="rId7" imgW="1650960" imgH="253800" progId="Equation.DSMT4">
              <p:embed/>
            </p:oleObj>
          </a:graphicData>
        </a:graphic>
      </p:graphicFrame>
      <p:graphicFrame>
        <p:nvGraphicFramePr>
          <p:cNvPr id="17415" name="Object 7"/>
          <p:cNvGraphicFramePr>
            <a:graphicFrameLocks noChangeAspect="1"/>
          </p:cNvGraphicFramePr>
          <p:nvPr/>
        </p:nvGraphicFramePr>
        <p:xfrm>
          <a:off x="500063" y="4714875"/>
          <a:ext cx="4714875" cy="439738"/>
        </p:xfrm>
        <a:graphic>
          <a:graphicData uri="http://schemas.openxmlformats.org/presentationml/2006/ole">
            <p:oleObj spid="_x0000_s17415" name="Equation" r:id="rId8" imgW="1815840" imgH="253800" progId="Equation.DSMT4">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スライド番号プレースホルダ 4"/>
          <p:cNvSpPr>
            <a:spLocks noGrp="1"/>
          </p:cNvSpPr>
          <p:nvPr>
            <p:ph type="sldNum" sz="quarter" idx="12"/>
          </p:nvPr>
        </p:nvSpPr>
        <p:spPr>
          <a:noFill/>
        </p:spPr>
        <p:txBody>
          <a:bodyPr/>
          <a:lstStyle/>
          <a:p>
            <a:fld id="{F73CBEBB-F2CD-48E8-A8E0-51528E212C26}" type="slidenum">
              <a:rPr lang="en-US" altLang="ja-JP" smtClean="0"/>
              <a:pPr/>
              <a:t>22</a:t>
            </a:fld>
            <a:endParaRPr lang="en-US" altLang="ja-JP" smtClean="0"/>
          </a:p>
        </p:txBody>
      </p:sp>
      <p:sp>
        <p:nvSpPr>
          <p:cNvPr id="18439" name="Rectangle 2"/>
          <p:cNvSpPr>
            <a:spLocks noGrp="1" noChangeArrowheads="1"/>
          </p:cNvSpPr>
          <p:nvPr>
            <p:ph type="title"/>
          </p:nvPr>
        </p:nvSpPr>
        <p:spPr/>
        <p:txBody>
          <a:bodyPr/>
          <a:lstStyle/>
          <a:p>
            <a:pPr eaLnBrk="1" hangingPunct="1"/>
            <a:r>
              <a:rPr lang="ja-JP" altLang="en-US" smtClean="0"/>
              <a:t>例</a:t>
            </a:r>
          </a:p>
        </p:txBody>
      </p:sp>
      <p:graphicFrame>
        <p:nvGraphicFramePr>
          <p:cNvPr id="18434" name="Object 4"/>
          <p:cNvGraphicFramePr>
            <a:graphicFrameLocks noChangeAspect="1"/>
          </p:cNvGraphicFramePr>
          <p:nvPr/>
        </p:nvGraphicFramePr>
        <p:xfrm>
          <a:off x="1066800" y="457200"/>
          <a:ext cx="2438400" cy="796925"/>
        </p:xfrm>
        <a:graphic>
          <a:graphicData uri="http://schemas.openxmlformats.org/presentationml/2006/ole">
            <p:oleObj spid="_x0000_s18434" name="Equation" r:id="rId3" imgW="660240" imgH="215640" progId="Equation.DSMT4">
              <p:embed/>
            </p:oleObj>
          </a:graphicData>
        </a:graphic>
      </p:graphicFrame>
      <p:sp>
        <p:nvSpPr>
          <p:cNvPr id="18440" name="Text Box 5"/>
          <p:cNvSpPr txBox="1">
            <a:spLocks noChangeArrowheads="1"/>
          </p:cNvSpPr>
          <p:nvPr/>
        </p:nvSpPr>
        <p:spPr bwMode="auto">
          <a:xfrm>
            <a:off x="3581400" y="533400"/>
            <a:ext cx="2930525" cy="457200"/>
          </a:xfrm>
          <a:prstGeom prst="rect">
            <a:avLst/>
          </a:prstGeom>
          <a:noFill/>
          <a:ln w="9525">
            <a:noFill/>
            <a:miter lim="800000"/>
            <a:headEnd/>
            <a:tailEnd/>
          </a:ln>
        </p:spPr>
        <p:txBody>
          <a:bodyPr wrap="none">
            <a:spAutoFit/>
          </a:bodyPr>
          <a:lstStyle/>
          <a:p>
            <a:r>
              <a:rPr lang="ja-JP" altLang="en-US"/>
              <a:t>を２進数に変換せよ。</a:t>
            </a:r>
          </a:p>
        </p:txBody>
      </p:sp>
      <p:graphicFrame>
        <p:nvGraphicFramePr>
          <p:cNvPr id="18435" name="Object 6"/>
          <p:cNvGraphicFramePr>
            <a:graphicFrameLocks noChangeAspect="1"/>
          </p:cNvGraphicFramePr>
          <p:nvPr/>
        </p:nvGraphicFramePr>
        <p:xfrm>
          <a:off x="228600" y="1371600"/>
          <a:ext cx="5181600" cy="2606675"/>
        </p:xfrm>
        <a:graphic>
          <a:graphicData uri="http://schemas.openxmlformats.org/presentationml/2006/ole">
            <p:oleObj spid="_x0000_s18435" name="Equation" r:id="rId4" imgW="2019240" imgH="1015920" progId="Equation.DSMT4">
              <p:embed/>
            </p:oleObj>
          </a:graphicData>
        </a:graphic>
      </p:graphicFrame>
      <p:sp>
        <p:nvSpPr>
          <p:cNvPr id="18441" name="Text Box 7"/>
          <p:cNvSpPr txBox="1">
            <a:spLocks noChangeArrowheads="1"/>
          </p:cNvSpPr>
          <p:nvPr/>
        </p:nvSpPr>
        <p:spPr bwMode="auto">
          <a:xfrm>
            <a:off x="152400" y="4191000"/>
            <a:ext cx="1171575" cy="457200"/>
          </a:xfrm>
          <a:prstGeom prst="rect">
            <a:avLst/>
          </a:prstGeom>
          <a:noFill/>
          <a:ln w="9525">
            <a:noFill/>
            <a:miter lim="800000"/>
            <a:headEnd/>
            <a:tailEnd/>
          </a:ln>
        </p:spPr>
        <p:txBody>
          <a:bodyPr wrap="none">
            <a:spAutoFit/>
          </a:bodyPr>
          <a:lstStyle/>
          <a:p>
            <a:r>
              <a:rPr lang="ja-JP" altLang="en-US"/>
              <a:t>よって、</a:t>
            </a:r>
          </a:p>
        </p:txBody>
      </p:sp>
      <p:graphicFrame>
        <p:nvGraphicFramePr>
          <p:cNvPr id="18436" name="Object 9"/>
          <p:cNvGraphicFramePr>
            <a:graphicFrameLocks noChangeAspect="1"/>
          </p:cNvGraphicFramePr>
          <p:nvPr/>
        </p:nvGraphicFramePr>
        <p:xfrm>
          <a:off x="304800" y="4800600"/>
          <a:ext cx="4876800" cy="696913"/>
        </p:xfrm>
        <a:graphic>
          <a:graphicData uri="http://schemas.openxmlformats.org/presentationml/2006/ole">
            <p:oleObj spid="_x0000_s18436" name="Equation" r:id="rId5" imgW="1422360" imgH="203040" progId="Equation.DSMT4">
              <p:embed/>
            </p:oleObj>
          </a:graphicData>
        </a:graphic>
      </p:graphicFrame>
      <p:sp>
        <p:nvSpPr>
          <p:cNvPr id="18442" name="AutoShape 10"/>
          <p:cNvSpPr>
            <a:spLocks noChangeArrowheads="1"/>
          </p:cNvSpPr>
          <p:nvPr/>
        </p:nvSpPr>
        <p:spPr bwMode="auto">
          <a:xfrm>
            <a:off x="990600" y="5562600"/>
            <a:ext cx="3352800" cy="1143000"/>
          </a:xfrm>
          <a:prstGeom prst="wedgeRoundRectCallout">
            <a:avLst>
              <a:gd name="adj1" fmla="val 40343"/>
              <a:gd name="adj2" fmla="val -6583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43" name="Text Box 11"/>
          <p:cNvSpPr txBox="1">
            <a:spLocks noChangeArrowheads="1"/>
          </p:cNvSpPr>
          <p:nvPr/>
        </p:nvSpPr>
        <p:spPr bwMode="auto">
          <a:xfrm>
            <a:off x="1127125" y="5659438"/>
            <a:ext cx="3063875" cy="822325"/>
          </a:xfrm>
          <a:prstGeom prst="rect">
            <a:avLst/>
          </a:prstGeom>
          <a:noFill/>
          <a:ln w="9525">
            <a:noFill/>
            <a:miter lim="800000"/>
            <a:headEnd/>
            <a:tailEnd/>
          </a:ln>
        </p:spPr>
        <p:txBody>
          <a:bodyPr>
            <a:spAutoFit/>
          </a:bodyPr>
          <a:lstStyle/>
          <a:p>
            <a:r>
              <a:rPr lang="ja-JP" altLang="en-US"/>
              <a:t>小数点に近い方から順に求まる。</a:t>
            </a:r>
          </a:p>
        </p:txBody>
      </p:sp>
      <p:sp>
        <p:nvSpPr>
          <p:cNvPr id="18444" name="Line 12"/>
          <p:cNvSpPr>
            <a:spLocks noChangeShapeType="1"/>
          </p:cNvSpPr>
          <p:nvPr/>
        </p:nvSpPr>
        <p:spPr bwMode="auto">
          <a:xfrm>
            <a:off x="5562600" y="990600"/>
            <a:ext cx="0" cy="4648200"/>
          </a:xfrm>
          <a:prstGeom prst="line">
            <a:avLst/>
          </a:prstGeom>
          <a:noFill/>
          <a:ln w="9525">
            <a:solidFill>
              <a:schemeClr val="tx1"/>
            </a:solidFill>
            <a:round/>
            <a:headEnd/>
            <a:tailEnd/>
          </a:ln>
        </p:spPr>
        <p:txBody>
          <a:bodyPr/>
          <a:lstStyle/>
          <a:p>
            <a:endParaRPr lang="ja-JP" altLang="en-US"/>
          </a:p>
        </p:txBody>
      </p:sp>
      <p:graphicFrame>
        <p:nvGraphicFramePr>
          <p:cNvPr id="18437" name="Object 13"/>
          <p:cNvGraphicFramePr>
            <a:graphicFrameLocks noChangeAspect="1"/>
          </p:cNvGraphicFramePr>
          <p:nvPr/>
        </p:nvGraphicFramePr>
        <p:xfrm>
          <a:off x="5791200" y="1371600"/>
          <a:ext cx="3352800" cy="2668588"/>
        </p:xfrm>
        <a:graphic>
          <a:graphicData uri="http://schemas.openxmlformats.org/presentationml/2006/ole">
            <p:oleObj spid="_x0000_s18437" name="Equation" r:id="rId6" imgW="1371600" imgH="1091880" progId="Equation.DSMT4">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スライド番号プレースホルダ 4"/>
          <p:cNvSpPr>
            <a:spLocks noGrp="1"/>
          </p:cNvSpPr>
          <p:nvPr>
            <p:ph type="sldNum" sz="quarter" idx="12"/>
          </p:nvPr>
        </p:nvSpPr>
        <p:spPr>
          <a:noFill/>
        </p:spPr>
        <p:txBody>
          <a:bodyPr/>
          <a:lstStyle/>
          <a:p>
            <a:fld id="{96510DAB-C4C2-441B-BE20-4CA9A338CE53}" type="slidenum">
              <a:rPr lang="en-US" altLang="ja-JP" smtClean="0"/>
              <a:pPr/>
              <a:t>23</a:t>
            </a:fld>
            <a:endParaRPr lang="en-US" altLang="ja-JP" smtClean="0"/>
          </a:p>
        </p:txBody>
      </p:sp>
      <p:sp>
        <p:nvSpPr>
          <p:cNvPr id="19463" name="Rectangle 2"/>
          <p:cNvSpPr>
            <a:spLocks noGrp="1" noChangeArrowheads="1"/>
          </p:cNvSpPr>
          <p:nvPr>
            <p:ph type="title"/>
          </p:nvPr>
        </p:nvSpPr>
        <p:spPr/>
        <p:txBody>
          <a:bodyPr/>
          <a:lstStyle/>
          <a:p>
            <a:pPr eaLnBrk="1" hangingPunct="1"/>
            <a:r>
              <a:rPr lang="ja-JP" altLang="en-US" smtClean="0"/>
              <a:t>練習</a:t>
            </a:r>
          </a:p>
        </p:txBody>
      </p:sp>
      <p:sp>
        <p:nvSpPr>
          <p:cNvPr id="19464" name="Text Box 3"/>
          <p:cNvSpPr txBox="1">
            <a:spLocks noChangeArrowheads="1"/>
          </p:cNvSpPr>
          <p:nvPr/>
        </p:nvSpPr>
        <p:spPr bwMode="auto">
          <a:xfrm>
            <a:off x="457200" y="762000"/>
            <a:ext cx="4565650" cy="457200"/>
          </a:xfrm>
          <a:prstGeom prst="rect">
            <a:avLst/>
          </a:prstGeom>
          <a:noFill/>
          <a:ln w="9525">
            <a:noFill/>
            <a:miter lim="800000"/>
            <a:headEnd/>
            <a:tailEnd/>
          </a:ln>
        </p:spPr>
        <p:txBody>
          <a:bodyPr wrap="none">
            <a:spAutoFit/>
          </a:bodyPr>
          <a:lstStyle/>
          <a:p>
            <a:r>
              <a:rPr lang="ja-JP" altLang="en-US"/>
              <a:t>次の１０進数を２進数に変換せよ。</a:t>
            </a:r>
          </a:p>
        </p:txBody>
      </p:sp>
      <p:graphicFrame>
        <p:nvGraphicFramePr>
          <p:cNvPr id="19458" name="Object 4"/>
          <p:cNvGraphicFramePr>
            <a:graphicFrameLocks noChangeAspect="1"/>
          </p:cNvGraphicFramePr>
          <p:nvPr/>
        </p:nvGraphicFramePr>
        <p:xfrm>
          <a:off x="1143000" y="2209800"/>
          <a:ext cx="2033588" cy="722313"/>
        </p:xfrm>
        <a:graphic>
          <a:graphicData uri="http://schemas.openxmlformats.org/presentationml/2006/ole">
            <p:oleObj spid="_x0000_s19458" name="Equation" r:id="rId3" imgW="571320" imgH="203040" progId="Equation.DSMT4">
              <p:embed/>
            </p:oleObj>
          </a:graphicData>
        </a:graphic>
      </p:graphicFrame>
      <p:sp>
        <p:nvSpPr>
          <p:cNvPr id="19465" name="Text Box 5"/>
          <p:cNvSpPr txBox="1">
            <a:spLocks noChangeArrowheads="1"/>
          </p:cNvSpPr>
          <p:nvPr/>
        </p:nvSpPr>
        <p:spPr bwMode="auto">
          <a:xfrm>
            <a:off x="669925" y="1620838"/>
            <a:ext cx="696913" cy="457200"/>
          </a:xfrm>
          <a:prstGeom prst="rect">
            <a:avLst/>
          </a:prstGeom>
          <a:noFill/>
          <a:ln w="9525">
            <a:noFill/>
            <a:miter lim="800000"/>
            <a:headEnd/>
            <a:tailEnd/>
          </a:ln>
        </p:spPr>
        <p:txBody>
          <a:bodyPr wrap="none">
            <a:spAutoFit/>
          </a:bodyPr>
          <a:lstStyle/>
          <a:p>
            <a:r>
              <a:rPr lang="ja-JP" altLang="en-US"/>
              <a:t>（１）</a:t>
            </a:r>
          </a:p>
        </p:txBody>
      </p:sp>
      <p:sp>
        <p:nvSpPr>
          <p:cNvPr id="19466" name="Text Box 6"/>
          <p:cNvSpPr txBox="1">
            <a:spLocks noChangeArrowheads="1"/>
          </p:cNvSpPr>
          <p:nvPr/>
        </p:nvSpPr>
        <p:spPr bwMode="auto">
          <a:xfrm>
            <a:off x="4495800" y="17526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19459" name="Object 7"/>
          <p:cNvGraphicFramePr>
            <a:graphicFrameLocks noChangeAspect="1"/>
          </p:cNvGraphicFramePr>
          <p:nvPr/>
        </p:nvGraphicFramePr>
        <p:xfrm>
          <a:off x="4800600" y="2362200"/>
          <a:ext cx="2571750" cy="722313"/>
        </p:xfrm>
        <a:graphic>
          <a:graphicData uri="http://schemas.openxmlformats.org/presentationml/2006/ole">
            <p:oleObj spid="_x0000_s19459" name="Equation" r:id="rId4" imgW="723600" imgH="203040" progId="Equation.DSMT4">
              <p:embed/>
            </p:oleObj>
          </a:graphicData>
        </a:graphic>
      </p:graphicFrame>
      <p:graphicFrame>
        <p:nvGraphicFramePr>
          <p:cNvPr id="19460" name="Object 8"/>
          <p:cNvGraphicFramePr>
            <a:graphicFrameLocks noChangeAspect="1"/>
          </p:cNvGraphicFramePr>
          <p:nvPr/>
        </p:nvGraphicFramePr>
        <p:xfrm>
          <a:off x="1303338" y="4114800"/>
          <a:ext cx="1490662" cy="722313"/>
        </p:xfrm>
        <a:graphic>
          <a:graphicData uri="http://schemas.openxmlformats.org/presentationml/2006/ole">
            <p:oleObj spid="_x0000_s19460" name="Equation" r:id="rId5" imgW="419040" imgH="203040" progId="Equation.DSMT4">
              <p:embed/>
            </p:oleObj>
          </a:graphicData>
        </a:graphic>
      </p:graphicFrame>
      <p:sp>
        <p:nvSpPr>
          <p:cNvPr id="19467" name="Text Box 9"/>
          <p:cNvSpPr txBox="1">
            <a:spLocks noChangeArrowheads="1"/>
          </p:cNvSpPr>
          <p:nvPr/>
        </p:nvSpPr>
        <p:spPr bwMode="auto">
          <a:xfrm>
            <a:off x="609600" y="3810000"/>
            <a:ext cx="696913" cy="457200"/>
          </a:xfrm>
          <a:prstGeom prst="rect">
            <a:avLst/>
          </a:prstGeom>
          <a:noFill/>
          <a:ln w="9525">
            <a:noFill/>
            <a:miter lim="800000"/>
            <a:headEnd/>
            <a:tailEnd/>
          </a:ln>
        </p:spPr>
        <p:txBody>
          <a:bodyPr wrap="none">
            <a:spAutoFit/>
          </a:bodyPr>
          <a:lstStyle/>
          <a:p>
            <a:r>
              <a:rPr lang="ja-JP" altLang="en-US"/>
              <a:t>（３）</a:t>
            </a:r>
          </a:p>
        </p:txBody>
      </p:sp>
      <p:sp>
        <p:nvSpPr>
          <p:cNvPr id="19468" name="Text Box 10"/>
          <p:cNvSpPr txBox="1">
            <a:spLocks noChangeArrowheads="1"/>
          </p:cNvSpPr>
          <p:nvPr/>
        </p:nvSpPr>
        <p:spPr bwMode="auto">
          <a:xfrm>
            <a:off x="4876800" y="3962400"/>
            <a:ext cx="696913" cy="457200"/>
          </a:xfrm>
          <a:prstGeom prst="rect">
            <a:avLst/>
          </a:prstGeom>
          <a:noFill/>
          <a:ln w="9525">
            <a:noFill/>
            <a:miter lim="800000"/>
            <a:headEnd/>
            <a:tailEnd/>
          </a:ln>
        </p:spPr>
        <p:txBody>
          <a:bodyPr wrap="none">
            <a:spAutoFit/>
          </a:bodyPr>
          <a:lstStyle/>
          <a:p>
            <a:r>
              <a:rPr lang="ja-JP" altLang="en-US"/>
              <a:t>（４）</a:t>
            </a:r>
          </a:p>
        </p:txBody>
      </p:sp>
      <p:graphicFrame>
        <p:nvGraphicFramePr>
          <p:cNvPr id="19461" name="Object 11"/>
          <p:cNvGraphicFramePr>
            <a:graphicFrameLocks noChangeAspect="1"/>
          </p:cNvGraphicFramePr>
          <p:nvPr/>
        </p:nvGraphicFramePr>
        <p:xfrm>
          <a:off x="5029200" y="4343400"/>
          <a:ext cx="2571750" cy="722313"/>
        </p:xfrm>
        <a:graphic>
          <a:graphicData uri="http://schemas.openxmlformats.org/presentationml/2006/ole">
            <p:oleObj spid="_x0000_s19461" name="Equation" r:id="rId6" imgW="723600" imgH="203040" progId="Equation.DSMT4">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4"/>
          <p:cNvSpPr>
            <a:spLocks noGrp="1"/>
          </p:cNvSpPr>
          <p:nvPr>
            <p:ph type="sldNum" sz="quarter" idx="12"/>
          </p:nvPr>
        </p:nvSpPr>
        <p:spPr>
          <a:noFill/>
        </p:spPr>
        <p:txBody>
          <a:bodyPr/>
          <a:lstStyle/>
          <a:p>
            <a:fld id="{57CC363D-CC98-46A7-A4AA-E67612FE5F91}" type="slidenum">
              <a:rPr lang="en-US" altLang="ja-JP" smtClean="0"/>
              <a:pPr/>
              <a:t>24</a:t>
            </a:fld>
            <a:endParaRPr lang="en-US" altLang="ja-JP" smtClean="0"/>
          </a:p>
        </p:txBody>
      </p:sp>
      <p:sp>
        <p:nvSpPr>
          <p:cNvPr id="54275" name="Rectangle 2"/>
          <p:cNvSpPr>
            <a:spLocks noGrp="1" noChangeArrowheads="1"/>
          </p:cNvSpPr>
          <p:nvPr>
            <p:ph type="title"/>
          </p:nvPr>
        </p:nvSpPr>
        <p:spPr/>
        <p:txBody>
          <a:bodyPr/>
          <a:lstStyle/>
          <a:p>
            <a:pPr eaLnBrk="1" hangingPunct="1"/>
            <a:r>
              <a:rPr lang="ja-JP" altLang="en-US" smtClean="0"/>
              <a:t>練習</a:t>
            </a:r>
          </a:p>
        </p:txBody>
      </p:sp>
      <p:sp>
        <p:nvSpPr>
          <p:cNvPr id="54276" name="Text Box 3"/>
          <p:cNvSpPr txBox="1">
            <a:spLocks noChangeArrowheads="1"/>
          </p:cNvSpPr>
          <p:nvPr/>
        </p:nvSpPr>
        <p:spPr bwMode="auto">
          <a:xfrm>
            <a:off x="381000" y="1066800"/>
            <a:ext cx="7477125" cy="830263"/>
          </a:xfrm>
          <a:prstGeom prst="rect">
            <a:avLst/>
          </a:prstGeom>
          <a:noFill/>
          <a:ln w="9525">
            <a:noFill/>
            <a:miter lim="800000"/>
            <a:headEnd/>
            <a:tailEnd/>
          </a:ln>
        </p:spPr>
        <p:txBody>
          <a:bodyPr>
            <a:spAutoFit/>
          </a:bodyPr>
          <a:lstStyle/>
          <a:p>
            <a:r>
              <a:rPr lang="ja-JP" altLang="en-US"/>
              <a:t>小数部分の基数変換アルゴリズムにおけるループ不変条件を示し、正当性を証明せよ。</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4" name="スライド番号プレースホルダ 4"/>
          <p:cNvSpPr>
            <a:spLocks noGrp="1"/>
          </p:cNvSpPr>
          <p:nvPr>
            <p:ph type="sldNum" sz="quarter" idx="12"/>
          </p:nvPr>
        </p:nvSpPr>
        <p:spPr>
          <a:noFill/>
        </p:spPr>
        <p:txBody>
          <a:bodyPr/>
          <a:lstStyle/>
          <a:p>
            <a:fld id="{E3FFA406-EE6A-4611-B9D3-DA6823D96B36}" type="slidenum">
              <a:rPr lang="en-US" altLang="ja-JP" smtClean="0"/>
              <a:pPr/>
              <a:t>25</a:t>
            </a:fld>
            <a:endParaRPr lang="en-US" altLang="ja-JP" smtClean="0"/>
          </a:p>
        </p:txBody>
      </p:sp>
      <p:sp>
        <p:nvSpPr>
          <p:cNvPr id="20495" name="Rectangle 2"/>
          <p:cNvSpPr>
            <a:spLocks noGrp="1" noChangeArrowheads="1"/>
          </p:cNvSpPr>
          <p:nvPr>
            <p:ph type="title"/>
          </p:nvPr>
        </p:nvSpPr>
        <p:spPr/>
        <p:txBody>
          <a:bodyPr/>
          <a:lstStyle/>
          <a:p>
            <a:pPr eaLnBrk="1" hangingPunct="1"/>
            <a:r>
              <a:rPr lang="ja-JP" altLang="en-US" smtClean="0"/>
              <a:t>累積確率</a:t>
            </a:r>
          </a:p>
        </p:txBody>
      </p:sp>
      <p:sp>
        <p:nvSpPr>
          <p:cNvPr id="20496" name="Line 3"/>
          <p:cNvSpPr>
            <a:spLocks noChangeShapeType="1"/>
          </p:cNvSpPr>
          <p:nvPr/>
        </p:nvSpPr>
        <p:spPr bwMode="auto">
          <a:xfrm>
            <a:off x="457200" y="4495800"/>
            <a:ext cx="3657600" cy="0"/>
          </a:xfrm>
          <a:prstGeom prst="line">
            <a:avLst/>
          </a:prstGeom>
          <a:noFill/>
          <a:ln w="9525">
            <a:solidFill>
              <a:schemeClr val="tx1"/>
            </a:solidFill>
            <a:round/>
            <a:headEnd/>
            <a:tailEnd type="triangle" w="med" len="med"/>
          </a:ln>
        </p:spPr>
        <p:txBody>
          <a:bodyPr/>
          <a:lstStyle/>
          <a:p>
            <a:endParaRPr lang="ja-JP" altLang="en-US"/>
          </a:p>
        </p:txBody>
      </p:sp>
      <p:sp>
        <p:nvSpPr>
          <p:cNvPr id="20497" name="Line 4"/>
          <p:cNvSpPr>
            <a:spLocks noChangeShapeType="1"/>
          </p:cNvSpPr>
          <p:nvPr/>
        </p:nvSpPr>
        <p:spPr bwMode="auto">
          <a:xfrm flipV="1">
            <a:off x="609600" y="1600200"/>
            <a:ext cx="0" cy="3048000"/>
          </a:xfrm>
          <a:prstGeom prst="line">
            <a:avLst/>
          </a:prstGeom>
          <a:noFill/>
          <a:ln w="9525">
            <a:solidFill>
              <a:schemeClr val="tx1"/>
            </a:solidFill>
            <a:round/>
            <a:headEnd/>
            <a:tailEnd type="triangle" w="med" len="med"/>
          </a:ln>
        </p:spPr>
        <p:txBody>
          <a:bodyPr/>
          <a:lstStyle/>
          <a:p>
            <a:endParaRPr lang="ja-JP" altLang="en-US"/>
          </a:p>
        </p:txBody>
      </p:sp>
      <p:sp>
        <p:nvSpPr>
          <p:cNvPr id="20498" name="Rectangle 5"/>
          <p:cNvSpPr>
            <a:spLocks noChangeArrowheads="1"/>
          </p:cNvSpPr>
          <p:nvPr/>
        </p:nvSpPr>
        <p:spPr bwMode="auto">
          <a:xfrm>
            <a:off x="6096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499" name="Rectangle 6"/>
          <p:cNvSpPr>
            <a:spLocks noChangeArrowheads="1"/>
          </p:cNvSpPr>
          <p:nvPr/>
        </p:nvSpPr>
        <p:spPr bwMode="auto">
          <a:xfrm>
            <a:off x="914400" y="3962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00" name="Rectangle 7"/>
          <p:cNvSpPr>
            <a:spLocks noChangeArrowheads="1"/>
          </p:cNvSpPr>
          <p:nvPr/>
        </p:nvSpPr>
        <p:spPr bwMode="auto">
          <a:xfrm>
            <a:off x="1219200" y="41148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01" name="Rectangle 8"/>
          <p:cNvSpPr>
            <a:spLocks noChangeArrowheads="1"/>
          </p:cNvSpPr>
          <p:nvPr/>
        </p:nvSpPr>
        <p:spPr bwMode="auto">
          <a:xfrm>
            <a:off x="1524000" y="41148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02" name="Rectangle 9"/>
          <p:cNvSpPr>
            <a:spLocks noChangeArrowheads="1"/>
          </p:cNvSpPr>
          <p:nvPr/>
        </p:nvSpPr>
        <p:spPr bwMode="auto">
          <a:xfrm>
            <a:off x="1828800" y="4267200"/>
            <a:ext cx="304800" cy="228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03" name="Rectangle 10"/>
          <p:cNvSpPr>
            <a:spLocks noChangeArrowheads="1"/>
          </p:cNvSpPr>
          <p:nvPr/>
        </p:nvSpPr>
        <p:spPr bwMode="auto">
          <a:xfrm>
            <a:off x="2133600" y="4343400"/>
            <a:ext cx="304800" cy="152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04" name="Line 11"/>
          <p:cNvSpPr>
            <a:spLocks noChangeShapeType="1"/>
          </p:cNvSpPr>
          <p:nvPr/>
        </p:nvSpPr>
        <p:spPr bwMode="auto">
          <a:xfrm>
            <a:off x="609600" y="1905000"/>
            <a:ext cx="3200400" cy="0"/>
          </a:xfrm>
          <a:prstGeom prst="line">
            <a:avLst/>
          </a:prstGeom>
          <a:noFill/>
          <a:ln w="9525">
            <a:solidFill>
              <a:schemeClr val="tx1"/>
            </a:solidFill>
            <a:round/>
            <a:headEnd/>
            <a:tailEnd/>
          </a:ln>
        </p:spPr>
        <p:txBody>
          <a:bodyPr/>
          <a:lstStyle/>
          <a:p>
            <a:endParaRPr lang="ja-JP" altLang="en-US"/>
          </a:p>
        </p:txBody>
      </p:sp>
      <p:sp>
        <p:nvSpPr>
          <p:cNvPr id="20505" name="Text Box 12"/>
          <p:cNvSpPr txBox="1">
            <a:spLocks noChangeArrowheads="1"/>
          </p:cNvSpPr>
          <p:nvPr/>
        </p:nvSpPr>
        <p:spPr bwMode="auto">
          <a:xfrm>
            <a:off x="288925" y="1697038"/>
            <a:ext cx="392113" cy="457200"/>
          </a:xfrm>
          <a:prstGeom prst="rect">
            <a:avLst/>
          </a:prstGeom>
          <a:noFill/>
          <a:ln w="9525">
            <a:noFill/>
            <a:miter lim="800000"/>
            <a:headEnd/>
            <a:tailEnd/>
          </a:ln>
        </p:spPr>
        <p:txBody>
          <a:bodyPr wrap="none">
            <a:spAutoFit/>
          </a:bodyPr>
          <a:lstStyle/>
          <a:p>
            <a:r>
              <a:rPr lang="ja-JP" altLang="en-US"/>
              <a:t>１</a:t>
            </a:r>
          </a:p>
        </p:txBody>
      </p:sp>
      <p:sp>
        <p:nvSpPr>
          <p:cNvPr id="20506" name="Text Box 13"/>
          <p:cNvSpPr txBox="1">
            <a:spLocks noChangeArrowheads="1"/>
          </p:cNvSpPr>
          <p:nvPr/>
        </p:nvSpPr>
        <p:spPr bwMode="auto">
          <a:xfrm>
            <a:off x="3657600" y="4648200"/>
            <a:ext cx="1098550" cy="822325"/>
          </a:xfrm>
          <a:prstGeom prst="rect">
            <a:avLst/>
          </a:prstGeom>
          <a:noFill/>
          <a:ln w="9525">
            <a:noFill/>
            <a:miter lim="800000"/>
            <a:headEnd/>
            <a:tailEnd/>
          </a:ln>
        </p:spPr>
        <p:txBody>
          <a:bodyPr wrap="none">
            <a:spAutoFit/>
          </a:bodyPr>
          <a:lstStyle/>
          <a:p>
            <a:r>
              <a:rPr lang="ja-JP" altLang="en-US"/>
              <a:t>情報源</a:t>
            </a:r>
          </a:p>
          <a:p>
            <a:r>
              <a:rPr lang="ja-JP" altLang="en-US"/>
              <a:t>記号</a:t>
            </a:r>
          </a:p>
        </p:txBody>
      </p:sp>
      <p:sp>
        <p:nvSpPr>
          <p:cNvPr id="20507" name="Text Box 14"/>
          <p:cNvSpPr txBox="1">
            <a:spLocks noChangeArrowheads="1"/>
          </p:cNvSpPr>
          <p:nvPr/>
        </p:nvSpPr>
        <p:spPr bwMode="auto">
          <a:xfrm>
            <a:off x="228600" y="838200"/>
            <a:ext cx="793750" cy="457200"/>
          </a:xfrm>
          <a:prstGeom prst="rect">
            <a:avLst/>
          </a:prstGeom>
          <a:noFill/>
          <a:ln w="9525">
            <a:noFill/>
            <a:miter lim="800000"/>
            <a:headEnd/>
            <a:tailEnd/>
          </a:ln>
        </p:spPr>
        <p:txBody>
          <a:bodyPr wrap="none">
            <a:spAutoFit/>
          </a:bodyPr>
          <a:lstStyle/>
          <a:p>
            <a:r>
              <a:rPr lang="ja-JP" altLang="en-US"/>
              <a:t>確率</a:t>
            </a:r>
          </a:p>
        </p:txBody>
      </p:sp>
      <p:sp>
        <p:nvSpPr>
          <p:cNvPr id="20508" name="Line 15"/>
          <p:cNvSpPr>
            <a:spLocks noChangeShapeType="1"/>
          </p:cNvSpPr>
          <p:nvPr/>
        </p:nvSpPr>
        <p:spPr bwMode="auto">
          <a:xfrm>
            <a:off x="2667000" y="4191000"/>
            <a:ext cx="609600" cy="0"/>
          </a:xfrm>
          <a:prstGeom prst="line">
            <a:avLst/>
          </a:prstGeom>
          <a:noFill/>
          <a:ln w="57150">
            <a:solidFill>
              <a:schemeClr val="tx1"/>
            </a:solidFill>
            <a:prstDash val="sysDot"/>
            <a:round/>
            <a:headEnd/>
            <a:tailEnd/>
          </a:ln>
        </p:spPr>
        <p:txBody>
          <a:bodyPr/>
          <a:lstStyle/>
          <a:p>
            <a:endParaRPr lang="ja-JP" altLang="en-US"/>
          </a:p>
        </p:txBody>
      </p:sp>
      <p:sp>
        <p:nvSpPr>
          <p:cNvPr id="20509" name="Text Box 26"/>
          <p:cNvSpPr txBox="1">
            <a:spLocks noChangeArrowheads="1"/>
          </p:cNvSpPr>
          <p:nvPr/>
        </p:nvSpPr>
        <p:spPr bwMode="auto">
          <a:xfrm>
            <a:off x="7848600" y="4648200"/>
            <a:ext cx="1098550" cy="822325"/>
          </a:xfrm>
          <a:prstGeom prst="rect">
            <a:avLst/>
          </a:prstGeom>
          <a:noFill/>
          <a:ln w="9525">
            <a:noFill/>
            <a:miter lim="800000"/>
            <a:headEnd/>
            <a:tailEnd/>
          </a:ln>
        </p:spPr>
        <p:txBody>
          <a:bodyPr wrap="none">
            <a:spAutoFit/>
          </a:bodyPr>
          <a:lstStyle/>
          <a:p>
            <a:r>
              <a:rPr lang="ja-JP" altLang="en-US"/>
              <a:t>情報源</a:t>
            </a:r>
          </a:p>
          <a:p>
            <a:r>
              <a:rPr lang="ja-JP" altLang="en-US"/>
              <a:t>記号</a:t>
            </a:r>
          </a:p>
        </p:txBody>
      </p:sp>
      <p:sp>
        <p:nvSpPr>
          <p:cNvPr id="20510" name="Text Box 45"/>
          <p:cNvSpPr txBox="1">
            <a:spLocks noChangeArrowheads="1"/>
          </p:cNvSpPr>
          <p:nvPr/>
        </p:nvSpPr>
        <p:spPr bwMode="auto">
          <a:xfrm>
            <a:off x="4572000" y="777875"/>
            <a:ext cx="1403350" cy="457200"/>
          </a:xfrm>
          <a:prstGeom prst="rect">
            <a:avLst/>
          </a:prstGeom>
          <a:noFill/>
          <a:ln w="9525">
            <a:noFill/>
            <a:miter lim="800000"/>
            <a:headEnd/>
            <a:tailEnd/>
          </a:ln>
        </p:spPr>
        <p:txBody>
          <a:bodyPr wrap="none">
            <a:spAutoFit/>
          </a:bodyPr>
          <a:lstStyle/>
          <a:p>
            <a:r>
              <a:rPr lang="ja-JP" altLang="en-US"/>
              <a:t>累積確率</a:t>
            </a:r>
          </a:p>
        </p:txBody>
      </p:sp>
      <p:sp>
        <p:nvSpPr>
          <p:cNvPr id="20511" name="Line 50"/>
          <p:cNvSpPr>
            <a:spLocks noChangeShapeType="1"/>
          </p:cNvSpPr>
          <p:nvPr/>
        </p:nvSpPr>
        <p:spPr bwMode="auto">
          <a:xfrm>
            <a:off x="5045075" y="4495800"/>
            <a:ext cx="3657600" cy="0"/>
          </a:xfrm>
          <a:prstGeom prst="line">
            <a:avLst/>
          </a:prstGeom>
          <a:noFill/>
          <a:ln w="9525">
            <a:solidFill>
              <a:schemeClr val="tx1"/>
            </a:solidFill>
            <a:round/>
            <a:headEnd/>
            <a:tailEnd type="triangle" w="med" len="med"/>
          </a:ln>
        </p:spPr>
        <p:txBody>
          <a:bodyPr/>
          <a:lstStyle/>
          <a:p>
            <a:endParaRPr lang="ja-JP" altLang="en-US"/>
          </a:p>
        </p:txBody>
      </p:sp>
      <p:sp>
        <p:nvSpPr>
          <p:cNvPr id="20512" name="Line 51"/>
          <p:cNvSpPr>
            <a:spLocks noChangeShapeType="1"/>
          </p:cNvSpPr>
          <p:nvPr/>
        </p:nvSpPr>
        <p:spPr bwMode="auto">
          <a:xfrm flipV="1">
            <a:off x="5197475" y="1600200"/>
            <a:ext cx="0" cy="3048000"/>
          </a:xfrm>
          <a:prstGeom prst="line">
            <a:avLst/>
          </a:prstGeom>
          <a:noFill/>
          <a:ln w="9525">
            <a:solidFill>
              <a:schemeClr val="tx1"/>
            </a:solidFill>
            <a:round/>
            <a:headEnd/>
            <a:tailEnd type="triangle" w="med" len="med"/>
          </a:ln>
        </p:spPr>
        <p:txBody>
          <a:bodyPr/>
          <a:lstStyle/>
          <a:p>
            <a:endParaRPr lang="ja-JP" altLang="en-US"/>
          </a:p>
        </p:txBody>
      </p:sp>
      <p:sp>
        <p:nvSpPr>
          <p:cNvPr id="20513" name="Rectangle 52"/>
          <p:cNvSpPr>
            <a:spLocks noChangeArrowheads="1"/>
          </p:cNvSpPr>
          <p:nvPr/>
        </p:nvSpPr>
        <p:spPr bwMode="auto">
          <a:xfrm>
            <a:off x="5578475"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14" name="Rectangle 53"/>
          <p:cNvSpPr>
            <a:spLocks noChangeArrowheads="1"/>
          </p:cNvSpPr>
          <p:nvPr/>
        </p:nvSpPr>
        <p:spPr bwMode="auto">
          <a:xfrm>
            <a:off x="5867400" y="3200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15" name="Rectangle 54"/>
          <p:cNvSpPr>
            <a:spLocks noChangeArrowheads="1"/>
          </p:cNvSpPr>
          <p:nvPr/>
        </p:nvSpPr>
        <p:spPr bwMode="auto">
          <a:xfrm>
            <a:off x="6172200" y="2819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16" name="Rectangle 56"/>
          <p:cNvSpPr>
            <a:spLocks noChangeArrowheads="1"/>
          </p:cNvSpPr>
          <p:nvPr/>
        </p:nvSpPr>
        <p:spPr bwMode="auto">
          <a:xfrm>
            <a:off x="6781800" y="2209800"/>
            <a:ext cx="304800" cy="228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17" name="Rectangle 57"/>
          <p:cNvSpPr>
            <a:spLocks noChangeArrowheads="1"/>
          </p:cNvSpPr>
          <p:nvPr/>
        </p:nvSpPr>
        <p:spPr bwMode="auto">
          <a:xfrm>
            <a:off x="7086600" y="2057400"/>
            <a:ext cx="304800" cy="152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18" name="Line 58"/>
          <p:cNvSpPr>
            <a:spLocks noChangeShapeType="1"/>
          </p:cNvSpPr>
          <p:nvPr/>
        </p:nvSpPr>
        <p:spPr bwMode="auto">
          <a:xfrm>
            <a:off x="5197475" y="1905000"/>
            <a:ext cx="3200400" cy="0"/>
          </a:xfrm>
          <a:prstGeom prst="line">
            <a:avLst/>
          </a:prstGeom>
          <a:noFill/>
          <a:ln w="9525">
            <a:solidFill>
              <a:schemeClr val="tx1"/>
            </a:solidFill>
            <a:round/>
            <a:headEnd/>
            <a:tailEnd/>
          </a:ln>
        </p:spPr>
        <p:txBody>
          <a:bodyPr/>
          <a:lstStyle/>
          <a:p>
            <a:endParaRPr lang="ja-JP" altLang="en-US"/>
          </a:p>
        </p:txBody>
      </p:sp>
      <p:sp>
        <p:nvSpPr>
          <p:cNvPr id="20519" name="Text Box 59"/>
          <p:cNvSpPr txBox="1">
            <a:spLocks noChangeArrowheads="1"/>
          </p:cNvSpPr>
          <p:nvPr/>
        </p:nvSpPr>
        <p:spPr bwMode="auto">
          <a:xfrm>
            <a:off x="4876800" y="1697038"/>
            <a:ext cx="392113" cy="457200"/>
          </a:xfrm>
          <a:prstGeom prst="rect">
            <a:avLst/>
          </a:prstGeom>
          <a:noFill/>
          <a:ln w="9525">
            <a:noFill/>
            <a:miter lim="800000"/>
            <a:headEnd/>
            <a:tailEnd/>
          </a:ln>
        </p:spPr>
        <p:txBody>
          <a:bodyPr wrap="none">
            <a:spAutoFit/>
          </a:bodyPr>
          <a:lstStyle/>
          <a:p>
            <a:r>
              <a:rPr lang="ja-JP" altLang="en-US"/>
              <a:t>１</a:t>
            </a:r>
          </a:p>
        </p:txBody>
      </p:sp>
      <p:sp>
        <p:nvSpPr>
          <p:cNvPr id="20520" name="Line 61"/>
          <p:cNvSpPr>
            <a:spLocks noChangeShapeType="1"/>
          </p:cNvSpPr>
          <p:nvPr/>
        </p:nvSpPr>
        <p:spPr bwMode="auto">
          <a:xfrm>
            <a:off x="7924800" y="4267200"/>
            <a:ext cx="609600" cy="0"/>
          </a:xfrm>
          <a:prstGeom prst="line">
            <a:avLst/>
          </a:prstGeom>
          <a:noFill/>
          <a:ln w="57150">
            <a:solidFill>
              <a:schemeClr val="tx1"/>
            </a:solidFill>
            <a:prstDash val="sysDot"/>
            <a:round/>
            <a:headEnd/>
            <a:tailEnd/>
          </a:ln>
        </p:spPr>
        <p:txBody>
          <a:bodyPr/>
          <a:lstStyle/>
          <a:p>
            <a:endParaRPr lang="ja-JP" altLang="en-US"/>
          </a:p>
        </p:txBody>
      </p:sp>
      <p:sp>
        <p:nvSpPr>
          <p:cNvPr id="20521" name="Rectangle 62"/>
          <p:cNvSpPr>
            <a:spLocks noChangeArrowheads="1"/>
          </p:cNvSpPr>
          <p:nvPr/>
        </p:nvSpPr>
        <p:spPr bwMode="auto">
          <a:xfrm>
            <a:off x="58674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2" name="Rectangle 63"/>
          <p:cNvSpPr>
            <a:spLocks noChangeArrowheads="1"/>
          </p:cNvSpPr>
          <p:nvPr/>
        </p:nvSpPr>
        <p:spPr bwMode="auto">
          <a:xfrm>
            <a:off x="6172200" y="3200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3" name="Rectangle 64"/>
          <p:cNvSpPr>
            <a:spLocks noChangeArrowheads="1"/>
          </p:cNvSpPr>
          <p:nvPr/>
        </p:nvSpPr>
        <p:spPr bwMode="auto">
          <a:xfrm>
            <a:off x="6477000" y="2438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4" name="Rectangle 65"/>
          <p:cNvSpPr>
            <a:spLocks noChangeArrowheads="1"/>
          </p:cNvSpPr>
          <p:nvPr/>
        </p:nvSpPr>
        <p:spPr bwMode="auto">
          <a:xfrm>
            <a:off x="61722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5" name="Rectangle 66"/>
          <p:cNvSpPr>
            <a:spLocks noChangeArrowheads="1"/>
          </p:cNvSpPr>
          <p:nvPr/>
        </p:nvSpPr>
        <p:spPr bwMode="auto">
          <a:xfrm>
            <a:off x="6477000" y="2819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6" name="Rectangle 67"/>
          <p:cNvSpPr>
            <a:spLocks noChangeArrowheads="1"/>
          </p:cNvSpPr>
          <p:nvPr/>
        </p:nvSpPr>
        <p:spPr bwMode="auto">
          <a:xfrm>
            <a:off x="6477000" y="3200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7" name="Rectangle 68"/>
          <p:cNvSpPr>
            <a:spLocks noChangeArrowheads="1"/>
          </p:cNvSpPr>
          <p:nvPr/>
        </p:nvSpPr>
        <p:spPr bwMode="auto">
          <a:xfrm>
            <a:off x="64770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8" name="Rectangle 69"/>
          <p:cNvSpPr>
            <a:spLocks noChangeArrowheads="1"/>
          </p:cNvSpPr>
          <p:nvPr/>
        </p:nvSpPr>
        <p:spPr bwMode="auto">
          <a:xfrm>
            <a:off x="6781800" y="2438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29" name="Rectangle 70"/>
          <p:cNvSpPr>
            <a:spLocks noChangeArrowheads="1"/>
          </p:cNvSpPr>
          <p:nvPr/>
        </p:nvSpPr>
        <p:spPr bwMode="auto">
          <a:xfrm>
            <a:off x="6781800" y="2819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0" name="Rectangle 71"/>
          <p:cNvSpPr>
            <a:spLocks noChangeArrowheads="1"/>
          </p:cNvSpPr>
          <p:nvPr/>
        </p:nvSpPr>
        <p:spPr bwMode="auto">
          <a:xfrm>
            <a:off x="6781800" y="3200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1" name="Rectangle 72"/>
          <p:cNvSpPr>
            <a:spLocks noChangeArrowheads="1"/>
          </p:cNvSpPr>
          <p:nvPr/>
        </p:nvSpPr>
        <p:spPr bwMode="auto">
          <a:xfrm>
            <a:off x="67818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2" name="Rectangle 73"/>
          <p:cNvSpPr>
            <a:spLocks noChangeArrowheads="1"/>
          </p:cNvSpPr>
          <p:nvPr/>
        </p:nvSpPr>
        <p:spPr bwMode="auto">
          <a:xfrm>
            <a:off x="7086600" y="2209800"/>
            <a:ext cx="304800" cy="228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3" name="Rectangle 74"/>
          <p:cNvSpPr>
            <a:spLocks noChangeArrowheads="1"/>
          </p:cNvSpPr>
          <p:nvPr/>
        </p:nvSpPr>
        <p:spPr bwMode="auto">
          <a:xfrm>
            <a:off x="7086600" y="2438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4" name="Rectangle 75"/>
          <p:cNvSpPr>
            <a:spLocks noChangeArrowheads="1"/>
          </p:cNvSpPr>
          <p:nvPr/>
        </p:nvSpPr>
        <p:spPr bwMode="auto">
          <a:xfrm>
            <a:off x="7086600" y="2819400"/>
            <a:ext cx="304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5" name="Rectangle 76"/>
          <p:cNvSpPr>
            <a:spLocks noChangeArrowheads="1"/>
          </p:cNvSpPr>
          <p:nvPr/>
        </p:nvSpPr>
        <p:spPr bwMode="auto">
          <a:xfrm>
            <a:off x="7086600" y="3200400"/>
            <a:ext cx="3048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6" name="Rectangle 77"/>
          <p:cNvSpPr>
            <a:spLocks noChangeArrowheads="1"/>
          </p:cNvSpPr>
          <p:nvPr/>
        </p:nvSpPr>
        <p:spPr bwMode="auto">
          <a:xfrm>
            <a:off x="7086600" y="3733800"/>
            <a:ext cx="3048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0537" name="AutoShape 78"/>
          <p:cNvSpPr>
            <a:spLocks noChangeArrowheads="1"/>
          </p:cNvSpPr>
          <p:nvPr/>
        </p:nvSpPr>
        <p:spPr bwMode="auto">
          <a:xfrm>
            <a:off x="457200" y="5791200"/>
            <a:ext cx="2057400" cy="762000"/>
          </a:xfrm>
          <a:prstGeom prst="wedgeRoundRectCallout">
            <a:avLst>
              <a:gd name="adj1" fmla="val -5940"/>
              <a:gd name="adj2" fmla="val -1391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538" name="Text Box 79"/>
          <p:cNvSpPr txBox="1">
            <a:spLocks noChangeArrowheads="1"/>
          </p:cNvSpPr>
          <p:nvPr/>
        </p:nvSpPr>
        <p:spPr bwMode="auto">
          <a:xfrm>
            <a:off x="669925" y="5964238"/>
            <a:ext cx="1306513" cy="457200"/>
          </a:xfrm>
          <a:prstGeom prst="rect">
            <a:avLst/>
          </a:prstGeom>
          <a:noFill/>
          <a:ln w="9525">
            <a:noFill/>
            <a:miter lim="800000"/>
            <a:headEnd/>
            <a:tailEnd/>
          </a:ln>
        </p:spPr>
        <p:txBody>
          <a:bodyPr wrap="none">
            <a:spAutoFit/>
          </a:bodyPr>
          <a:lstStyle/>
          <a:p>
            <a:r>
              <a:rPr lang="ja-JP" altLang="en-US"/>
              <a:t>面積が１</a:t>
            </a:r>
          </a:p>
        </p:txBody>
      </p:sp>
      <p:sp>
        <p:nvSpPr>
          <p:cNvPr id="20539" name="AutoShape 80"/>
          <p:cNvSpPr>
            <a:spLocks noChangeArrowheads="1"/>
          </p:cNvSpPr>
          <p:nvPr/>
        </p:nvSpPr>
        <p:spPr bwMode="auto">
          <a:xfrm>
            <a:off x="5105400" y="5334000"/>
            <a:ext cx="2362200" cy="1371600"/>
          </a:xfrm>
          <a:prstGeom prst="wedgeRoundRectCallout">
            <a:avLst>
              <a:gd name="adj1" fmla="val -1074"/>
              <a:gd name="adj2" fmla="val -7881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540" name="Text Box 81"/>
          <p:cNvSpPr txBox="1">
            <a:spLocks noChangeArrowheads="1"/>
          </p:cNvSpPr>
          <p:nvPr/>
        </p:nvSpPr>
        <p:spPr bwMode="auto">
          <a:xfrm>
            <a:off x="5257800" y="5486400"/>
            <a:ext cx="2133600" cy="1187450"/>
          </a:xfrm>
          <a:prstGeom prst="rect">
            <a:avLst/>
          </a:prstGeom>
          <a:noFill/>
          <a:ln w="9525">
            <a:noFill/>
            <a:miter lim="800000"/>
            <a:headEnd/>
            <a:tailEnd/>
          </a:ln>
        </p:spPr>
        <p:txBody>
          <a:bodyPr>
            <a:spAutoFit/>
          </a:bodyPr>
          <a:lstStyle/>
          <a:p>
            <a:r>
              <a:rPr lang="ja-JP" altLang="en-US"/>
              <a:t>高さが１に漸近する。（一種の積分に対応。）</a:t>
            </a:r>
          </a:p>
        </p:txBody>
      </p:sp>
      <p:graphicFrame>
        <p:nvGraphicFramePr>
          <p:cNvPr id="20482" name="Object 0"/>
          <p:cNvGraphicFramePr>
            <a:graphicFrameLocks noChangeAspect="1"/>
          </p:cNvGraphicFramePr>
          <p:nvPr/>
        </p:nvGraphicFramePr>
        <p:xfrm>
          <a:off x="609600" y="4572000"/>
          <a:ext cx="322263" cy="381000"/>
        </p:xfrm>
        <a:graphic>
          <a:graphicData uri="http://schemas.openxmlformats.org/presentationml/2006/ole">
            <p:oleObj spid="_x0000_s20482" name="Equation" r:id="rId3" imgW="139680" imgH="164880" progId="Equation.DSMT4">
              <p:embed/>
            </p:oleObj>
          </a:graphicData>
        </a:graphic>
      </p:graphicFrame>
      <p:graphicFrame>
        <p:nvGraphicFramePr>
          <p:cNvPr id="20483" name="Object 1"/>
          <p:cNvGraphicFramePr>
            <a:graphicFrameLocks noChangeAspect="1"/>
          </p:cNvGraphicFramePr>
          <p:nvPr/>
        </p:nvGraphicFramePr>
        <p:xfrm>
          <a:off x="914400" y="4572000"/>
          <a:ext cx="352425" cy="381000"/>
        </p:xfrm>
        <a:graphic>
          <a:graphicData uri="http://schemas.openxmlformats.org/presentationml/2006/ole">
            <p:oleObj spid="_x0000_s20483" name="Equation" r:id="rId4" imgW="152280" imgH="164880" progId="Equation.DSMT4">
              <p:embed/>
            </p:oleObj>
          </a:graphicData>
        </a:graphic>
      </p:graphicFrame>
      <p:graphicFrame>
        <p:nvGraphicFramePr>
          <p:cNvPr id="20484" name="Object 2"/>
          <p:cNvGraphicFramePr>
            <a:graphicFrameLocks noChangeAspect="1"/>
          </p:cNvGraphicFramePr>
          <p:nvPr/>
        </p:nvGraphicFramePr>
        <p:xfrm>
          <a:off x="609600" y="3352800"/>
          <a:ext cx="381000" cy="381000"/>
        </p:xfrm>
        <a:graphic>
          <a:graphicData uri="http://schemas.openxmlformats.org/presentationml/2006/ole">
            <p:oleObj spid="_x0000_s20484" name="Equation" r:id="rId5" imgW="164880" imgH="164880" progId="Equation.DSMT4">
              <p:embed/>
            </p:oleObj>
          </a:graphicData>
        </a:graphic>
      </p:graphicFrame>
      <p:graphicFrame>
        <p:nvGraphicFramePr>
          <p:cNvPr id="20485" name="Object 3"/>
          <p:cNvGraphicFramePr>
            <a:graphicFrameLocks noChangeAspect="1"/>
          </p:cNvGraphicFramePr>
          <p:nvPr/>
        </p:nvGraphicFramePr>
        <p:xfrm>
          <a:off x="914400" y="3581400"/>
          <a:ext cx="382588" cy="381000"/>
        </p:xfrm>
        <a:graphic>
          <a:graphicData uri="http://schemas.openxmlformats.org/presentationml/2006/ole">
            <p:oleObj spid="_x0000_s20485" name="Equation" r:id="rId6" imgW="164880" imgH="164880" progId="Equation.DSMT4">
              <p:embed/>
            </p:oleObj>
          </a:graphicData>
        </a:graphic>
      </p:graphicFrame>
      <p:graphicFrame>
        <p:nvGraphicFramePr>
          <p:cNvPr id="20486" name="Object 4"/>
          <p:cNvGraphicFramePr>
            <a:graphicFrameLocks noChangeAspect="1"/>
          </p:cNvGraphicFramePr>
          <p:nvPr/>
        </p:nvGraphicFramePr>
        <p:xfrm>
          <a:off x="5257800" y="4495800"/>
          <a:ext cx="322263" cy="381000"/>
        </p:xfrm>
        <a:graphic>
          <a:graphicData uri="http://schemas.openxmlformats.org/presentationml/2006/ole">
            <p:oleObj spid="_x0000_s20486" name="Equation" r:id="rId7" imgW="139680" imgH="164880" progId="Equation.DSMT4">
              <p:embed/>
            </p:oleObj>
          </a:graphicData>
        </a:graphic>
      </p:graphicFrame>
      <p:graphicFrame>
        <p:nvGraphicFramePr>
          <p:cNvPr id="20487" name="Object 5"/>
          <p:cNvGraphicFramePr>
            <a:graphicFrameLocks noChangeAspect="1"/>
          </p:cNvGraphicFramePr>
          <p:nvPr/>
        </p:nvGraphicFramePr>
        <p:xfrm>
          <a:off x="5562600" y="4495800"/>
          <a:ext cx="352425" cy="381000"/>
        </p:xfrm>
        <a:graphic>
          <a:graphicData uri="http://schemas.openxmlformats.org/presentationml/2006/ole">
            <p:oleObj spid="_x0000_s20487" name="Equation" r:id="rId8" imgW="152280" imgH="164880" progId="Equation.DSMT4">
              <p:embed/>
            </p:oleObj>
          </a:graphicData>
        </a:graphic>
      </p:graphicFrame>
      <p:graphicFrame>
        <p:nvGraphicFramePr>
          <p:cNvPr id="20488" name="Object 6"/>
          <p:cNvGraphicFramePr>
            <a:graphicFrameLocks noChangeAspect="1"/>
          </p:cNvGraphicFramePr>
          <p:nvPr/>
        </p:nvGraphicFramePr>
        <p:xfrm>
          <a:off x="5486400" y="3200400"/>
          <a:ext cx="360363" cy="381000"/>
        </p:xfrm>
        <a:graphic>
          <a:graphicData uri="http://schemas.openxmlformats.org/presentationml/2006/ole">
            <p:oleObj spid="_x0000_s20488" name="Equation" r:id="rId9" imgW="203040" imgH="215640" progId="Equation.DSMT4">
              <p:embed/>
            </p:oleObj>
          </a:graphicData>
        </a:graphic>
      </p:graphicFrame>
      <p:graphicFrame>
        <p:nvGraphicFramePr>
          <p:cNvPr id="20489" name="Object 7"/>
          <p:cNvGraphicFramePr>
            <a:graphicFrameLocks noChangeAspect="1"/>
          </p:cNvGraphicFramePr>
          <p:nvPr/>
        </p:nvGraphicFramePr>
        <p:xfrm>
          <a:off x="5181600" y="4114800"/>
          <a:ext cx="360363" cy="381000"/>
        </p:xfrm>
        <a:graphic>
          <a:graphicData uri="http://schemas.openxmlformats.org/presentationml/2006/ole">
            <p:oleObj spid="_x0000_s20489" name="Equation" r:id="rId10" imgW="203040" imgH="215640" progId="Equation.DSMT4">
              <p:embed/>
            </p:oleObj>
          </a:graphicData>
        </a:graphic>
      </p:graphicFrame>
      <p:graphicFrame>
        <p:nvGraphicFramePr>
          <p:cNvPr id="20490" name="Object 8"/>
          <p:cNvGraphicFramePr>
            <a:graphicFrameLocks noChangeAspect="1"/>
          </p:cNvGraphicFramePr>
          <p:nvPr/>
        </p:nvGraphicFramePr>
        <p:xfrm>
          <a:off x="5791200" y="2819400"/>
          <a:ext cx="360363" cy="381000"/>
        </p:xfrm>
        <a:graphic>
          <a:graphicData uri="http://schemas.openxmlformats.org/presentationml/2006/ole">
            <p:oleObj spid="_x0000_s20490" name="Equation" r:id="rId11" imgW="203040" imgH="215640" progId="Equation.DSMT4">
              <p:embed/>
            </p:oleObj>
          </a:graphicData>
        </a:graphic>
      </p:graphicFrame>
      <p:graphicFrame>
        <p:nvGraphicFramePr>
          <p:cNvPr id="20491" name="Object 9"/>
          <p:cNvGraphicFramePr>
            <a:graphicFrameLocks noChangeAspect="1"/>
          </p:cNvGraphicFramePr>
          <p:nvPr/>
        </p:nvGraphicFramePr>
        <p:xfrm>
          <a:off x="5562600" y="4038600"/>
          <a:ext cx="303213" cy="303213"/>
        </p:xfrm>
        <a:graphic>
          <a:graphicData uri="http://schemas.openxmlformats.org/presentationml/2006/ole">
            <p:oleObj spid="_x0000_s20491" name="Equation" r:id="rId12" imgW="164880" imgH="164880" progId="Equation.DSMT4">
              <p:embed/>
            </p:oleObj>
          </a:graphicData>
        </a:graphic>
      </p:graphicFrame>
      <p:graphicFrame>
        <p:nvGraphicFramePr>
          <p:cNvPr id="20492" name="Object 10"/>
          <p:cNvGraphicFramePr>
            <a:graphicFrameLocks noChangeAspect="1"/>
          </p:cNvGraphicFramePr>
          <p:nvPr/>
        </p:nvGraphicFramePr>
        <p:xfrm>
          <a:off x="5867400" y="3352800"/>
          <a:ext cx="304800" cy="303213"/>
        </p:xfrm>
        <a:graphic>
          <a:graphicData uri="http://schemas.openxmlformats.org/presentationml/2006/ole">
            <p:oleObj spid="_x0000_s20492" name="Equation" r:id="rId13" imgW="164880" imgH="164880" progId="Equation.DSMT4">
              <p:embed/>
            </p:oleObj>
          </a:graphicData>
        </a:graphic>
      </p:graphicFrame>
      <p:graphicFrame>
        <p:nvGraphicFramePr>
          <p:cNvPr id="20493" name="Object 11"/>
          <p:cNvGraphicFramePr>
            <a:graphicFrameLocks noChangeAspect="1"/>
          </p:cNvGraphicFramePr>
          <p:nvPr/>
        </p:nvGraphicFramePr>
        <p:xfrm>
          <a:off x="5867400" y="4038600"/>
          <a:ext cx="303213" cy="303213"/>
        </p:xfrm>
        <a:graphic>
          <a:graphicData uri="http://schemas.openxmlformats.org/presentationml/2006/ole">
            <p:oleObj spid="_x0000_s20493" name="Equation" r:id="rId14" imgW="164880" imgH="164880" progId="Equation.DSMT4">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857250" y="3143250"/>
            <a:ext cx="7772400" cy="1362075"/>
          </a:xfrm>
        </p:spPr>
        <p:txBody>
          <a:bodyPr/>
          <a:lstStyle/>
          <a:p>
            <a:pPr eaLnBrk="1" hangingPunct="1">
              <a:defRPr/>
            </a:pPr>
            <a:r>
              <a:rPr lang="ja-JP" altLang="en-US" dirty="0" smtClean="0"/>
              <a:t>シャノン・ファノ符号化法</a:t>
            </a:r>
          </a:p>
        </p:txBody>
      </p:sp>
      <p:sp>
        <p:nvSpPr>
          <p:cNvPr id="55299" name="スライド番号プレースホルダ 3"/>
          <p:cNvSpPr>
            <a:spLocks noGrp="1"/>
          </p:cNvSpPr>
          <p:nvPr>
            <p:ph type="sldNum" sz="quarter" idx="12"/>
          </p:nvPr>
        </p:nvSpPr>
        <p:spPr>
          <a:noFill/>
        </p:spPr>
        <p:txBody>
          <a:bodyPr/>
          <a:lstStyle/>
          <a:p>
            <a:fld id="{65D4CD44-DA44-489A-B753-9D3DDDEFED03}" type="slidenum">
              <a:rPr lang="en-US" altLang="ja-JP" smtClean="0"/>
              <a:pPr/>
              <a:t>26</a:t>
            </a:fld>
            <a:endParaRPr lang="en-US" altLang="ja-JP"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6" name="スライド番号プレースホルダ 4"/>
          <p:cNvSpPr>
            <a:spLocks noGrp="1"/>
          </p:cNvSpPr>
          <p:nvPr>
            <p:ph type="sldNum" sz="quarter" idx="12"/>
          </p:nvPr>
        </p:nvSpPr>
        <p:spPr>
          <a:noFill/>
        </p:spPr>
        <p:txBody>
          <a:bodyPr/>
          <a:lstStyle/>
          <a:p>
            <a:fld id="{00A27348-8485-47ED-B1D3-DC43BE4972E1}" type="slidenum">
              <a:rPr lang="en-US" altLang="ja-JP" smtClean="0"/>
              <a:pPr/>
              <a:t>27</a:t>
            </a:fld>
            <a:endParaRPr lang="en-US" altLang="ja-JP" smtClean="0"/>
          </a:p>
        </p:txBody>
      </p:sp>
      <p:sp>
        <p:nvSpPr>
          <p:cNvPr id="21517" name="Rectangle 2"/>
          <p:cNvSpPr>
            <a:spLocks noGrp="1" noChangeArrowheads="1"/>
          </p:cNvSpPr>
          <p:nvPr>
            <p:ph type="title"/>
          </p:nvPr>
        </p:nvSpPr>
        <p:spPr/>
        <p:txBody>
          <a:bodyPr/>
          <a:lstStyle/>
          <a:p>
            <a:pPr eaLnBrk="1" hangingPunct="1"/>
            <a:r>
              <a:rPr lang="ja-JP" altLang="en-US" smtClean="0"/>
              <a:t>シャノン・ファノ符号化</a:t>
            </a:r>
          </a:p>
        </p:txBody>
      </p:sp>
      <p:sp>
        <p:nvSpPr>
          <p:cNvPr id="21518" name="Text Box 3"/>
          <p:cNvSpPr txBox="1">
            <a:spLocks noChangeArrowheads="1"/>
          </p:cNvSpPr>
          <p:nvPr/>
        </p:nvSpPr>
        <p:spPr bwMode="auto">
          <a:xfrm>
            <a:off x="0" y="533400"/>
            <a:ext cx="6667500" cy="1552575"/>
          </a:xfrm>
          <a:prstGeom prst="rect">
            <a:avLst/>
          </a:prstGeom>
          <a:noFill/>
          <a:ln w="9525">
            <a:noFill/>
            <a:miter lim="800000"/>
            <a:headEnd/>
            <a:tailEnd/>
          </a:ln>
        </p:spPr>
        <p:txBody>
          <a:bodyPr wrap="none">
            <a:spAutoFit/>
          </a:bodyPr>
          <a:lstStyle/>
          <a:p>
            <a:r>
              <a:rPr lang="ja-JP" altLang="en-US"/>
              <a:t>入力：情報源（情報源記号の集合とその発生確率）</a:t>
            </a:r>
          </a:p>
          <a:p>
            <a:endParaRPr lang="ja-JP" altLang="en-US"/>
          </a:p>
          <a:p>
            <a:endParaRPr lang="ja-JP" altLang="en-US"/>
          </a:p>
          <a:p>
            <a:r>
              <a:rPr lang="ja-JP" altLang="en-US"/>
              <a:t>出力：符号（情報源記号に対応する符号語の集合）</a:t>
            </a:r>
          </a:p>
        </p:txBody>
      </p:sp>
      <p:sp>
        <p:nvSpPr>
          <p:cNvPr id="21519" name="Text Box 4"/>
          <p:cNvSpPr txBox="1">
            <a:spLocks noChangeArrowheads="1"/>
          </p:cNvSpPr>
          <p:nvPr/>
        </p:nvSpPr>
        <p:spPr bwMode="auto">
          <a:xfrm>
            <a:off x="0" y="2590800"/>
            <a:ext cx="7978775" cy="822325"/>
          </a:xfrm>
          <a:prstGeom prst="rect">
            <a:avLst/>
          </a:prstGeom>
          <a:noFill/>
          <a:ln w="9525">
            <a:noFill/>
            <a:miter lim="800000"/>
            <a:headEnd/>
            <a:tailEnd/>
          </a:ln>
        </p:spPr>
        <p:txBody>
          <a:bodyPr wrap="none">
            <a:spAutoFit/>
          </a:bodyPr>
          <a:lstStyle/>
          <a:p>
            <a:r>
              <a:rPr lang="ja-JP" altLang="en-US"/>
              <a:t>ステップ１：発生確率の大きい順に並べる。</a:t>
            </a:r>
          </a:p>
          <a:p>
            <a:r>
              <a:rPr lang="ja-JP" altLang="en-US"/>
              <a:t>　　　　　　（ここでは、添え字でこの順序が見たされるとする。）</a:t>
            </a:r>
          </a:p>
        </p:txBody>
      </p:sp>
      <p:graphicFrame>
        <p:nvGraphicFramePr>
          <p:cNvPr id="21506" name="Object 5"/>
          <p:cNvGraphicFramePr>
            <a:graphicFrameLocks noChangeAspect="1"/>
          </p:cNvGraphicFramePr>
          <p:nvPr/>
        </p:nvGraphicFramePr>
        <p:xfrm>
          <a:off x="1066800" y="914400"/>
          <a:ext cx="2743200" cy="830263"/>
        </p:xfrm>
        <a:graphic>
          <a:graphicData uri="http://schemas.openxmlformats.org/presentationml/2006/ole">
            <p:oleObj spid="_x0000_s21506" name="Equation" r:id="rId3" imgW="1511280" imgH="457200" progId="Equation.DSMT4">
              <p:embed/>
            </p:oleObj>
          </a:graphicData>
        </a:graphic>
      </p:graphicFrame>
      <p:graphicFrame>
        <p:nvGraphicFramePr>
          <p:cNvPr id="21507" name="Object 6"/>
          <p:cNvGraphicFramePr>
            <a:graphicFrameLocks noChangeAspect="1"/>
          </p:cNvGraphicFramePr>
          <p:nvPr/>
        </p:nvGraphicFramePr>
        <p:xfrm>
          <a:off x="1000100" y="2000240"/>
          <a:ext cx="4103687" cy="508000"/>
        </p:xfrm>
        <a:graphic>
          <a:graphicData uri="http://schemas.openxmlformats.org/presentationml/2006/ole">
            <p:oleObj spid="_x0000_s21507" name="Equation" r:id="rId4" imgW="2260440" imgH="279360" progId="Equation.DSMT4">
              <p:embed/>
            </p:oleObj>
          </a:graphicData>
        </a:graphic>
      </p:graphicFrame>
      <p:sp>
        <p:nvSpPr>
          <p:cNvPr id="21520" name="Text Box 7"/>
          <p:cNvSpPr txBox="1">
            <a:spLocks noChangeArrowheads="1"/>
          </p:cNvSpPr>
          <p:nvPr/>
        </p:nvSpPr>
        <p:spPr bwMode="auto">
          <a:xfrm>
            <a:off x="0" y="3352800"/>
            <a:ext cx="5321300" cy="457200"/>
          </a:xfrm>
          <a:prstGeom prst="rect">
            <a:avLst/>
          </a:prstGeom>
          <a:noFill/>
          <a:ln w="9525">
            <a:noFill/>
            <a:miter lim="800000"/>
            <a:headEnd/>
            <a:tailEnd/>
          </a:ln>
        </p:spPr>
        <p:txBody>
          <a:bodyPr wrap="none">
            <a:spAutoFit/>
          </a:bodyPr>
          <a:lstStyle/>
          <a:p>
            <a:r>
              <a:rPr lang="ja-JP" altLang="en-US"/>
              <a:t>ステップ２：各符号語長を次式で求める。</a:t>
            </a:r>
          </a:p>
        </p:txBody>
      </p:sp>
      <p:graphicFrame>
        <p:nvGraphicFramePr>
          <p:cNvPr id="21508" name="Object 9"/>
          <p:cNvGraphicFramePr>
            <a:graphicFrameLocks noChangeAspect="1"/>
          </p:cNvGraphicFramePr>
          <p:nvPr/>
        </p:nvGraphicFramePr>
        <p:xfrm>
          <a:off x="2057400" y="3810000"/>
          <a:ext cx="2133600" cy="557213"/>
        </p:xfrm>
        <a:graphic>
          <a:graphicData uri="http://schemas.openxmlformats.org/presentationml/2006/ole">
            <p:oleObj spid="_x0000_s21508" name="Equation" r:id="rId5" imgW="876240" imgH="228600" progId="Equation.DSMT4">
              <p:embed/>
            </p:oleObj>
          </a:graphicData>
        </a:graphic>
      </p:graphicFrame>
      <p:sp>
        <p:nvSpPr>
          <p:cNvPr id="21521" name="Text Box 10"/>
          <p:cNvSpPr txBox="1">
            <a:spLocks noChangeArrowheads="1"/>
          </p:cNvSpPr>
          <p:nvPr/>
        </p:nvSpPr>
        <p:spPr bwMode="auto">
          <a:xfrm>
            <a:off x="0" y="4343400"/>
            <a:ext cx="6105525" cy="457200"/>
          </a:xfrm>
          <a:prstGeom prst="rect">
            <a:avLst/>
          </a:prstGeom>
          <a:noFill/>
          <a:ln w="9525">
            <a:noFill/>
            <a:miter lim="800000"/>
            <a:headEnd/>
            <a:tailEnd/>
          </a:ln>
        </p:spPr>
        <p:txBody>
          <a:bodyPr wrap="none">
            <a:spAutoFit/>
          </a:bodyPr>
          <a:lstStyle/>
          <a:p>
            <a:r>
              <a:rPr lang="ja-JP" altLang="en-US"/>
              <a:t>ステップ３：次のような累積確率　　　を求める。</a:t>
            </a:r>
          </a:p>
        </p:txBody>
      </p:sp>
      <p:graphicFrame>
        <p:nvGraphicFramePr>
          <p:cNvPr id="21509" name="Object 11"/>
          <p:cNvGraphicFramePr>
            <a:graphicFrameLocks noChangeAspect="1"/>
          </p:cNvGraphicFramePr>
          <p:nvPr/>
        </p:nvGraphicFramePr>
        <p:xfrm>
          <a:off x="4114800" y="4267200"/>
          <a:ext cx="533400" cy="504825"/>
        </p:xfrm>
        <a:graphic>
          <a:graphicData uri="http://schemas.openxmlformats.org/presentationml/2006/ole">
            <p:oleObj spid="_x0000_s21509" name="Equation" r:id="rId6" imgW="228600" imgH="215640" progId="Equation.DSMT4">
              <p:embed/>
            </p:oleObj>
          </a:graphicData>
        </a:graphic>
      </p:graphicFrame>
      <p:graphicFrame>
        <p:nvGraphicFramePr>
          <p:cNvPr id="21510" name="Object 12"/>
          <p:cNvGraphicFramePr>
            <a:graphicFrameLocks noChangeAspect="1"/>
          </p:cNvGraphicFramePr>
          <p:nvPr/>
        </p:nvGraphicFramePr>
        <p:xfrm>
          <a:off x="966788" y="4713288"/>
          <a:ext cx="3913187" cy="806450"/>
        </p:xfrm>
        <a:graphic>
          <a:graphicData uri="http://schemas.openxmlformats.org/presentationml/2006/ole">
            <p:oleObj spid="_x0000_s21510" name="Equation" r:id="rId7" imgW="2158920" imgH="444240" progId="Equation.DSMT4">
              <p:embed/>
            </p:oleObj>
          </a:graphicData>
        </a:graphic>
      </p:graphicFrame>
      <p:sp>
        <p:nvSpPr>
          <p:cNvPr id="21522" name="Text Box 13"/>
          <p:cNvSpPr txBox="1">
            <a:spLocks noChangeArrowheads="1"/>
          </p:cNvSpPr>
          <p:nvPr/>
        </p:nvSpPr>
        <p:spPr bwMode="auto">
          <a:xfrm>
            <a:off x="0" y="5410200"/>
            <a:ext cx="6959600" cy="457200"/>
          </a:xfrm>
          <a:prstGeom prst="rect">
            <a:avLst/>
          </a:prstGeom>
          <a:noFill/>
          <a:ln w="9525">
            <a:noFill/>
            <a:miter lim="800000"/>
            <a:headEnd/>
            <a:tailEnd/>
          </a:ln>
        </p:spPr>
        <p:txBody>
          <a:bodyPr wrap="none">
            <a:spAutoFit/>
          </a:bodyPr>
          <a:lstStyle/>
          <a:p>
            <a:r>
              <a:rPr lang="ja-JP" altLang="en-US"/>
              <a:t>ステップ４：累積確率　　　を２進数　　　　に変換する。</a:t>
            </a:r>
          </a:p>
        </p:txBody>
      </p:sp>
      <p:sp>
        <p:nvSpPr>
          <p:cNvPr id="21523" name="Text Box 14"/>
          <p:cNvSpPr txBox="1">
            <a:spLocks noChangeArrowheads="1"/>
          </p:cNvSpPr>
          <p:nvPr/>
        </p:nvSpPr>
        <p:spPr bwMode="auto">
          <a:xfrm>
            <a:off x="0" y="6096000"/>
            <a:ext cx="7616825" cy="457200"/>
          </a:xfrm>
          <a:prstGeom prst="rect">
            <a:avLst/>
          </a:prstGeom>
          <a:noFill/>
          <a:ln w="9525">
            <a:noFill/>
            <a:miter lim="800000"/>
            <a:headEnd/>
            <a:tailEnd/>
          </a:ln>
        </p:spPr>
        <p:txBody>
          <a:bodyPr wrap="none">
            <a:spAutoFit/>
          </a:bodyPr>
          <a:lstStyle/>
          <a:p>
            <a:r>
              <a:rPr lang="ja-JP" altLang="en-US"/>
              <a:t>ステップ５：２進数　　　　の上位　　　桁を符号語　　とする。</a:t>
            </a:r>
          </a:p>
        </p:txBody>
      </p:sp>
      <p:graphicFrame>
        <p:nvGraphicFramePr>
          <p:cNvPr id="21511" name="Object 15"/>
          <p:cNvGraphicFramePr>
            <a:graphicFrameLocks noChangeAspect="1"/>
          </p:cNvGraphicFramePr>
          <p:nvPr/>
        </p:nvGraphicFramePr>
        <p:xfrm>
          <a:off x="2743200" y="5486400"/>
          <a:ext cx="414338" cy="392113"/>
        </p:xfrm>
        <a:graphic>
          <a:graphicData uri="http://schemas.openxmlformats.org/presentationml/2006/ole">
            <p:oleObj spid="_x0000_s21511" name="Equation" r:id="rId8" imgW="228600" imgH="215640" progId="Equation.DSMT4">
              <p:embed/>
            </p:oleObj>
          </a:graphicData>
        </a:graphic>
      </p:graphicFrame>
      <p:graphicFrame>
        <p:nvGraphicFramePr>
          <p:cNvPr id="21512" name="Object 16"/>
          <p:cNvGraphicFramePr>
            <a:graphicFrameLocks noChangeAspect="1"/>
          </p:cNvGraphicFramePr>
          <p:nvPr/>
        </p:nvGraphicFramePr>
        <p:xfrm>
          <a:off x="4267200" y="6172200"/>
          <a:ext cx="279400" cy="495300"/>
        </p:xfrm>
        <a:graphic>
          <a:graphicData uri="http://schemas.openxmlformats.org/presentationml/2006/ole">
            <p:oleObj spid="_x0000_s21512" name="Equation" r:id="rId9" imgW="114120" imgH="203040" progId="Equation.DSMT4">
              <p:embed/>
            </p:oleObj>
          </a:graphicData>
        </a:graphic>
      </p:graphicFrame>
      <p:graphicFrame>
        <p:nvGraphicFramePr>
          <p:cNvPr id="21513" name="Object 17"/>
          <p:cNvGraphicFramePr>
            <a:graphicFrameLocks noChangeAspect="1"/>
          </p:cNvGraphicFramePr>
          <p:nvPr/>
        </p:nvGraphicFramePr>
        <p:xfrm>
          <a:off x="4422775" y="5453063"/>
          <a:ext cx="714375" cy="460375"/>
        </p:xfrm>
        <a:graphic>
          <a:graphicData uri="http://schemas.openxmlformats.org/presentationml/2006/ole">
            <p:oleObj spid="_x0000_s21513" name="Equation" r:id="rId10" imgW="393480" imgH="253800" progId="Equation.DSMT4">
              <p:embed/>
            </p:oleObj>
          </a:graphicData>
        </a:graphic>
      </p:graphicFrame>
      <p:graphicFrame>
        <p:nvGraphicFramePr>
          <p:cNvPr id="21514" name="Object 18"/>
          <p:cNvGraphicFramePr>
            <a:graphicFrameLocks noChangeAspect="1"/>
          </p:cNvGraphicFramePr>
          <p:nvPr/>
        </p:nvGraphicFramePr>
        <p:xfrm>
          <a:off x="2286000" y="6096000"/>
          <a:ext cx="714375" cy="460375"/>
        </p:xfrm>
        <a:graphic>
          <a:graphicData uri="http://schemas.openxmlformats.org/presentationml/2006/ole">
            <p:oleObj spid="_x0000_s21514" name="Equation" r:id="rId11" imgW="393480" imgH="253800" progId="Equation.DSMT4">
              <p:embed/>
            </p:oleObj>
          </a:graphicData>
        </a:graphic>
      </p:graphicFrame>
      <p:graphicFrame>
        <p:nvGraphicFramePr>
          <p:cNvPr id="21515" name="Object 19"/>
          <p:cNvGraphicFramePr>
            <a:graphicFrameLocks noChangeAspect="1"/>
          </p:cNvGraphicFramePr>
          <p:nvPr/>
        </p:nvGraphicFramePr>
        <p:xfrm>
          <a:off x="6172200" y="6172200"/>
          <a:ext cx="341313" cy="403225"/>
        </p:xfrm>
        <a:graphic>
          <a:graphicData uri="http://schemas.openxmlformats.org/presentationml/2006/ole">
            <p:oleObj spid="_x0000_s21515" name="Equation" r:id="rId12" imgW="139680" imgH="164880" progId="Equation.DSMT4">
              <p:embed/>
            </p:oleObj>
          </a:graphicData>
        </a:graphic>
      </p:graphicFrame>
      <p:sp>
        <p:nvSpPr>
          <p:cNvPr id="21524" name="AutoShape 20"/>
          <p:cNvSpPr>
            <a:spLocks noChangeArrowheads="1"/>
          </p:cNvSpPr>
          <p:nvPr/>
        </p:nvSpPr>
        <p:spPr bwMode="auto">
          <a:xfrm>
            <a:off x="5791200" y="4114800"/>
            <a:ext cx="1752600" cy="685800"/>
          </a:xfrm>
          <a:prstGeom prst="wedgeRoundRectCallout">
            <a:avLst>
              <a:gd name="adj1" fmla="val -136144"/>
              <a:gd name="adj2" fmla="val -61343"/>
              <a:gd name="adj3" fmla="val 16667"/>
            </a:avLst>
          </a:prstGeom>
          <a:solidFill>
            <a:schemeClr val="hlink"/>
          </a:solidFill>
          <a:ln w="9525">
            <a:solidFill>
              <a:schemeClr val="tx1"/>
            </a:solidFill>
            <a:miter lim="800000"/>
            <a:headEnd/>
            <a:tailEnd/>
          </a:ln>
        </p:spPr>
        <p:txBody>
          <a:bodyPr/>
          <a:lstStyle/>
          <a:p>
            <a:pPr algn="ctr"/>
            <a:endParaRPr lang="ja-JP" altLang="ja-JP" b="1"/>
          </a:p>
        </p:txBody>
      </p:sp>
      <p:sp>
        <p:nvSpPr>
          <p:cNvPr id="21525" name="Text Box 21"/>
          <p:cNvSpPr txBox="1">
            <a:spLocks noChangeArrowheads="1"/>
          </p:cNvSpPr>
          <p:nvPr/>
        </p:nvSpPr>
        <p:spPr bwMode="auto">
          <a:xfrm>
            <a:off x="5943600" y="4267200"/>
            <a:ext cx="1325563" cy="457200"/>
          </a:xfrm>
          <a:prstGeom prst="rect">
            <a:avLst/>
          </a:prstGeom>
          <a:noFill/>
          <a:ln w="9525">
            <a:noFill/>
            <a:miter lim="800000"/>
            <a:headEnd/>
            <a:tailEnd/>
          </a:ln>
        </p:spPr>
        <p:txBody>
          <a:bodyPr wrap="none">
            <a:spAutoFit/>
          </a:bodyPr>
          <a:lstStyle/>
          <a:p>
            <a:r>
              <a:rPr lang="ja-JP" altLang="en-US" b="1"/>
              <a:t>切り上げ</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スライド番号プレースホルダ 4"/>
          <p:cNvSpPr>
            <a:spLocks noGrp="1"/>
          </p:cNvSpPr>
          <p:nvPr>
            <p:ph type="sldNum" sz="quarter" idx="12"/>
          </p:nvPr>
        </p:nvSpPr>
        <p:spPr>
          <a:noFill/>
        </p:spPr>
        <p:txBody>
          <a:bodyPr/>
          <a:lstStyle/>
          <a:p>
            <a:fld id="{E2896922-9005-4FFF-A135-60C1129774E8}" type="slidenum">
              <a:rPr lang="en-US" altLang="ja-JP" smtClean="0"/>
              <a:pPr/>
              <a:t>28</a:t>
            </a:fld>
            <a:endParaRPr lang="en-US" altLang="ja-JP" smtClean="0"/>
          </a:p>
        </p:txBody>
      </p:sp>
      <p:sp>
        <p:nvSpPr>
          <p:cNvPr id="22534" name="Rectangle 2"/>
          <p:cNvSpPr>
            <a:spLocks noGrp="1" noChangeArrowheads="1"/>
          </p:cNvSpPr>
          <p:nvPr>
            <p:ph type="title"/>
          </p:nvPr>
        </p:nvSpPr>
        <p:spPr/>
        <p:txBody>
          <a:bodyPr/>
          <a:lstStyle/>
          <a:p>
            <a:pPr eaLnBrk="1" hangingPunct="1"/>
            <a:r>
              <a:rPr lang="ja-JP" altLang="en-US" smtClean="0"/>
              <a:t>例</a:t>
            </a:r>
          </a:p>
        </p:txBody>
      </p:sp>
      <p:graphicFrame>
        <p:nvGraphicFramePr>
          <p:cNvPr id="22530" name="Object 4"/>
          <p:cNvGraphicFramePr>
            <a:graphicFrameLocks noChangeAspect="1"/>
          </p:cNvGraphicFramePr>
          <p:nvPr/>
        </p:nvGraphicFramePr>
        <p:xfrm>
          <a:off x="1371600" y="1143000"/>
          <a:ext cx="4495800" cy="1098550"/>
        </p:xfrm>
        <a:graphic>
          <a:graphicData uri="http://schemas.openxmlformats.org/presentationml/2006/ole">
            <p:oleObj spid="_x0000_s22530" name="Equation" r:id="rId3" imgW="2184120" imgH="533160" progId="Equation.DSMT4">
              <p:embed/>
            </p:oleObj>
          </a:graphicData>
        </a:graphic>
      </p:graphicFrame>
      <p:sp>
        <p:nvSpPr>
          <p:cNvPr id="22535" name="Text Box 5"/>
          <p:cNvSpPr txBox="1">
            <a:spLocks noChangeArrowheads="1"/>
          </p:cNvSpPr>
          <p:nvPr/>
        </p:nvSpPr>
        <p:spPr bwMode="auto">
          <a:xfrm>
            <a:off x="214313" y="642938"/>
            <a:ext cx="8550275" cy="461962"/>
          </a:xfrm>
          <a:prstGeom prst="rect">
            <a:avLst/>
          </a:prstGeom>
          <a:noFill/>
          <a:ln w="9525">
            <a:noFill/>
            <a:miter lim="800000"/>
            <a:headEnd/>
            <a:tailEnd/>
          </a:ln>
        </p:spPr>
        <p:txBody>
          <a:bodyPr wrap="none">
            <a:spAutoFit/>
          </a:bodyPr>
          <a:lstStyle/>
          <a:p>
            <a:r>
              <a:rPr lang="ja-JP" altLang="en-US"/>
              <a:t>次の無記憶情報源　　　に対して、シャノンファノ符号を構成する。</a:t>
            </a:r>
          </a:p>
        </p:txBody>
      </p:sp>
      <p:graphicFrame>
        <p:nvGraphicFramePr>
          <p:cNvPr id="22531" name="Object 7"/>
          <p:cNvGraphicFramePr>
            <a:graphicFrameLocks noChangeAspect="1"/>
          </p:cNvGraphicFramePr>
          <p:nvPr/>
        </p:nvGraphicFramePr>
        <p:xfrm>
          <a:off x="2857500" y="571500"/>
          <a:ext cx="457200" cy="539750"/>
        </p:xfrm>
        <a:graphic>
          <a:graphicData uri="http://schemas.openxmlformats.org/presentationml/2006/ole">
            <p:oleObj spid="_x0000_s22531" name="Equation" r:id="rId4" imgW="139680" imgH="164880" progId="Equation.DSMT4">
              <p:embed/>
            </p:oleObj>
          </a:graphicData>
        </a:graphic>
      </p:graphicFrame>
      <p:sp>
        <p:nvSpPr>
          <p:cNvPr id="22536" name="Text Box 8"/>
          <p:cNvSpPr txBox="1">
            <a:spLocks noChangeArrowheads="1"/>
          </p:cNvSpPr>
          <p:nvPr/>
        </p:nvSpPr>
        <p:spPr bwMode="auto">
          <a:xfrm>
            <a:off x="381000" y="2590800"/>
            <a:ext cx="3846513" cy="461963"/>
          </a:xfrm>
          <a:prstGeom prst="rect">
            <a:avLst/>
          </a:prstGeom>
          <a:noFill/>
          <a:ln w="9525">
            <a:noFill/>
            <a:miter lim="800000"/>
            <a:headEnd/>
            <a:tailEnd/>
          </a:ln>
        </p:spPr>
        <p:txBody>
          <a:bodyPr wrap="none">
            <a:spAutoFit/>
          </a:bodyPr>
          <a:lstStyle/>
          <a:p>
            <a:r>
              <a:rPr lang="ja-JP" altLang="en-US"/>
              <a:t>ステップ１（降順に並び替え）</a:t>
            </a:r>
            <a:endParaRPr lang="en-US" altLang="ja-JP"/>
          </a:p>
        </p:txBody>
      </p:sp>
      <p:graphicFrame>
        <p:nvGraphicFramePr>
          <p:cNvPr id="22532" name="Object 9"/>
          <p:cNvGraphicFramePr>
            <a:graphicFrameLocks noChangeAspect="1"/>
          </p:cNvGraphicFramePr>
          <p:nvPr/>
        </p:nvGraphicFramePr>
        <p:xfrm>
          <a:off x="1447800" y="3200400"/>
          <a:ext cx="5181600" cy="1749425"/>
        </p:xfrm>
        <a:graphic>
          <a:graphicData uri="http://schemas.openxmlformats.org/presentationml/2006/ole">
            <p:oleObj spid="_x0000_s22532" name="Equation" r:id="rId5" imgW="2184120" imgH="736560" progId="Equation.DSMT4">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9" name="スライド番号プレースホルダ 3"/>
          <p:cNvSpPr>
            <a:spLocks noGrp="1"/>
          </p:cNvSpPr>
          <p:nvPr>
            <p:ph type="sldNum" sz="quarter" idx="12"/>
          </p:nvPr>
        </p:nvSpPr>
        <p:spPr>
          <a:noFill/>
        </p:spPr>
        <p:txBody>
          <a:bodyPr/>
          <a:lstStyle/>
          <a:p>
            <a:fld id="{9DF5C3A9-AE3C-4ABF-906E-DEDE49EA8E59}" type="slidenum">
              <a:rPr lang="en-US" altLang="ja-JP" smtClean="0"/>
              <a:pPr/>
              <a:t>29</a:t>
            </a:fld>
            <a:endParaRPr lang="en-US" altLang="ja-JP" smtClean="0"/>
          </a:p>
        </p:txBody>
      </p:sp>
      <p:sp>
        <p:nvSpPr>
          <p:cNvPr id="23560" name="Text Box 2"/>
          <p:cNvSpPr txBox="1">
            <a:spLocks noChangeArrowheads="1"/>
          </p:cNvSpPr>
          <p:nvPr/>
        </p:nvSpPr>
        <p:spPr bwMode="auto">
          <a:xfrm>
            <a:off x="152400" y="228600"/>
            <a:ext cx="3905250" cy="461963"/>
          </a:xfrm>
          <a:prstGeom prst="rect">
            <a:avLst/>
          </a:prstGeom>
          <a:noFill/>
          <a:ln w="9525">
            <a:noFill/>
            <a:miter lim="800000"/>
            <a:headEnd/>
            <a:tailEnd/>
          </a:ln>
        </p:spPr>
        <p:txBody>
          <a:bodyPr wrap="none">
            <a:spAutoFit/>
          </a:bodyPr>
          <a:lstStyle/>
          <a:p>
            <a:r>
              <a:rPr lang="ja-JP" altLang="en-US"/>
              <a:t>ステップ２（符号語長の決定）</a:t>
            </a:r>
          </a:p>
        </p:txBody>
      </p:sp>
      <p:graphicFrame>
        <p:nvGraphicFramePr>
          <p:cNvPr id="23554" name="Object 0"/>
          <p:cNvGraphicFramePr>
            <a:graphicFrameLocks noChangeAspect="1"/>
          </p:cNvGraphicFramePr>
          <p:nvPr/>
        </p:nvGraphicFramePr>
        <p:xfrm>
          <a:off x="838200" y="838200"/>
          <a:ext cx="4038600" cy="1171575"/>
        </p:xfrm>
        <a:graphic>
          <a:graphicData uri="http://schemas.openxmlformats.org/presentationml/2006/ole">
            <p:oleObj spid="_x0000_s23554" name="Equation" r:id="rId3" imgW="1663560" imgH="482400" progId="Equation.DSMT4">
              <p:embed/>
            </p:oleObj>
          </a:graphicData>
        </a:graphic>
      </p:graphicFrame>
      <p:graphicFrame>
        <p:nvGraphicFramePr>
          <p:cNvPr id="23555" name="Object 1"/>
          <p:cNvGraphicFramePr>
            <a:graphicFrameLocks noChangeAspect="1"/>
          </p:cNvGraphicFramePr>
          <p:nvPr/>
        </p:nvGraphicFramePr>
        <p:xfrm>
          <a:off x="762000" y="2286000"/>
          <a:ext cx="4038600" cy="1171575"/>
        </p:xfrm>
        <a:graphic>
          <a:graphicData uri="http://schemas.openxmlformats.org/presentationml/2006/ole">
            <p:oleObj spid="_x0000_s23555" name="Equation" r:id="rId4" imgW="1663560" imgH="482400" progId="Equation.DSMT4">
              <p:embed/>
            </p:oleObj>
          </a:graphicData>
        </a:graphic>
      </p:graphicFrame>
      <p:graphicFrame>
        <p:nvGraphicFramePr>
          <p:cNvPr id="23556" name="Object 2"/>
          <p:cNvGraphicFramePr>
            <a:graphicFrameLocks noChangeAspect="1"/>
          </p:cNvGraphicFramePr>
          <p:nvPr/>
        </p:nvGraphicFramePr>
        <p:xfrm>
          <a:off x="685800" y="3657600"/>
          <a:ext cx="4068763" cy="1171575"/>
        </p:xfrm>
        <a:graphic>
          <a:graphicData uri="http://schemas.openxmlformats.org/presentationml/2006/ole">
            <p:oleObj spid="_x0000_s23556" name="Equation" r:id="rId5" imgW="1676160" imgH="482400" progId="Equation.DSMT4">
              <p:embed/>
            </p:oleObj>
          </a:graphicData>
        </a:graphic>
      </p:graphicFrame>
      <p:graphicFrame>
        <p:nvGraphicFramePr>
          <p:cNvPr id="23557" name="Object 3"/>
          <p:cNvGraphicFramePr>
            <a:graphicFrameLocks noChangeAspect="1"/>
          </p:cNvGraphicFramePr>
          <p:nvPr/>
        </p:nvGraphicFramePr>
        <p:xfrm>
          <a:off x="609600" y="5105400"/>
          <a:ext cx="4037013" cy="1171575"/>
        </p:xfrm>
        <a:graphic>
          <a:graphicData uri="http://schemas.openxmlformats.org/presentationml/2006/ole">
            <p:oleObj spid="_x0000_s23557" name="Equation" r:id="rId6" imgW="1663560" imgH="482400" progId="Equation.DSMT4">
              <p:embed/>
            </p:oleObj>
          </a:graphicData>
        </a:graphic>
      </p:graphicFrame>
      <p:sp>
        <p:nvSpPr>
          <p:cNvPr id="23561" name="Line 9"/>
          <p:cNvSpPr>
            <a:spLocks noChangeShapeType="1"/>
          </p:cNvSpPr>
          <p:nvPr/>
        </p:nvSpPr>
        <p:spPr bwMode="auto">
          <a:xfrm>
            <a:off x="5181600" y="457200"/>
            <a:ext cx="0" cy="6172200"/>
          </a:xfrm>
          <a:prstGeom prst="line">
            <a:avLst/>
          </a:prstGeom>
          <a:noFill/>
          <a:ln w="38100">
            <a:solidFill>
              <a:schemeClr val="tx1"/>
            </a:solidFill>
            <a:round/>
            <a:headEnd/>
            <a:tailEnd/>
          </a:ln>
        </p:spPr>
        <p:txBody>
          <a:bodyPr/>
          <a:lstStyle/>
          <a:p>
            <a:endParaRPr lang="ja-JP" altLang="en-US"/>
          </a:p>
        </p:txBody>
      </p:sp>
      <p:graphicFrame>
        <p:nvGraphicFramePr>
          <p:cNvPr id="23558" name="Object 4"/>
          <p:cNvGraphicFramePr>
            <a:graphicFrameLocks noChangeAspect="1"/>
          </p:cNvGraphicFramePr>
          <p:nvPr/>
        </p:nvGraphicFramePr>
        <p:xfrm>
          <a:off x="5486400" y="1371600"/>
          <a:ext cx="2971800" cy="1447800"/>
        </p:xfrm>
        <a:graphic>
          <a:graphicData uri="http://schemas.openxmlformats.org/presentationml/2006/ole">
            <p:oleObj spid="_x0000_s23558" name="Equation" r:id="rId7" imgW="990360" imgH="482400" progId="Equation.DSMT4">
              <p:embed/>
            </p:oleObj>
          </a:graphicData>
        </a:graphic>
      </p:graphicFrame>
      <p:sp>
        <p:nvSpPr>
          <p:cNvPr id="23562" name="Text Box 12"/>
          <p:cNvSpPr txBox="1">
            <a:spLocks noChangeArrowheads="1"/>
          </p:cNvSpPr>
          <p:nvPr/>
        </p:nvSpPr>
        <p:spPr bwMode="auto">
          <a:xfrm>
            <a:off x="5470525" y="706438"/>
            <a:ext cx="1727200" cy="457200"/>
          </a:xfrm>
          <a:prstGeom prst="rect">
            <a:avLst/>
          </a:prstGeom>
          <a:noFill/>
          <a:ln w="9525">
            <a:noFill/>
            <a:miter lim="800000"/>
            <a:headEnd/>
            <a:tailEnd/>
          </a:ln>
        </p:spPr>
        <p:txBody>
          <a:bodyPr wrap="none">
            <a:spAutoFit/>
          </a:bodyPr>
          <a:lstStyle/>
          <a:p>
            <a:r>
              <a:rPr lang="ja-JP" altLang="en-US"/>
              <a:t>したがって、</a:t>
            </a:r>
          </a:p>
        </p:txBody>
      </p:sp>
      <p:sp>
        <p:nvSpPr>
          <p:cNvPr id="23563" name="Text Box 13"/>
          <p:cNvSpPr txBox="1">
            <a:spLocks noChangeArrowheads="1"/>
          </p:cNvSpPr>
          <p:nvPr/>
        </p:nvSpPr>
        <p:spPr bwMode="auto">
          <a:xfrm>
            <a:off x="5410200" y="3352800"/>
            <a:ext cx="3200400" cy="822325"/>
          </a:xfrm>
          <a:prstGeom prst="rect">
            <a:avLst/>
          </a:prstGeom>
          <a:noFill/>
          <a:ln w="9525">
            <a:noFill/>
            <a:miter lim="800000"/>
            <a:headEnd/>
            <a:tailEnd/>
          </a:ln>
        </p:spPr>
        <p:txBody>
          <a:bodyPr>
            <a:spAutoFit/>
          </a:bodyPr>
          <a:lstStyle/>
          <a:p>
            <a:r>
              <a:rPr lang="ja-JP" altLang="en-US"/>
              <a:t>の符号語長を持つ符号を構成する。</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 5"/>
          <p:cNvSpPr>
            <a:spLocks noGrp="1"/>
          </p:cNvSpPr>
          <p:nvPr>
            <p:ph type="sldNum" sz="quarter" idx="12"/>
          </p:nvPr>
        </p:nvSpPr>
        <p:spPr>
          <a:noFill/>
        </p:spPr>
        <p:txBody>
          <a:bodyPr/>
          <a:lstStyle/>
          <a:p>
            <a:fld id="{6EE12845-A645-427F-BE5A-D091160C271B}" type="slidenum">
              <a:rPr lang="en-US" altLang="ja-JP" smtClean="0"/>
              <a:pPr/>
              <a:t>3</a:t>
            </a:fld>
            <a:endParaRPr lang="en-US" altLang="ja-JP" smtClean="0"/>
          </a:p>
        </p:txBody>
      </p:sp>
      <p:sp>
        <p:nvSpPr>
          <p:cNvPr id="52227" name="Rectangle 2"/>
          <p:cNvSpPr>
            <a:spLocks noGrp="1" noChangeArrowheads="1"/>
          </p:cNvSpPr>
          <p:nvPr>
            <p:ph type="title"/>
          </p:nvPr>
        </p:nvSpPr>
        <p:spPr/>
        <p:txBody>
          <a:bodyPr/>
          <a:lstStyle/>
          <a:p>
            <a:pPr eaLnBrk="1" hangingPunct="1"/>
            <a:r>
              <a:rPr lang="ja-JP" altLang="en-US" smtClean="0"/>
              <a:t>代表的（情報源）符号化法</a:t>
            </a:r>
          </a:p>
        </p:txBody>
      </p:sp>
      <p:sp>
        <p:nvSpPr>
          <p:cNvPr id="52228" name="Rectangle 22"/>
          <p:cNvSpPr>
            <a:spLocks noGrp="1" noChangeArrowheads="1"/>
          </p:cNvSpPr>
          <p:nvPr>
            <p:ph type="body" idx="1"/>
          </p:nvPr>
        </p:nvSpPr>
        <p:spPr>
          <a:xfrm>
            <a:off x="533400" y="1066800"/>
            <a:ext cx="7772400" cy="4114800"/>
          </a:xfrm>
        </p:spPr>
        <p:txBody>
          <a:bodyPr/>
          <a:lstStyle/>
          <a:p>
            <a:pPr eaLnBrk="1" hangingPunct="1"/>
            <a:r>
              <a:rPr lang="ja-JP" altLang="en-US" smtClean="0"/>
              <a:t>シャノン・ファノ符号化（算術符号化）</a:t>
            </a:r>
          </a:p>
          <a:p>
            <a:pPr eaLnBrk="1" hangingPunct="1"/>
            <a:endParaRPr lang="ja-JP" altLang="en-US" smtClean="0"/>
          </a:p>
          <a:p>
            <a:pPr eaLnBrk="1" hangingPunct="1"/>
            <a:endParaRPr lang="ja-JP" altLang="en-US" smtClean="0"/>
          </a:p>
          <a:p>
            <a:pPr eaLnBrk="1" hangingPunct="1"/>
            <a:endParaRPr lang="ja-JP" altLang="en-US" smtClean="0"/>
          </a:p>
          <a:p>
            <a:pPr eaLnBrk="1" hangingPunct="1"/>
            <a:endParaRPr lang="ja-JP" altLang="en-US" smtClean="0"/>
          </a:p>
          <a:p>
            <a:pPr eaLnBrk="1" hangingPunct="1"/>
            <a:r>
              <a:rPr lang="ja-JP" altLang="en-US" smtClean="0"/>
              <a:t>ハフマン符号化（コンパクト符号化）</a:t>
            </a:r>
          </a:p>
        </p:txBody>
      </p:sp>
      <p:sp>
        <p:nvSpPr>
          <p:cNvPr id="52229" name="AutoShape 23"/>
          <p:cNvSpPr>
            <a:spLocks noChangeArrowheads="1"/>
          </p:cNvSpPr>
          <p:nvPr/>
        </p:nvSpPr>
        <p:spPr bwMode="auto">
          <a:xfrm>
            <a:off x="3124200" y="2133600"/>
            <a:ext cx="5105400" cy="1219200"/>
          </a:xfrm>
          <a:prstGeom prst="wedgeRoundRectCallout">
            <a:avLst>
              <a:gd name="adj1" fmla="val -71889"/>
              <a:gd name="adj2" fmla="val -9844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2230" name="Text Box 24"/>
          <p:cNvSpPr txBox="1">
            <a:spLocks noChangeArrowheads="1"/>
          </p:cNvSpPr>
          <p:nvPr/>
        </p:nvSpPr>
        <p:spPr bwMode="auto">
          <a:xfrm>
            <a:off x="3505200" y="2514600"/>
            <a:ext cx="4359275" cy="457200"/>
          </a:xfrm>
          <a:prstGeom prst="rect">
            <a:avLst/>
          </a:prstGeom>
          <a:noFill/>
          <a:ln w="9525">
            <a:noFill/>
            <a:miter lim="800000"/>
            <a:headEnd/>
            <a:tailEnd/>
          </a:ln>
        </p:spPr>
        <p:txBody>
          <a:bodyPr wrap="none">
            <a:spAutoFit/>
          </a:bodyPr>
          <a:lstStyle/>
          <a:p>
            <a:r>
              <a:rPr lang="ja-JP" altLang="en-US"/>
              <a:t>確率を２進数化して符号化する。</a:t>
            </a:r>
          </a:p>
        </p:txBody>
      </p:sp>
      <p:sp>
        <p:nvSpPr>
          <p:cNvPr id="52231" name="AutoShape 25"/>
          <p:cNvSpPr>
            <a:spLocks noChangeArrowheads="1"/>
          </p:cNvSpPr>
          <p:nvPr/>
        </p:nvSpPr>
        <p:spPr bwMode="auto">
          <a:xfrm>
            <a:off x="2286000" y="5181600"/>
            <a:ext cx="5638800" cy="1462088"/>
          </a:xfrm>
          <a:prstGeom prst="wedgeRoundRectCallout">
            <a:avLst>
              <a:gd name="adj1" fmla="val -45157"/>
              <a:gd name="adj2" fmla="val -8750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2232" name="Text Box 26"/>
          <p:cNvSpPr txBox="1">
            <a:spLocks noChangeArrowheads="1"/>
          </p:cNvSpPr>
          <p:nvPr/>
        </p:nvSpPr>
        <p:spPr bwMode="auto">
          <a:xfrm>
            <a:off x="2438400" y="5257800"/>
            <a:ext cx="5491163" cy="1187450"/>
          </a:xfrm>
          <a:prstGeom prst="rect">
            <a:avLst/>
          </a:prstGeom>
          <a:noFill/>
          <a:ln w="9525">
            <a:noFill/>
            <a:miter lim="800000"/>
            <a:headEnd/>
            <a:tailEnd/>
          </a:ln>
        </p:spPr>
        <p:txBody>
          <a:bodyPr wrap="none">
            <a:spAutoFit/>
          </a:bodyPr>
          <a:lstStyle/>
          <a:p>
            <a:r>
              <a:rPr lang="ja-JP" altLang="en-US"/>
              <a:t>最小の平均符号長を持つ符号</a:t>
            </a:r>
          </a:p>
          <a:p>
            <a:r>
              <a:rPr lang="ja-JP" altLang="en-US"/>
              <a:t>（コンパクト符号）を実現する符号。</a:t>
            </a:r>
          </a:p>
          <a:p>
            <a:r>
              <a:rPr lang="ja-JP" altLang="en-US"/>
              <a:t>符号の木の葉から符号を割り当てていく。</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94" name="スライド番号プレースホルダ 3"/>
          <p:cNvSpPr>
            <a:spLocks noGrp="1"/>
          </p:cNvSpPr>
          <p:nvPr>
            <p:ph type="sldNum" sz="quarter" idx="12"/>
          </p:nvPr>
        </p:nvSpPr>
        <p:spPr>
          <a:noFill/>
        </p:spPr>
        <p:txBody>
          <a:bodyPr/>
          <a:lstStyle/>
          <a:p>
            <a:fld id="{73C9DC17-0E8C-42E8-9844-B469F9AE24D3}" type="slidenum">
              <a:rPr lang="en-US" altLang="ja-JP" smtClean="0"/>
              <a:pPr/>
              <a:t>30</a:t>
            </a:fld>
            <a:endParaRPr lang="en-US" altLang="ja-JP" smtClean="0"/>
          </a:p>
        </p:txBody>
      </p:sp>
      <p:graphicFrame>
        <p:nvGraphicFramePr>
          <p:cNvPr id="251993" name="Group 89"/>
          <p:cNvGraphicFramePr>
            <a:graphicFrameLocks noGrp="1"/>
          </p:cNvGraphicFramePr>
          <p:nvPr/>
        </p:nvGraphicFramePr>
        <p:xfrm>
          <a:off x="457200" y="1143000"/>
          <a:ext cx="8458200" cy="4495801"/>
        </p:xfrm>
        <a:graphic>
          <a:graphicData uri="http://schemas.openxmlformats.org/drawingml/2006/table">
            <a:tbl>
              <a:tblPr/>
              <a:tblGrid>
                <a:gridCol w="1295400"/>
                <a:gridCol w="1752600"/>
                <a:gridCol w="3429000"/>
                <a:gridCol w="1981200"/>
              </a:tblGrid>
              <a:tr h="1282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情報源記号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符号語長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確率</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累積確率</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3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1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3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27" name="Text Box 2"/>
          <p:cNvSpPr txBox="1">
            <a:spLocks noChangeArrowheads="1"/>
          </p:cNvSpPr>
          <p:nvPr/>
        </p:nvSpPr>
        <p:spPr bwMode="auto">
          <a:xfrm>
            <a:off x="152400" y="228600"/>
            <a:ext cx="3905250" cy="461963"/>
          </a:xfrm>
          <a:prstGeom prst="rect">
            <a:avLst/>
          </a:prstGeom>
          <a:noFill/>
          <a:ln w="9525">
            <a:noFill/>
            <a:miter lim="800000"/>
            <a:headEnd/>
            <a:tailEnd/>
          </a:ln>
        </p:spPr>
        <p:txBody>
          <a:bodyPr wrap="none">
            <a:spAutoFit/>
          </a:bodyPr>
          <a:lstStyle/>
          <a:p>
            <a:r>
              <a:rPr lang="ja-JP" altLang="en-US"/>
              <a:t>ステップ３（累積確率の計算）</a:t>
            </a:r>
          </a:p>
        </p:txBody>
      </p:sp>
      <p:graphicFrame>
        <p:nvGraphicFramePr>
          <p:cNvPr id="24578" name="Object 50"/>
          <p:cNvGraphicFramePr>
            <a:graphicFrameLocks noChangeAspect="1"/>
          </p:cNvGraphicFramePr>
          <p:nvPr/>
        </p:nvGraphicFramePr>
        <p:xfrm>
          <a:off x="838200" y="4267200"/>
          <a:ext cx="457200" cy="457200"/>
        </p:xfrm>
        <a:graphic>
          <a:graphicData uri="http://schemas.openxmlformats.org/presentationml/2006/ole">
            <p:oleObj spid="_x0000_s24578" name="Equation" r:id="rId3" imgW="126720" imgH="126720" progId="Equation.DSMT4">
              <p:embed/>
            </p:oleObj>
          </a:graphicData>
        </a:graphic>
      </p:graphicFrame>
      <p:graphicFrame>
        <p:nvGraphicFramePr>
          <p:cNvPr id="24579" name="Object 51"/>
          <p:cNvGraphicFramePr>
            <a:graphicFrameLocks noChangeAspect="1"/>
          </p:cNvGraphicFramePr>
          <p:nvPr/>
        </p:nvGraphicFramePr>
        <p:xfrm>
          <a:off x="838200" y="3276600"/>
          <a:ext cx="412750" cy="595313"/>
        </p:xfrm>
        <a:graphic>
          <a:graphicData uri="http://schemas.openxmlformats.org/presentationml/2006/ole">
            <p:oleObj spid="_x0000_s24579" name="Equation" r:id="rId4" imgW="114120" imgH="164880" progId="Equation.DSMT4">
              <p:embed/>
            </p:oleObj>
          </a:graphicData>
        </a:graphic>
      </p:graphicFrame>
      <p:graphicFrame>
        <p:nvGraphicFramePr>
          <p:cNvPr id="24580" name="Object 52"/>
          <p:cNvGraphicFramePr>
            <a:graphicFrameLocks noChangeAspect="1"/>
          </p:cNvGraphicFramePr>
          <p:nvPr/>
        </p:nvGraphicFramePr>
        <p:xfrm>
          <a:off x="914400" y="5181600"/>
          <a:ext cx="412750" cy="457200"/>
        </p:xfrm>
        <a:graphic>
          <a:graphicData uri="http://schemas.openxmlformats.org/presentationml/2006/ole">
            <p:oleObj spid="_x0000_s24580" name="Equation" r:id="rId5" imgW="114120" imgH="126720" progId="Equation.DSMT4">
              <p:embed/>
            </p:oleObj>
          </a:graphicData>
        </a:graphic>
      </p:graphicFrame>
      <p:graphicFrame>
        <p:nvGraphicFramePr>
          <p:cNvPr id="24581" name="Object 53"/>
          <p:cNvGraphicFramePr>
            <a:graphicFrameLocks noChangeAspect="1"/>
          </p:cNvGraphicFramePr>
          <p:nvPr/>
        </p:nvGraphicFramePr>
        <p:xfrm>
          <a:off x="914400" y="2438400"/>
          <a:ext cx="458788" cy="595313"/>
        </p:xfrm>
        <a:graphic>
          <a:graphicData uri="http://schemas.openxmlformats.org/presentationml/2006/ole">
            <p:oleObj spid="_x0000_s24581" name="Equation" r:id="rId6" imgW="126720" imgH="164880" progId="Equation.DSMT4">
              <p:embed/>
            </p:oleObj>
          </a:graphicData>
        </a:graphic>
      </p:graphicFrame>
      <p:graphicFrame>
        <p:nvGraphicFramePr>
          <p:cNvPr id="24582" name="Object 60"/>
          <p:cNvGraphicFramePr>
            <a:graphicFrameLocks noChangeAspect="1"/>
          </p:cNvGraphicFramePr>
          <p:nvPr/>
        </p:nvGraphicFramePr>
        <p:xfrm>
          <a:off x="1928794" y="2500306"/>
          <a:ext cx="1219200" cy="609600"/>
        </p:xfrm>
        <a:graphic>
          <a:graphicData uri="http://schemas.openxmlformats.org/presentationml/2006/ole">
            <p:oleObj spid="_x0000_s24582" name="Equation" r:id="rId7" imgW="406080" imgH="203040" progId="Equation.DSMT4">
              <p:embed/>
            </p:oleObj>
          </a:graphicData>
        </a:graphic>
      </p:graphicFrame>
      <p:graphicFrame>
        <p:nvGraphicFramePr>
          <p:cNvPr id="24583" name="Object 62"/>
          <p:cNvGraphicFramePr>
            <a:graphicFrameLocks noChangeAspect="1"/>
          </p:cNvGraphicFramePr>
          <p:nvPr/>
        </p:nvGraphicFramePr>
        <p:xfrm>
          <a:off x="2057400" y="3276600"/>
          <a:ext cx="1219200" cy="609600"/>
        </p:xfrm>
        <a:graphic>
          <a:graphicData uri="http://schemas.openxmlformats.org/presentationml/2006/ole">
            <p:oleObj spid="_x0000_s24583" name="Equation" r:id="rId8" imgW="406080" imgH="203040" progId="Equation.DSMT4">
              <p:embed/>
            </p:oleObj>
          </a:graphicData>
        </a:graphic>
      </p:graphicFrame>
      <p:graphicFrame>
        <p:nvGraphicFramePr>
          <p:cNvPr id="24584" name="Object 63"/>
          <p:cNvGraphicFramePr>
            <a:graphicFrameLocks noChangeAspect="1"/>
          </p:cNvGraphicFramePr>
          <p:nvPr/>
        </p:nvGraphicFramePr>
        <p:xfrm>
          <a:off x="1981200" y="4114800"/>
          <a:ext cx="1257300" cy="609600"/>
        </p:xfrm>
        <a:graphic>
          <a:graphicData uri="http://schemas.openxmlformats.org/presentationml/2006/ole">
            <p:oleObj spid="_x0000_s24584" name="Equation" r:id="rId9" imgW="419040" imgH="203040" progId="Equation.DSMT4">
              <p:embed/>
            </p:oleObj>
          </a:graphicData>
        </a:graphic>
      </p:graphicFrame>
      <p:graphicFrame>
        <p:nvGraphicFramePr>
          <p:cNvPr id="24585" name="Object 64"/>
          <p:cNvGraphicFramePr>
            <a:graphicFrameLocks noChangeAspect="1"/>
          </p:cNvGraphicFramePr>
          <p:nvPr/>
        </p:nvGraphicFramePr>
        <p:xfrm>
          <a:off x="1828800" y="5029200"/>
          <a:ext cx="1257300" cy="609600"/>
        </p:xfrm>
        <a:graphic>
          <a:graphicData uri="http://schemas.openxmlformats.org/presentationml/2006/ole">
            <p:oleObj spid="_x0000_s24585" name="Equation" r:id="rId10" imgW="419040" imgH="203040" progId="Equation.DSMT4">
              <p:embed/>
            </p:oleObj>
          </a:graphicData>
        </a:graphic>
      </p:graphicFrame>
      <p:graphicFrame>
        <p:nvGraphicFramePr>
          <p:cNvPr id="24586" name="Object 65"/>
          <p:cNvGraphicFramePr>
            <a:graphicFrameLocks noChangeAspect="1"/>
          </p:cNvGraphicFramePr>
          <p:nvPr/>
        </p:nvGraphicFramePr>
        <p:xfrm>
          <a:off x="3581400" y="2514600"/>
          <a:ext cx="3200400" cy="609600"/>
        </p:xfrm>
        <a:graphic>
          <a:graphicData uri="http://schemas.openxmlformats.org/presentationml/2006/ole">
            <p:oleObj spid="_x0000_s24586" name="Equation" r:id="rId11" imgW="1066680" imgH="203040" progId="Equation.DSMT4">
              <p:embed/>
            </p:oleObj>
          </a:graphicData>
        </a:graphic>
      </p:graphicFrame>
      <p:graphicFrame>
        <p:nvGraphicFramePr>
          <p:cNvPr id="24587" name="Object 81"/>
          <p:cNvGraphicFramePr>
            <a:graphicFrameLocks noChangeAspect="1"/>
          </p:cNvGraphicFramePr>
          <p:nvPr/>
        </p:nvGraphicFramePr>
        <p:xfrm>
          <a:off x="3505200" y="3200400"/>
          <a:ext cx="3200400" cy="617538"/>
        </p:xfrm>
        <a:graphic>
          <a:graphicData uri="http://schemas.openxmlformats.org/presentationml/2006/ole">
            <p:oleObj spid="_x0000_s24587" name="Equation" r:id="rId12" imgW="1054080" imgH="203040" progId="Equation.DSMT4">
              <p:embed/>
            </p:oleObj>
          </a:graphicData>
        </a:graphic>
      </p:graphicFrame>
      <p:graphicFrame>
        <p:nvGraphicFramePr>
          <p:cNvPr id="24588" name="Object 82"/>
          <p:cNvGraphicFramePr>
            <a:graphicFrameLocks noChangeAspect="1"/>
          </p:cNvGraphicFramePr>
          <p:nvPr/>
        </p:nvGraphicFramePr>
        <p:xfrm>
          <a:off x="3505200" y="4114800"/>
          <a:ext cx="3276600" cy="617538"/>
        </p:xfrm>
        <a:graphic>
          <a:graphicData uri="http://schemas.openxmlformats.org/presentationml/2006/ole">
            <p:oleObj spid="_x0000_s24588" name="Equation" r:id="rId13" imgW="1079280" imgH="203040" progId="Equation.DSMT4">
              <p:embed/>
            </p:oleObj>
          </a:graphicData>
        </a:graphic>
      </p:graphicFrame>
      <p:graphicFrame>
        <p:nvGraphicFramePr>
          <p:cNvPr id="24589" name="Object 83"/>
          <p:cNvGraphicFramePr>
            <a:graphicFrameLocks noChangeAspect="1"/>
          </p:cNvGraphicFramePr>
          <p:nvPr/>
        </p:nvGraphicFramePr>
        <p:xfrm>
          <a:off x="3506788" y="4953000"/>
          <a:ext cx="3198812" cy="617538"/>
        </p:xfrm>
        <a:graphic>
          <a:graphicData uri="http://schemas.openxmlformats.org/presentationml/2006/ole">
            <p:oleObj spid="_x0000_s24589" name="Equation" r:id="rId14" imgW="1054080" imgH="203040" progId="Equation.DSMT4">
              <p:embed/>
            </p:oleObj>
          </a:graphicData>
        </a:graphic>
      </p:graphicFrame>
      <p:graphicFrame>
        <p:nvGraphicFramePr>
          <p:cNvPr id="24590" name="Object 84"/>
          <p:cNvGraphicFramePr>
            <a:graphicFrameLocks noChangeAspect="1"/>
          </p:cNvGraphicFramePr>
          <p:nvPr/>
        </p:nvGraphicFramePr>
        <p:xfrm>
          <a:off x="6934200" y="2514600"/>
          <a:ext cx="1943100" cy="647700"/>
        </p:xfrm>
        <a:graphic>
          <a:graphicData uri="http://schemas.openxmlformats.org/presentationml/2006/ole">
            <p:oleObj spid="_x0000_s24590" name="Equation" r:id="rId15" imgW="647640" imgH="215640" progId="Equation.DSMT4">
              <p:embed/>
            </p:oleObj>
          </a:graphicData>
        </a:graphic>
      </p:graphicFrame>
      <p:graphicFrame>
        <p:nvGraphicFramePr>
          <p:cNvPr id="24591" name="Object 90"/>
          <p:cNvGraphicFramePr>
            <a:graphicFrameLocks noChangeAspect="1"/>
          </p:cNvGraphicFramePr>
          <p:nvPr/>
        </p:nvGraphicFramePr>
        <p:xfrm>
          <a:off x="6915150" y="3352800"/>
          <a:ext cx="1981200" cy="647700"/>
        </p:xfrm>
        <a:graphic>
          <a:graphicData uri="http://schemas.openxmlformats.org/presentationml/2006/ole">
            <p:oleObj spid="_x0000_s24591" name="Equation" r:id="rId16" imgW="660240" imgH="215640" progId="Equation.DSMT4">
              <p:embed/>
            </p:oleObj>
          </a:graphicData>
        </a:graphic>
      </p:graphicFrame>
      <p:graphicFrame>
        <p:nvGraphicFramePr>
          <p:cNvPr id="24592" name="Object 91"/>
          <p:cNvGraphicFramePr>
            <a:graphicFrameLocks noChangeAspect="1"/>
          </p:cNvGraphicFramePr>
          <p:nvPr/>
        </p:nvGraphicFramePr>
        <p:xfrm>
          <a:off x="6934200" y="4114800"/>
          <a:ext cx="1981200" cy="647700"/>
        </p:xfrm>
        <a:graphic>
          <a:graphicData uri="http://schemas.openxmlformats.org/presentationml/2006/ole">
            <p:oleObj spid="_x0000_s24592" name="Equation" r:id="rId17" imgW="660240" imgH="215640" progId="Equation.DSMT4">
              <p:embed/>
            </p:oleObj>
          </a:graphicData>
        </a:graphic>
      </p:graphicFrame>
      <p:graphicFrame>
        <p:nvGraphicFramePr>
          <p:cNvPr id="24593" name="Object 92"/>
          <p:cNvGraphicFramePr>
            <a:graphicFrameLocks noChangeAspect="1"/>
          </p:cNvGraphicFramePr>
          <p:nvPr/>
        </p:nvGraphicFramePr>
        <p:xfrm>
          <a:off x="6934200" y="4953000"/>
          <a:ext cx="1981200" cy="647700"/>
        </p:xfrm>
        <a:graphic>
          <a:graphicData uri="http://schemas.openxmlformats.org/presentationml/2006/ole">
            <p:oleObj spid="_x0000_s24593" name="Equation" r:id="rId18" imgW="660240" imgH="215640" progId="Equation.DSMT4">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8" name="スライド番号プレースホルダ 4"/>
          <p:cNvSpPr>
            <a:spLocks noGrp="1"/>
          </p:cNvSpPr>
          <p:nvPr>
            <p:ph type="sldNum" sz="quarter" idx="12"/>
          </p:nvPr>
        </p:nvSpPr>
        <p:spPr>
          <a:noFill/>
        </p:spPr>
        <p:txBody>
          <a:bodyPr/>
          <a:lstStyle/>
          <a:p>
            <a:fld id="{4FF5BA34-4BF1-4EA6-A502-F1AC2B22AE84}" type="slidenum">
              <a:rPr lang="en-US" altLang="ja-JP" smtClean="0"/>
              <a:pPr/>
              <a:t>31</a:t>
            </a:fld>
            <a:endParaRPr lang="en-US" altLang="ja-JP" smtClean="0"/>
          </a:p>
        </p:txBody>
      </p:sp>
      <p:sp>
        <p:nvSpPr>
          <p:cNvPr id="25619" name="Line 3"/>
          <p:cNvSpPr>
            <a:spLocks noChangeShapeType="1"/>
          </p:cNvSpPr>
          <p:nvPr/>
        </p:nvSpPr>
        <p:spPr bwMode="auto">
          <a:xfrm>
            <a:off x="457200" y="4495800"/>
            <a:ext cx="3657600" cy="0"/>
          </a:xfrm>
          <a:prstGeom prst="line">
            <a:avLst/>
          </a:prstGeom>
          <a:noFill/>
          <a:ln w="9525">
            <a:solidFill>
              <a:schemeClr val="tx1"/>
            </a:solidFill>
            <a:round/>
            <a:headEnd/>
            <a:tailEnd type="triangle" w="med" len="med"/>
          </a:ln>
        </p:spPr>
        <p:txBody>
          <a:bodyPr/>
          <a:lstStyle/>
          <a:p>
            <a:endParaRPr lang="ja-JP" altLang="en-US"/>
          </a:p>
        </p:txBody>
      </p:sp>
      <p:sp>
        <p:nvSpPr>
          <p:cNvPr id="25620" name="Line 4"/>
          <p:cNvSpPr>
            <a:spLocks noChangeShapeType="1"/>
          </p:cNvSpPr>
          <p:nvPr/>
        </p:nvSpPr>
        <p:spPr bwMode="auto">
          <a:xfrm flipV="1">
            <a:off x="609600" y="1600200"/>
            <a:ext cx="0" cy="3048000"/>
          </a:xfrm>
          <a:prstGeom prst="line">
            <a:avLst/>
          </a:prstGeom>
          <a:noFill/>
          <a:ln w="9525">
            <a:solidFill>
              <a:schemeClr val="tx1"/>
            </a:solidFill>
            <a:round/>
            <a:headEnd/>
            <a:tailEnd type="triangle" w="med" len="med"/>
          </a:ln>
        </p:spPr>
        <p:txBody>
          <a:bodyPr/>
          <a:lstStyle/>
          <a:p>
            <a:endParaRPr lang="ja-JP" altLang="en-US"/>
          </a:p>
        </p:txBody>
      </p:sp>
      <p:sp>
        <p:nvSpPr>
          <p:cNvPr id="25621" name="Rectangle 5"/>
          <p:cNvSpPr>
            <a:spLocks noChangeArrowheads="1"/>
          </p:cNvSpPr>
          <p:nvPr/>
        </p:nvSpPr>
        <p:spPr bwMode="auto">
          <a:xfrm>
            <a:off x="642938" y="3500438"/>
            <a:ext cx="428625" cy="10001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22" name="Rectangle 7"/>
          <p:cNvSpPr>
            <a:spLocks noChangeArrowheads="1"/>
          </p:cNvSpPr>
          <p:nvPr/>
        </p:nvSpPr>
        <p:spPr bwMode="auto">
          <a:xfrm>
            <a:off x="1928813" y="4214813"/>
            <a:ext cx="500062" cy="28575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23" name="Line 11"/>
          <p:cNvSpPr>
            <a:spLocks noChangeShapeType="1"/>
          </p:cNvSpPr>
          <p:nvPr/>
        </p:nvSpPr>
        <p:spPr bwMode="auto">
          <a:xfrm>
            <a:off x="642938" y="2143125"/>
            <a:ext cx="3200400" cy="0"/>
          </a:xfrm>
          <a:prstGeom prst="line">
            <a:avLst/>
          </a:prstGeom>
          <a:noFill/>
          <a:ln w="9525">
            <a:solidFill>
              <a:schemeClr val="tx1"/>
            </a:solidFill>
            <a:round/>
            <a:headEnd/>
            <a:tailEnd/>
          </a:ln>
        </p:spPr>
        <p:txBody>
          <a:bodyPr/>
          <a:lstStyle/>
          <a:p>
            <a:endParaRPr lang="ja-JP" altLang="en-US"/>
          </a:p>
        </p:txBody>
      </p:sp>
      <p:sp>
        <p:nvSpPr>
          <p:cNvPr id="25624" name="Text Box 12"/>
          <p:cNvSpPr txBox="1">
            <a:spLocks noChangeArrowheads="1"/>
          </p:cNvSpPr>
          <p:nvPr/>
        </p:nvSpPr>
        <p:spPr bwMode="auto">
          <a:xfrm>
            <a:off x="288925" y="1697038"/>
            <a:ext cx="392113" cy="457200"/>
          </a:xfrm>
          <a:prstGeom prst="rect">
            <a:avLst/>
          </a:prstGeom>
          <a:noFill/>
          <a:ln w="9525">
            <a:noFill/>
            <a:miter lim="800000"/>
            <a:headEnd/>
            <a:tailEnd/>
          </a:ln>
        </p:spPr>
        <p:txBody>
          <a:bodyPr wrap="none">
            <a:spAutoFit/>
          </a:bodyPr>
          <a:lstStyle/>
          <a:p>
            <a:r>
              <a:rPr lang="ja-JP" altLang="en-US"/>
              <a:t>１</a:t>
            </a:r>
          </a:p>
        </p:txBody>
      </p:sp>
      <p:sp>
        <p:nvSpPr>
          <p:cNvPr id="25625" name="Text Box 13"/>
          <p:cNvSpPr txBox="1">
            <a:spLocks noChangeArrowheads="1"/>
          </p:cNvSpPr>
          <p:nvPr/>
        </p:nvSpPr>
        <p:spPr bwMode="auto">
          <a:xfrm>
            <a:off x="2714625" y="4572000"/>
            <a:ext cx="1098550" cy="822325"/>
          </a:xfrm>
          <a:prstGeom prst="rect">
            <a:avLst/>
          </a:prstGeom>
          <a:noFill/>
          <a:ln w="9525">
            <a:noFill/>
            <a:miter lim="800000"/>
            <a:headEnd/>
            <a:tailEnd/>
          </a:ln>
        </p:spPr>
        <p:txBody>
          <a:bodyPr wrap="none">
            <a:spAutoFit/>
          </a:bodyPr>
          <a:lstStyle/>
          <a:p>
            <a:r>
              <a:rPr lang="ja-JP" altLang="en-US"/>
              <a:t>情報源</a:t>
            </a:r>
          </a:p>
          <a:p>
            <a:r>
              <a:rPr lang="ja-JP" altLang="en-US"/>
              <a:t>記号</a:t>
            </a:r>
          </a:p>
        </p:txBody>
      </p:sp>
      <p:sp>
        <p:nvSpPr>
          <p:cNvPr id="25626" name="Text Box 14"/>
          <p:cNvSpPr txBox="1">
            <a:spLocks noChangeArrowheads="1"/>
          </p:cNvSpPr>
          <p:nvPr/>
        </p:nvSpPr>
        <p:spPr bwMode="auto">
          <a:xfrm>
            <a:off x="228600" y="838200"/>
            <a:ext cx="793750" cy="457200"/>
          </a:xfrm>
          <a:prstGeom prst="rect">
            <a:avLst/>
          </a:prstGeom>
          <a:noFill/>
          <a:ln w="9525">
            <a:noFill/>
            <a:miter lim="800000"/>
            <a:headEnd/>
            <a:tailEnd/>
          </a:ln>
        </p:spPr>
        <p:txBody>
          <a:bodyPr wrap="none">
            <a:spAutoFit/>
          </a:bodyPr>
          <a:lstStyle/>
          <a:p>
            <a:r>
              <a:rPr lang="ja-JP" altLang="en-US"/>
              <a:t>確率</a:t>
            </a:r>
          </a:p>
        </p:txBody>
      </p:sp>
      <p:sp>
        <p:nvSpPr>
          <p:cNvPr id="25627" name="Text Box 26"/>
          <p:cNvSpPr txBox="1">
            <a:spLocks noChangeArrowheads="1"/>
          </p:cNvSpPr>
          <p:nvPr/>
        </p:nvSpPr>
        <p:spPr bwMode="auto">
          <a:xfrm>
            <a:off x="7848600" y="4648200"/>
            <a:ext cx="1098550" cy="822325"/>
          </a:xfrm>
          <a:prstGeom prst="rect">
            <a:avLst/>
          </a:prstGeom>
          <a:noFill/>
          <a:ln w="9525">
            <a:noFill/>
            <a:miter lim="800000"/>
            <a:headEnd/>
            <a:tailEnd/>
          </a:ln>
        </p:spPr>
        <p:txBody>
          <a:bodyPr wrap="none">
            <a:spAutoFit/>
          </a:bodyPr>
          <a:lstStyle/>
          <a:p>
            <a:r>
              <a:rPr lang="ja-JP" altLang="en-US"/>
              <a:t>情報源</a:t>
            </a:r>
          </a:p>
          <a:p>
            <a:r>
              <a:rPr lang="ja-JP" altLang="en-US"/>
              <a:t>記号</a:t>
            </a:r>
          </a:p>
        </p:txBody>
      </p:sp>
      <p:sp>
        <p:nvSpPr>
          <p:cNvPr id="25628" name="Text Box 45"/>
          <p:cNvSpPr txBox="1">
            <a:spLocks noChangeArrowheads="1"/>
          </p:cNvSpPr>
          <p:nvPr/>
        </p:nvSpPr>
        <p:spPr bwMode="auto">
          <a:xfrm>
            <a:off x="4572000" y="777875"/>
            <a:ext cx="1403350" cy="457200"/>
          </a:xfrm>
          <a:prstGeom prst="rect">
            <a:avLst/>
          </a:prstGeom>
          <a:noFill/>
          <a:ln w="9525">
            <a:noFill/>
            <a:miter lim="800000"/>
            <a:headEnd/>
            <a:tailEnd/>
          </a:ln>
        </p:spPr>
        <p:txBody>
          <a:bodyPr wrap="none">
            <a:spAutoFit/>
          </a:bodyPr>
          <a:lstStyle/>
          <a:p>
            <a:r>
              <a:rPr lang="ja-JP" altLang="en-US"/>
              <a:t>累積確率</a:t>
            </a:r>
          </a:p>
        </p:txBody>
      </p:sp>
      <p:sp>
        <p:nvSpPr>
          <p:cNvPr id="25629" name="AutoShape 78"/>
          <p:cNvSpPr>
            <a:spLocks noChangeArrowheads="1"/>
          </p:cNvSpPr>
          <p:nvPr/>
        </p:nvSpPr>
        <p:spPr bwMode="auto">
          <a:xfrm>
            <a:off x="457200" y="5286375"/>
            <a:ext cx="2057400" cy="1266825"/>
          </a:xfrm>
          <a:prstGeom prst="wedgeRoundRectCallout">
            <a:avLst>
              <a:gd name="adj1" fmla="val -11583"/>
              <a:gd name="adj2" fmla="val -8531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30" name="Text Box 79"/>
          <p:cNvSpPr txBox="1">
            <a:spLocks noChangeArrowheads="1"/>
          </p:cNvSpPr>
          <p:nvPr/>
        </p:nvSpPr>
        <p:spPr bwMode="auto">
          <a:xfrm>
            <a:off x="714375" y="5500688"/>
            <a:ext cx="1724025" cy="830262"/>
          </a:xfrm>
          <a:prstGeom prst="rect">
            <a:avLst/>
          </a:prstGeom>
          <a:noFill/>
          <a:ln w="9525">
            <a:noFill/>
            <a:miter lim="800000"/>
            <a:headEnd/>
            <a:tailEnd/>
          </a:ln>
        </p:spPr>
        <p:txBody>
          <a:bodyPr wrap="none">
            <a:spAutoFit/>
          </a:bodyPr>
          <a:lstStyle/>
          <a:p>
            <a:r>
              <a:rPr lang="ja-JP" altLang="en-US"/>
              <a:t>確率の降順</a:t>
            </a:r>
            <a:endParaRPr lang="en-US" altLang="ja-JP"/>
          </a:p>
          <a:p>
            <a:r>
              <a:rPr lang="ja-JP" altLang="en-US"/>
              <a:t>面積が１</a:t>
            </a:r>
          </a:p>
        </p:txBody>
      </p:sp>
      <p:sp>
        <p:nvSpPr>
          <p:cNvPr id="25631" name="AutoShape 80"/>
          <p:cNvSpPr>
            <a:spLocks noChangeArrowheads="1"/>
          </p:cNvSpPr>
          <p:nvPr/>
        </p:nvSpPr>
        <p:spPr bwMode="auto">
          <a:xfrm>
            <a:off x="5105400" y="5334000"/>
            <a:ext cx="2362200" cy="1371600"/>
          </a:xfrm>
          <a:prstGeom prst="wedgeRoundRectCallout">
            <a:avLst>
              <a:gd name="adj1" fmla="val -1074"/>
              <a:gd name="adj2" fmla="val -7881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32" name="Text Box 81"/>
          <p:cNvSpPr txBox="1">
            <a:spLocks noChangeArrowheads="1"/>
          </p:cNvSpPr>
          <p:nvPr/>
        </p:nvSpPr>
        <p:spPr bwMode="auto">
          <a:xfrm>
            <a:off x="5257800" y="5486400"/>
            <a:ext cx="2133600" cy="1187450"/>
          </a:xfrm>
          <a:prstGeom prst="rect">
            <a:avLst/>
          </a:prstGeom>
          <a:noFill/>
          <a:ln w="9525">
            <a:noFill/>
            <a:miter lim="800000"/>
            <a:headEnd/>
            <a:tailEnd/>
          </a:ln>
        </p:spPr>
        <p:txBody>
          <a:bodyPr>
            <a:spAutoFit/>
          </a:bodyPr>
          <a:lstStyle/>
          <a:p>
            <a:r>
              <a:rPr lang="ja-JP" altLang="en-US"/>
              <a:t>高さが１に漸近する。（一種の積分に対応。）</a:t>
            </a:r>
          </a:p>
        </p:txBody>
      </p:sp>
      <p:graphicFrame>
        <p:nvGraphicFramePr>
          <p:cNvPr id="25602" name="Object 0"/>
          <p:cNvGraphicFramePr>
            <a:graphicFrameLocks noChangeAspect="1"/>
          </p:cNvGraphicFramePr>
          <p:nvPr/>
        </p:nvGraphicFramePr>
        <p:xfrm>
          <a:off x="642938" y="4500563"/>
          <a:ext cx="293687" cy="381000"/>
        </p:xfrm>
        <a:graphic>
          <a:graphicData uri="http://schemas.openxmlformats.org/presentationml/2006/ole">
            <p:oleObj spid="_x0000_s25602" name="Equation" r:id="rId3" imgW="126720" imgH="164880" progId="Equation.DSMT4">
              <p:embed/>
            </p:oleObj>
          </a:graphicData>
        </a:graphic>
      </p:graphicFrame>
      <p:graphicFrame>
        <p:nvGraphicFramePr>
          <p:cNvPr id="25603" name="Object 1"/>
          <p:cNvGraphicFramePr>
            <a:graphicFrameLocks noChangeAspect="1"/>
          </p:cNvGraphicFramePr>
          <p:nvPr/>
        </p:nvGraphicFramePr>
        <p:xfrm>
          <a:off x="1214438" y="4500563"/>
          <a:ext cx="265112" cy="381000"/>
        </p:xfrm>
        <a:graphic>
          <a:graphicData uri="http://schemas.openxmlformats.org/presentationml/2006/ole">
            <p:oleObj spid="_x0000_s25603" name="Equation" r:id="rId4" imgW="114120" imgH="164880" progId="Equation.DSMT4">
              <p:embed/>
            </p:oleObj>
          </a:graphicData>
        </a:graphic>
      </p:graphicFrame>
      <p:graphicFrame>
        <p:nvGraphicFramePr>
          <p:cNvPr id="25604" name="Object 2"/>
          <p:cNvGraphicFramePr>
            <a:graphicFrameLocks noChangeAspect="1"/>
          </p:cNvGraphicFramePr>
          <p:nvPr/>
        </p:nvGraphicFramePr>
        <p:xfrm>
          <a:off x="566738" y="2698750"/>
          <a:ext cx="571500" cy="747713"/>
        </p:xfrm>
        <a:graphic>
          <a:graphicData uri="http://schemas.openxmlformats.org/presentationml/2006/ole">
            <p:oleObj spid="_x0000_s25604" name="Equation" r:id="rId5" imgW="330120" imgH="431640" progId="Equation.DSMT4">
              <p:embed/>
            </p:oleObj>
          </a:graphicData>
        </a:graphic>
      </p:graphicFrame>
      <p:graphicFrame>
        <p:nvGraphicFramePr>
          <p:cNvPr id="25605" name="Object 14"/>
          <p:cNvGraphicFramePr>
            <a:graphicFrameLocks noChangeAspect="1"/>
          </p:cNvGraphicFramePr>
          <p:nvPr/>
        </p:nvGraphicFramePr>
        <p:xfrm>
          <a:off x="1643063" y="4572000"/>
          <a:ext cx="295275" cy="293688"/>
        </p:xfrm>
        <a:graphic>
          <a:graphicData uri="http://schemas.openxmlformats.org/presentationml/2006/ole">
            <p:oleObj spid="_x0000_s25605" name="Equation" r:id="rId6" imgW="126720" imgH="126720" progId="Equation.DSMT4">
              <p:embed/>
            </p:oleObj>
          </a:graphicData>
        </a:graphic>
      </p:graphicFrame>
      <p:graphicFrame>
        <p:nvGraphicFramePr>
          <p:cNvPr id="25606" name="Object 15"/>
          <p:cNvGraphicFramePr>
            <a:graphicFrameLocks noChangeAspect="1"/>
          </p:cNvGraphicFramePr>
          <p:nvPr/>
        </p:nvGraphicFramePr>
        <p:xfrm>
          <a:off x="2143125" y="4572000"/>
          <a:ext cx="265113" cy="293688"/>
        </p:xfrm>
        <a:graphic>
          <a:graphicData uri="http://schemas.openxmlformats.org/presentationml/2006/ole">
            <p:oleObj spid="_x0000_s25606" name="Equation" r:id="rId7" imgW="114120" imgH="126720" progId="Equation.DSMT4">
              <p:embed/>
            </p:oleObj>
          </a:graphicData>
        </a:graphic>
      </p:graphicFrame>
      <p:sp>
        <p:nvSpPr>
          <p:cNvPr id="25633" name="Rectangle 7"/>
          <p:cNvSpPr>
            <a:spLocks noChangeArrowheads="1"/>
          </p:cNvSpPr>
          <p:nvPr/>
        </p:nvSpPr>
        <p:spPr bwMode="auto">
          <a:xfrm>
            <a:off x="1500188" y="4071938"/>
            <a:ext cx="428625" cy="4286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34" name="Rectangle 7"/>
          <p:cNvSpPr>
            <a:spLocks noChangeArrowheads="1"/>
          </p:cNvSpPr>
          <p:nvPr/>
        </p:nvSpPr>
        <p:spPr bwMode="auto">
          <a:xfrm>
            <a:off x="1071563" y="3786188"/>
            <a:ext cx="428625" cy="71437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aphicFrame>
        <p:nvGraphicFramePr>
          <p:cNvPr id="25607" name="Object 16"/>
          <p:cNvGraphicFramePr>
            <a:graphicFrameLocks noChangeAspect="1"/>
          </p:cNvGraphicFramePr>
          <p:nvPr/>
        </p:nvGraphicFramePr>
        <p:xfrm>
          <a:off x="1071563" y="3000375"/>
          <a:ext cx="565150" cy="731838"/>
        </p:xfrm>
        <a:graphic>
          <a:graphicData uri="http://schemas.openxmlformats.org/presentationml/2006/ole">
            <p:oleObj spid="_x0000_s25607" name="Equation" r:id="rId8" imgW="317160" imgH="431640" progId="Equation.DSMT4">
              <p:embed/>
            </p:oleObj>
          </a:graphicData>
        </a:graphic>
      </p:graphicFrame>
      <p:graphicFrame>
        <p:nvGraphicFramePr>
          <p:cNvPr id="25608" name="Object 17"/>
          <p:cNvGraphicFramePr>
            <a:graphicFrameLocks noChangeAspect="1"/>
          </p:cNvGraphicFramePr>
          <p:nvPr/>
        </p:nvGraphicFramePr>
        <p:xfrm>
          <a:off x="1495425" y="3286125"/>
          <a:ext cx="571500" cy="747713"/>
        </p:xfrm>
        <a:graphic>
          <a:graphicData uri="http://schemas.openxmlformats.org/presentationml/2006/ole">
            <p:oleObj spid="_x0000_s25608" name="Equation" r:id="rId9" imgW="330120" imgH="431640" progId="Equation.DSMT4">
              <p:embed/>
            </p:oleObj>
          </a:graphicData>
        </a:graphic>
      </p:graphicFrame>
      <p:graphicFrame>
        <p:nvGraphicFramePr>
          <p:cNvPr id="25609" name="Object 18"/>
          <p:cNvGraphicFramePr>
            <a:graphicFrameLocks noChangeAspect="1"/>
          </p:cNvGraphicFramePr>
          <p:nvPr/>
        </p:nvGraphicFramePr>
        <p:xfrm>
          <a:off x="1935163" y="3429000"/>
          <a:ext cx="549275" cy="747713"/>
        </p:xfrm>
        <a:graphic>
          <a:graphicData uri="http://schemas.openxmlformats.org/presentationml/2006/ole">
            <p:oleObj spid="_x0000_s25609" name="Equation" r:id="rId10" imgW="317160" imgH="431640" progId="Equation.DSMT4">
              <p:embed/>
            </p:oleObj>
          </a:graphicData>
        </a:graphic>
      </p:graphicFrame>
      <p:sp>
        <p:nvSpPr>
          <p:cNvPr id="25635" name="Line 3"/>
          <p:cNvSpPr>
            <a:spLocks noChangeShapeType="1"/>
          </p:cNvSpPr>
          <p:nvPr/>
        </p:nvSpPr>
        <p:spPr bwMode="auto">
          <a:xfrm>
            <a:off x="4772025" y="4543425"/>
            <a:ext cx="3657600" cy="0"/>
          </a:xfrm>
          <a:prstGeom prst="line">
            <a:avLst/>
          </a:prstGeom>
          <a:noFill/>
          <a:ln w="9525">
            <a:solidFill>
              <a:schemeClr val="tx1"/>
            </a:solidFill>
            <a:round/>
            <a:headEnd/>
            <a:tailEnd type="triangle" w="med" len="med"/>
          </a:ln>
        </p:spPr>
        <p:txBody>
          <a:bodyPr/>
          <a:lstStyle/>
          <a:p>
            <a:endParaRPr lang="ja-JP" altLang="en-US"/>
          </a:p>
        </p:txBody>
      </p:sp>
      <p:sp>
        <p:nvSpPr>
          <p:cNvPr id="25636" name="Line 4"/>
          <p:cNvSpPr>
            <a:spLocks noChangeShapeType="1"/>
          </p:cNvSpPr>
          <p:nvPr/>
        </p:nvSpPr>
        <p:spPr bwMode="auto">
          <a:xfrm flipV="1">
            <a:off x="4924425" y="1647825"/>
            <a:ext cx="0" cy="3048000"/>
          </a:xfrm>
          <a:prstGeom prst="line">
            <a:avLst/>
          </a:prstGeom>
          <a:noFill/>
          <a:ln w="9525">
            <a:solidFill>
              <a:schemeClr val="tx1"/>
            </a:solidFill>
            <a:round/>
            <a:headEnd/>
            <a:tailEnd type="triangle" w="med" len="med"/>
          </a:ln>
        </p:spPr>
        <p:txBody>
          <a:bodyPr/>
          <a:lstStyle/>
          <a:p>
            <a:endParaRPr lang="ja-JP" altLang="en-US"/>
          </a:p>
        </p:txBody>
      </p:sp>
      <p:sp>
        <p:nvSpPr>
          <p:cNvPr id="25637" name="Rectangle 5"/>
          <p:cNvSpPr>
            <a:spLocks noChangeArrowheads="1"/>
          </p:cNvSpPr>
          <p:nvPr/>
        </p:nvSpPr>
        <p:spPr bwMode="auto">
          <a:xfrm>
            <a:off x="5429250" y="3571875"/>
            <a:ext cx="428625" cy="10001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38" name="Line 11"/>
          <p:cNvSpPr>
            <a:spLocks noChangeShapeType="1"/>
          </p:cNvSpPr>
          <p:nvPr/>
        </p:nvSpPr>
        <p:spPr bwMode="auto">
          <a:xfrm>
            <a:off x="4929188" y="2143125"/>
            <a:ext cx="3200400" cy="0"/>
          </a:xfrm>
          <a:prstGeom prst="line">
            <a:avLst/>
          </a:prstGeom>
          <a:noFill/>
          <a:ln w="9525">
            <a:solidFill>
              <a:schemeClr val="tx1"/>
            </a:solidFill>
            <a:round/>
            <a:headEnd/>
            <a:tailEnd/>
          </a:ln>
        </p:spPr>
        <p:txBody>
          <a:bodyPr/>
          <a:lstStyle/>
          <a:p>
            <a:endParaRPr lang="ja-JP" altLang="en-US"/>
          </a:p>
        </p:txBody>
      </p:sp>
      <p:sp>
        <p:nvSpPr>
          <p:cNvPr id="25639" name="Text Box 12"/>
          <p:cNvSpPr txBox="1">
            <a:spLocks noChangeArrowheads="1"/>
          </p:cNvSpPr>
          <p:nvPr/>
        </p:nvSpPr>
        <p:spPr bwMode="auto">
          <a:xfrm>
            <a:off x="4429125" y="1857375"/>
            <a:ext cx="392113" cy="457200"/>
          </a:xfrm>
          <a:prstGeom prst="rect">
            <a:avLst/>
          </a:prstGeom>
          <a:noFill/>
          <a:ln w="9525">
            <a:noFill/>
            <a:miter lim="800000"/>
            <a:headEnd/>
            <a:tailEnd/>
          </a:ln>
        </p:spPr>
        <p:txBody>
          <a:bodyPr wrap="none">
            <a:spAutoFit/>
          </a:bodyPr>
          <a:lstStyle/>
          <a:p>
            <a:r>
              <a:rPr lang="ja-JP" altLang="en-US"/>
              <a:t>１</a:t>
            </a:r>
          </a:p>
        </p:txBody>
      </p:sp>
      <p:graphicFrame>
        <p:nvGraphicFramePr>
          <p:cNvPr id="25610" name="Object 19"/>
          <p:cNvGraphicFramePr>
            <a:graphicFrameLocks noChangeAspect="1"/>
          </p:cNvGraphicFramePr>
          <p:nvPr/>
        </p:nvGraphicFramePr>
        <p:xfrm>
          <a:off x="4957763" y="4548188"/>
          <a:ext cx="293687" cy="381000"/>
        </p:xfrm>
        <a:graphic>
          <a:graphicData uri="http://schemas.openxmlformats.org/presentationml/2006/ole">
            <p:oleObj spid="_x0000_s25610" name="Equation" r:id="rId11" imgW="126720" imgH="164880" progId="Equation.DSMT4">
              <p:embed/>
            </p:oleObj>
          </a:graphicData>
        </a:graphic>
      </p:graphicFrame>
      <p:graphicFrame>
        <p:nvGraphicFramePr>
          <p:cNvPr id="25611" name="Object 20"/>
          <p:cNvGraphicFramePr>
            <a:graphicFrameLocks noChangeAspect="1"/>
          </p:cNvGraphicFramePr>
          <p:nvPr/>
        </p:nvGraphicFramePr>
        <p:xfrm>
          <a:off x="5529263" y="4548188"/>
          <a:ext cx="265112" cy="381000"/>
        </p:xfrm>
        <a:graphic>
          <a:graphicData uri="http://schemas.openxmlformats.org/presentationml/2006/ole">
            <p:oleObj spid="_x0000_s25611" name="Equation" r:id="rId12" imgW="114120" imgH="164880" progId="Equation.DSMT4">
              <p:embed/>
            </p:oleObj>
          </a:graphicData>
        </a:graphic>
      </p:graphicFrame>
      <p:graphicFrame>
        <p:nvGraphicFramePr>
          <p:cNvPr id="25612" name="Object 21"/>
          <p:cNvGraphicFramePr>
            <a:graphicFrameLocks noChangeAspect="1"/>
          </p:cNvGraphicFramePr>
          <p:nvPr/>
        </p:nvGraphicFramePr>
        <p:xfrm>
          <a:off x="4857750" y="3786188"/>
          <a:ext cx="571500" cy="714375"/>
        </p:xfrm>
        <a:graphic>
          <a:graphicData uri="http://schemas.openxmlformats.org/presentationml/2006/ole">
            <p:oleObj spid="_x0000_s25612" name="Equation" r:id="rId13" imgW="406080" imgH="431640" progId="Equation.DSMT4">
              <p:embed/>
            </p:oleObj>
          </a:graphicData>
        </a:graphic>
      </p:graphicFrame>
      <p:graphicFrame>
        <p:nvGraphicFramePr>
          <p:cNvPr id="25613" name="Object 22"/>
          <p:cNvGraphicFramePr>
            <a:graphicFrameLocks noChangeAspect="1"/>
          </p:cNvGraphicFramePr>
          <p:nvPr/>
        </p:nvGraphicFramePr>
        <p:xfrm>
          <a:off x="5957888" y="4619625"/>
          <a:ext cx="295275" cy="293688"/>
        </p:xfrm>
        <a:graphic>
          <a:graphicData uri="http://schemas.openxmlformats.org/presentationml/2006/ole">
            <p:oleObj spid="_x0000_s25613" name="Equation" r:id="rId14" imgW="126720" imgH="126720" progId="Equation.DSMT4">
              <p:embed/>
            </p:oleObj>
          </a:graphicData>
        </a:graphic>
      </p:graphicFrame>
      <p:graphicFrame>
        <p:nvGraphicFramePr>
          <p:cNvPr id="25614" name="Object 23"/>
          <p:cNvGraphicFramePr>
            <a:graphicFrameLocks noChangeAspect="1"/>
          </p:cNvGraphicFramePr>
          <p:nvPr/>
        </p:nvGraphicFramePr>
        <p:xfrm>
          <a:off x="6457950" y="4619625"/>
          <a:ext cx="265113" cy="293688"/>
        </p:xfrm>
        <a:graphic>
          <a:graphicData uri="http://schemas.openxmlformats.org/presentationml/2006/ole">
            <p:oleObj spid="_x0000_s25614" name="Equation" r:id="rId15" imgW="114120" imgH="126720" progId="Equation.DSMT4">
              <p:embed/>
            </p:oleObj>
          </a:graphicData>
        </a:graphic>
      </p:graphicFrame>
      <p:sp>
        <p:nvSpPr>
          <p:cNvPr id="25640" name="Rectangle 7"/>
          <p:cNvSpPr>
            <a:spLocks noChangeArrowheads="1"/>
          </p:cNvSpPr>
          <p:nvPr/>
        </p:nvSpPr>
        <p:spPr bwMode="auto">
          <a:xfrm>
            <a:off x="6286500" y="2428875"/>
            <a:ext cx="428625" cy="4286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aphicFrame>
        <p:nvGraphicFramePr>
          <p:cNvPr id="25615" name="Object 24"/>
          <p:cNvGraphicFramePr>
            <a:graphicFrameLocks noChangeAspect="1"/>
          </p:cNvGraphicFramePr>
          <p:nvPr/>
        </p:nvGraphicFramePr>
        <p:xfrm>
          <a:off x="5214938" y="2857500"/>
          <a:ext cx="571500" cy="714375"/>
        </p:xfrm>
        <a:graphic>
          <a:graphicData uri="http://schemas.openxmlformats.org/presentationml/2006/ole">
            <p:oleObj spid="_x0000_s25615" name="Equation" r:id="rId16" imgW="393480" imgH="431640" progId="Equation.DSMT4">
              <p:embed/>
            </p:oleObj>
          </a:graphicData>
        </a:graphic>
      </p:graphicFrame>
      <p:graphicFrame>
        <p:nvGraphicFramePr>
          <p:cNvPr id="25616" name="Object 25"/>
          <p:cNvGraphicFramePr>
            <a:graphicFrameLocks noChangeAspect="1"/>
          </p:cNvGraphicFramePr>
          <p:nvPr/>
        </p:nvGraphicFramePr>
        <p:xfrm>
          <a:off x="5715000" y="2000250"/>
          <a:ext cx="565150" cy="747713"/>
        </p:xfrm>
        <a:graphic>
          <a:graphicData uri="http://schemas.openxmlformats.org/presentationml/2006/ole">
            <p:oleObj spid="_x0000_s25616" name="Equation" r:id="rId17" imgW="406080" imgH="431640" progId="Equation.DSMT4">
              <p:embed/>
            </p:oleObj>
          </a:graphicData>
        </a:graphic>
      </p:graphicFrame>
      <p:graphicFrame>
        <p:nvGraphicFramePr>
          <p:cNvPr id="25617" name="Object 26"/>
          <p:cNvGraphicFramePr>
            <a:graphicFrameLocks noChangeAspect="1"/>
          </p:cNvGraphicFramePr>
          <p:nvPr/>
        </p:nvGraphicFramePr>
        <p:xfrm>
          <a:off x="6429375" y="1571625"/>
          <a:ext cx="642938" cy="747713"/>
        </p:xfrm>
        <a:graphic>
          <a:graphicData uri="http://schemas.openxmlformats.org/presentationml/2006/ole">
            <p:oleObj spid="_x0000_s25617" name="Equation" r:id="rId18" imgW="393480" imgH="431640" progId="Equation.DSMT4">
              <p:embed/>
            </p:oleObj>
          </a:graphicData>
        </a:graphic>
      </p:graphicFrame>
      <p:sp>
        <p:nvSpPr>
          <p:cNvPr id="25641" name="Rectangle 5"/>
          <p:cNvSpPr>
            <a:spLocks noChangeArrowheads="1"/>
          </p:cNvSpPr>
          <p:nvPr/>
        </p:nvSpPr>
        <p:spPr bwMode="auto">
          <a:xfrm>
            <a:off x="5857875" y="3571875"/>
            <a:ext cx="428625" cy="10001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42" name="Rectangle 7"/>
          <p:cNvSpPr>
            <a:spLocks noChangeArrowheads="1"/>
          </p:cNvSpPr>
          <p:nvPr/>
        </p:nvSpPr>
        <p:spPr bwMode="auto">
          <a:xfrm>
            <a:off x="5857875" y="2857500"/>
            <a:ext cx="428625" cy="71437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43" name="Rectangle 5"/>
          <p:cNvSpPr>
            <a:spLocks noChangeArrowheads="1"/>
          </p:cNvSpPr>
          <p:nvPr/>
        </p:nvSpPr>
        <p:spPr bwMode="auto">
          <a:xfrm>
            <a:off x="6286500" y="3571875"/>
            <a:ext cx="428625" cy="100012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5644" name="Rectangle 7"/>
          <p:cNvSpPr>
            <a:spLocks noChangeArrowheads="1"/>
          </p:cNvSpPr>
          <p:nvPr/>
        </p:nvSpPr>
        <p:spPr bwMode="auto">
          <a:xfrm>
            <a:off x="6286500" y="2857500"/>
            <a:ext cx="428625" cy="714375"/>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スライド番号プレースホルダ 3"/>
          <p:cNvSpPr>
            <a:spLocks noGrp="1"/>
          </p:cNvSpPr>
          <p:nvPr>
            <p:ph type="sldNum" sz="quarter" idx="12"/>
          </p:nvPr>
        </p:nvSpPr>
        <p:spPr>
          <a:noFill/>
        </p:spPr>
        <p:txBody>
          <a:bodyPr/>
          <a:lstStyle/>
          <a:p>
            <a:fld id="{0F22A960-B9D9-401B-B984-4653364FE64B}" type="slidenum">
              <a:rPr lang="en-US" altLang="ja-JP" smtClean="0"/>
              <a:pPr/>
              <a:t>32</a:t>
            </a:fld>
            <a:endParaRPr lang="en-US" altLang="ja-JP" smtClean="0"/>
          </a:p>
        </p:txBody>
      </p:sp>
      <p:sp>
        <p:nvSpPr>
          <p:cNvPr id="26631" name="Text Box 2"/>
          <p:cNvSpPr txBox="1">
            <a:spLocks noChangeArrowheads="1"/>
          </p:cNvSpPr>
          <p:nvPr/>
        </p:nvSpPr>
        <p:spPr bwMode="auto">
          <a:xfrm>
            <a:off x="152400" y="249238"/>
            <a:ext cx="4367213" cy="461962"/>
          </a:xfrm>
          <a:prstGeom prst="rect">
            <a:avLst/>
          </a:prstGeom>
          <a:noFill/>
          <a:ln w="9525">
            <a:noFill/>
            <a:miter lim="800000"/>
            <a:headEnd/>
            <a:tailEnd/>
          </a:ln>
        </p:spPr>
        <p:txBody>
          <a:bodyPr wrap="none">
            <a:spAutoFit/>
          </a:bodyPr>
          <a:lstStyle/>
          <a:p>
            <a:r>
              <a:rPr lang="ja-JP" altLang="en-US"/>
              <a:t>ステップ</a:t>
            </a:r>
            <a:r>
              <a:rPr lang="en-US" altLang="ja-JP"/>
              <a:t>4</a:t>
            </a:r>
            <a:r>
              <a:rPr lang="ja-JP" altLang="en-US"/>
              <a:t>（累積確率の２進数化）</a:t>
            </a:r>
            <a:endParaRPr lang="en-US" altLang="ja-JP"/>
          </a:p>
        </p:txBody>
      </p:sp>
      <p:graphicFrame>
        <p:nvGraphicFramePr>
          <p:cNvPr id="26626" name="Object 3"/>
          <p:cNvGraphicFramePr>
            <a:graphicFrameLocks noChangeAspect="1"/>
          </p:cNvGraphicFramePr>
          <p:nvPr/>
        </p:nvGraphicFramePr>
        <p:xfrm>
          <a:off x="685800" y="838200"/>
          <a:ext cx="5715000" cy="762000"/>
        </p:xfrm>
        <a:graphic>
          <a:graphicData uri="http://schemas.openxmlformats.org/presentationml/2006/ole">
            <p:oleObj spid="_x0000_s26626" name="Equation" r:id="rId3" imgW="1904760" imgH="253800" progId="Equation.DSMT4">
              <p:embed/>
            </p:oleObj>
          </a:graphicData>
        </a:graphic>
      </p:graphicFrame>
      <p:graphicFrame>
        <p:nvGraphicFramePr>
          <p:cNvPr id="26627" name="Object 5"/>
          <p:cNvGraphicFramePr>
            <a:graphicFrameLocks noChangeAspect="1"/>
          </p:cNvGraphicFramePr>
          <p:nvPr/>
        </p:nvGraphicFramePr>
        <p:xfrm>
          <a:off x="609600" y="1752600"/>
          <a:ext cx="5867400" cy="782638"/>
        </p:xfrm>
        <a:graphic>
          <a:graphicData uri="http://schemas.openxmlformats.org/presentationml/2006/ole">
            <p:oleObj spid="_x0000_s26627" name="Equation" r:id="rId4" imgW="1904760" imgH="253800" progId="Equation.DSMT4">
              <p:embed/>
            </p:oleObj>
          </a:graphicData>
        </a:graphic>
      </p:graphicFrame>
      <p:graphicFrame>
        <p:nvGraphicFramePr>
          <p:cNvPr id="26628" name="Object 7"/>
          <p:cNvGraphicFramePr>
            <a:graphicFrameLocks noChangeAspect="1"/>
          </p:cNvGraphicFramePr>
          <p:nvPr/>
        </p:nvGraphicFramePr>
        <p:xfrm>
          <a:off x="533400" y="2819400"/>
          <a:ext cx="5867400" cy="777875"/>
        </p:xfrm>
        <a:graphic>
          <a:graphicData uri="http://schemas.openxmlformats.org/presentationml/2006/ole">
            <p:oleObj spid="_x0000_s26628" name="Equation" r:id="rId5" imgW="1917360" imgH="253800" progId="Equation.DSMT4">
              <p:embed/>
            </p:oleObj>
          </a:graphicData>
        </a:graphic>
      </p:graphicFrame>
      <p:graphicFrame>
        <p:nvGraphicFramePr>
          <p:cNvPr id="26629" name="Object 8"/>
          <p:cNvGraphicFramePr>
            <a:graphicFrameLocks noChangeAspect="1"/>
          </p:cNvGraphicFramePr>
          <p:nvPr/>
        </p:nvGraphicFramePr>
        <p:xfrm>
          <a:off x="609600" y="3810000"/>
          <a:ext cx="5867400" cy="777875"/>
        </p:xfrm>
        <a:graphic>
          <a:graphicData uri="http://schemas.openxmlformats.org/presentationml/2006/ole">
            <p:oleObj spid="_x0000_s26629" name="Equation" r:id="rId6" imgW="1917360" imgH="253800" progId="Equation.DSMT4">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5" name="スライド番号プレースホルダ 3"/>
          <p:cNvSpPr>
            <a:spLocks noGrp="1"/>
          </p:cNvSpPr>
          <p:nvPr>
            <p:ph type="sldNum" sz="quarter" idx="12"/>
          </p:nvPr>
        </p:nvSpPr>
        <p:spPr>
          <a:noFill/>
        </p:spPr>
        <p:txBody>
          <a:bodyPr/>
          <a:lstStyle/>
          <a:p>
            <a:fld id="{CD936407-0EBD-4BD6-B806-CFB928EAC60E}" type="slidenum">
              <a:rPr lang="en-US" altLang="ja-JP" smtClean="0"/>
              <a:pPr/>
              <a:t>33</a:t>
            </a:fld>
            <a:endParaRPr lang="en-US" altLang="ja-JP" smtClean="0"/>
          </a:p>
        </p:txBody>
      </p:sp>
      <p:sp>
        <p:nvSpPr>
          <p:cNvPr id="27656" name="Text Box 2"/>
          <p:cNvSpPr txBox="1">
            <a:spLocks noChangeArrowheads="1"/>
          </p:cNvSpPr>
          <p:nvPr/>
        </p:nvSpPr>
        <p:spPr bwMode="auto">
          <a:xfrm>
            <a:off x="152400" y="228600"/>
            <a:ext cx="3795713" cy="461963"/>
          </a:xfrm>
          <a:prstGeom prst="rect">
            <a:avLst/>
          </a:prstGeom>
          <a:noFill/>
          <a:ln w="9525">
            <a:noFill/>
            <a:miter lim="800000"/>
            <a:headEnd/>
            <a:tailEnd/>
          </a:ln>
        </p:spPr>
        <p:txBody>
          <a:bodyPr wrap="none">
            <a:spAutoFit/>
          </a:bodyPr>
          <a:lstStyle/>
          <a:p>
            <a:r>
              <a:rPr lang="ja-JP" altLang="en-US"/>
              <a:t>ステップ５（符号の割り当て）</a:t>
            </a:r>
          </a:p>
        </p:txBody>
      </p:sp>
      <p:graphicFrame>
        <p:nvGraphicFramePr>
          <p:cNvPr id="27650" name="Object 3"/>
          <p:cNvGraphicFramePr>
            <a:graphicFrameLocks noChangeAspect="1"/>
          </p:cNvGraphicFramePr>
          <p:nvPr/>
        </p:nvGraphicFramePr>
        <p:xfrm>
          <a:off x="1676400" y="838200"/>
          <a:ext cx="2133600" cy="676275"/>
        </p:xfrm>
        <a:graphic>
          <a:graphicData uri="http://schemas.openxmlformats.org/presentationml/2006/ole">
            <p:oleObj spid="_x0000_s27650" name="Equation" r:id="rId3" imgW="520560" imgH="164880" progId="Equation.DSMT4">
              <p:embed/>
            </p:oleObj>
          </a:graphicData>
        </a:graphic>
      </p:graphicFrame>
      <p:graphicFrame>
        <p:nvGraphicFramePr>
          <p:cNvPr id="27651" name="Object 5"/>
          <p:cNvGraphicFramePr>
            <a:graphicFrameLocks noChangeAspect="1"/>
          </p:cNvGraphicFramePr>
          <p:nvPr/>
        </p:nvGraphicFramePr>
        <p:xfrm>
          <a:off x="1676400" y="1676400"/>
          <a:ext cx="2286000" cy="762000"/>
        </p:xfrm>
        <a:graphic>
          <a:graphicData uri="http://schemas.openxmlformats.org/presentationml/2006/ole">
            <p:oleObj spid="_x0000_s27651" name="Equation" r:id="rId4" imgW="495000" imgH="164880" progId="Equation.DSMT4">
              <p:embed/>
            </p:oleObj>
          </a:graphicData>
        </a:graphic>
      </p:graphicFrame>
      <p:graphicFrame>
        <p:nvGraphicFramePr>
          <p:cNvPr id="27652" name="Object 7"/>
          <p:cNvGraphicFramePr>
            <a:graphicFrameLocks noChangeAspect="1"/>
          </p:cNvGraphicFramePr>
          <p:nvPr/>
        </p:nvGraphicFramePr>
        <p:xfrm>
          <a:off x="1651000" y="2667000"/>
          <a:ext cx="2336800" cy="660400"/>
        </p:xfrm>
        <a:graphic>
          <a:graphicData uri="http://schemas.openxmlformats.org/presentationml/2006/ole">
            <p:oleObj spid="_x0000_s27652" name="Equation" r:id="rId5" imgW="583920" imgH="164880" progId="Equation.DSMT4">
              <p:embed/>
            </p:oleObj>
          </a:graphicData>
        </a:graphic>
      </p:graphicFrame>
      <p:graphicFrame>
        <p:nvGraphicFramePr>
          <p:cNvPr id="27653" name="Object 9"/>
          <p:cNvGraphicFramePr>
            <a:graphicFrameLocks noChangeAspect="1"/>
          </p:cNvGraphicFramePr>
          <p:nvPr/>
        </p:nvGraphicFramePr>
        <p:xfrm>
          <a:off x="1778000" y="3505200"/>
          <a:ext cx="2540000" cy="647700"/>
        </p:xfrm>
        <a:graphic>
          <a:graphicData uri="http://schemas.openxmlformats.org/presentationml/2006/ole">
            <p:oleObj spid="_x0000_s27653" name="Equation" r:id="rId6" imgW="647640" imgH="164880" progId="Equation.DSMT4">
              <p:embed/>
            </p:oleObj>
          </a:graphicData>
        </a:graphic>
      </p:graphicFrame>
      <p:graphicFrame>
        <p:nvGraphicFramePr>
          <p:cNvPr id="27654" name="Object 11"/>
          <p:cNvGraphicFramePr>
            <a:graphicFrameLocks noChangeAspect="1"/>
          </p:cNvGraphicFramePr>
          <p:nvPr/>
        </p:nvGraphicFramePr>
        <p:xfrm>
          <a:off x="285720" y="4429132"/>
          <a:ext cx="8143932" cy="803907"/>
        </p:xfrm>
        <a:graphic>
          <a:graphicData uri="http://schemas.openxmlformats.org/presentationml/2006/ole">
            <p:oleObj spid="_x0000_s27654" name="Equation" r:id="rId7" imgW="2831760" imgH="279360" progId="Equation.DSMT4">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9" name="スライド番号プレースホルダ 3"/>
          <p:cNvSpPr>
            <a:spLocks noGrp="1"/>
          </p:cNvSpPr>
          <p:nvPr>
            <p:ph type="sldNum" sz="quarter" idx="12"/>
          </p:nvPr>
        </p:nvSpPr>
        <p:spPr>
          <a:noFill/>
        </p:spPr>
        <p:txBody>
          <a:bodyPr/>
          <a:lstStyle/>
          <a:p>
            <a:fld id="{0318EFF0-094F-464C-B366-372B7E551297}" type="slidenum">
              <a:rPr lang="en-US" altLang="ja-JP" smtClean="0"/>
              <a:pPr/>
              <a:t>34</a:t>
            </a:fld>
            <a:endParaRPr lang="en-US" altLang="ja-JP" smtClean="0"/>
          </a:p>
        </p:txBody>
      </p:sp>
      <p:sp>
        <p:nvSpPr>
          <p:cNvPr id="28680" name="Line 16"/>
          <p:cNvSpPr>
            <a:spLocks noChangeShapeType="1"/>
          </p:cNvSpPr>
          <p:nvPr/>
        </p:nvSpPr>
        <p:spPr bwMode="auto">
          <a:xfrm flipV="1">
            <a:off x="2438400" y="2743200"/>
            <a:ext cx="1066800" cy="304800"/>
          </a:xfrm>
          <a:prstGeom prst="line">
            <a:avLst/>
          </a:prstGeom>
          <a:noFill/>
          <a:ln w="57150">
            <a:solidFill>
              <a:schemeClr val="tx1"/>
            </a:solidFill>
            <a:round/>
            <a:headEnd/>
            <a:tailEnd/>
          </a:ln>
        </p:spPr>
        <p:txBody>
          <a:bodyPr/>
          <a:lstStyle/>
          <a:p>
            <a:endParaRPr lang="ja-JP" altLang="en-US"/>
          </a:p>
        </p:txBody>
      </p:sp>
      <p:sp>
        <p:nvSpPr>
          <p:cNvPr id="28681" name="Line 17"/>
          <p:cNvSpPr>
            <a:spLocks noChangeShapeType="1"/>
          </p:cNvSpPr>
          <p:nvPr/>
        </p:nvSpPr>
        <p:spPr bwMode="auto">
          <a:xfrm>
            <a:off x="2438400" y="3048000"/>
            <a:ext cx="1143000" cy="685800"/>
          </a:xfrm>
          <a:prstGeom prst="line">
            <a:avLst/>
          </a:prstGeom>
          <a:noFill/>
          <a:ln w="57150">
            <a:solidFill>
              <a:schemeClr val="tx1"/>
            </a:solidFill>
            <a:round/>
            <a:headEnd/>
            <a:tailEnd/>
          </a:ln>
        </p:spPr>
        <p:txBody>
          <a:bodyPr/>
          <a:lstStyle/>
          <a:p>
            <a:endParaRPr lang="ja-JP" altLang="en-US"/>
          </a:p>
        </p:txBody>
      </p:sp>
      <p:sp>
        <p:nvSpPr>
          <p:cNvPr id="28682" name="Line 18"/>
          <p:cNvSpPr>
            <a:spLocks noChangeShapeType="1"/>
          </p:cNvSpPr>
          <p:nvPr/>
        </p:nvSpPr>
        <p:spPr bwMode="auto">
          <a:xfrm>
            <a:off x="3505200" y="2743200"/>
            <a:ext cx="1143000" cy="609600"/>
          </a:xfrm>
          <a:prstGeom prst="line">
            <a:avLst/>
          </a:prstGeom>
          <a:noFill/>
          <a:ln w="57150">
            <a:solidFill>
              <a:schemeClr val="tx1"/>
            </a:solidFill>
            <a:round/>
            <a:headEnd/>
            <a:tailEnd/>
          </a:ln>
        </p:spPr>
        <p:txBody>
          <a:bodyPr/>
          <a:lstStyle/>
          <a:p>
            <a:endParaRPr lang="ja-JP" altLang="en-US"/>
          </a:p>
        </p:txBody>
      </p:sp>
      <p:sp>
        <p:nvSpPr>
          <p:cNvPr id="28683" name="Line 19"/>
          <p:cNvSpPr>
            <a:spLocks noChangeShapeType="1"/>
          </p:cNvSpPr>
          <p:nvPr/>
        </p:nvSpPr>
        <p:spPr bwMode="auto">
          <a:xfrm>
            <a:off x="3505200" y="3733800"/>
            <a:ext cx="1066800" cy="762000"/>
          </a:xfrm>
          <a:prstGeom prst="line">
            <a:avLst/>
          </a:prstGeom>
          <a:noFill/>
          <a:ln w="57150">
            <a:solidFill>
              <a:schemeClr val="tx1"/>
            </a:solidFill>
            <a:round/>
            <a:headEnd/>
            <a:tailEnd/>
          </a:ln>
        </p:spPr>
        <p:txBody>
          <a:bodyPr/>
          <a:lstStyle/>
          <a:p>
            <a:endParaRPr lang="ja-JP" altLang="en-US"/>
          </a:p>
        </p:txBody>
      </p:sp>
      <p:sp>
        <p:nvSpPr>
          <p:cNvPr id="28684" name="Line 20"/>
          <p:cNvSpPr>
            <a:spLocks noChangeShapeType="1"/>
          </p:cNvSpPr>
          <p:nvPr/>
        </p:nvSpPr>
        <p:spPr bwMode="auto">
          <a:xfrm flipV="1">
            <a:off x="4648200" y="3886200"/>
            <a:ext cx="1143000" cy="533400"/>
          </a:xfrm>
          <a:prstGeom prst="line">
            <a:avLst/>
          </a:prstGeom>
          <a:noFill/>
          <a:ln w="57150">
            <a:solidFill>
              <a:schemeClr val="tx1"/>
            </a:solidFill>
            <a:round/>
            <a:headEnd/>
            <a:tailEnd/>
          </a:ln>
        </p:spPr>
        <p:txBody>
          <a:bodyPr/>
          <a:lstStyle/>
          <a:p>
            <a:endParaRPr lang="ja-JP" altLang="en-US"/>
          </a:p>
        </p:txBody>
      </p:sp>
      <p:sp>
        <p:nvSpPr>
          <p:cNvPr id="28685" name="Line 15"/>
          <p:cNvSpPr>
            <a:spLocks noChangeShapeType="1"/>
          </p:cNvSpPr>
          <p:nvPr/>
        </p:nvSpPr>
        <p:spPr bwMode="auto">
          <a:xfrm>
            <a:off x="1447800" y="2209800"/>
            <a:ext cx="914400" cy="685800"/>
          </a:xfrm>
          <a:prstGeom prst="line">
            <a:avLst/>
          </a:prstGeom>
          <a:noFill/>
          <a:ln w="38100">
            <a:solidFill>
              <a:schemeClr val="tx1"/>
            </a:solidFill>
            <a:round/>
            <a:headEnd/>
            <a:tailEnd/>
          </a:ln>
        </p:spPr>
        <p:txBody>
          <a:bodyPr/>
          <a:lstStyle/>
          <a:p>
            <a:endParaRPr lang="ja-JP" altLang="en-US"/>
          </a:p>
        </p:txBody>
      </p:sp>
      <p:sp>
        <p:nvSpPr>
          <p:cNvPr id="28686" name="Line 14"/>
          <p:cNvSpPr>
            <a:spLocks noChangeShapeType="1"/>
          </p:cNvSpPr>
          <p:nvPr/>
        </p:nvSpPr>
        <p:spPr bwMode="auto">
          <a:xfrm>
            <a:off x="2514600" y="1371600"/>
            <a:ext cx="990600" cy="457200"/>
          </a:xfrm>
          <a:prstGeom prst="line">
            <a:avLst/>
          </a:prstGeom>
          <a:noFill/>
          <a:ln w="38100">
            <a:solidFill>
              <a:schemeClr val="tx1"/>
            </a:solidFill>
            <a:round/>
            <a:headEnd/>
            <a:tailEnd/>
          </a:ln>
        </p:spPr>
        <p:txBody>
          <a:bodyPr/>
          <a:lstStyle/>
          <a:p>
            <a:endParaRPr lang="ja-JP" altLang="en-US"/>
          </a:p>
        </p:txBody>
      </p:sp>
      <p:sp>
        <p:nvSpPr>
          <p:cNvPr id="28687" name="Line 13"/>
          <p:cNvSpPr>
            <a:spLocks noChangeShapeType="1"/>
          </p:cNvSpPr>
          <p:nvPr/>
        </p:nvSpPr>
        <p:spPr bwMode="auto">
          <a:xfrm flipV="1">
            <a:off x="1447800" y="685800"/>
            <a:ext cx="2057400" cy="1447800"/>
          </a:xfrm>
          <a:prstGeom prst="line">
            <a:avLst/>
          </a:prstGeom>
          <a:noFill/>
          <a:ln w="38100">
            <a:solidFill>
              <a:schemeClr val="tx1"/>
            </a:solidFill>
            <a:round/>
            <a:headEnd/>
            <a:tailEnd/>
          </a:ln>
        </p:spPr>
        <p:txBody>
          <a:bodyPr/>
          <a:lstStyle/>
          <a:p>
            <a:endParaRPr lang="ja-JP" altLang="en-US"/>
          </a:p>
        </p:txBody>
      </p:sp>
      <p:sp>
        <p:nvSpPr>
          <p:cNvPr id="28688" name="Text Box 2"/>
          <p:cNvSpPr txBox="1">
            <a:spLocks noChangeArrowheads="1"/>
          </p:cNvSpPr>
          <p:nvPr/>
        </p:nvSpPr>
        <p:spPr bwMode="auto">
          <a:xfrm>
            <a:off x="228600" y="4724400"/>
            <a:ext cx="1708150" cy="457200"/>
          </a:xfrm>
          <a:prstGeom prst="rect">
            <a:avLst/>
          </a:prstGeom>
          <a:noFill/>
          <a:ln w="9525">
            <a:noFill/>
            <a:miter lim="800000"/>
            <a:headEnd/>
            <a:tailEnd/>
          </a:ln>
        </p:spPr>
        <p:txBody>
          <a:bodyPr wrap="none">
            <a:spAutoFit/>
          </a:bodyPr>
          <a:lstStyle/>
          <a:p>
            <a:r>
              <a:rPr lang="ja-JP" altLang="en-US"/>
              <a:t>平均符号長</a:t>
            </a:r>
          </a:p>
        </p:txBody>
      </p:sp>
      <p:sp>
        <p:nvSpPr>
          <p:cNvPr id="28689" name="Oval 3"/>
          <p:cNvSpPr>
            <a:spLocks noChangeArrowheads="1"/>
          </p:cNvSpPr>
          <p:nvPr/>
        </p:nvSpPr>
        <p:spPr bwMode="auto">
          <a:xfrm>
            <a:off x="1347766" y="2071678"/>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0" name="Oval 4"/>
          <p:cNvSpPr>
            <a:spLocks noChangeArrowheads="1"/>
          </p:cNvSpPr>
          <p:nvPr/>
        </p:nvSpPr>
        <p:spPr bwMode="auto">
          <a:xfrm>
            <a:off x="2490774" y="1285860"/>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1" name="Oval 5"/>
          <p:cNvSpPr>
            <a:spLocks noChangeArrowheads="1"/>
          </p:cNvSpPr>
          <p:nvPr/>
        </p:nvSpPr>
        <p:spPr bwMode="auto">
          <a:xfrm>
            <a:off x="2347898" y="2909878"/>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2" name="Oval 6"/>
          <p:cNvSpPr>
            <a:spLocks noChangeArrowheads="1"/>
          </p:cNvSpPr>
          <p:nvPr/>
        </p:nvSpPr>
        <p:spPr bwMode="auto">
          <a:xfrm>
            <a:off x="3352800" y="457200"/>
            <a:ext cx="381000" cy="381000"/>
          </a:xfrm>
          <a:prstGeom prst="ellipse">
            <a:avLst/>
          </a:prstGeom>
          <a:solidFill>
            <a:schemeClr val="accent2"/>
          </a:solidFill>
          <a:ln w="38100">
            <a:solidFill>
              <a:schemeClr val="tx1"/>
            </a:solidFill>
            <a:round/>
            <a:headEnd/>
            <a:tailEnd/>
          </a:ln>
        </p:spPr>
        <p:txBody>
          <a:bodyPr wrap="none" anchor="ctr"/>
          <a:lstStyle/>
          <a:p>
            <a:endParaRPr lang="ja-JP" altLang="en-US"/>
          </a:p>
        </p:txBody>
      </p:sp>
      <p:sp>
        <p:nvSpPr>
          <p:cNvPr id="28693" name="Oval 7"/>
          <p:cNvSpPr>
            <a:spLocks noChangeArrowheads="1"/>
          </p:cNvSpPr>
          <p:nvPr/>
        </p:nvSpPr>
        <p:spPr bwMode="auto">
          <a:xfrm>
            <a:off x="3352800" y="1676400"/>
            <a:ext cx="381000" cy="381000"/>
          </a:xfrm>
          <a:prstGeom prst="ellipse">
            <a:avLst/>
          </a:prstGeom>
          <a:solidFill>
            <a:schemeClr val="accent2"/>
          </a:solidFill>
          <a:ln w="38100">
            <a:solidFill>
              <a:schemeClr val="tx1"/>
            </a:solidFill>
            <a:round/>
            <a:headEnd/>
            <a:tailEnd/>
          </a:ln>
        </p:spPr>
        <p:txBody>
          <a:bodyPr wrap="none" anchor="ctr"/>
          <a:lstStyle/>
          <a:p>
            <a:endParaRPr lang="ja-JP" altLang="en-US"/>
          </a:p>
        </p:txBody>
      </p:sp>
      <p:sp>
        <p:nvSpPr>
          <p:cNvPr id="28694" name="Oval 8"/>
          <p:cNvSpPr>
            <a:spLocks noChangeArrowheads="1"/>
          </p:cNvSpPr>
          <p:nvPr/>
        </p:nvSpPr>
        <p:spPr bwMode="auto">
          <a:xfrm>
            <a:off x="3419468" y="2624126"/>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5" name="Oval 9"/>
          <p:cNvSpPr>
            <a:spLocks noChangeArrowheads="1"/>
          </p:cNvSpPr>
          <p:nvPr/>
        </p:nvSpPr>
        <p:spPr bwMode="auto">
          <a:xfrm>
            <a:off x="3490906" y="3624258"/>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6" name="Oval 10"/>
          <p:cNvSpPr>
            <a:spLocks noChangeArrowheads="1"/>
          </p:cNvSpPr>
          <p:nvPr/>
        </p:nvSpPr>
        <p:spPr bwMode="auto">
          <a:xfrm>
            <a:off x="4419600" y="3124200"/>
            <a:ext cx="381000" cy="381000"/>
          </a:xfrm>
          <a:prstGeom prst="ellipse">
            <a:avLst/>
          </a:prstGeom>
          <a:solidFill>
            <a:schemeClr val="accent2"/>
          </a:solidFill>
          <a:ln w="38100">
            <a:solidFill>
              <a:schemeClr val="tx1"/>
            </a:solidFill>
            <a:round/>
            <a:headEnd/>
            <a:tailEnd/>
          </a:ln>
        </p:spPr>
        <p:txBody>
          <a:bodyPr wrap="none" anchor="ctr"/>
          <a:lstStyle/>
          <a:p>
            <a:endParaRPr lang="ja-JP" altLang="en-US"/>
          </a:p>
        </p:txBody>
      </p:sp>
      <p:sp>
        <p:nvSpPr>
          <p:cNvPr id="28697" name="Oval 11"/>
          <p:cNvSpPr>
            <a:spLocks noChangeArrowheads="1"/>
          </p:cNvSpPr>
          <p:nvPr/>
        </p:nvSpPr>
        <p:spPr bwMode="auto">
          <a:xfrm>
            <a:off x="4491038" y="4410076"/>
            <a:ext cx="152400" cy="161932"/>
          </a:xfrm>
          <a:prstGeom prst="ellipse">
            <a:avLst/>
          </a:prstGeom>
          <a:solidFill>
            <a:schemeClr val="tx1"/>
          </a:solidFill>
          <a:ln w="28575">
            <a:solidFill>
              <a:schemeClr val="tx1"/>
            </a:solidFill>
            <a:round/>
            <a:headEnd/>
            <a:tailEnd/>
          </a:ln>
        </p:spPr>
        <p:txBody>
          <a:bodyPr wrap="none" anchor="ctr"/>
          <a:lstStyle/>
          <a:p>
            <a:endParaRPr lang="ja-JP" altLang="en-US"/>
          </a:p>
        </p:txBody>
      </p:sp>
      <p:sp>
        <p:nvSpPr>
          <p:cNvPr id="28698" name="Oval 12"/>
          <p:cNvSpPr>
            <a:spLocks noChangeArrowheads="1"/>
          </p:cNvSpPr>
          <p:nvPr/>
        </p:nvSpPr>
        <p:spPr bwMode="auto">
          <a:xfrm>
            <a:off x="5562600" y="3733800"/>
            <a:ext cx="381000" cy="381000"/>
          </a:xfrm>
          <a:prstGeom prst="ellipse">
            <a:avLst/>
          </a:prstGeom>
          <a:solidFill>
            <a:schemeClr val="accent2"/>
          </a:solidFill>
          <a:ln w="38100">
            <a:solidFill>
              <a:schemeClr val="tx1"/>
            </a:solidFill>
            <a:round/>
            <a:headEnd/>
            <a:tailEnd/>
          </a:ln>
        </p:spPr>
        <p:txBody>
          <a:bodyPr wrap="none" anchor="ctr"/>
          <a:lstStyle/>
          <a:p>
            <a:endParaRPr lang="ja-JP" altLang="en-US"/>
          </a:p>
        </p:txBody>
      </p:sp>
      <p:sp>
        <p:nvSpPr>
          <p:cNvPr id="28699" name="Text Box 22"/>
          <p:cNvSpPr txBox="1">
            <a:spLocks noChangeArrowheads="1"/>
          </p:cNvSpPr>
          <p:nvPr/>
        </p:nvSpPr>
        <p:spPr bwMode="auto">
          <a:xfrm>
            <a:off x="1676400" y="1295400"/>
            <a:ext cx="336550" cy="457200"/>
          </a:xfrm>
          <a:prstGeom prst="rect">
            <a:avLst/>
          </a:prstGeom>
          <a:noFill/>
          <a:ln w="9525">
            <a:noFill/>
            <a:miter lim="800000"/>
            <a:headEnd/>
            <a:tailEnd/>
          </a:ln>
        </p:spPr>
        <p:txBody>
          <a:bodyPr wrap="none">
            <a:spAutoFit/>
          </a:bodyPr>
          <a:lstStyle/>
          <a:p>
            <a:r>
              <a:rPr lang="en-US" altLang="ja-JP"/>
              <a:t>0</a:t>
            </a:r>
          </a:p>
        </p:txBody>
      </p:sp>
      <p:sp>
        <p:nvSpPr>
          <p:cNvPr id="28700" name="Text Box 23"/>
          <p:cNvSpPr txBox="1">
            <a:spLocks noChangeArrowheads="1"/>
          </p:cNvSpPr>
          <p:nvPr/>
        </p:nvSpPr>
        <p:spPr bwMode="auto">
          <a:xfrm>
            <a:off x="2667000" y="609600"/>
            <a:ext cx="336550" cy="457200"/>
          </a:xfrm>
          <a:prstGeom prst="rect">
            <a:avLst/>
          </a:prstGeom>
          <a:noFill/>
          <a:ln w="9525">
            <a:noFill/>
            <a:miter lim="800000"/>
            <a:headEnd/>
            <a:tailEnd/>
          </a:ln>
        </p:spPr>
        <p:txBody>
          <a:bodyPr wrap="none">
            <a:spAutoFit/>
          </a:bodyPr>
          <a:lstStyle/>
          <a:p>
            <a:r>
              <a:rPr lang="en-US" altLang="ja-JP"/>
              <a:t>0</a:t>
            </a:r>
          </a:p>
        </p:txBody>
      </p:sp>
      <p:sp>
        <p:nvSpPr>
          <p:cNvPr id="28701" name="Text Box 24"/>
          <p:cNvSpPr txBox="1">
            <a:spLocks noChangeArrowheads="1"/>
          </p:cNvSpPr>
          <p:nvPr/>
        </p:nvSpPr>
        <p:spPr bwMode="auto">
          <a:xfrm>
            <a:off x="2819400" y="2438400"/>
            <a:ext cx="336550" cy="457200"/>
          </a:xfrm>
          <a:prstGeom prst="rect">
            <a:avLst/>
          </a:prstGeom>
          <a:noFill/>
          <a:ln w="9525">
            <a:noFill/>
            <a:miter lim="800000"/>
            <a:headEnd/>
            <a:tailEnd/>
          </a:ln>
        </p:spPr>
        <p:txBody>
          <a:bodyPr wrap="none">
            <a:spAutoFit/>
          </a:bodyPr>
          <a:lstStyle/>
          <a:p>
            <a:r>
              <a:rPr lang="en-US" altLang="ja-JP"/>
              <a:t>0</a:t>
            </a:r>
          </a:p>
        </p:txBody>
      </p:sp>
      <p:sp>
        <p:nvSpPr>
          <p:cNvPr id="28702" name="Text Box 25"/>
          <p:cNvSpPr txBox="1">
            <a:spLocks noChangeArrowheads="1"/>
          </p:cNvSpPr>
          <p:nvPr/>
        </p:nvSpPr>
        <p:spPr bwMode="auto">
          <a:xfrm>
            <a:off x="4876800" y="3733800"/>
            <a:ext cx="336550" cy="457200"/>
          </a:xfrm>
          <a:prstGeom prst="rect">
            <a:avLst/>
          </a:prstGeom>
          <a:noFill/>
          <a:ln w="9525">
            <a:noFill/>
            <a:miter lim="800000"/>
            <a:headEnd/>
            <a:tailEnd/>
          </a:ln>
        </p:spPr>
        <p:txBody>
          <a:bodyPr wrap="none">
            <a:spAutoFit/>
          </a:bodyPr>
          <a:lstStyle/>
          <a:p>
            <a:r>
              <a:rPr lang="en-US" altLang="ja-JP"/>
              <a:t>0</a:t>
            </a:r>
          </a:p>
        </p:txBody>
      </p:sp>
      <p:sp>
        <p:nvSpPr>
          <p:cNvPr id="28703" name="Text Box 26"/>
          <p:cNvSpPr txBox="1">
            <a:spLocks noChangeArrowheads="1"/>
          </p:cNvSpPr>
          <p:nvPr/>
        </p:nvSpPr>
        <p:spPr bwMode="auto">
          <a:xfrm>
            <a:off x="1676400" y="2590800"/>
            <a:ext cx="336550" cy="457200"/>
          </a:xfrm>
          <a:prstGeom prst="rect">
            <a:avLst/>
          </a:prstGeom>
          <a:noFill/>
          <a:ln w="9525">
            <a:noFill/>
            <a:miter lim="800000"/>
            <a:headEnd/>
            <a:tailEnd/>
          </a:ln>
        </p:spPr>
        <p:txBody>
          <a:bodyPr>
            <a:spAutoFit/>
          </a:bodyPr>
          <a:lstStyle/>
          <a:p>
            <a:r>
              <a:rPr lang="en-US" altLang="ja-JP"/>
              <a:t>1</a:t>
            </a:r>
          </a:p>
        </p:txBody>
      </p:sp>
      <p:sp>
        <p:nvSpPr>
          <p:cNvPr id="28704" name="Text Box 27"/>
          <p:cNvSpPr txBox="1">
            <a:spLocks noChangeArrowheads="1"/>
          </p:cNvSpPr>
          <p:nvPr/>
        </p:nvSpPr>
        <p:spPr bwMode="auto">
          <a:xfrm>
            <a:off x="2743200" y="1676400"/>
            <a:ext cx="336550" cy="457200"/>
          </a:xfrm>
          <a:prstGeom prst="rect">
            <a:avLst/>
          </a:prstGeom>
          <a:noFill/>
          <a:ln w="9525">
            <a:noFill/>
            <a:miter lim="800000"/>
            <a:headEnd/>
            <a:tailEnd/>
          </a:ln>
        </p:spPr>
        <p:txBody>
          <a:bodyPr>
            <a:spAutoFit/>
          </a:bodyPr>
          <a:lstStyle/>
          <a:p>
            <a:r>
              <a:rPr lang="en-US" altLang="ja-JP"/>
              <a:t>1</a:t>
            </a:r>
          </a:p>
        </p:txBody>
      </p:sp>
      <p:sp>
        <p:nvSpPr>
          <p:cNvPr id="28705" name="Text Box 28"/>
          <p:cNvSpPr txBox="1">
            <a:spLocks noChangeArrowheads="1"/>
          </p:cNvSpPr>
          <p:nvPr/>
        </p:nvSpPr>
        <p:spPr bwMode="auto">
          <a:xfrm>
            <a:off x="4038600" y="2667000"/>
            <a:ext cx="336550" cy="457200"/>
          </a:xfrm>
          <a:prstGeom prst="rect">
            <a:avLst/>
          </a:prstGeom>
          <a:noFill/>
          <a:ln w="9525">
            <a:noFill/>
            <a:miter lim="800000"/>
            <a:headEnd/>
            <a:tailEnd/>
          </a:ln>
        </p:spPr>
        <p:txBody>
          <a:bodyPr>
            <a:spAutoFit/>
          </a:bodyPr>
          <a:lstStyle/>
          <a:p>
            <a:r>
              <a:rPr lang="en-US" altLang="ja-JP"/>
              <a:t>1</a:t>
            </a:r>
          </a:p>
        </p:txBody>
      </p:sp>
      <p:sp>
        <p:nvSpPr>
          <p:cNvPr id="28706" name="Text Box 29"/>
          <p:cNvSpPr txBox="1">
            <a:spLocks noChangeArrowheads="1"/>
          </p:cNvSpPr>
          <p:nvPr/>
        </p:nvSpPr>
        <p:spPr bwMode="auto">
          <a:xfrm>
            <a:off x="2667000" y="3429000"/>
            <a:ext cx="336550" cy="457200"/>
          </a:xfrm>
          <a:prstGeom prst="rect">
            <a:avLst/>
          </a:prstGeom>
          <a:noFill/>
          <a:ln w="9525">
            <a:noFill/>
            <a:miter lim="800000"/>
            <a:headEnd/>
            <a:tailEnd/>
          </a:ln>
        </p:spPr>
        <p:txBody>
          <a:bodyPr>
            <a:spAutoFit/>
          </a:bodyPr>
          <a:lstStyle/>
          <a:p>
            <a:r>
              <a:rPr lang="en-US" altLang="ja-JP"/>
              <a:t>1</a:t>
            </a:r>
          </a:p>
        </p:txBody>
      </p:sp>
      <p:sp>
        <p:nvSpPr>
          <p:cNvPr id="28707" name="Text Box 30"/>
          <p:cNvSpPr txBox="1">
            <a:spLocks noChangeArrowheads="1"/>
          </p:cNvSpPr>
          <p:nvPr/>
        </p:nvSpPr>
        <p:spPr bwMode="auto">
          <a:xfrm>
            <a:off x="3581400" y="4114800"/>
            <a:ext cx="336550" cy="457200"/>
          </a:xfrm>
          <a:prstGeom prst="rect">
            <a:avLst/>
          </a:prstGeom>
          <a:noFill/>
          <a:ln w="9525">
            <a:noFill/>
            <a:miter lim="800000"/>
            <a:headEnd/>
            <a:tailEnd/>
          </a:ln>
        </p:spPr>
        <p:txBody>
          <a:bodyPr>
            <a:spAutoFit/>
          </a:bodyPr>
          <a:lstStyle/>
          <a:p>
            <a:r>
              <a:rPr lang="en-US" altLang="ja-JP"/>
              <a:t>1</a:t>
            </a:r>
          </a:p>
        </p:txBody>
      </p:sp>
      <p:graphicFrame>
        <p:nvGraphicFramePr>
          <p:cNvPr id="28674" name="Object 31"/>
          <p:cNvGraphicFramePr>
            <a:graphicFrameLocks noChangeAspect="1"/>
          </p:cNvGraphicFramePr>
          <p:nvPr/>
        </p:nvGraphicFramePr>
        <p:xfrm>
          <a:off x="4038600" y="152400"/>
          <a:ext cx="520700" cy="676275"/>
        </p:xfrm>
        <a:graphic>
          <a:graphicData uri="http://schemas.openxmlformats.org/presentationml/2006/ole">
            <p:oleObj spid="_x0000_s28674" name="Equation" r:id="rId3" imgW="126720" imgH="164880" progId="Equation.DSMT4">
              <p:embed/>
            </p:oleObj>
          </a:graphicData>
        </a:graphic>
      </p:graphicFrame>
      <p:graphicFrame>
        <p:nvGraphicFramePr>
          <p:cNvPr id="28675" name="Object 32"/>
          <p:cNvGraphicFramePr>
            <a:graphicFrameLocks noChangeAspect="1"/>
          </p:cNvGraphicFramePr>
          <p:nvPr/>
        </p:nvGraphicFramePr>
        <p:xfrm>
          <a:off x="4038600" y="1371600"/>
          <a:ext cx="527050" cy="762000"/>
        </p:xfrm>
        <a:graphic>
          <a:graphicData uri="http://schemas.openxmlformats.org/presentationml/2006/ole">
            <p:oleObj spid="_x0000_s28675" name="Equation" r:id="rId4" imgW="114120" imgH="164880" progId="Equation.DSMT4">
              <p:embed/>
            </p:oleObj>
          </a:graphicData>
        </a:graphic>
      </p:graphicFrame>
      <p:graphicFrame>
        <p:nvGraphicFramePr>
          <p:cNvPr id="28676" name="Object 33"/>
          <p:cNvGraphicFramePr>
            <a:graphicFrameLocks noChangeAspect="1"/>
          </p:cNvGraphicFramePr>
          <p:nvPr/>
        </p:nvGraphicFramePr>
        <p:xfrm>
          <a:off x="4876800" y="2895600"/>
          <a:ext cx="508000" cy="508000"/>
        </p:xfrm>
        <a:graphic>
          <a:graphicData uri="http://schemas.openxmlformats.org/presentationml/2006/ole">
            <p:oleObj spid="_x0000_s28676" name="Equation" r:id="rId5" imgW="126720" imgH="126720" progId="Equation.DSMT4">
              <p:embed/>
            </p:oleObj>
          </a:graphicData>
        </a:graphic>
      </p:graphicFrame>
      <p:graphicFrame>
        <p:nvGraphicFramePr>
          <p:cNvPr id="28677" name="Object 34"/>
          <p:cNvGraphicFramePr>
            <a:graphicFrameLocks noChangeAspect="1"/>
          </p:cNvGraphicFramePr>
          <p:nvPr/>
        </p:nvGraphicFramePr>
        <p:xfrm>
          <a:off x="6019800" y="3733800"/>
          <a:ext cx="449263" cy="498475"/>
        </p:xfrm>
        <a:graphic>
          <a:graphicData uri="http://schemas.openxmlformats.org/presentationml/2006/ole">
            <p:oleObj spid="_x0000_s28677" name="Equation" r:id="rId6" imgW="114120" imgH="126720" progId="Equation.DSMT4">
              <p:embed/>
            </p:oleObj>
          </a:graphicData>
        </a:graphic>
      </p:graphicFrame>
      <p:sp>
        <p:nvSpPr>
          <p:cNvPr id="28708" name="Text Box 35"/>
          <p:cNvSpPr txBox="1">
            <a:spLocks noChangeArrowheads="1"/>
          </p:cNvSpPr>
          <p:nvPr/>
        </p:nvSpPr>
        <p:spPr bwMode="auto">
          <a:xfrm>
            <a:off x="0" y="381000"/>
            <a:ext cx="1403350" cy="457200"/>
          </a:xfrm>
          <a:prstGeom prst="rect">
            <a:avLst/>
          </a:prstGeom>
          <a:noFill/>
          <a:ln w="9525">
            <a:noFill/>
            <a:miter lim="800000"/>
            <a:headEnd/>
            <a:tailEnd/>
          </a:ln>
        </p:spPr>
        <p:txBody>
          <a:bodyPr wrap="none">
            <a:spAutoFit/>
          </a:bodyPr>
          <a:lstStyle/>
          <a:p>
            <a:r>
              <a:rPr lang="ja-JP" altLang="en-US"/>
              <a:t>符号の木</a:t>
            </a:r>
          </a:p>
        </p:txBody>
      </p:sp>
      <p:graphicFrame>
        <p:nvGraphicFramePr>
          <p:cNvPr id="28678" name="Object 37"/>
          <p:cNvGraphicFramePr>
            <a:graphicFrameLocks noChangeAspect="1"/>
          </p:cNvGraphicFramePr>
          <p:nvPr/>
        </p:nvGraphicFramePr>
        <p:xfrm>
          <a:off x="762000" y="5257800"/>
          <a:ext cx="6477000" cy="1143000"/>
        </p:xfrm>
        <a:graphic>
          <a:graphicData uri="http://schemas.openxmlformats.org/presentationml/2006/ole">
            <p:oleObj spid="_x0000_s28678" name="Equation" r:id="rId7" imgW="2590560" imgH="457200" progId="Equation.DSMT4">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スライド番号プレースホルダ 4"/>
          <p:cNvSpPr>
            <a:spLocks noGrp="1"/>
          </p:cNvSpPr>
          <p:nvPr>
            <p:ph type="sldNum" sz="quarter" idx="12"/>
          </p:nvPr>
        </p:nvSpPr>
        <p:spPr>
          <a:noFill/>
        </p:spPr>
        <p:txBody>
          <a:bodyPr/>
          <a:lstStyle/>
          <a:p>
            <a:fld id="{F003CE59-FA20-4944-9647-6B4C035A4CFD}" type="slidenum">
              <a:rPr lang="en-US" altLang="ja-JP" smtClean="0"/>
              <a:pPr/>
              <a:t>35</a:t>
            </a:fld>
            <a:endParaRPr lang="en-US" altLang="ja-JP" smtClean="0"/>
          </a:p>
        </p:txBody>
      </p:sp>
      <p:sp>
        <p:nvSpPr>
          <p:cNvPr id="29700" name="Rectangle 2"/>
          <p:cNvSpPr>
            <a:spLocks noGrp="1" noChangeArrowheads="1"/>
          </p:cNvSpPr>
          <p:nvPr>
            <p:ph type="title"/>
          </p:nvPr>
        </p:nvSpPr>
        <p:spPr/>
        <p:txBody>
          <a:bodyPr/>
          <a:lstStyle/>
          <a:p>
            <a:pPr eaLnBrk="1" hangingPunct="1"/>
            <a:r>
              <a:rPr lang="ja-JP" altLang="en-US" smtClean="0"/>
              <a:t>練習</a:t>
            </a:r>
          </a:p>
        </p:txBody>
      </p:sp>
      <p:sp>
        <p:nvSpPr>
          <p:cNvPr id="29701" name="Text Box 3"/>
          <p:cNvSpPr txBox="1">
            <a:spLocks noChangeArrowheads="1"/>
          </p:cNvSpPr>
          <p:nvPr/>
        </p:nvSpPr>
        <p:spPr bwMode="auto">
          <a:xfrm>
            <a:off x="381000" y="762000"/>
            <a:ext cx="7239000" cy="822325"/>
          </a:xfrm>
          <a:prstGeom prst="rect">
            <a:avLst/>
          </a:prstGeom>
          <a:noFill/>
          <a:ln w="9525">
            <a:noFill/>
            <a:miter lim="800000"/>
            <a:headEnd/>
            <a:tailEnd/>
          </a:ln>
        </p:spPr>
        <p:txBody>
          <a:bodyPr>
            <a:spAutoFit/>
          </a:bodyPr>
          <a:lstStyle/>
          <a:p>
            <a:r>
              <a:rPr lang="ja-JP" altLang="en-US"/>
              <a:t>次の情報源ジャンをシャノンファノの符号化法に従って符号化せよ。</a:t>
            </a:r>
          </a:p>
        </p:txBody>
      </p:sp>
      <p:graphicFrame>
        <p:nvGraphicFramePr>
          <p:cNvPr id="29698" name="Object 5"/>
          <p:cNvGraphicFramePr>
            <a:graphicFrameLocks noChangeAspect="1"/>
          </p:cNvGraphicFramePr>
          <p:nvPr/>
        </p:nvGraphicFramePr>
        <p:xfrm>
          <a:off x="990600" y="2133600"/>
          <a:ext cx="5867400" cy="1330325"/>
        </p:xfrm>
        <a:graphic>
          <a:graphicData uri="http://schemas.openxmlformats.org/presentationml/2006/ole">
            <p:oleObj spid="_x0000_s29698" name="Equation" r:id="rId3" imgW="2463480" imgH="558720" progId="Equation.DSMT4">
              <p:embed/>
            </p:oleObj>
          </a:graphicData>
        </a:graphic>
      </p:graphicFrame>
      <p:sp>
        <p:nvSpPr>
          <p:cNvPr id="29702" name="Text Box 6"/>
          <p:cNvSpPr txBox="1">
            <a:spLocks noChangeArrowheads="1"/>
          </p:cNvSpPr>
          <p:nvPr/>
        </p:nvSpPr>
        <p:spPr bwMode="auto">
          <a:xfrm>
            <a:off x="381000" y="3962400"/>
            <a:ext cx="7239000" cy="830263"/>
          </a:xfrm>
          <a:prstGeom prst="rect">
            <a:avLst/>
          </a:prstGeom>
          <a:noFill/>
          <a:ln w="9525">
            <a:noFill/>
            <a:miter lim="800000"/>
            <a:headEnd/>
            <a:tailEnd/>
          </a:ln>
        </p:spPr>
        <p:txBody>
          <a:bodyPr>
            <a:spAutoFit/>
          </a:bodyPr>
          <a:lstStyle/>
          <a:p>
            <a:r>
              <a:rPr lang="ja-JP" altLang="en-US"/>
              <a:t>また、得られた符号に対する符号の木を示し、平均符号長、効率を求めよ。</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7" name="スライド番号プレースホルダ 4"/>
          <p:cNvSpPr>
            <a:spLocks noGrp="1"/>
          </p:cNvSpPr>
          <p:nvPr>
            <p:ph type="sldNum" sz="quarter" idx="12"/>
          </p:nvPr>
        </p:nvSpPr>
        <p:spPr>
          <a:noFill/>
        </p:spPr>
        <p:txBody>
          <a:bodyPr/>
          <a:lstStyle/>
          <a:p>
            <a:fld id="{D1C5989F-33D1-4C93-8A12-A3AE8F27173F}" type="slidenum">
              <a:rPr lang="en-US" altLang="ja-JP" smtClean="0"/>
              <a:pPr/>
              <a:t>36</a:t>
            </a:fld>
            <a:endParaRPr lang="en-US" altLang="ja-JP" smtClean="0"/>
          </a:p>
        </p:txBody>
      </p:sp>
      <p:sp>
        <p:nvSpPr>
          <p:cNvPr id="30728" name="Rectangle 2"/>
          <p:cNvSpPr>
            <a:spLocks noGrp="1" noChangeArrowheads="1"/>
          </p:cNvSpPr>
          <p:nvPr>
            <p:ph type="title"/>
          </p:nvPr>
        </p:nvSpPr>
        <p:spPr/>
        <p:txBody>
          <a:bodyPr/>
          <a:lstStyle/>
          <a:p>
            <a:pPr eaLnBrk="1" hangingPunct="1"/>
            <a:r>
              <a:rPr lang="ja-JP" altLang="en-US" smtClean="0"/>
              <a:t>シャノンファノ符号化法の平均符号長</a:t>
            </a:r>
          </a:p>
        </p:txBody>
      </p:sp>
      <p:graphicFrame>
        <p:nvGraphicFramePr>
          <p:cNvPr id="30722" name="Object 0"/>
          <p:cNvGraphicFramePr>
            <a:graphicFrameLocks noChangeAspect="1"/>
          </p:cNvGraphicFramePr>
          <p:nvPr/>
        </p:nvGraphicFramePr>
        <p:xfrm>
          <a:off x="457200" y="685800"/>
          <a:ext cx="1541463" cy="461963"/>
        </p:xfrm>
        <a:graphic>
          <a:graphicData uri="http://schemas.openxmlformats.org/presentationml/2006/ole">
            <p:oleObj spid="_x0000_s30722" name="Equation" r:id="rId3" imgW="634680" imgH="190440" progId="Equation.DSMT4">
              <p:embed/>
            </p:oleObj>
          </a:graphicData>
        </a:graphic>
      </p:graphicFrame>
      <p:sp>
        <p:nvSpPr>
          <p:cNvPr id="30729" name="Text Box 4"/>
          <p:cNvSpPr txBox="1">
            <a:spLocks noChangeArrowheads="1"/>
          </p:cNvSpPr>
          <p:nvPr/>
        </p:nvSpPr>
        <p:spPr bwMode="auto">
          <a:xfrm>
            <a:off x="2057400" y="685800"/>
            <a:ext cx="1487488" cy="457200"/>
          </a:xfrm>
          <a:prstGeom prst="rect">
            <a:avLst/>
          </a:prstGeom>
          <a:noFill/>
          <a:ln w="9525">
            <a:noFill/>
            <a:miter lim="800000"/>
            <a:headEnd/>
            <a:tailEnd/>
          </a:ln>
        </p:spPr>
        <p:txBody>
          <a:bodyPr wrap="none">
            <a:spAutoFit/>
          </a:bodyPr>
          <a:lstStyle/>
          <a:p>
            <a:r>
              <a:rPr lang="ja-JP" altLang="en-US"/>
              <a:t>に対して、</a:t>
            </a:r>
          </a:p>
        </p:txBody>
      </p:sp>
      <p:graphicFrame>
        <p:nvGraphicFramePr>
          <p:cNvPr id="30723" name="Object 1"/>
          <p:cNvGraphicFramePr>
            <a:graphicFrameLocks noChangeAspect="1"/>
          </p:cNvGraphicFramePr>
          <p:nvPr/>
        </p:nvGraphicFramePr>
        <p:xfrm>
          <a:off x="1371600" y="1219200"/>
          <a:ext cx="2667000" cy="695325"/>
        </p:xfrm>
        <a:graphic>
          <a:graphicData uri="http://schemas.openxmlformats.org/presentationml/2006/ole">
            <p:oleObj spid="_x0000_s30723" name="Equation" r:id="rId4" imgW="876240" imgH="228600" progId="Equation.DSMT4">
              <p:embed/>
            </p:oleObj>
          </a:graphicData>
        </a:graphic>
      </p:graphicFrame>
      <p:sp>
        <p:nvSpPr>
          <p:cNvPr id="30730" name="Text Box 7"/>
          <p:cNvSpPr txBox="1">
            <a:spLocks noChangeArrowheads="1"/>
          </p:cNvSpPr>
          <p:nvPr/>
        </p:nvSpPr>
        <p:spPr bwMode="auto">
          <a:xfrm>
            <a:off x="533400" y="1905000"/>
            <a:ext cx="4322763" cy="457200"/>
          </a:xfrm>
          <a:prstGeom prst="rect">
            <a:avLst/>
          </a:prstGeom>
          <a:noFill/>
          <a:ln w="9525">
            <a:noFill/>
            <a:miter lim="800000"/>
            <a:headEnd/>
            <a:tailEnd/>
          </a:ln>
        </p:spPr>
        <p:txBody>
          <a:bodyPr wrap="none">
            <a:spAutoFit/>
          </a:bodyPr>
          <a:lstStyle/>
          <a:p>
            <a:r>
              <a:rPr lang="ja-JP" altLang="en-US"/>
              <a:t>であるが、これは次式を満たす。</a:t>
            </a:r>
          </a:p>
        </p:txBody>
      </p:sp>
      <p:graphicFrame>
        <p:nvGraphicFramePr>
          <p:cNvPr id="30724" name="Object 2"/>
          <p:cNvGraphicFramePr>
            <a:graphicFrameLocks noChangeAspect="1"/>
          </p:cNvGraphicFramePr>
          <p:nvPr/>
        </p:nvGraphicFramePr>
        <p:xfrm>
          <a:off x="1371600" y="2514600"/>
          <a:ext cx="5638800" cy="673100"/>
        </p:xfrm>
        <a:graphic>
          <a:graphicData uri="http://schemas.openxmlformats.org/presentationml/2006/ole">
            <p:oleObj spid="_x0000_s30724" name="Equation" r:id="rId5" imgW="1701720" imgH="203040" progId="Equation.DSMT4">
              <p:embed/>
            </p:oleObj>
          </a:graphicData>
        </a:graphic>
      </p:graphicFrame>
      <p:sp>
        <p:nvSpPr>
          <p:cNvPr id="30731" name="Text Box 10"/>
          <p:cNvSpPr txBox="1">
            <a:spLocks noChangeArrowheads="1"/>
          </p:cNvSpPr>
          <p:nvPr/>
        </p:nvSpPr>
        <p:spPr bwMode="auto">
          <a:xfrm>
            <a:off x="609600" y="3200400"/>
            <a:ext cx="6061075" cy="457200"/>
          </a:xfrm>
          <a:prstGeom prst="rect">
            <a:avLst/>
          </a:prstGeom>
          <a:noFill/>
          <a:ln w="9525">
            <a:noFill/>
            <a:miter lim="800000"/>
            <a:headEnd/>
            <a:tailEnd/>
          </a:ln>
        </p:spPr>
        <p:txBody>
          <a:bodyPr wrap="none">
            <a:spAutoFit/>
          </a:bodyPr>
          <a:lstStyle/>
          <a:p>
            <a:r>
              <a:rPr lang="ja-JP" altLang="en-US"/>
              <a:t>したがって、平均符号長は次式で求められる。</a:t>
            </a:r>
          </a:p>
        </p:txBody>
      </p:sp>
      <p:graphicFrame>
        <p:nvGraphicFramePr>
          <p:cNvPr id="30725" name="Object 3"/>
          <p:cNvGraphicFramePr>
            <a:graphicFrameLocks noChangeAspect="1"/>
          </p:cNvGraphicFramePr>
          <p:nvPr/>
        </p:nvGraphicFramePr>
        <p:xfrm>
          <a:off x="-79375" y="3810000"/>
          <a:ext cx="8599488" cy="1160463"/>
        </p:xfrm>
        <a:graphic>
          <a:graphicData uri="http://schemas.openxmlformats.org/presentationml/2006/ole">
            <p:oleObj spid="_x0000_s30725" name="Equation" r:id="rId6" imgW="3009600" imgH="406080" progId="Equation.DSMT4">
              <p:embed/>
            </p:oleObj>
          </a:graphicData>
        </a:graphic>
      </p:graphicFrame>
      <p:sp>
        <p:nvSpPr>
          <p:cNvPr id="30732" name="AutoShape 12"/>
          <p:cNvSpPr>
            <a:spLocks noChangeArrowheads="1"/>
          </p:cNvSpPr>
          <p:nvPr/>
        </p:nvSpPr>
        <p:spPr bwMode="auto">
          <a:xfrm>
            <a:off x="7086600" y="1066800"/>
            <a:ext cx="1524000" cy="1981200"/>
          </a:xfrm>
          <a:prstGeom prst="wedgeRoundRectCallout">
            <a:avLst>
              <a:gd name="adj1" fmla="val -58958"/>
              <a:gd name="adj2" fmla="val 3709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33" name="AutoShape 15"/>
          <p:cNvSpPr>
            <a:spLocks noChangeArrowheads="1"/>
          </p:cNvSpPr>
          <p:nvPr/>
        </p:nvSpPr>
        <p:spPr bwMode="auto">
          <a:xfrm>
            <a:off x="7086600" y="1066800"/>
            <a:ext cx="1524000" cy="1981200"/>
          </a:xfrm>
          <a:prstGeom prst="wedgeRoundRectCallout">
            <a:avLst>
              <a:gd name="adj1" fmla="val -30208"/>
              <a:gd name="adj2" fmla="val 8325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34" name="Text Box 16"/>
          <p:cNvSpPr txBox="1">
            <a:spLocks noChangeArrowheads="1"/>
          </p:cNvSpPr>
          <p:nvPr/>
        </p:nvSpPr>
        <p:spPr bwMode="auto">
          <a:xfrm>
            <a:off x="7299325" y="1316038"/>
            <a:ext cx="1235075" cy="1187450"/>
          </a:xfrm>
          <a:prstGeom prst="rect">
            <a:avLst/>
          </a:prstGeom>
          <a:noFill/>
          <a:ln w="9525">
            <a:noFill/>
            <a:miter lim="800000"/>
            <a:headEnd/>
            <a:tailEnd/>
          </a:ln>
        </p:spPr>
        <p:txBody>
          <a:bodyPr>
            <a:spAutoFit/>
          </a:bodyPr>
          <a:lstStyle/>
          <a:p>
            <a:r>
              <a:rPr lang="ja-JP" altLang="en-US"/>
              <a:t>どこかで見た式</a:t>
            </a:r>
          </a:p>
        </p:txBody>
      </p:sp>
      <p:graphicFrame>
        <p:nvGraphicFramePr>
          <p:cNvPr id="30726" name="Object 4"/>
          <p:cNvGraphicFramePr>
            <a:graphicFrameLocks noChangeAspect="1"/>
          </p:cNvGraphicFramePr>
          <p:nvPr/>
        </p:nvGraphicFramePr>
        <p:xfrm>
          <a:off x="1676400" y="5410200"/>
          <a:ext cx="4498975" cy="652463"/>
        </p:xfrm>
        <a:graphic>
          <a:graphicData uri="http://schemas.openxmlformats.org/presentationml/2006/ole">
            <p:oleObj spid="_x0000_s30726" name="Equation" r:id="rId7" imgW="1574640" imgH="228600" progId="Equation.DSMT4">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スライド番号プレースホルダ 4"/>
          <p:cNvSpPr>
            <a:spLocks noGrp="1"/>
          </p:cNvSpPr>
          <p:nvPr>
            <p:ph type="sldNum" sz="quarter" idx="12"/>
          </p:nvPr>
        </p:nvSpPr>
        <p:spPr>
          <a:noFill/>
        </p:spPr>
        <p:txBody>
          <a:bodyPr/>
          <a:lstStyle/>
          <a:p>
            <a:fld id="{7D371729-B2F1-4B14-B97A-945145FEB439}" type="slidenum">
              <a:rPr lang="en-US" altLang="ja-JP" smtClean="0"/>
              <a:pPr/>
              <a:t>37</a:t>
            </a:fld>
            <a:endParaRPr lang="en-US" altLang="ja-JP" smtClean="0"/>
          </a:p>
        </p:txBody>
      </p:sp>
      <p:sp>
        <p:nvSpPr>
          <p:cNvPr id="31749" name="Rectangle 2"/>
          <p:cNvSpPr>
            <a:spLocks noGrp="1" noChangeArrowheads="1"/>
          </p:cNvSpPr>
          <p:nvPr>
            <p:ph type="title"/>
          </p:nvPr>
        </p:nvSpPr>
        <p:spPr/>
        <p:txBody>
          <a:bodyPr/>
          <a:lstStyle/>
          <a:p>
            <a:pPr eaLnBrk="1" hangingPunct="1"/>
            <a:r>
              <a:rPr lang="ja-JP" altLang="en-US" smtClean="0"/>
              <a:t>シャノンファノ符号の非特異性</a:t>
            </a:r>
          </a:p>
        </p:txBody>
      </p:sp>
      <p:sp>
        <p:nvSpPr>
          <p:cNvPr id="31750" name="AutoShape 3"/>
          <p:cNvSpPr>
            <a:spLocks noChangeArrowheads="1"/>
          </p:cNvSpPr>
          <p:nvPr/>
        </p:nvSpPr>
        <p:spPr bwMode="auto">
          <a:xfrm>
            <a:off x="1066800" y="1143000"/>
            <a:ext cx="6553200" cy="14478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31751" name="Text Box 4"/>
          <p:cNvSpPr txBox="1">
            <a:spLocks noChangeArrowheads="1"/>
          </p:cNvSpPr>
          <p:nvPr/>
        </p:nvSpPr>
        <p:spPr bwMode="auto">
          <a:xfrm>
            <a:off x="1431925" y="1392238"/>
            <a:ext cx="5654675" cy="822325"/>
          </a:xfrm>
          <a:prstGeom prst="rect">
            <a:avLst/>
          </a:prstGeom>
          <a:noFill/>
          <a:ln w="9525">
            <a:noFill/>
            <a:miter lim="800000"/>
            <a:headEnd/>
            <a:tailEnd/>
          </a:ln>
        </p:spPr>
        <p:txBody>
          <a:bodyPr>
            <a:spAutoFit/>
          </a:bodyPr>
          <a:lstStyle/>
          <a:p>
            <a:r>
              <a:rPr lang="ja-JP" altLang="en-US"/>
              <a:t>シャノンファノ符号化法で構成された符号は非特異符号である。</a:t>
            </a:r>
          </a:p>
        </p:txBody>
      </p:sp>
      <p:sp>
        <p:nvSpPr>
          <p:cNvPr id="31752" name="Text Box 5"/>
          <p:cNvSpPr txBox="1">
            <a:spLocks noChangeArrowheads="1"/>
          </p:cNvSpPr>
          <p:nvPr/>
        </p:nvSpPr>
        <p:spPr bwMode="auto">
          <a:xfrm>
            <a:off x="304800" y="2895600"/>
            <a:ext cx="793750" cy="457200"/>
          </a:xfrm>
          <a:prstGeom prst="rect">
            <a:avLst/>
          </a:prstGeom>
          <a:noFill/>
          <a:ln w="9525">
            <a:noFill/>
            <a:miter lim="800000"/>
            <a:headEnd/>
            <a:tailEnd/>
          </a:ln>
        </p:spPr>
        <p:txBody>
          <a:bodyPr wrap="none">
            <a:spAutoFit/>
          </a:bodyPr>
          <a:lstStyle/>
          <a:p>
            <a:r>
              <a:rPr lang="ja-JP" altLang="en-US"/>
              <a:t>証明</a:t>
            </a:r>
          </a:p>
        </p:txBody>
      </p:sp>
      <p:sp>
        <p:nvSpPr>
          <p:cNvPr id="31753" name="Text Box 20"/>
          <p:cNvSpPr txBox="1">
            <a:spLocks noChangeArrowheads="1"/>
          </p:cNvSpPr>
          <p:nvPr/>
        </p:nvSpPr>
        <p:spPr bwMode="auto">
          <a:xfrm>
            <a:off x="685800" y="3846513"/>
            <a:ext cx="5549900" cy="457200"/>
          </a:xfrm>
          <a:prstGeom prst="rect">
            <a:avLst/>
          </a:prstGeom>
          <a:noFill/>
          <a:ln w="9525">
            <a:noFill/>
            <a:miter lim="800000"/>
            <a:headEnd/>
            <a:tailEnd/>
          </a:ln>
        </p:spPr>
        <p:txBody>
          <a:bodyPr wrap="none">
            <a:spAutoFit/>
          </a:bodyPr>
          <a:lstStyle/>
          <a:p>
            <a:r>
              <a:rPr lang="ja-JP" altLang="en-US"/>
              <a:t>符号語長の選び方より、次式が成り立つ。</a:t>
            </a:r>
          </a:p>
        </p:txBody>
      </p:sp>
      <p:graphicFrame>
        <p:nvGraphicFramePr>
          <p:cNvPr id="31746" name="Object 23"/>
          <p:cNvGraphicFramePr>
            <a:graphicFrameLocks noChangeAspect="1"/>
          </p:cNvGraphicFramePr>
          <p:nvPr/>
        </p:nvGraphicFramePr>
        <p:xfrm>
          <a:off x="1524000" y="4343400"/>
          <a:ext cx="5562600" cy="835025"/>
        </p:xfrm>
        <a:graphic>
          <a:graphicData uri="http://schemas.openxmlformats.org/presentationml/2006/ole">
            <p:oleObj spid="_x0000_s31746" name="Equation" r:id="rId3" imgW="1523880" imgH="228600" progId="Equation.DSMT4">
              <p:embed/>
            </p:oleObj>
          </a:graphicData>
        </a:graphic>
      </p:graphicFrame>
      <p:graphicFrame>
        <p:nvGraphicFramePr>
          <p:cNvPr id="31747" name="Object 24"/>
          <p:cNvGraphicFramePr>
            <a:graphicFrameLocks noChangeAspect="1"/>
          </p:cNvGraphicFramePr>
          <p:nvPr/>
        </p:nvGraphicFramePr>
        <p:xfrm>
          <a:off x="1819275" y="5334000"/>
          <a:ext cx="4486275" cy="1003300"/>
        </p:xfrm>
        <a:graphic>
          <a:graphicData uri="http://schemas.openxmlformats.org/presentationml/2006/ole">
            <p:oleObj spid="_x0000_s31747" name="Equation" r:id="rId4" imgW="1079280" imgH="241200" progId="Equation.DSMT4">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6" name="スライド番号プレースホルダ 3"/>
          <p:cNvSpPr>
            <a:spLocks noGrp="1"/>
          </p:cNvSpPr>
          <p:nvPr>
            <p:ph type="sldNum" sz="quarter" idx="12"/>
          </p:nvPr>
        </p:nvSpPr>
        <p:spPr>
          <a:noFill/>
        </p:spPr>
        <p:txBody>
          <a:bodyPr/>
          <a:lstStyle/>
          <a:p>
            <a:fld id="{7C42ED17-585C-4979-92C9-07049A66620F}" type="slidenum">
              <a:rPr lang="en-US" altLang="ja-JP" smtClean="0"/>
              <a:pPr/>
              <a:t>38</a:t>
            </a:fld>
            <a:endParaRPr lang="en-US" altLang="ja-JP" smtClean="0"/>
          </a:p>
        </p:txBody>
      </p:sp>
      <p:graphicFrame>
        <p:nvGraphicFramePr>
          <p:cNvPr id="32770" name="Object 1065"/>
          <p:cNvGraphicFramePr>
            <a:graphicFrameLocks noChangeAspect="1"/>
          </p:cNvGraphicFramePr>
          <p:nvPr/>
        </p:nvGraphicFramePr>
        <p:xfrm>
          <a:off x="838200" y="685800"/>
          <a:ext cx="4038600" cy="1036638"/>
        </p:xfrm>
        <a:graphic>
          <a:graphicData uri="http://schemas.openxmlformats.org/presentationml/2006/ole">
            <p:oleObj spid="_x0000_s32770" name="Equation" r:id="rId3" imgW="939600" imgH="241200" progId="Equation.DSMT4">
              <p:embed/>
            </p:oleObj>
          </a:graphicData>
        </a:graphic>
      </p:graphicFrame>
      <p:sp>
        <p:nvSpPr>
          <p:cNvPr id="32777" name="Text Box 1038"/>
          <p:cNvSpPr txBox="1">
            <a:spLocks noChangeArrowheads="1"/>
          </p:cNvSpPr>
          <p:nvPr/>
        </p:nvSpPr>
        <p:spPr bwMode="auto">
          <a:xfrm>
            <a:off x="304800" y="152400"/>
            <a:ext cx="996950" cy="457200"/>
          </a:xfrm>
          <a:prstGeom prst="rect">
            <a:avLst/>
          </a:prstGeom>
          <a:noFill/>
          <a:ln w="9525">
            <a:noFill/>
            <a:miter lim="800000"/>
            <a:headEnd/>
            <a:tailEnd/>
          </a:ln>
        </p:spPr>
        <p:txBody>
          <a:bodyPr wrap="none">
            <a:spAutoFit/>
          </a:bodyPr>
          <a:lstStyle/>
          <a:p>
            <a:r>
              <a:rPr lang="ja-JP" altLang="en-US"/>
              <a:t>一方、</a:t>
            </a:r>
          </a:p>
        </p:txBody>
      </p:sp>
      <p:sp>
        <p:nvSpPr>
          <p:cNvPr id="32778" name="Text Box 1041"/>
          <p:cNvSpPr txBox="1">
            <a:spLocks noChangeArrowheads="1"/>
          </p:cNvSpPr>
          <p:nvPr/>
        </p:nvSpPr>
        <p:spPr bwMode="auto">
          <a:xfrm>
            <a:off x="4708525" y="1239838"/>
            <a:ext cx="1841500" cy="457200"/>
          </a:xfrm>
          <a:prstGeom prst="rect">
            <a:avLst/>
          </a:prstGeom>
          <a:noFill/>
          <a:ln w="9525">
            <a:noFill/>
            <a:miter lim="800000"/>
            <a:headEnd/>
            <a:tailEnd/>
          </a:ln>
        </p:spPr>
        <p:txBody>
          <a:bodyPr wrap="none">
            <a:spAutoFit/>
          </a:bodyPr>
          <a:lstStyle/>
          <a:p>
            <a:r>
              <a:rPr lang="ja-JP" altLang="en-US"/>
              <a:t>に注意する。</a:t>
            </a:r>
          </a:p>
        </p:txBody>
      </p:sp>
      <p:sp>
        <p:nvSpPr>
          <p:cNvPr id="32779" name="AutoShape 1042"/>
          <p:cNvSpPr>
            <a:spLocks noChangeArrowheads="1"/>
          </p:cNvSpPr>
          <p:nvPr/>
        </p:nvSpPr>
        <p:spPr bwMode="auto">
          <a:xfrm>
            <a:off x="5334000" y="152400"/>
            <a:ext cx="3276600" cy="762000"/>
          </a:xfrm>
          <a:prstGeom prst="wedgeRoundRectCallout">
            <a:avLst>
              <a:gd name="adj1" fmla="val -76116"/>
              <a:gd name="adj2" fmla="val 7791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0" name="AutoShape 1043"/>
          <p:cNvSpPr>
            <a:spLocks noChangeArrowheads="1"/>
          </p:cNvSpPr>
          <p:nvPr/>
        </p:nvSpPr>
        <p:spPr bwMode="auto">
          <a:xfrm>
            <a:off x="4191000" y="2438400"/>
            <a:ext cx="3429000" cy="762000"/>
          </a:xfrm>
          <a:prstGeom prst="wedgeRoundRectCallout">
            <a:avLst>
              <a:gd name="adj1" fmla="val -76481"/>
              <a:gd name="adj2" fmla="val -16729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1" name="Text Box 1044"/>
          <p:cNvSpPr txBox="1">
            <a:spLocks noChangeArrowheads="1"/>
          </p:cNvSpPr>
          <p:nvPr/>
        </p:nvSpPr>
        <p:spPr bwMode="auto">
          <a:xfrm>
            <a:off x="4267200" y="2590800"/>
            <a:ext cx="3333750" cy="457200"/>
          </a:xfrm>
          <a:prstGeom prst="rect">
            <a:avLst/>
          </a:prstGeom>
          <a:noFill/>
          <a:ln w="9525">
            <a:noFill/>
            <a:miter lim="800000"/>
            <a:headEnd/>
            <a:tailEnd/>
          </a:ln>
        </p:spPr>
        <p:txBody>
          <a:bodyPr wrap="none">
            <a:spAutoFit/>
          </a:bodyPr>
          <a:lstStyle/>
          <a:p>
            <a:r>
              <a:rPr lang="ja-JP" altLang="en-US"/>
              <a:t>累積確率の　　　　　番目</a:t>
            </a:r>
          </a:p>
        </p:txBody>
      </p:sp>
      <p:graphicFrame>
        <p:nvGraphicFramePr>
          <p:cNvPr id="32771" name="Object 1046"/>
          <p:cNvGraphicFramePr>
            <a:graphicFrameLocks noChangeAspect="1"/>
          </p:cNvGraphicFramePr>
          <p:nvPr/>
        </p:nvGraphicFramePr>
        <p:xfrm>
          <a:off x="6019800" y="2590800"/>
          <a:ext cx="800100" cy="533400"/>
        </p:xfrm>
        <a:graphic>
          <a:graphicData uri="http://schemas.openxmlformats.org/presentationml/2006/ole">
            <p:oleObj spid="_x0000_s32771" name="Equation" r:id="rId4" imgW="266400" imgH="177480" progId="">
              <p:embed/>
            </p:oleObj>
          </a:graphicData>
        </a:graphic>
      </p:graphicFrame>
      <p:sp>
        <p:nvSpPr>
          <p:cNvPr id="32782" name="Text Box 1047"/>
          <p:cNvSpPr txBox="1">
            <a:spLocks noChangeArrowheads="1"/>
          </p:cNvSpPr>
          <p:nvPr/>
        </p:nvSpPr>
        <p:spPr bwMode="auto">
          <a:xfrm>
            <a:off x="5546725" y="325438"/>
            <a:ext cx="2927350" cy="457200"/>
          </a:xfrm>
          <a:prstGeom prst="rect">
            <a:avLst/>
          </a:prstGeom>
          <a:noFill/>
          <a:ln w="9525">
            <a:noFill/>
            <a:miter lim="800000"/>
            <a:headEnd/>
            <a:tailEnd/>
          </a:ln>
        </p:spPr>
        <p:txBody>
          <a:bodyPr wrap="none">
            <a:spAutoFit/>
          </a:bodyPr>
          <a:lstStyle/>
          <a:p>
            <a:r>
              <a:rPr lang="ja-JP" altLang="en-US"/>
              <a:t>記号　　　の生成確率</a:t>
            </a:r>
          </a:p>
        </p:txBody>
      </p:sp>
      <p:graphicFrame>
        <p:nvGraphicFramePr>
          <p:cNvPr id="32772" name="Object 1048"/>
          <p:cNvGraphicFramePr>
            <a:graphicFrameLocks noChangeAspect="1"/>
          </p:cNvGraphicFramePr>
          <p:nvPr/>
        </p:nvGraphicFramePr>
        <p:xfrm>
          <a:off x="6210300" y="228600"/>
          <a:ext cx="647700" cy="685800"/>
        </p:xfrm>
        <a:graphic>
          <a:graphicData uri="http://schemas.openxmlformats.org/presentationml/2006/ole">
            <p:oleObj spid="_x0000_s32772" name="Equation" r:id="rId5" imgW="215640" imgH="228600" progId="">
              <p:embed/>
            </p:oleObj>
          </a:graphicData>
        </a:graphic>
      </p:graphicFrame>
      <p:sp>
        <p:nvSpPr>
          <p:cNvPr id="32783" name="AutoShape 1049"/>
          <p:cNvSpPr>
            <a:spLocks noChangeArrowheads="1"/>
          </p:cNvSpPr>
          <p:nvPr/>
        </p:nvSpPr>
        <p:spPr bwMode="auto">
          <a:xfrm>
            <a:off x="533400" y="2362200"/>
            <a:ext cx="3429000" cy="762000"/>
          </a:xfrm>
          <a:prstGeom prst="wedgeRoundRectCallout">
            <a:avLst>
              <a:gd name="adj1" fmla="val -23426"/>
              <a:gd name="adj2" fmla="val -1295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4" name="Text Box 1053"/>
          <p:cNvSpPr txBox="1">
            <a:spLocks noChangeArrowheads="1"/>
          </p:cNvSpPr>
          <p:nvPr/>
        </p:nvSpPr>
        <p:spPr bwMode="auto">
          <a:xfrm>
            <a:off x="762000" y="2590800"/>
            <a:ext cx="2724150" cy="457200"/>
          </a:xfrm>
          <a:prstGeom prst="rect">
            <a:avLst/>
          </a:prstGeom>
          <a:noFill/>
          <a:ln w="9525">
            <a:noFill/>
            <a:miter lim="800000"/>
            <a:headEnd/>
            <a:tailEnd/>
          </a:ln>
        </p:spPr>
        <p:txBody>
          <a:bodyPr wrap="none">
            <a:spAutoFit/>
          </a:bodyPr>
          <a:lstStyle/>
          <a:p>
            <a:r>
              <a:rPr lang="ja-JP" altLang="en-US"/>
              <a:t>累積確率の　　番目</a:t>
            </a:r>
          </a:p>
        </p:txBody>
      </p:sp>
      <p:graphicFrame>
        <p:nvGraphicFramePr>
          <p:cNvPr id="32773" name="Object 1054"/>
          <p:cNvGraphicFramePr>
            <a:graphicFrameLocks noChangeAspect="1"/>
          </p:cNvGraphicFramePr>
          <p:nvPr/>
        </p:nvGraphicFramePr>
        <p:xfrm>
          <a:off x="2438400" y="2590800"/>
          <a:ext cx="266700" cy="495300"/>
        </p:xfrm>
        <a:graphic>
          <a:graphicData uri="http://schemas.openxmlformats.org/presentationml/2006/ole">
            <p:oleObj spid="_x0000_s32773" name="Equation" r:id="rId6" imgW="88560" imgH="164880" progId="">
              <p:embed/>
            </p:oleObj>
          </a:graphicData>
        </a:graphic>
      </p:graphicFrame>
      <p:sp>
        <p:nvSpPr>
          <p:cNvPr id="32785" name="Text Box 1056"/>
          <p:cNvSpPr txBox="1">
            <a:spLocks noChangeArrowheads="1"/>
          </p:cNvSpPr>
          <p:nvPr/>
        </p:nvSpPr>
        <p:spPr bwMode="auto">
          <a:xfrm>
            <a:off x="457200" y="3124200"/>
            <a:ext cx="5554663" cy="457200"/>
          </a:xfrm>
          <a:prstGeom prst="rect">
            <a:avLst/>
          </a:prstGeom>
          <a:noFill/>
          <a:ln w="9525">
            <a:noFill/>
            <a:miter lim="800000"/>
            <a:headEnd/>
            <a:tailEnd/>
          </a:ln>
        </p:spPr>
        <p:txBody>
          <a:bodyPr wrap="none">
            <a:spAutoFit/>
          </a:bodyPr>
          <a:lstStyle/>
          <a:p>
            <a:r>
              <a:rPr lang="ja-JP" altLang="en-US"/>
              <a:t>よって、２進数表現して、次式が成り立つ。</a:t>
            </a:r>
          </a:p>
        </p:txBody>
      </p:sp>
      <p:sp>
        <p:nvSpPr>
          <p:cNvPr id="32786" name="AutoShape 1061"/>
          <p:cNvSpPr>
            <a:spLocks noChangeArrowheads="1"/>
          </p:cNvSpPr>
          <p:nvPr/>
        </p:nvSpPr>
        <p:spPr bwMode="auto">
          <a:xfrm>
            <a:off x="3733800" y="4648200"/>
            <a:ext cx="4267200" cy="1066800"/>
          </a:xfrm>
          <a:prstGeom prst="wedgeRoundRectCallout">
            <a:avLst>
              <a:gd name="adj1" fmla="val -71875"/>
              <a:gd name="adj2" fmla="val 4375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7" name="Text Box 1062"/>
          <p:cNvSpPr txBox="1">
            <a:spLocks noChangeArrowheads="1"/>
          </p:cNvSpPr>
          <p:nvPr/>
        </p:nvSpPr>
        <p:spPr bwMode="auto">
          <a:xfrm>
            <a:off x="3870325" y="4821238"/>
            <a:ext cx="4064000" cy="822325"/>
          </a:xfrm>
          <a:prstGeom prst="rect">
            <a:avLst/>
          </a:prstGeom>
          <a:noFill/>
          <a:ln w="9525">
            <a:noFill/>
            <a:miter lim="800000"/>
            <a:headEnd/>
            <a:tailEnd/>
          </a:ln>
        </p:spPr>
        <p:txBody>
          <a:bodyPr wrap="none">
            <a:spAutoFit/>
          </a:bodyPr>
          <a:lstStyle/>
          <a:p>
            <a:r>
              <a:rPr lang="ja-JP" altLang="en-US"/>
              <a:t>第　　　　桁で必ず異なることを</a:t>
            </a:r>
          </a:p>
          <a:p>
            <a:r>
              <a:rPr lang="ja-JP" altLang="en-US"/>
              <a:t>意味する。</a:t>
            </a:r>
          </a:p>
        </p:txBody>
      </p:sp>
      <p:graphicFrame>
        <p:nvGraphicFramePr>
          <p:cNvPr id="32774" name="Object 1063"/>
          <p:cNvGraphicFramePr>
            <a:graphicFrameLocks noChangeAspect="1"/>
          </p:cNvGraphicFramePr>
          <p:nvPr/>
        </p:nvGraphicFramePr>
        <p:xfrm>
          <a:off x="4267200" y="4724400"/>
          <a:ext cx="685800" cy="536575"/>
        </p:xfrm>
        <a:graphic>
          <a:graphicData uri="http://schemas.openxmlformats.org/presentationml/2006/ole">
            <p:oleObj spid="_x0000_s32774" name="Equation" r:id="rId7" imgW="291960" imgH="228600" progId="">
              <p:embed/>
            </p:oleObj>
          </a:graphicData>
        </a:graphic>
      </p:graphicFrame>
      <p:sp>
        <p:nvSpPr>
          <p:cNvPr id="32788" name="Text Box 1064"/>
          <p:cNvSpPr txBox="1">
            <a:spLocks noChangeArrowheads="1"/>
          </p:cNvSpPr>
          <p:nvPr/>
        </p:nvSpPr>
        <p:spPr bwMode="auto">
          <a:xfrm>
            <a:off x="6934200" y="6096000"/>
            <a:ext cx="963613" cy="457200"/>
          </a:xfrm>
          <a:prstGeom prst="rect">
            <a:avLst/>
          </a:prstGeom>
          <a:noFill/>
          <a:ln w="9525">
            <a:noFill/>
            <a:miter lim="800000"/>
            <a:headEnd/>
            <a:tailEnd/>
          </a:ln>
        </p:spPr>
        <p:txBody>
          <a:bodyPr wrap="none">
            <a:spAutoFit/>
          </a:bodyPr>
          <a:lstStyle/>
          <a:p>
            <a:r>
              <a:rPr lang="en-US" altLang="ja-JP"/>
              <a:t>Q.E.D</a:t>
            </a:r>
          </a:p>
        </p:txBody>
      </p:sp>
      <p:graphicFrame>
        <p:nvGraphicFramePr>
          <p:cNvPr id="32775" name="Object 1066"/>
          <p:cNvGraphicFramePr>
            <a:graphicFrameLocks noChangeAspect="1"/>
          </p:cNvGraphicFramePr>
          <p:nvPr/>
        </p:nvGraphicFramePr>
        <p:xfrm>
          <a:off x="1371600" y="3581400"/>
          <a:ext cx="4648200" cy="2365375"/>
        </p:xfrm>
        <a:graphic>
          <a:graphicData uri="http://schemas.openxmlformats.org/presentationml/2006/ole">
            <p:oleObj spid="_x0000_s32775" name="Equation" r:id="rId8" imgW="1473120" imgH="749160" progId="Equation.DSMT4">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857250" y="3143250"/>
            <a:ext cx="7772400" cy="1362075"/>
          </a:xfrm>
        </p:spPr>
        <p:txBody>
          <a:bodyPr/>
          <a:lstStyle/>
          <a:p>
            <a:pPr eaLnBrk="1" hangingPunct="1">
              <a:defRPr/>
            </a:pPr>
            <a:r>
              <a:rPr lang="ja-JP" altLang="en-US" dirty="0" smtClean="0"/>
              <a:t>縮退情報源</a:t>
            </a:r>
            <a:r>
              <a:rPr lang="en-US" altLang="ja-JP" dirty="0" smtClean="0"/>
              <a:t/>
            </a:r>
            <a:br>
              <a:rPr lang="en-US" altLang="ja-JP" dirty="0" smtClean="0"/>
            </a:br>
            <a:r>
              <a:rPr lang="ja-JP" altLang="en-US" dirty="0" smtClean="0"/>
              <a:t>（ハフマン符号化法の準備）</a:t>
            </a:r>
          </a:p>
        </p:txBody>
      </p:sp>
      <p:sp>
        <p:nvSpPr>
          <p:cNvPr id="56323" name="スライド番号プレースホルダ 3"/>
          <p:cNvSpPr>
            <a:spLocks noGrp="1"/>
          </p:cNvSpPr>
          <p:nvPr>
            <p:ph type="sldNum" sz="quarter" idx="12"/>
          </p:nvPr>
        </p:nvSpPr>
        <p:spPr>
          <a:noFill/>
        </p:spPr>
        <p:txBody>
          <a:bodyPr/>
          <a:lstStyle/>
          <a:p>
            <a:fld id="{E8909447-6A4A-4C2F-9C79-FFB99CEF4ECF}" type="slidenum">
              <a:rPr lang="en-US" altLang="ja-JP" smtClean="0"/>
              <a:pPr/>
              <a:t>39</a:t>
            </a:fld>
            <a:endParaRPr lang="en-US" altLang="ja-JP"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714375" y="1714500"/>
            <a:ext cx="7772400" cy="1362075"/>
          </a:xfrm>
        </p:spPr>
        <p:txBody>
          <a:bodyPr/>
          <a:lstStyle/>
          <a:p>
            <a:pPr eaLnBrk="1" hangingPunct="1">
              <a:defRPr/>
            </a:pPr>
            <a:r>
              <a:rPr lang="en-US" altLang="ja-JP" dirty="0" smtClean="0"/>
              <a:t> P</a:t>
            </a:r>
            <a:r>
              <a:rPr lang="ja-JP" altLang="en-US" dirty="0" smtClean="0"/>
              <a:t>進数と基数変換</a:t>
            </a:r>
            <a:r>
              <a:rPr lang="en-US" altLang="ja-JP" dirty="0" smtClean="0"/>
              <a:t/>
            </a:r>
            <a:br>
              <a:rPr lang="en-US" altLang="ja-JP" dirty="0" smtClean="0"/>
            </a:br>
            <a:r>
              <a:rPr lang="ja-JP" altLang="en-US" dirty="0" smtClean="0"/>
              <a:t>（シャノン・ファノ符号化法の準備）</a:t>
            </a:r>
          </a:p>
        </p:txBody>
      </p:sp>
      <p:sp>
        <p:nvSpPr>
          <p:cNvPr id="53251" name="スライド番号プレースホルダ 3"/>
          <p:cNvSpPr>
            <a:spLocks noGrp="1"/>
          </p:cNvSpPr>
          <p:nvPr>
            <p:ph type="sldNum" sz="quarter" idx="12"/>
          </p:nvPr>
        </p:nvSpPr>
        <p:spPr>
          <a:noFill/>
        </p:spPr>
        <p:txBody>
          <a:bodyPr/>
          <a:lstStyle/>
          <a:p>
            <a:fld id="{CBADA338-FE0F-45D0-9FA1-ED9BCED168B6}" type="slidenum">
              <a:rPr lang="en-US" altLang="ja-JP" smtClean="0"/>
              <a:pPr/>
              <a:t>4</a:t>
            </a:fld>
            <a:endParaRPr lang="en-US" altLang="ja-JP"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3" name="スライド番号プレースホルダ 4"/>
          <p:cNvSpPr>
            <a:spLocks noGrp="1"/>
          </p:cNvSpPr>
          <p:nvPr>
            <p:ph type="sldNum" sz="quarter" idx="12"/>
          </p:nvPr>
        </p:nvSpPr>
        <p:spPr>
          <a:noFill/>
        </p:spPr>
        <p:txBody>
          <a:bodyPr/>
          <a:lstStyle/>
          <a:p>
            <a:fld id="{1E016B80-44D0-45E2-AA12-F8DF79BD4162}" type="slidenum">
              <a:rPr lang="en-US" altLang="ja-JP" smtClean="0"/>
              <a:pPr/>
              <a:t>40</a:t>
            </a:fld>
            <a:endParaRPr lang="en-US" altLang="ja-JP" smtClean="0"/>
          </a:p>
        </p:txBody>
      </p:sp>
      <p:sp>
        <p:nvSpPr>
          <p:cNvPr id="33804" name="Text Box 8"/>
          <p:cNvSpPr txBox="1">
            <a:spLocks noChangeArrowheads="1"/>
          </p:cNvSpPr>
          <p:nvPr/>
        </p:nvSpPr>
        <p:spPr bwMode="auto">
          <a:xfrm>
            <a:off x="285750" y="714375"/>
            <a:ext cx="7940675" cy="1187450"/>
          </a:xfrm>
          <a:prstGeom prst="rect">
            <a:avLst/>
          </a:prstGeom>
          <a:noFill/>
          <a:ln w="9525">
            <a:noFill/>
            <a:miter lim="800000"/>
            <a:headEnd/>
            <a:tailEnd/>
          </a:ln>
        </p:spPr>
        <p:txBody>
          <a:bodyPr>
            <a:spAutoFit/>
          </a:bodyPr>
          <a:lstStyle/>
          <a:p>
            <a:r>
              <a:rPr lang="ja-JP" altLang="en-US"/>
              <a:t>情報源　　　対して、</a:t>
            </a:r>
          </a:p>
          <a:p>
            <a:r>
              <a:rPr lang="ja-JP" altLang="en-US"/>
              <a:t>　　　の２つ以上の情報源記号　　　　　　　　を一つにまとめた情報源を元の情報源の縮退情報源という。すなわち、</a:t>
            </a:r>
          </a:p>
        </p:txBody>
      </p:sp>
      <p:sp>
        <p:nvSpPr>
          <p:cNvPr id="33805" name="Rectangle 2"/>
          <p:cNvSpPr>
            <a:spLocks noGrp="1" noChangeArrowheads="1"/>
          </p:cNvSpPr>
          <p:nvPr>
            <p:ph type="title"/>
          </p:nvPr>
        </p:nvSpPr>
        <p:spPr/>
        <p:txBody>
          <a:bodyPr/>
          <a:lstStyle/>
          <a:p>
            <a:pPr eaLnBrk="1" hangingPunct="1"/>
            <a:r>
              <a:rPr lang="ja-JP" altLang="en-US" smtClean="0"/>
              <a:t>縮退情報源</a:t>
            </a:r>
          </a:p>
        </p:txBody>
      </p:sp>
      <p:graphicFrame>
        <p:nvGraphicFramePr>
          <p:cNvPr id="33794" name="Object 10"/>
          <p:cNvGraphicFramePr>
            <a:graphicFrameLocks noChangeAspect="1"/>
          </p:cNvGraphicFramePr>
          <p:nvPr/>
        </p:nvGraphicFramePr>
        <p:xfrm>
          <a:off x="2968625" y="1087438"/>
          <a:ext cx="914400" cy="198437"/>
        </p:xfrm>
        <a:graphic>
          <a:graphicData uri="http://schemas.openxmlformats.org/presentationml/2006/ole">
            <p:oleObj spid="_x0000_s33794" name="Equation" r:id="rId3" imgW="914400" imgH="198720" progId="Equation.DSMT4">
              <p:embed/>
            </p:oleObj>
          </a:graphicData>
        </a:graphic>
      </p:graphicFrame>
      <p:graphicFrame>
        <p:nvGraphicFramePr>
          <p:cNvPr id="33795" name="Object 11"/>
          <p:cNvGraphicFramePr>
            <a:graphicFrameLocks noChangeAspect="1"/>
          </p:cNvGraphicFramePr>
          <p:nvPr/>
        </p:nvGraphicFramePr>
        <p:xfrm>
          <a:off x="428625" y="2214563"/>
          <a:ext cx="6934200" cy="1150937"/>
        </p:xfrm>
        <a:graphic>
          <a:graphicData uri="http://schemas.openxmlformats.org/presentationml/2006/ole">
            <p:oleObj spid="_x0000_s33795" name="Equation" r:id="rId4" imgW="2908080" imgH="482400" progId="Equation.DSMT4">
              <p:embed/>
            </p:oleObj>
          </a:graphicData>
        </a:graphic>
      </p:graphicFrame>
      <p:graphicFrame>
        <p:nvGraphicFramePr>
          <p:cNvPr id="33796" name="Object 12"/>
          <p:cNvGraphicFramePr>
            <a:graphicFrameLocks noChangeAspect="1"/>
          </p:cNvGraphicFramePr>
          <p:nvPr/>
        </p:nvGraphicFramePr>
        <p:xfrm>
          <a:off x="1520825" y="769938"/>
          <a:ext cx="323850" cy="412750"/>
        </p:xfrm>
        <a:graphic>
          <a:graphicData uri="http://schemas.openxmlformats.org/presentationml/2006/ole">
            <p:oleObj spid="_x0000_s33796" name="Equation" r:id="rId5" imgW="139680" imgH="177480" progId="Equation.DSMT4">
              <p:embed/>
            </p:oleObj>
          </a:graphicData>
        </a:graphic>
      </p:graphicFrame>
      <p:graphicFrame>
        <p:nvGraphicFramePr>
          <p:cNvPr id="33797" name="Object 13"/>
          <p:cNvGraphicFramePr>
            <a:graphicFrameLocks noChangeAspect="1"/>
          </p:cNvGraphicFramePr>
          <p:nvPr/>
        </p:nvGraphicFramePr>
        <p:xfrm>
          <a:off x="454025" y="1074738"/>
          <a:ext cx="323850" cy="412750"/>
        </p:xfrm>
        <a:graphic>
          <a:graphicData uri="http://schemas.openxmlformats.org/presentationml/2006/ole">
            <p:oleObj spid="_x0000_s33797" name="Equation" r:id="rId6" imgW="139680" imgH="177480" progId="Equation.DSMT4">
              <p:embed/>
            </p:oleObj>
          </a:graphicData>
        </a:graphic>
      </p:graphicFrame>
      <p:graphicFrame>
        <p:nvGraphicFramePr>
          <p:cNvPr id="33798" name="Object 14"/>
          <p:cNvGraphicFramePr>
            <a:graphicFrameLocks noChangeAspect="1"/>
          </p:cNvGraphicFramePr>
          <p:nvPr/>
        </p:nvGraphicFramePr>
        <p:xfrm>
          <a:off x="4264025" y="998538"/>
          <a:ext cx="1325563" cy="560387"/>
        </p:xfrm>
        <a:graphic>
          <a:graphicData uri="http://schemas.openxmlformats.org/presentationml/2006/ole">
            <p:oleObj spid="_x0000_s33798" name="Equation" r:id="rId7" imgW="571320" imgH="241200" progId="Equation.DSMT4">
              <p:embed/>
            </p:oleObj>
          </a:graphicData>
        </a:graphic>
      </p:graphicFrame>
      <p:graphicFrame>
        <p:nvGraphicFramePr>
          <p:cNvPr id="33799" name="Object 15"/>
          <p:cNvGraphicFramePr>
            <a:graphicFrameLocks noChangeAspect="1"/>
          </p:cNvGraphicFramePr>
          <p:nvPr/>
        </p:nvGraphicFramePr>
        <p:xfrm>
          <a:off x="357188" y="3571875"/>
          <a:ext cx="7229475" cy="1358900"/>
        </p:xfrm>
        <a:graphic>
          <a:graphicData uri="http://schemas.openxmlformats.org/presentationml/2006/ole">
            <p:oleObj spid="_x0000_s33799" name="Equation" r:id="rId8" imgW="2565360" imgH="482400" progId="Equation.DSMT4">
              <p:embed/>
            </p:oleObj>
          </a:graphicData>
        </a:graphic>
      </p:graphicFrame>
      <p:sp>
        <p:nvSpPr>
          <p:cNvPr id="33806" name="Text Box 17"/>
          <p:cNvSpPr txBox="1">
            <a:spLocks noChangeArrowheads="1"/>
          </p:cNvSpPr>
          <p:nvPr/>
        </p:nvSpPr>
        <p:spPr bwMode="auto">
          <a:xfrm>
            <a:off x="609600" y="5219700"/>
            <a:ext cx="1147763" cy="457200"/>
          </a:xfrm>
          <a:prstGeom prst="rect">
            <a:avLst/>
          </a:prstGeom>
          <a:noFill/>
          <a:ln w="9525">
            <a:noFill/>
            <a:miter lim="800000"/>
            <a:headEnd/>
            <a:tailEnd/>
          </a:ln>
        </p:spPr>
        <p:txBody>
          <a:bodyPr wrap="none">
            <a:spAutoFit/>
          </a:bodyPr>
          <a:lstStyle/>
          <a:p>
            <a:r>
              <a:rPr lang="ja-JP" altLang="en-US"/>
              <a:t>ここで、</a:t>
            </a:r>
          </a:p>
        </p:txBody>
      </p:sp>
      <p:graphicFrame>
        <p:nvGraphicFramePr>
          <p:cNvPr id="33800" name="Object 18"/>
          <p:cNvGraphicFramePr>
            <a:graphicFrameLocks noChangeAspect="1"/>
          </p:cNvGraphicFramePr>
          <p:nvPr/>
        </p:nvGraphicFramePr>
        <p:xfrm>
          <a:off x="1752600" y="5143500"/>
          <a:ext cx="2147888" cy="715963"/>
        </p:xfrm>
        <a:graphic>
          <a:graphicData uri="http://schemas.openxmlformats.org/presentationml/2006/ole">
            <p:oleObj spid="_x0000_s33800" name="Equation" r:id="rId9" imgW="761760" imgH="253800" progId="Equation.DSMT4">
              <p:embed/>
            </p:oleObj>
          </a:graphicData>
        </a:graphic>
      </p:graphicFrame>
      <p:graphicFrame>
        <p:nvGraphicFramePr>
          <p:cNvPr id="33801" name="Object 19"/>
          <p:cNvGraphicFramePr>
            <a:graphicFrameLocks noChangeAspect="1"/>
          </p:cNvGraphicFramePr>
          <p:nvPr/>
        </p:nvGraphicFramePr>
        <p:xfrm>
          <a:off x="4267200" y="5143500"/>
          <a:ext cx="2290763" cy="715963"/>
        </p:xfrm>
        <a:graphic>
          <a:graphicData uri="http://schemas.openxmlformats.org/presentationml/2006/ole">
            <p:oleObj spid="_x0000_s33801" name="Equation" r:id="rId10" imgW="812520" imgH="253800" progId="Equation.DSMT4">
              <p:embed/>
            </p:oleObj>
          </a:graphicData>
        </a:graphic>
      </p:graphicFrame>
      <p:graphicFrame>
        <p:nvGraphicFramePr>
          <p:cNvPr id="33802" name="Object 20"/>
          <p:cNvGraphicFramePr>
            <a:graphicFrameLocks noChangeAspect="1"/>
          </p:cNvGraphicFramePr>
          <p:nvPr/>
        </p:nvGraphicFramePr>
        <p:xfrm>
          <a:off x="1828800" y="5881688"/>
          <a:ext cx="2076450" cy="785812"/>
        </p:xfrm>
        <a:graphic>
          <a:graphicData uri="http://schemas.openxmlformats.org/presentationml/2006/ole">
            <p:oleObj spid="_x0000_s33802" name="Equation" r:id="rId11" imgW="736560" imgH="279360" progId="Equation.DSMT4">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スライド番号プレースホルダ 4"/>
          <p:cNvSpPr>
            <a:spLocks noGrp="1"/>
          </p:cNvSpPr>
          <p:nvPr>
            <p:ph type="sldNum" sz="quarter" idx="12"/>
          </p:nvPr>
        </p:nvSpPr>
        <p:spPr>
          <a:noFill/>
        </p:spPr>
        <p:txBody>
          <a:bodyPr/>
          <a:lstStyle/>
          <a:p>
            <a:fld id="{DB411ED7-BAE0-4F1A-965C-1B184C396676}" type="slidenum">
              <a:rPr lang="en-US" altLang="ja-JP" smtClean="0"/>
              <a:pPr/>
              <a:t>41</a:t>
            </a:fld>
            <a:endParaRPr lang="en-US" altLang="ja-JP" smtClean="0"/>
          </a:p>
        </p:txBody>
      </p:sp>
      <p:sp>
        <p:nvSpPr>
          <p:cNvPr id="34823" name="Rectangle 2"/>
          <p:cNvSpPr>
            <a:spLocks noGrp="1" noChangeArrowheads="1"/>
          </p:cNvSpPr>
          <p:nvPr>
            <p:ph type="title"/>
          </p:nvPr>
        </p:nvSpPr>
        <p:spPr/>
        <p:txBody>
          <a:bodyPr/>
          <a:lstStyle/>
          <a:p>
            <a:pPr eaLnBrk="1" hangingPunct="1"/>
            <a:r>
              <a:rPr lang="ja-JP" altLang="en-US" smtClean="0"/>
              <a:t>例</a:t>
            </a:r>
          </a:p>
        </p:txBody>
      </p:sp>
      <p:sp>
        <p:nvSpPr>
          <p:cNvPr id="34824" name="Text Box 4"/>
          <p:cNvSpPr txBox="1">
            <a:spLocks noChangeArrowheads="1"/>
          </p:cNvSpPr>
          <p:nvPr/>
        </p:nvSpPr>
        <p:spPr bwMode="auto">
          <a:xfrm>
            <a:off x="593725" y="782638"/>
            <a:ext cx="5673725" cy="457200"/>
          </a:xfrm>
          <a:prstGeom prst="rect">
            <a:avLst/>
          </a:prstGeom>
          <a:noFill/>
          <a:ln w="9525">
            <a:noFill/>
            <a:miter lim="800000"/>
            <a:headEnd/>
            <a:tailEnd/>
          </a:ln>
        </p:spPr>
        <p:txBody>
          <a:bodyPr wrap="none">
            <a:spAutoFit/>
          </a:bodyPr>
          <a:lstStyle/>
          <a:p>
            <a:r>
              <a:rPr lang="ja-JP" altLang="en-US"/>
              <a:t>次の情報源の縮退情報源をいくつか示せ。</a:t>
            </a:r>
          </a:p>
        </p:txBody>
      </p:sp>
      <p:graphicFrame>
        <p:nvGraphicFramePr>
          <p:cNvPr id="34818" name="Object 5"/>
          <p:cNvGraphicFramePr>
            <a:graphicFrameLocks noChangeAspect="1"/>
          </p:cNvGraphicFramePr>
          <p:nvPr/>
        </p:nvGraphicFramePr>
        <p:xfrm>
          <a:off x="1524000" y="1371600"/>
          <a:ext cx="4419600" cy="1079500"/>
        </p:xfrm>
        <a:graphic>
          <a:graphicData uri="http://schemas.openxmlformats.org/presentationml/2006/ole">
            <p:oleObj spid="_x0000_s34818" name="Equation" r:id="rId3" imgW="2184120" imgH="533160" progId="Equation.DSMT4">
              <p:embed/>
            </p:oleObj>
          </a:graphicData>
        </a:graphic>
      </p:graphicFrame>
      <p:sp>
        <p:nvSpPr>
          <p:cNvPr id="34825" name="Text Box 6"/>
          <p:cNvSpPr txBox="1">
            <a:spLocks noChangeArrowheads="1"/>
          </p:cNvSpPr>
          <p:nvPr/>
        </p:nvSpPr>
        <p:spPr bwMode="auto">
          <a:xfrm>
            <a:off x="381000" y="2590800"/>
            <a:ext cx="641350" cy="457200"/>
          </a:xfrm>
          <a:prstGeom prst="rect">
            <a:avLst/>
          </a:prstGeom>
          <a:noFill/>
          <a:ln w="9525">
            <a:noFill/>
            <a:miter lim="800000"/>
            <a:headEnd/>
            <a:tailEnd/>
          </a:ln>
        </p:spPr>
        <p:txBody>
          <a:bodyPr wrap="none">
            <a:spAutoFit/>
          </a:bodyPr>
          <a:lstStyle/>
          <a:p>
            <a:r>
              <a:rPr lang="ja-JP" altLang="en-US"/>
              <a:t>解）</a:t>
            </a:r>
          </a:p>
        </p:txBody>
      </p:sp>
      <p:graphicFrame>
        <p:nvGraphicFramePr>
          <p:cNvPr id="34819" name="Object 7"/>
          <p:cNvGraphicFramePr>
            <a:graphicFrameLocks noChangeAspect="1"/>
          </p:cNvGraphicFramePr>
          <p:nvPr/>
        </p:nvGraphicFramePr>
        <p:xfrm>
          <a:off x="1498600" y="2895600"/>
          <a:ext cx="5035550" cy="1079500"/>
        </p:xfrm>
        <a:graphic>
          <a:graphicData uri="http://schemas.openxmlformats.org/presentationml/2006/ole">
            <p:oleObj spid="_x0000_s34819" name="Equation" r:id="rId4" imgW="2489040" imgH="533160" progId="Equation.DSMT4">
              <p:embed/>
            </p:oleObj>
          </a:graphicData>
        </a:graphic>
      </p:graphicFrame>
      <p:graphicFrame>
        <p:nvGraphicFramePr>
          <p:cNvPr id="34820" name="Object 8"/>
          <p:cNvGraphicFramePr>
            <a:graphicFrameLocks noChangeAspect="1"/>
          </p:cNvGraphicFramePr>
          <p:nvPr/>
        </p:nvGraphicFramePr>
        <p:xfrm>
          <a:off x="1447800" y="4038600"/>
          <a:ext cx="4984750" cy="1079500"/>
        </p:xfrm>
        <a:graphic>
          <a:graphicData uri="http://schemas.openxmlformats.org/presentationml/2006/ole">
            <p:oleObj spid="_x0000_s34820" name="Equation" r:id="rId5" imgW="2463480" imgH="533160" progId="Equation.DSMT4">
              <p:embed/>
            </p:oleObj>
          </a:graphicData>
        </a:graphic>
      </p:graphicFrame>
      <p:graphicFrame>
        <p:nvGraphicFramePr>
          <p:cNvPr id="34821" name="Object 9"/>
          <p:cNvGraphicFramePr>
            <a:graphicFrameLocks noChangeAspect="1"/>
          </p:cNvGraphicFramePr>
          <p:nvPr/>
        </p:nvGraphicFramePr>
        <p:xfrm>
          <a:off x="1358900" y="5410200"/>
          <a:ext cx="5011738" cy="1079500"/>
        </p:xfrm>
        <a:graphic>
          <a:graphicData uri="http://schemas.openxmlformats.org/presentationml/2006/ole">
            <p:oleObj spid="_x0000_s34821" name="Equation" r:id="rId6" imgW="2476440" imgH="533160" progId="Equation.DSMT4">
              <p:embed/>
            </p:oleObj>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スライド番号プレースホルダ 4"/>
          <p:cNvSpPr>
            <a:spLocks noGrp="1"/>
          </p:cNvSpPr>
          <p:nvPr>
            <p:ph type="sldNum" sz="quarter" idx="12"/>
          </p:nvPr>
        </p:nvSpPr>
        <p:spPr>
          <a:noFill/>
        </p:spPr>
        <p:txBody>
          <a:bodyPr/>
          <a:lstStyle/>
          <a:p>
            <a:fld id="{FE27F9C3-A279-407B-8C45-77C509C7794F}" type="slidenum">
              <a:rPr lang="en-US" altLang="ja-JP" smtClean="0"/>
              <a:pPr/>
              <a:t>42</a:t>
            </a:fld>
            <a:endParaRPr lang="en-US" altLang="ja-JP" smtClean="0"/>
          </a:p>
        </p:txBody>
      </p:sp>
      <p:sp>
        <p:nvSpPr>
          <p:cNvPr id="35844" name="Rectangle 2"/>
          <p:cNvSpPr>
            <a:spLocks noGrp="1" noChangeArrowheads="1"/>
          </p:cNvSpPr>
          <p:nvPr>
            <p:ph type="title"/>
          </p:nvPr>
        </p:nvSpPr>
        <p:spPr/>
        <p:txBody>
          <a:bodyPr/>
          <a:lstStyle/>
          <a:p>
            <a:pPr eaLnBrk="1" hangingPunct="1"/>
            <a:r>
              <a:rPr lang="ja-JP" altLang="en-US" smtClean="0"/>
              <a:t>練習</a:t>
            </a:r>
          </a:p>
        </p:txBody>
      </p:sp>
      <p:sp>
        <p:nvSpPr>
          <p:cNvPr id="35845" name="Text Box 3"/>
          <p:cNvSpPr txBox="1">
            <a:spLocks noChangeArrowheads="1"/>
          </p:cNvSpPr>
          <p:nvPr/>
        </p:nvSpPr>
        <p:spPr bwMode="auto">
          <a:xfrm>
            <a:off x="517525" y="858838"/>
            <a:ext cx="8345488" cy="822325"/>
          </a:xfrm>
          <a:prstGeom prst="rect">
            <a:avLst/>
          </a:prstGeom>
          <a:noFill/>
          <a:ln w="9525">
            <a:noFill/>
            <a:miter lim="800000"/>
            <a:headEnd/>
            <a:tailEnd/>
          </a:ln>
        </p:spPr>
        <p:txBody>
          <a:bodyPr wrap="none">
            <a:spAutoFit/>
          </a:bodyPr>
          <a:lstStyle/>
          <a:p>
            <a:r>
              <a:rPr lang="ja-JP" altLang="en-US"/>
              <a:t>次の情報源に対して、２記号を１記号に縮退して得られる情報源</a:t>
            </a:r>
          </a:p>
          <a:p>
            <a:r>
              <a:rPr lang="ja-JP" altLang="en-US"/>
              <a:t>をすべて示せ。</a:t>
            </a:r>
          </a:p>
        </p:txBody>
      </p:sp>
      <p:graphicFrame>
        <p:nvGraphicFramePr>
          <p:cNvPr id="35842" name="Object 4"/>
          <p:cNvGraphicFramePr>
            <a:graphicFrameLocks noChangeAspect="1"/>
          </p:cNvGraphicFramePr>
          <p:nvPr/>
        </p:nvGraphicFramePr>
        <p:xfrm>
          <a:off x="1139825" y="2362200"/>
          <a:ext cx="5037138" cy="1079500"/>
        </p:xfrm>
        <a:graphic>
          <a:graphicData uri="http://schemas.openxmlformats.org/presentationml/2006/ole">
            <p:oleObj spid="_x0000_s35842" name="Equation" r:id="rId3" imgW="2489040" imgH="533160" progId="Equation.DSMT4">
              <p:embed/>
            </p:oleObj>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857250" y="3143250"/>
            <a:ext cx="7772400" cy="1362075"/>
          </a:xfrm>
        </p:spPr>
        <p:txBody>
          <a:bodyPr/>
          <a:lstStyle/>
          <a:p>
            <a:pPr eaLnBrk="1" hangingPunct="1">
              <a:defRPr/>
            </a:pPr>
            <a:r>
              <a:rPr lang="ja-JP" altLang="en-US" dirty="0" smtClean="0"/>
              <a:t>ハフマン符号化法</a:t>
            </a:r>
          </a:p>
        </p:txBody>
      </p:sp>
      <p:sp>
        <p:nvSpPr>
          <p:cNvPr id="57347" name="スライド番号プレースホルダ 3"/>
          <p:cNvSpPr>
            <a:spLocks noGrp="1"/>
          </p:cNvSpPr>
          <p:nvPr>
            <p:ph type="sldNum" sz="quarter" idx="12"/>
          </p:nvPr>
        </p:nvSpPr>
        <p:spPr>
          <a:noFill/>
        </p:spPr>
        <p:txBody>
          <a:bodyPr/>
          <a:lstStyle/>
          <a:p>
            <a:fld id="{2DB15457-53B3-4B79-87DC-630C18E549FD}" type="slidenum">
              <a:rPr lang="en-US" altLang="ja-JP" smtClean="0"/>
              <a:pPr/>
              <a:t>43</a:t>
            </a:fld>
            <a:endParaRPr lang="en-US" altLang="ja-JP"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1" name="スライド番号プレースホルダ 4"/>
          <p:cNvSpPr>
            <a:spLocks noGrp="1"/>
          </p:cNvSpPr>
          <p:nvPr>
            <p:ph type="sldNum" sz="quarter" idx="12"/>
          </p:nvPr>
        </p:nvSpPr>
        <p:spPr>
          <a:noFill/>
        </p:spPr>
        <p:txBody>
          <a:bodyPr/>
          <a:lstStyle/>
          <a:p>
            <a:fld id="{B6E6AE85-10BB-475E-A783-D20609F26D4D}" type="slidenum">
              <a:rPr lang="en-US" altLang="ja-JP" smtClean="0"/>
              <a:pPr/>
              <a:t>44</a:t>
            </a:fld>
            <a:endParaRPr lang="en-US" altLang="ja-JP" smtClean="0"/>
          </a:p>
        </p:txBody>
      </p:sp>
      <p:sp>
        <p:nvSpPr>
          <p:cNvPr id="36872" name="Rectangle 2"/>
          <p:cNvSpPr>
            <a:spLocks noGrp="1" noChangeArrowheads="1"/>
          </p:cNvSpPr>
          <p:nvPr>
            <p:ph type="title"/>
          </p:nvPr>
        </p:nvSpPr>
        <p:spPr/>
        <p:txBody>
          <a:bodyPr/>
          <a:lstStyle/>
          <a:p>
            <a:pPr eaLnBrk="1" hangingPunct="1"/>
            <a:r>
              <a:rPr lang="ja-JP" altLang="en-US" smtClean="0"/>
              <a:t>ハフマン符号化</a:t>
            </a:r>
          </a:p>
        </p:txBody>
      </p:sp>
      <p:sp>
        <p:nvSpPr>
          <p:cNvPr id="36873" name="Text Box 3"/>
          <p:cNvSpPr txBox="1">
            <a:spLocks noChangeArrowheads="1"/>
          </p:cNvSpPr>
          <p:nvPr/>
        </p:nvSpPr>
        <p:spPr bwMode="auto">
          <a:xfrm>
            <a:off x="0" y="533400"/>
            <a:ext cx="6705682" cy="1569660"/>
          </a:xfrm>
          <a:prstGeom prst="rect">
            <a:avLst/>
          </a:prstGeom>
          <a:noFill/>
          <a:ln w="9525">
            <a:noFill/>
            <a:miter lim="800000"/>
            <a:headEnd/>
            <a:tailEnd/>
          </a:ln>
        </p:spPr>
        <p:txBody>
          <a:bodyPr wrap="none">
            <a:spAutoFit/>
          </a:bodyPr>
          <a:lstStyle/>
          <a:p>
            <a:r>
              <a:rPr lang="ja-JP" altLang="en-US" dirty="0"/>
              <a:t>入力：情報源（情報源記号の集合とその発生確率）</a:t>
            </a:r>
          </a:p>
          <a:p>
            <a:endParaRPr lang="ja-JP" altLang="en-US" dirty="0"/>
          </a:p>
          <a:p>
            <a:endParaRPr lang="ja-JP" altLang="en-US" dirty="0"/>
          </a:p>
          <a:p>
            <a:r>
              <a:rPr lang="ja-JP" altLang="en-US" dirty="0"/>
              <a:t>出力：符号（情報源</a:t>
            </a:r>
            <a:r>
              <a:rPr lang="ja-JP" altLang="en-US" dirty="0" smtClean="0"/>
              <a:t>記号と符号語の対応の集合）</a:t>
            </a:r>
            <a:endParaRPr lang="ja-JP" altLang="en-US" dirty="0"/>
          </a:p>
        </p:txBody>
      </p:sp>
      <p:sp>
        <p:nvSpPr>
          <p:cNvPr id="36874" name="Text Box 4"/>
          <p:cNvSpPr txBox="1">
            <a:spLocks noChangeArrowheads="1"/>
          </p:cNvSpPr>
          <p:nvPr/>
        </p:nvSpPr>
        <p:spPr bwMode="auto">
          <a:xfrm>
            <a:off x="0" y="2590800"/>
            <a:ext cx="8458200" cy="457200"/>
          </a:xfrm>
          <a:prstGeom prst="rect">
            <a:avLst/>
          </a:prstGeom>
          <a:noFill/>
          <a:ln w="9525">
            <a:noFill/>
            <a:miter lim="800000"/>
            <a:headEnd/>
            <a:tailEnd/>
          </a:ln>
        </p:spPr>
        <p:txBody>
          <a:bodyPr>
            <a:spAutoFit/>
          </a:bodyPr>
          <a:lstStyle/>
          <a:p>
            <a:r>
              <a:rPr lang="ja-JP" altLang="en-US" dirty="0"/>
              <a:t>ステップ１：　　　　　とし、　                                     	　　とする。</a:t>
            </a:r>
          </a:p>
        </p:txBody>
      </p:sp>
      <p:graphicFrame>
        <p:nvGraphicFramePr>
          <p:cNvPr id="36869" name="Object 24"/>
          <p:cNvGraphicFramePr>
            <a:graphicFrameLocks noChangeAspect="1"/>
          </p:cNvGraphicFramePr>
          <p:nvPr/>
        </p:nvGraphicFramePr>
        <p:xfrm>
          <a:off x="1555750" y="2652713"/>
          <a:ext cx="938213" cy="382587"/>
        </p:xfrm>
        <a:graphic>
          <a:graphicData uri="http://schemas.openxmlformats.org/presentationml/2006/ole">
            <p:oleObj spid="_x0000_s36869" name="Equation" r:id="rId3" imgW="406080" imgH="164880" progId="">
              <p:embed/>
            </p:oleObj>
          </a:graphicData>
        </a:graphic>
      </p:graphicFrame>
      <p:sp>
        <p:nvSpPr>
          <p:cNvPr id="36875" name="Text Box 25"/>
          <p:cNvSpPr txBox="1">
            <a:spLocks noChangeArrowheads="1"/>
          </p:cNvSpPr>
          <p:nvPr/>
        </p:nvSpPr>
        <p:spPr bwMode="auto">
          <a:xfrm>
            <a:off x="0" y="4572000"/>
            <a:ext cx="6121400" cy="822325"/>
          </a:xfrm>
          <a:prstGeom prst="rect">
            <a:avLst/>
          </a:prstGeom>
          <a:noFill/>
          <a:ln w="9525">
            <a:noFill/>
            <a:miter lim="800000"/>
            <a:headEnd/>
            <a:tailEnd/>
          </a:ln>
        </p:spPr>
        <p:txBody>
          <a:bodyPr wrap="none">
            <a:spAutoFit/>
          </a:bodyPr>
          <a:lstStyle/>
          <a:p>
            <a:r>
              <a:rPr lang="ja-JP" altLang="en-US"/>
              <a:t>ステップ</a:t>
            </a:r>
            <a:r>
              <a:rPr lang="en-US" altLang="ja-JP"/>
              <a:t>2</a:t>
            </a:r>
            <a:r>
              <a:rPr lang="ja-JP" altLang="en-US"/>
              <a:t>：　発生確率の大きい順に並べる。</a:t>
            </a:r>
          </a:p>
          <a:p>
            <a:r>
              <a:rPr lang="ja-JP" altLang="en-US"/>
              <a:t>　　　　　　　（添え字の順序をこの順序とする。）</a:t>
            </a:r>
          </a:p>
        </p:txBody>
      </p:sp>
      <p:sp>
        <p:nvSpPr>
          <p:cNvPr id="36876" name="Text Box 26"/>
          <p:cNvSpPr txBox="1">
            <a:spLocks noChangeArrowheads="1"/>
          </p:cNvSpPr>
          <p:nvPr/>
        </p:nvSpPr>
        <p:spPr bwMode="auto">
          <a:xfrm>
            <a:off x="1127125" y="3602038"/>
            <a:ext cx="1147763" cy="457200"/>
          </a:xfrm>
          <a:prstGeom prst="rect">
            <a:avLst/>
          </a:prstGeom>
          <a:noFill/>
          <a:ln w="9525">
            <a:noFill/>
            <a:miter lim="800000"/>
            <a:headEnd/>
            <a:tailEnd/>
          </a:ln>
        </p:spPr>
        <p:txBody>
          <a:bodyPr wrap="none">
            <a:spAutoFit/>
          </a:bodyPr>
          <a:lstStyle/>
          <a:p>
            <a:r>
              <a:rPr lang="ja-JP" altLang="en-US"/>
              <a:t>ここで、</a:t>
            </a:r>
          </a:p>
        </p:txBody>
      </p:sp>
      <p:graphicFrame>
        <p:nvGraphicFramePr>
          <p:cNvPr id="2" name="Object 4"/>
          <p:cNvGraphicFramePr>
            <a:graphicFrameLocks noChangeAspect="1"/>
          </p:cNvGraphicFramePr>
          <p:nvPr/>
        </p:nvGraphicFramePr>
        <p:xfrm>
          <a:off x="1285852" y="928670"/>
          <a:ext cx="3071834" cy="832542"/>
        </p:xfrm>
        <a:graphic>
          <a:graphicData uri="http://schemas.openxmlformats.org/presentationml/2006/ole">
            <p:oleObj spid="_x0000_s36872" name="Equation" r:id="rId4" imgW="1968480" imgH="533160" progId="Equation.DSMT4">
              <p:embed/>
            </p:oleObj>
          </a:graphicData>
        </a:graphic>
      </p:graphicFrame>
      <p:graphicFrame>
        <p:nvGraphicFramePr>
          <p:cNvPr id="3" name="Object 4"/>
          <p:cNvGraphicFramePr>
            <a:graphicFrameLocks noChangeAspect="1"/>
          </p:cNvGraphicFramePr>
          <p:nvPr/>
        </p:nvGraphicFramePr>
        <p:xfrm>
          <a:off x="1071538" y="2071678"/>
          <a:ext cx="3527425" cy="434975"/>
        </p:xfrm>
        <a:graphic>
          <a:graphicData uri="http://schemas.openxmlformats.org/presentationml/2006/ole">
            <p:oleObj spid="_x0000_s36873" name="Equation" r:id="rId5" imgW="2260440" imgH="279360" progId="Equation.DSMT4">
              <p:embed/>
            </p:oleObj>
          </a:graphicData>
        </a:graphic>
      </p:graphicFrame>
      <p:graphicFrame>
        <p:nvGraphicFramePr>
          <p:cNvPr id="4" name="Object 4"/>
          <p:cNvGraphicFramePr>
            <a:graphicFrameLocks noChangeAspect="1"/>
          </p:cNvGraphicFramePr>
          <p:nvPr/>
        </p:nvGraphicFramePr>
        <p:xfrm>
          <a:off x="3143240" y="2428868"/>
          <a:ext cx="3605086" cy="1071570"/>
        </p:xfrm>
        <a:graphic>
          <a:graphicData uri="http://schemas.openxmlformats.org/presentationml/2006/ole">
            <p:oleObj spid="_x0000_s36874" name="Equation" r:id="rId6" imgW="1879560" imgH="558720" progId="Equation.DSMT4">
              <p:embed/>
            </p:oleObj>
          </a:graphicData>
        </a:graphic>
      </p:graphicFrame>
      <p:graphicFrame>
        <p:nvGraphicFramePr>
          <p:cNvPr id="5" name="Object 4"/>
          <p:cNvGraphicFramePr>
            <a:graphicFrameLocks noChangeAspect="1"/>
          </p:cNvGraphicFramePr>
          <p:nvPr/>
        </p:nvGraphicFramePr>
        <p:xfrm>
          <a:off x="2285984" y="3714752"/>
          <a:ext cx="4689858" cy="714380"/>
        </p:xfrm>
        <a:graphic>
          <a:graphicData uri="http://schemas.openxmlformats.org/presentationml/2006/ole">
            <p:oleObj spid="_x0000_s36875" name="Equation" r:id="rId7" imgW="1917360" imgH="291960" progId="Equation.DSMT4">
              <p:embed/>
            </p:oleObj>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6" name="スライド番号プレースホルダ 3"/>
          <p:cNvSpPr>
            <a:spLocks noGrp="1"/>
          </p:cNvSpPr>
          <p:nvPr>
            <p:ph type="sldNum" sz="quarter" idx="12"/>
          </p:nvPr>
        </p:nvSpPr>
        <p:spPr>
          <a:noFill/>
        </p:spPr>
        <p:txBody>
          <a:bodyPr/>
          <a:lstStyle/>
          <a:p>
            <a:fld id="{C1DEFDAA-9633-405D-BCC6-B5B0EED0BFBA}" type="slidenum">
              <a:rPr lang="en-US" altLang="ja-JP" smtClean="0"/>
              <a:pPr/>
              <a:t>45</a:t>
            </a:fld>
            <a:endParaRPr lang="en-US" altLang="ja-JP" smtClean="0"/>
          </a:p>
        </p:txBody>
      </p:sp>
      <p:sp>
        <p:nvSpPr>
          <p:cNvPr id="37897" name="Text Box 1026"/>
          <p:cNvSpPr txBox="1">
            <a:spLocks noChangeArrowheads="1"/>
          </p:cNvSpPr>
          <p:nvPr/>
        </p:nvSpPr>
        <p:spPr bwMode="auto">
          <a:xfrm>
            <a:off x="304800" y="304800"/>
            <a:ext cx="8458200" cy="4524315"/>
          </a:xfrm>
          <a:prstGeom prst="rect">
            <a:avLst/>
          </a:prstGeom>
          <a:noFill/>
          <a:ln w="9525">
            <a:noFill/>
            <a:miter lim="800000"/>
            <a:headEnd/>
            <a:tailEnd/>
          </a:ln>
        </p:spPr>
        <p:txBody>
          <a:bodyPr>
            <a:spAutoFit/>
          </a:bodyPr>
          <a:lstStyle/>
          <a:p>
            <a:r>
              <a:rPr lang="ja-JP" altLang="en-US" dirty="0"/>
              <a:t>ステップ３：縮退情報源　　　　　　　　　　　　　　　</a:t>
            </a:r>
          </a:p>
          <a:p>
            <a:endParaRPr lang="ja-JP" altLang="en-US" dirty="0"/>
          </a:p>
          <a:p>
            <a:endParaRPr lang="ja-JP" altLang="en-US" dirty="0"/>
          </a:p>
          <a:p>
            <a:endParaRPr lang="ja-JP" altLang="en-US" dirty="0"/>
          </a:p>
          <a:p>
            <a:r>
              <a:rPr lang="ja-JP" altLang="en-US" dirty="0"/>
              <a:t>に対して、確率の小さい２つの情報源記号　　　　</a:t>
            </a:r>
            <a:r>
              <a:rPr lang="ja-JP" altLang="en-US" dirty="0" smtClean="0"/>
              <a:t>　</a:t>
            </a:r>
            <a:r>
              <a:rPr lang="ja-JP" altLang="en-US" dirty="0"/>
              <a:t>　　　に対して、対応する符号の末尾に０と１を割り当てる。さらに、　　　　　　　を縮退して、新たな縮退情報源</a:t>
            </a:r>
          </a:p>
          <a:p>
            <a:endParaRPr lang="ja-JP" altLang="en-US" dirty="0"/>
          </a:p>
          <a:p>
            <a:endParaRPr lang="ja-JP" altLang="en-US" dirty="0"/>
          </a:p>
          <a:p>
            <a:r>
              <a:rPr lang="ja-JP" altLang="en-US" dirty="0"/>
              <a:t>　　　　</a:t>
            </a:r>
          </a:p>
          <a:p>
            <a:r>
              <a:rPr lang="ja-JP" altLang="en-US" dirty="0"/>
              <a:t>　　　</a:t>
            </a:r>
          </a:p>
          <a:p>
            <a:r>
              <a:rPr lang="ja-JP" altLang="en-US" dirty="0"/>
              <a:t>を作成する。　</a:t>
            </a:r>
          </a:p>
        </p:txBody>
      </p:sp>
      <p:sp>
        <p:nvSpPr>
          <p:cNvPr id="37898" name="Text Box 1030"/>
          <p:cNvSpPr txBox="1">
            <a:spLocks noChangeArrowheads="1"/>
          </p:cNvSpPr>
          <p:nvPr/>
        </p:nvSpPr>
        <p:spPr bwMode="auto">
          <a:xfrm>
            <a:off x="2143108" y="4286256"/>
            <a:ext cx="1147763" cy="457200"/>
          </a:xfrm>
          <a:prstGeom prst="rect">
            <a:avLst/>
          </a:prstGeom>
          <a:noFill/>
          <a:ln w="9525">
            <a:noFill/>
            <a:miter lim="800000"/>
            <a:headEnd/>
            <a:tailEnd/>
          </a:ln>
        </p:spPr>
        <p:txBody>
          <a:bodyPr wrap="none">
            <a:spAutoFit/>
          </a:bodyPr>
          <a:lstStyle/>
          <a:p>
            <a:r>
              <a:rPr lang="ja-JP" altLang="en-US" dirty="0"/>
              <a:t>ここで、</a:t>
            </a:r>
          </a:p>
        </p:txBody>
      </p:sp>
      <p:sp>
        <p:nvSpPr>
          <p:cNvPr id="12" name="角丸四角形吹き出し 11"/>
          <p:cNvSpPr/>
          <p:nvPr/>
        </p:nvSpPr>
        <p:spPr>
          <a:xfrm>
            <a:off x="6215074" y="214290"/>
            <a:ext cx="2714644" cy="1357322"/>
          </a:xfrm>
          <a:prstGeom prst="wedgeRoundRectCallout">
            <a:avLst>
              <a:gd name="adj1" fmla="val -60708"/>
              <a:gd name="adj2" fmla="val 21103"/>
              <a:gd name="adj3" fmla="val 16667"/>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　　　　　　記号の情報源に縮退されている。</a:t>
            </a:r>
            <a:endParaRPr kumimoji="1" lang="ja-JP" altLang="en-US" dirty="0">
              <a:solidFill>
                <a:schemeClr val="tx1"/>
              </a:solidFill>
            </a:endParaRPr>
          </a:p>
        </p:txBody>
      </p:sp>
      <p:graphicFrame>
        <p:nvGraphicFramePr>
          <p:cNvPr id="3" name="Object 4"/>
          <p:cNvGraphicFramePr>
            <a:graphicFrameLocks noChangeAspect="1"/>
          </p:cNvGraphicFramePr>
          <p:nvPr/>
        </p:nvGraphicFramePr>
        <p:xfrm>
          <a:off x="5715008" y="1714488"/>
          <a:ext cx="1589087" cy="511175"/>
        </p:xfrm>
        <a:graphic>
          <a:graphicData uri="http://schemas.openxmlformats.org/presentationml/2006/ole">
            <p:oleObj spid="_x0000_s37897" name="Equation" r:id="rId3" imgW="660240" imgH="266400" progId="Equation.DSMT4">
              <p:embed/>
            </p:oleObj>
          </a:graphicData>
        </a:graphic>
      </p:graphicFrame>
      <p:graphicFrame>
        <p:nvGraphicFramePr>
          <p:cNvPr id="37899" name="Object 4"/>
          <p:cNvGraphicFramePr>
            <a:graphicFrameLocks noChangeAspect="1"/>
          </p:cNvGraphicFramePr>
          <p:nvPr/>
        </p:nvGraphicFramePr>
        <p:xfrm>
          <a:off x="6357950" y="285728"/>
          <a:ext cx="1071570" cy="428628"/>
        </p:xfrm>
        <a:graphic>
          <a:graphicData uri="http://schemas.openxmlformats.org/presentationml/2006/ole">
            <p:oleObj spid="_x0000_s37899" name="Equation" r:id="rId4" imgW="393480" imgH="164880" progId="Equation.DSMT4">
              <p:embed/>
            </p:oleObj>
          </a:graphicData>
        </a:graphic>
      </p:graphicFrame>
      <p:graphicFrame>
        <p:nvGraphicFramePr>
          <p:cNvPr id="37900" name="Object 12"/>
          <p:cNvGraphicFramePr>
            <a:graphicFrameLocks noChangeAspect="1"/>
          </p:cNvGraphicFramePr>
          <p:nvPr/>
        </p:nvGraphicFramePr>
        <p:xfrm>
          <a:off x="6643702" y="2143116"/>
          <a:ext cx="1589088" cy="511175"/>
        </p:xfrm>
        <a:graphic>
          <a:graphicData uri="http://schemas.openxmlformats.org/presentationml/2006/ole">
            <p:oleObj spid="_x0000_s37900" name="Equation" r:id="rId5" imgW="660240" imgH="266400" progId="Equation.DSMT4">
              <p:embed/>
            </p:oleObj>
          </a:graphicData>
        </a:graphic>
      </p:graphicFrame>
      <p:graphicFrame>
        <p:nvGraphicFramePr>
          <p:cNvPr id="37901" name="Object 4"/>
          <p:cNvGraphicFramePr>
            <a:graphicFrameLocks noChangeAspect="1"/>
          </p:cNvGraphicFramePr>
          <p:nvPr/>
        </p:nvGraphicFramePr>
        <p:xfrm>
          <a:off x="357158" y="3071810"/>
          <a:ext cx="5776912" cy="1071562"/>
        </p:xfrm>
        <a:graphic>
          <a:graphicData uri="http://schemas.openxmlformats.org/presentationml/2006/ole">
            <p:oleObj spid="_x0000_s37901" name="Equation" r:id="rId6" imgW="2145960" imgH="558720" progId="Equation.DSMT4">
              <p:embed/>
            </p:oleObj>
          </a:graphicData>
        </a:graphic>
      </p:graphicFrame>
      <p:graphicFrame>
        <p:nvGraphicFramePr>
          <p:cNvPr id="37904" name="Object 4"/>
          <p:cNvGraphicFramePr>
            <a:graphicFrameLocks noChangeAspect="1"/>
          </p:cNvGraphicFramePr>
          <p:nvPr/>
        </p:nvGraphicFramePr>
        <p:xfrm>
          <a:off x="242897" y="785794"/>
          <a:ext cx="5686425" cy="1071562"/>
        </p:xfrm>
        <a:graphic>
          <a:graphicData uri="http://schemas.openxmlformats.org/presentationml/2006/ole">
            <p:oleObj spid="_x0000_s37904" name="Equation" r:id="rId7" imgW="2361960" imgH="558720" progId="Equation.DSMT4">
              <p:embed/>
            </p:oleObj>
          </a:graphicData>
        </a:graphic>
      </p:graphicFrame>
      <p:graphicFrame>
        <p:nvGraphicFramePr>
          <p:cNvPr id="37905" name="Object 17"/>
          <p:cNvGraphicFramePr>
            <a:graphicFrameLocks noChangeAspect="1"/>
          </p:cNvGraphicFramePr>
          <p:nvPr/>
        </p:nvGraphicFramePr>
        <p:xfrm>
          <a:off x="0" y="4786322"/>
          <a:ext cx="6553200" cy="714375"/>
        </p:xfrm>
        <a:graphic>
          <a:graphicData uri="http://schemas.openxmlformats.org/presentationml/2006/ole">
            <p:oleObj spid="_x0000_s37905" name="Equation" r:id="rId8" imgW="2679480" imgH="291960" progId="Equation.DSMT4">
              <p:embed/>
            </p:oleObj>
          </a:graphicData>
        </a:graphic>
      </p:graphicFrame>
      <p:graphicFrame>
        <p:nvGraphicFramePr>
          <p:cNvPr id="37906" name="Object 18"/>
          <p:cNvGraphicFramePr>
            <a:graphicFrameLocks noChangeAspect="1"/>
          </p:cNvGraphicFramePr>
          <p:nvPr/>
        </p:nvGraphicFramePr>
        <p:xfrm>
          <a:off x="0" y="5500702"/>
          <a:ext cx="9172605" cy="700188"/>
        </p:xfrm>
        <a:graphic>
          <a:graphicData uri="http://schemas.openxmlformats.org/presentationml/2006/ole">
            <p:oleObj spid="_x0000_s37906" name="Equation" r:id="rId9" imgW="3987720" imgH="304560" progId="Equation.DSMT4">
              <p:embed/>
            </p:oleObj>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スライド番号プレースホルダ 3"/>
          <p:cNvSpPr>
            <a:spLocks noGrp="1"/>
          </p:cNvSpPr>
          <p:nvPr>
            <p:ph type="sldNum" sz="quarter" idx="12"/>
          </p:nvPr>
        </p:nvSpPr>
        <p:spPr>
          <a:noFill/>
        </p:spPr>
        <p:txBody>
          <a:bodyPr/>
          <a:lstStyle/>
          <a:p>
            <a:fld id="{42165E67-A107-4BE3-8117-FB9731CB8364}" type="slidenum">
              <a:rPr lang="en-US" altLang="ja-JP" smtClean="0"/>
              <a:pPr/>
              <a:t>46</a:t>
            </a:fld>
            <a:endParaRPr lang="en-US" altLang="ja-JP" smtClean="0"/>
          </a:p>
        </p:txBody>
      </p:sp>
      <p:sp>
        <p:nvSpPr>
          <p:cNvPr id="38917" name="Text Box 2"/>
          <p:cNvSpPr txBox="1">
            <a:spLocks noChangeArrowheads="1"/>
          </p:cNvSpPr>
          <p:nvPr/>
        </p:nvSpPr>
        <p:spPr bwMode="auto">
          <a:xfrm>
            <a:off x="304800" y="1600200"/>
            <a:ext cx="7745413" cy="822325"/>
          </a:xfrm>
          <a:prstGeom prst="rect">
            <a:avLst/>
          </a:prstGeom>
          <a:noFill/>
          <a:ln w="9525">
            <a:noFill/>
            <a:miter lim="800000"/>
            <a:headEnd/>
            <a:tailEnd/>
          </a:ln>
        </p:spPr>
        <p:txBody>
          <a:bodyPr wrap="none">
            <a:spAutoFit/>
          </a:bodyPr>
          <a:lstStyle/>
          <a:p>
            <a:r>
              <a:rPr lang="ja-JP" altLang="en-US"/>
              <a:t>ステップ４：　　　　　　　　　である限り、　　　　　　　　　　として</a:t>
            </a:r>
          </a:p>
          <a:p>
            <a:r>
              <a:rPr lang="ja-JP" altLang="en-US"/>
              <a:t>ステップ２に戻る。</a:t>
            </a:r>
          </a:p>
        </p:txBody>
      </p:sp>
      <p:graphicFrame>
        <p:nvGraphicFramePr>
          <p:cNvPr id="2" name="Object 4"/>
          <p:cNvGraphicFramePr>
            <a:graphicFrameLocks noChangeAspect="1"/>
          </p:cNvGraphicFramePr>
          <p:nvPr/>
        </p:nvGraphicFramePr>
        <p:xfrm>
          <a:off x="2000232" y="1571612"/>
          <a:ext cx="1584325" cy="434975"/>
        </p:xfrm>
        <a:graphic>
          <a:graphicData uri="http://schemas.openxmlformats.org/presentationml/2006/ole">
            <p:oleObj spid="_x0000_s38916" name="Equation" r:id="rId3" imgW="647640" imgH="177480" progId="Equation.DSMT4">
              <p:embed/>
            </p:oleObj>
          </a:graphicData>
        </a:graphic>
      </p:graphicFrame>
      <p:graphicFrame>
        <p:nvGraphicFramePr>
          <p:cNvPr id="3" name="Object 5"/>
          <p:cNvGraphicFramePr>
            <a:graphicFrameLocks noChangeAspect="1"/>
          </p:cNvGraphicFramePr>
          <p:nvPr/>
        </p:nvGraphicFramePr>
        <p:xfrm>
          <a:off x="5286380" y="1643050"/>
          <a:ext cx="1584325" cy="434975"/>
        </p:xfrm>
        <a:graphic>
          <a:graphicData uri="http://schemas.openxmlformats.org/presentationml/2006/ole">
            <p:oleObj spid="_x0000_s38917" name="Equation" r:id="rId4" imgW="647640" imgH="177480" progId="Equation.DSMT4">
              <p:embed/>
            </p:oleObj>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54" name="スライド番号プレースホルダ 4"/>
          <p:cNvSpPr>
            <a:spLocks noGrp="1"/>
          </p:cNvSpPr>
          <p:nvPr>
            <p:ph type="sldNum" sz="quarter" idx="12"/>
          </p:nvPr>
        </p:nvSpPr>
        <p:spPr>
          <a:noFill/>
        </p:spPr>
        <p:txBody>
          <a:bodyPr/>
          <a:lstStyle/>
          <a:p>
            <a:fld id="{237BB0FF-0EC2-4BA4-9267-38BBBAB6852E}" type="slidenum">
              <a:rPr lang="en-US" altLang="ja-JP" smtClean="0"/>
              <a:pPr/>
              <a:t>47</a:t>
            </a:fld>
            <a:endParaRPr lang="en-US" altLang="ja-JP" smtClean="0"/>
          </a:p>
        </p:txBody>
      </p:sp>
      <p:sp>
        <p:nvSpPr>
          <p:cNvPr id="39955" name="Rectangle 2"/>
          <p:cNvSpPr>
            <a:spLocks noGrp="1" noChangeArrowheads="1"/>
          </p:cNvSpPr>
          <p:nvPr>
            <p:ph type="title"/>
          </p:nvPr>
        </p:nvSpPr>
        <p:spPr/>
        <p:txBody>
          <a:bodyPr/>
          <a:lstStyle/>
          <a:p>
            <a:pPr eaLnBrk="1" hangingPunct="1"/>
            <a:r>
              <a:rPr lang="ja-JP" altLang="en-US" smtClean="0"/>
              <a:t>ハフマン符号化例</a:t>
            </a:r>
          </a:p>
        </p:txBody>
      </p:sp>
      <p:sp>
        <p:nvSpPr>
          <p:cNvPr id="39956" name="Text Box 3"/>
          <p:cNvSpPr txBox="1">
            <a:spLocks noChangeArrowheads="1"/>
          </p:cNvSpPr>
          <p:nvPr/>
        </p:nvSpPr>
        <p:spPr bwMode="auto">
          <a:xfrm>
            <a:off x="304800" y="609600"/>
            <a:ext cx="4713288" cy="457200"/>
          </a:xfrm>
          <a:prstGeom prst="rect">
            <a:avLst/>
          </a:prstGeom>
          <a:noFill/>
          <a:ln w="9525">
            <a:noFill/>
            <a:miter lim="800000"/>
            <a:headEnd/>
            <a:tailEnd/>
          </a:ln>
        </p:spPr>
        <p:txBody>
          <a:bodyPr wrap="none">
            <a:spAutoFit/>
          </a:bodyPr>
          <a:lstStyle/>
          <a:p>
            <a:r>
              <a:rPr lang="ja-JP" altLang="en-US"/>
              <a:t>次の符号のハフマン符号を与える。</a:t>
            </a:r>
          </a:p>
        </p:txBody>
      </p:sp>
      <p:graphicFrame>
        <p:nvGraphicFramePr>
          <p:cNvPr id="39938" name="Object 4"/>
          <p:cNvGraphicFramePr>
            <a:graphicFrameLocks noChangeAspect="1"/>
          </p:cNvGraphicFramePr>
          <p:nvPr/>
        </p:nvGraphicFramePr>
        <p:xfrm>
          <a:off x="1371600" y="990600"/>
          <a:ext cx="3810000" cy="930275"/>
        </p:xfrm>
        <a:graphic>
          <a:graphicData uri="http://schemas.openxmlformats.org/presentationml/2006/ole">
            <p:oleObj spid="_x0000_s39938" name="Equation" r:id="rId3" imgW="2184120" imgH="533160" progId="Equation.DSMT4">
              <p:embed/>
            </p:oleObj>
          </a:graphicData>
        </a:graphic>
      </p:graphicFrame>
      <p:sp>
        <p:nvSpPr>
          <p:cNvPr id="39957" name="Text Box 5"/>
          <p:cNvSpPr txBox="1">
            <a:spLocks noChangeArrowheads="1"/>
          </p:cNvSpPr>
          <p:nvPr/>
        </p:nvSpPr>
        <p:spPr bwMode="auto">
          <a:xfrm>
            <a:off x="228600" y="1828800"/>
            <a:ext cx="6265863" cy="457200"/>
          </a:xfrm>
          <a:prstGeom prst="rect">
            <a:avLst/>
          </a:prstGeom>
          <a:noFill/>
          <a:ln w="9525">
            <a:noFill/>
            <a:miter lim="800000"/>
            <a:headEnd/>
            <a:tailEnd/>
          </a:ln>
        </p:spPr>
        <p:txBody>
          <a:bodyPr wrap="none">
            <a:spAutoFit/>
          </a:bodyPr>
          <a:lstStyle/>
          <a:p>
            <a:r>
              <a:rPr lang="ja-JP" altLang="en-US"/>
              <a:t>符号の木を葉から構成していくと分かりやすい。</a:t>
            </a:r>
          </a:p>
        </p:txBody>
      </p:sp>
      <p:graphicFrame>
        <p:nvGraphicFramePr>
          <p:cNvPr id="39939" name="Object 6"/>
          <p:cNvGraphicFramePr>
            <a:graphicFrameLocks noChangeAspect="1"/>
          </p:cNvGraphicFramePr>
          <p:nvPr/>
        </p:nvGraphicFramePr>
        <p:xfrm>
          <a:off x="381000" y="4572000"/>
          <a:ext cx="1219200" cy="590550"/>
        </p:xfrm>
        <a:graphic>
          <a:graphicData uri="http://schemas.openxmlformats.org/presentationml/2006/ole">
            <p:oleObj spid="_x0000_s39939" name="Equation" r:id="rId4" imgW="419040" imgH="203040" progId="Equation.DSMT4">
              <p:embed/>
            </p:oleObj>
          </a:graphicData>
        </a:graphic>
      </p:graphicFrame>
      <p:graphicFrame>
        <p:nvGraphicFramePr>
          <p:cNvPr id="39940" name="Object 7"/>
          <p:cNvGraphicFramePr>
            <a:graphicFrameLocks noChangeAspect="1"/>
          </p:cNvGraphicFramePr>
          <p:nvPr/>
        </p:nvGraphicFramePr>
        <p:xfrm>
          <a:off x="381000" y="3676650"/>
          <a:ext cx="1144588" cy="590550"/>
        </p:xfrm>
        <a:graphic>
          <a:graphicData uri="http://schemas.openxmlformats.org/presentationml/2006/ole">
            <p:oleObj spid="_x0000_s39940" name="Equation" r:id="rId5" imgW="393480" imgH="203040" progId="Equation.DSMT4">
              <p:embed/>
            </p:oleObj>
          </a:graphicData>
        </a:graphic>
      </p:graphicFrame>
      <p:graphicFrame>
        <p:nvGraphicFramePr>
          <p:cNvPr id="39941" name="Object 8"/>
          <p:cNvGraphicFramePr>
            <a:graphicFrameLocks noChangeAspect="1"/>
          </p:cNvGraphicFramePr>
          <p:nvPr/>
        </p:nvGraphicFramePr>
        <p:xfrm>
          <a:off x="457200" y="5486400"/>
          <a:ext cx="1144588" cy="590550"/>
        </p:xfrm>
        <a:graphic>
          <a:graphicData uri="http://schemas.openxmlformats.org/presentationml/2006/ole">
            <p:oleObj spid="_x0000_s39941" name="Equation" r:id="rId6" imgW="393480" imgH="203040" progId="Equation.DSMT4">
              <p:embed/>
            </p:oleObj>
          </a:graphicData>
        </a:graphic>
      </p:graphicFrame>
      <p:graphicFrame>
        <p:nvGraphicFramePr>
          <p:cNvPr id="39942" name="Object 9"/>
          <p:cNvGraphicFramePr>
            <a:graphicFrameLocks noChangeAspect="1"/>
          </p:cNvGraphicFramePr>
          <p:nvPr/>
        </p:nvGraphicFramePr>
        <p:xfrm>
          <a:off x="381000" y="2819400"/>
          <a:ext cx="1219200" cy="590550"/>
        </p:xfrm>
        <a:graphic>
          <a:graphicData uri="http://schemas.openxmlformats.org/presentationml/2006/ole">
            <p:oleObj spid="_x0000_s39942" name="Equation" r:id="rId7" imgW="419040" imgH="203040" progId="Equation.DSMT4">
              <p:embed/>
            </p:oleObj>
          </a:graphicData>
        </a:graphic>
      </p:graphicFrame>
      <p:sp>
        <p:nvSpPr>
          <p:cNvPr id="39958" name="Line 10"/>
          <p:cNvSpPr>
            <a:spLocks noChangeShapeType="1"/>
          </p:cNvSpPr>
          <p:nvPr/>
        </p:nvSpPr>
        <p:spPr bwMode="auto">
          <a:xfrm>
            <a:off x="2057400" y="2667000"/>
            <a:ext cx="0" cy="3733800"/>
          </a:xfrm>
          <a:prstGeom prst="line">
            <a:avLst/>
          </a:prstGeom>
          <a:noFill/>
          <a:ln w="9525">
            <a:solidFill>
              <a:schemeClr val="tx1"/>
            </a:solidFill>
            <a:prstDash val="dash"/>
            <a:round/>
            <a:headEnd/>
            <a:tailEnd/>
          </a:ln>
        </p:spPr>
        <p:txBody>
          <a:bodyPr/>
          <a:lstStyle/>
          <a:p>
            <a:endParaRPr lang="ja-JP" altLang="en-US"/>
          </a:p>
        </p:txBody>
      </p:sp>
      <p:sp>
        <p:nvSpPr>
          <p:cNvPr id="39959" name="Line 11"/>
          <p:cNvSpPr>
            <a:spLocks noChangeShapeType="1"/>
          </p:cNvSpPr>
          <p:nvPr/>
        </p:nvSpPr>
        <p:spPr bwMode="auto">
          <a:xfrm>
            <a:off x="1600200" y="3124200"/>
            <a:ext cx="5181600" cy="0"/>
          </a:xfrm>
          <a:prstGeom prst="line">
            <a:avLst/>
          </a:prstGeom>
          <a:noFill/>
          <a:ln w="38100">
            <a:solidFill>
              <a:schemeClr val="tx1"/>
            </a:solidFill>
            <a:round/>
            <a:headEnd/>
            <a:tailEnd/>
          </a:ln>
        </p:spPr>
        <p:txBody>
          <a:bodyPr/>
          <a:lstStyle/>
          <a:p>
            <a:endParaRPr lang="ja-JP" altLang="en-US"/>
          </a:p>
        </p:txBody>
      </p:sp>
      <p:sp>
        <p:nvSpPr>
          <p:cNvPr id="39960" name="Line 12"/>
          <p:cNvSpPr>
            <a:spLocks noChangeShapeType="1"/>
          </p:cNvSpPr>
          <p:nvPr/>
        </p:nvSpPr>
        <p:spPr bwMode="auto">
          <a:xfrm>
            <a:off x="1524000" y="3962400"/>
            <a:ext cx="3581400" cy="0"/>
          </a:xfrm>
          <a:prstGeom prst="line">
            <a:avLst/>
          </a:prstGeom>
          <a:noFill/>
          <a:ln w="38100">
            <a:solidFill>
              <a:schemeClr val="tx1"/>
            </a:solidFill>
            <a:round/>
            <a:headEnd/>
            <a:tailEnd/>
          </a:ln>
        </p:spPr>
        <p:txBody>
          <a:bodyPr/>
          <a:lstStyle/>
          <a:p>
            <a:endParaRPr lang="ja-JP" altLang="en-US"/>
          </a:p>
        </p:txBody>
      </p:sp>
      <p:sp>
        <p:nvSpPr>
          <p:cNvPr id="39961" name="Line 13"/>
          <p:cNvSpPr>
            <a:spLocks noChangeShapeType="1"/>
          </p:cNvSpPr>
          <p:nvPr/>
        </p:nvSpPr>
        <p:spPr bwMode="auto">
          <a:xfrm>
            <a:off x="1600200" y="4800600"/>
            <a:ext cx="1371600" cy="0"/>
          </a:xfrm>
          <a:prstGeom prst="line">
            <a:avLst/>
          </a:prstGeom>
          <a:noFill/>
          <a:ln w="38100">
            <a:solidFill>
              <a:schemeClr val="tx1"/>
            </a:solidFill>
            <a:round/>
            <a:headEnd/>
            <a:tailEnd/>
          </a:ln>
        </p:spPr>
        <p:txBody>
          <a:bodyPr/>
          <a:lstStyle/>
          <a:p>
            <a:endParaRPr lang="ja-JP" altLang="en-US"/>
          </a:p>
        </p:txBody>
      </p:sp>
      <p:sp>
        <p:nvSpPr>
          <p:cNvPr id="39962" name="Line 14"/>
          <p:cNvSpPr>
            <a:spLocks noChangeShapeType="1"/>
          </p:cNvSpPr>
          <p:nvPr/>
        </p:nvSpPr>
        <p:spPr bwMode="auto">
          <a:xfrm>
            <a:off x="1600200" y="5791200"/>
            <a:ext cx="1371600" cy="0"/>
          </a:xfrm>
          <a:prstGeom prst="line">
            <a:avLst/>
          </a:prstGeom>
          <a:noFill/>
          <a:ln w="38100">
            <a:solidFill>
              <a:schemeClr val="tx1"/>
            </a:solidFill>
            <a:round/>
            <a:headEnd/>
            <a:tailEnd/>
          </a:ln>
        </p:spPr>
        <p:txBody>
          <a:bodyPr/>
          <a:lstStyle/>
          <a:p>
            <a:endParaRPr lang="ja-JP" altLang="en-US"/>
          </a:p>
        </p:txBody>
      </p:sp>
      <p:graphicFrame>
        <p:nvGraphicFramePr>
          <p:cNvPr id="39943" name="Object 15"/>
          <p:cNvGraphicFramePr>
            <a:graphicFrameLocks noChangeAspect="1"/>
          </p:cNvGraphicFramePr>
          <p:nvPr/>
        </p:nvGraphicFramePr>
        <p:xfrm>
          <a:off x="609600" y="6503988"/>
          <a:ext cx="1681163" cy="354012"/>
        </p:xfrm>
        <a:graphic>
          <a:graphicData uri="http://schemas.openxmlformats.org/presentationml/2006/ole">
            <p:oleObj spid="_x0000_s39943" name="Equation" r:id="rId8" imgW="965160" imgH="203040" progId="Equation.DSMT4">
              <p:embed/>
            </p:oleObj>
          </a:graphicData>
        </a:graphic>
      </p:graphicFrame>
      <p:sp>
        <p:nvSpPr>
          <p:cNvPr id="39963" name="Line 16"/>
          <p:cNvSpPr>
            <a:spLocks noChangeShapeType="1"/>
          </p:cNvSpPr>
          <p:nvPr/>
        </p:nvSpPr>
        <p:spPr bwMode="auto">
          <a:xfrm>
            <a:off x="2971800" y="4800600"/>
            <a:ext cx="0" cy="990600"/>
          </a:xfrm>
          <a:prstGeom prst="line">
            <a:avLst/>
          </a:prstGeom>
          <a:noFill/>
          <a:ln w="38100">
            <a:solidFill>
              <a:schemeClr val="tx1"/>
            </a:solidFill>
            <a:round/>
            <a:headEnd/>
            <a:tailEnd/>
          </a:ln>
        </p:spPr>
        <p:txBody>
          <a:bodyPr/>
          <a:lstStyle/>
          <a:p>
            <a:endParaRPr lang="ja-JP" altLang="en-US"/>
          </a:p>
        </p:txBody>
      </p:sp>
      <p:sp>
        <p:nvSpPr>
          <p:cNvPr id="39964" name="Line 17"/>
          <p:cNvSpPr>
            <a:spLocks noChangeShapeType="1"/>
          </p:cNvSpPr>
          <p:nvPr/>
        </p:nvSpPr>
        <p:spPr bwMode="auto">
          <a:xfrm>
            <a:off x="2971800" y="5257800"/>
            <a:ext cx="2133600" cy="0"/>
          </a:xfrm>
          <a:prstGeom prst="line">
            <a:avLst/>
          </a:prstGeom>
          <a:noFill/>
          <a:ln w="38100">
            <a:solidFill>
              <a:schemeClr val="tx1"/>
            </a:solidFill>
            <a:round/>
            <a:headEnd/>
            <a:tailEnd/>
          </a:ln>
        </p:spPr>
        <p:txBody>
          <a:bodyPr/>
          <a:lstStyle/>
          <a:p>
            <a:endParaRPr lang="ja-JP" altLang="en-US"/>
          </a:p>
        </p:txBody>
      </p:sp>
      <p:sp>
        <p:nvSpPr>
          <p:cNvPr id="39965" name="Line 18"/>
          <p:cNvSpPr>
            <a:spLocks noChangeShapeType="1"/>
          </p:cNvSpPr>
          <p:nvPr/>
        </p:nvSpPr>
        <p:spPr bwMode="auto">
          <a:xfrm>
            <a:off x="5105400" y="3962400"/>
            <a:ext cx="0" cy="1295400"/>
          </a:xfrm>
          <a:prstGeom prst="line">
            <a:avLst/>
          </a:prstGeom>
          <a:noFill/>
          <a:ln w="38100">
            <a:solidFill>
              <a:schemeClr val="tx1"/>
            </a:solidFill>
            <a:round/>
            <a:headEnd/>
            <a:tailEnd/>
          </a:ln>
        </p:spPr>
        <p:txBody>
          <a:bodyPr/>
          <a:lstStyle/>
          <a:p>
            <a:endParaRPr lang="ja-JP" altLang="en-US"/>
          </a:p>
        </p:txBody>
      </p:sp>
      <p:sp>
        <p:nvSpPr>
          <p:cNvPr id="39966" name="Line 19"/>
          <p:cNvSpPr>
            <a:spLocks noChangeShapeType="1"/>
          </p:cNvSpPr>
          <p:nvPr/>
        </p:nvSpPr>
        <p:spPr bwMode="auto">
          <a:xfrm>
            <a:off x="5562600" y="2590800"/>
            <a:ext cx="1219200" cy="0"/>
          </a:xfrm>
          <a:prstGeom prst="line">
            <a:avLst/>
          </a:prstGeom>
          <a:noFill/>
          <a:ln w="38100">
            <a:solidFill>
              <a:schemeClr val="tx1"/>
            </a:solidFill>
            <a:round/>
            <a:headEnd/>
            <a:tailEnd/>
          </a:ln>
        </p:spPr>
        <p:txBody>
          <a:bodyPr/>
          <a:lstStyle/>
          <a:p>
            <a:endParaRPr lang="ja-JP" altLang="en-US"/>
          </a:p>
        </p:txBody>
      </p:sp>
      <p:sp>
        <p:nvSpPr>
          <p:cNvPr id="39967" name="Line 20"/>
          <p:cNvSpPr>
            <a:spLocks noChangeShapeType="1"/>
          </p:cNvSpPr>
          <p:nvPr/>
        </p:nvSpPr>
        <p:spPr bwMode="auto">
          <a:xfrm>
            <a:off x="5562600" y="2590800"/>
            <a:ext cx="0" cy="2057400"/>
          </a:xfrm>
          <a:prstGeom prst="line">
            <a:avLst/>
          </a:prstGeom>
          <a:noFill/>
          <a:ln w="38100">
            <a:solidFill>
              <a:schemeClr val="tx1"/>
            </a:solidFill>
            <a:round/>
            <a:headEnd/>
            <a:tailEnd/>
          </a:ln>
        </p:spPr>
        <p:txBody>
          <a:bodyPr/>
          <a:lstStyle/>
          <a:p>
            <a:endParaRPr lang="ja-JP" altLang="en-US"/>
          </a:p>
        </p:txBody>
      </p:sp>
      <p:sp>
        <p:nvSpPr>
          <p:cNvPr id="39968" name="Line 21"/>
          <p:cNvSpPr>
            <a:spLocks noChangeShapeType="1"/>
          </p:cNvSpPr>
          <p:nvPr/>
        </p:nvSpPr>
        <p:spPr bwMode="auto">
          <a:xfrm>
            <a:off x="5105400" y="4648200"/>
            <a:ext cx="533400" cy="0"/>
          </a:xfrm>
          <a:prstGeom prst="line">
            <a:avLst/>
          </a:prstGeom>
          <a:noFill/>
          <a:ln w="38100">
            <a:solidFill>
              <a:schemeClr val="tx1"/>
            </a:solidFill>
            <a:round/>
            <a:headEnd/>
            <a:tailEnd/>
          </a:ln>
        </p:spPr>
        <p:txBody>
          <a:bodyPr/>
          <a:lstStyle/>
          <a:p>
            <a:endParaRPr lang="ja-JP" altLang="en-US"/>
          </a:p>
        </p:txBody>
      </p:sp>
      <p:sp>
        <p:nvSpPr>
          <p:cNvPr id="39969" name="Line 22"/>
          <p:cNvSpPr>
            <a:spLocks noChangeShapeType="1"/>
          </p:cNvSpPr>
          <p:nvPr/>
        </p:nvSpPr>
        <p:spPr bwMode="auto">
          <a:xfrm>
            <a:off x="6781800" y="2590800"/>
            <a:ext cx="0" cy="533400"/>
          </a:xfrm>
          <a:prstGeom prst="line">
            <a:avLst/>
          </a:prstGeom>
          <a:noFill/>
          <a:ln w="38100">
            <a:solidFill>
              <a:schemeClr val="tx1"/>
            </a:solidFill>
            <a:round/>
            <a:headEnd/>
            <a:tailEnd/>
          </a:ln>
        </p:spPr>
        <p:txBody>
          <a:bodyPr/>
          <a:lstStyle/>
          <a:p>
            <a:endParaRPr lang="ja-JP" altLang="en-US"/>
          </a:p>
        </p:txBody>
      </p:sp>
      <p:sp>
        <p:nvSpPr>
          <p:cNvPr id="39970" name="Line 23"/>
          <p:cNvSpPr>
            <a:spLocks noChangeShapeType="1"/>
          </p:cNvSpPr>
          <p:nvPr/>
        </p:nvSpPr>
        <p:spPr bwMode="auto">
          <a:xfrm>
            <a:off x="6781800" y="2819400"/>
            <a:ext cx="533400" cy="0"/>
          </a:xfrm>
          <a:prstGeom prst="line">
            <a:avLst/>
          </a:prstGeom>
          <a:noFill/>
          <a:ln w="38100">
            <a:solidFill>
              <a:schemeClr val="tx1"/>
            </a:solidFill>
            <a:round/>
            <a:headEnd/>
            <a:tailEnd/>
          </a:ln>
        </p:spPr>
        <p:txBody>
          <a:bodyPr/>
          <a:lstStyle/>
          <a:p>
            <a:endParaRPr lang="ja-JP" altLang="en-US"/>
          </a:p>
        </p:txBody>
      </p:sp>
      <p:sp>
        <p:nvSpPr>
          <p:cNvPr id="39971" name="Line 24"/>
          <p:cNvSpPr>
            <a:spLocks noChangeShapeType="1"/>
          </p:cNvSpPr>
          <p:nvPr/>
        </p:nvSpPr>
        <p:spPr bwMode="auto">
          <a:xfrm>
            <a:off x="3962400" y="2514600"/>
            <a:ext cx="0" cy="3733800"/>
          </a:xfrm>
          <a:prstGeom prst="line">
            <a:avLst/>
          </a:prstGeom>
          <a:noFill/>
          <a:ln w="9525">
            <a:solidFill>
              <a:schemeClr val="tx1"/>
            </a:solidFill>
            <a:prstDash val="dash"/>
            <a:round/>
            <a:headEnd/>
            <a:tailEnd/>
          </a:ln>
        </p:spPr>
        <p:txBody>
          <a:bodyPr/>
          <a:lstStyle/>
          <a:p>
            <a:endParaRPr lang="ja-JP" altLang="en-US"/>
          </a:p>
        </p:txBody>
      </p:sp>
      <p:graphicFrame>
        <p:nvGraphicFramePr>
          <p:cNvPr id="39944" name="Object 25"/>
          <p:cNvGraphicFramePr>
            <a:graphicFrameLocks noChangeAspect="1"/>
          </p:cNvGraphicFramePr>
          <p:nvPr/>
        </p:nvGraphicFramePr>
        <p:xfrm>
          <a:off x="2514600" y="5791200"/>
          <a:ext cx="368300" cy="442913"/>
        </p:xfrm>
        <a:graphic>
          <a:graphicData uri="http://schemas.openxmlformats.org/presentationml/2006/ole">
            <p:oleObj spid="_x0000_s39944" name="Equation" r:id="rId9" imgW="126720" imgH="152280" progId="Equation.DSMT4">
              <p:embed/>
            </p:oleObj>
          </a:graphicData>
        </a:graphic>
      </p:graphicFrame>
      <p:graphicFrame>
        <p:nvGraphicFramePr>
          <p:cNvPr id="39945" name="Object 26"/>
          <p:cNvGraphicFramePr>
            <a:graphicFrameLocks noChangeAspect="1"/>
          </p:cNvGraphicFramePr>
          <p:nvPr/>
        </p:nvGraphicFramePr>
        <p:xfrm>
          <a:off x="2627313" y="4325938"/>
          <a:ext cx="293687" cy="479425"/>
        </p:xfrm>
        <a:graphic>
          <a:graphicData uri="http://schemas.openxmlformats.org/presentationml/2006/ole">
            <p:oleObj spid="_x0000_s39945" name="Equation" r:id="rId10" imgW="101520" imgH="164880" progId="Equation.DSMT4">
              <p:embed/>
            </p:oleObj>
          </a:graphicData>
        </a:graphic>
      </p:graphicFrame>
      <p:graphicFrame>
        <p:nvGraphicFramePr>
          <p:cNvPr id="39946" name="Object 27"/>
          <p:cNvGraphicFramePr>
            <a:graphicFrameLocks noChangeAspect="1"/>
          </p:cNvGraphicFramePr>
          <p:nvPr/>
        </p:nvGraphicFramePr>
        <p:xfrm>
          <a:off x="4876800" y="3429000"/>
          <a:ext cx="293688" cy="479425"/>
        </p:xfrm>
        <a:graphic>
          <a:graphicData uri="http://schemas.openxmlformats.org/presentationml/2006/ole">
            <p:oleObj spid="_x0000_s39946" name="Equation" r:id="rId11" imgW="101520" imgH="164880" progId="Equation.DSMT4">
              <p:embed/>
            </p:oleObj>
          </a:graphicData>
        </a:graphic>
      </p:graphicFrame>
      <p:graphicFrame>
        <p:nvGraphicFramePr>
          <p:cNvPr id="39947" name="Object 28"/>
          <p:cNvGraphicFramePr>
            <a:graphicFrameLocks noChangeAspect="1"/>
          </p:cNvGraphicFramePr>
          <p:nvPr/>
        </p:nvGraphicFramePr>
        <p:xfrm>
          <a:off x="4800600" y="5257800"/>
          <a:ext cx="368300" cy="442913"/>
        </p:xfrm>
        <a:graphic>
          <a:graphicData uri="http://schemas.openxmlformats.org/presentationml/2006/ole">
            <p:oleObj spid="_x0000_s39947" name="Equation" r:id="rId12" imgW="126720" imgH="152280" progId="Equation.DSMT4">
              <p:embed/>
            </p:oleObj>
          </a:graphicData>
        </a:graphic>
      </p:graphicFrame>
      <p:graphicFrame>
        <p:nvGraphicFramePr>
          <p:cNvPr id="39948" name="Object 29"/>
          <p:cNvGraphicFramePr>
            <a:graphicFrameLocks noChangeAspect="1"/>
          </p:cNvGraphicFramePr>
          <p:nvPr/>
        </p:nvGraphicFramePr>
        <p:xfrm>
          <a:off x="6705600" y="1981200"/>
          <a:ext cx="293688" cy="479425"/>
        </p:xfrm>
        <a:graphic>
          <a:graphicData uri="http://schemas.openxmlformats.org/presentationml/2006/ole">
            <p:oleObj spid="_x0000_s39948" name="Equation" r:id="rId13" imgW="101520" imgH="164880" progId="Equation.DSMT4">
              <p:embed/>
            </p:oleObj>
          </a:graphicData>
        </a:graphic>
      </p:graphicFrame>
      <p:graphicFrame>
        <p:nvGraphicFramePr>
          <p:cNvPr id="39949" name="Object 30"/>
          <p:cNvGraphicFramePr>
            <a:graphicFrameLocks noChangeAspect="1"/>
          </p:cNvGraphicFramePr>
          <p:nvPr/>
        </p:nvGraphicFramePr>
        <p:xfrm>
          <a:off x="6477000" y="3200400"/>
          <a:ext cx="368300" cy="442913"/>
        </p:xfrm>
        <a:graphic>
          <a:graphicData uri="http://schemas.openxmlformats.org/presentationml/2006/ole">
            <p:oleObj spid="_x0000_s39949" name="Equation" r:id="rId14" imgW="126720" imgH="152280" progId="Equation.DSMT4">
              <p:embed/>
            </p:oleObj>
          </a:graphicData>
        </a:graphic>
      </p:graphicFrame>
      <p:graphicFrame>
        <p:nvGraphicFramePr>
          <p:cNvPr id="39950" name="Object 31"/>
          <p:cNvGraphicFramePr>
            <a:graphicFrameLocks noChangeAspect="1"/>
          </p:cNvGraphicFramePr>
          <p:nvPr/>
        </p:nvGraphicFramePr>
        <p:xfrm>
          <a:off x="2971800" y="6324600"/>
          <a:ext cx="1503363" cy="354013"/>
        </p:xfrm>
        <a:graphic>
          <a:graphicData uri="http://schemas.openxmlformats.org/presentationml/2006/ole">
            <p:oleObj spid="_x0000_s39950" name="Equation" r:id="rId15" imgW="863280" imgH="203040" progId="Equation.DSMT4">
              <p:embed/>
            </p:oleObj>
          </a:graphicData>
        </a:graphic>
      </p:graphicFrame>
      <p:graphicFrame>
        <p:nvGraphicFramePr>
          <p:cNvPr id="39951" name="Object 33"/>
          <p:cNvGraphicFramePr>
            <a:graphicFrameLocks noChangeAspect="1"/>
          </p:cNvGraphicFramePr>
          <p:nvPr/>
        </p:nvGraphicFramePr>
        <p:xfrm>
          <a:off x="5664200" y="6503988"/>
          <a:ext cx="1327150" cy="354012"/>
        </p:xfrm>
        <a:graphic>
          <a:graphicData uri="http://schemas.openxmlformats.org/presentationml/2006/ole">
            <p:oleObj spid="_x0000_s39951" name="Equation" r:id="rId16" imgW="761760" imgH="203040" progId="Equation.DSMT4">
              <p:embed/>
            </p:oleObj>
          </a:graphicData>
        </a:graphic>
      </p:graphicFrame>
      <p:sp>
        <p:nvSpPr>
          <p:cNvPr id="39972" name="Line 34"/>
          <p:cNvSpPr>
            <a:spLocks noChangeShapeType="1"/>
          </p:cNvSpPr>
          <p:nvPr/>
        </p:nvSpPr>
        <p:spPr bwMode="auto">
          <a:xfrm>
            <a:off x="6400800" y="2133600"/>
            <a:ext cx="0" cy="4267200"/>
          </a:xfrm>
          <a:prstGeom prst="line">
            <a:avLst/>
          </a:prstGeom>
          <a:noFill/>
          <a:ln w="9525">
            <a:solidFill>
              <a:schemeClr val="tx1"/>
            </a:solidFill>
            <a:prstDash val="dash"/>
            <a:round/>
            <a:headEnd/>
            <a:tailEnd/>
          </a:ln>
        </p:spPr>
        <p:txBody>
          <a:bodyPr/>
          <a:lstStyle/>
          <a:p>
            <a:endParaRPr lang="ja-JP" altLang="en-US"/>
          </a:p>
        </p:txBody>
      </p:sp>
      <p:graphicFrame>
        <p:nvGraphicFramePr>
          <p:cNvPr id="39952" name="Object 35"/>
          <p:cNvGraphicFramePr>
            <a:graphicFrameLocks noChangeAspect="1"/>
          </p:cNvGraphicFramePr>
          <p:nvPr/>
        </p:nvGraphicFramePr>
        <p:xfrm>
          <a:off x="3048000" y="4800600"/>
          <a:ext cx="1905000" cy="395288"/>
        </p:xfrm>
        <a:graphic>
          <a:graphicData uri="http://schemas.openxmlformats.org/presentationml/2006/ole">
            <p:oleObj spid="_x0000_s39952" name="Equation" r:id="rId17" imgW="977760" imgH="203040" progId="Equation.DSMT4">
              <p:embed/>
            </p:oleObj>
          </a:graphicData>
        </a:graphic>
      </p:graphicFrame>
      <p:graphicFrame>
        <p:nvGraphicFramePr>
          <p:cNvPr id="39953" name="Object 36"/>
          <p:cNvGraphicFramePr>
            <a:graphicFrameLocks noChangeAspect="1"/>
          </p:cNvGraphicFramePr>
          <p:nvPr/>
        </p:nvGraphicFramePr>
        <p:xfrm>
          <a:off x="4803775" y="2209800"/>
          <a:ext cx="1978025" cy="395288"/>
        </p:xfrm>
        <a:graphic>
          <a:graphicData uri="http://schemas.openxmlformats.org/presentationml/2006/ole">
            <p:oleObj spid="_x0000_s39953" name="Equation" r:id="rId18" imgW="1015920" imgH="203040" progId="Equation.DSMT4">
              <p:embed/>
            </p:oleObj>
          </a:graphicData>
        </a:graphic>
      </p:graphicFrame>
      <p:sp>
        <p:nvSpPr>
          <p:cNvPr id="39973" name="AutoShape 1042"/>
          <p:cNvSpPr>
            <a:spLocks noChangeArrowheads="1"/>
          </p:cNvSpPr>
          <p:nvPr/>
        </p:nvSpPr>
        <p:spPr bwMode="auto">
          <a:xfrm>
            <a:off x="5786438" y="357188"/>
            <a:ext cx="3000375" cy="1214437"/>
          </a:xfrm>
          <a:prstGeom prst="wedgeRoundRectCallout">
            <a:avLst>
              <a:gd name="adj1" fmla="val -28269"/>
              <a:gd name="adj2" fmla="val 9038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9974" name="Text Box 1047"/>
          <p:cNvSpPr txBox="1">
            <a:spLocks noChangeArrowheads="1"/>
          </p:cNvSpPr>
          <p:nvPr/>
        </p:nvSpPr>
        <p:spPr bwMode="auto">
          <a:xfrm>
            <a:off x="5786438" y="428625"/>
            <a:ext cx="3025775" cy="1200150"/>
          </a:xfrm>
          <a:prstGeom prst="rect">
            <a:avLst/>
          </a:prstGeom>
          <a:noFill/>
          <a:ln w="9525">
            <a:noFill/>
            <a:miter lim="800000"/>
            <a:headEnd/>
            <a:tailEnd/>
          </a:ln>
        </p:spPr>
        <p:txBody>
          <a:bodyPr>
            <a:spAutoFit/>
          </a:bodyPr>
          <a:lstStyle/>
          <a:p>
            <a:r>
              <a:rPr lang="ja-JP" altLang="en-US"/>
              <a:t>全ての点線で、縮退情報源の確率が降順になっていること。</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スライド番号プレースホルダ 4"/>
          <p:cNvSpPr>
            <a:spLocks noGrp="1"/>
          </p:cNvSpPr>
          <p:nvPr>
            <p:ph type="sldNum" sz="quarter" idx="12"/>
          </p:nvPr>
        </p:nvSpPr>
        <p:spPr>
          <a:noFill/>
        </p:spPr>
        <p:txBody>
          <a:bodyPr/>
          <a:lstStyle/>
          <a:p>
            <a:fld id="{E348B82F-E928-4B11-811D-C312C3608793}" type="slidenum">
              <a:rPr lang="en-US" altLang="ja-JP" smtClean="0"/>
              <a:pPr/>
              <a:t>48</a:t>
            </a:fld>
            <a:endParaRPr lang="en-US" altLang="ja-JP" smtClean="0"/>
          </a:p>
        </p:txBody>
      </p:sp>
      <p:sp>
        <p:nvSpPr>
          <p:cNvPr id="40966" name="Text Box 3"/>
          <p:cNvSpPr txBox="1">
            <a:spLocks noChangeArrowheads="1"/>
          </p:cNvSpPr>
          <p:nvPr/>
        </p:nvSpPr>
        <p:spPr bwMode="auto">
          <a:xfrm>
            <a:off x="228600" y="381000"/>
            <a:ext cx="3998913" cy="457200"/>
          </a:xfrm>
          <a:prstGeom prst="rect">
            <a:avLst/>
          </a:prstGeom>
          <a:noFill/>
          <a:ln w="9525">
            <a:noFill/>
            <a:miter lim="800000"/>
            <a:headEnd/>
            <a:tailEnd/>
          </a:ln>
        </p:spPr>
        <p:txBody>
          <a:bodyPr wrap="none">
            <a:spAutoFit/>
          </a:bodyPr>
          <a:lstStyle/>
          <a:p>
            <a:r>
              <a:rPr lang="ja-JP" altLang="en-US"/>
              <a:t>前のスライドの符号の木より、</a:t>
            </a:r>
          </a:p>
        </p:txBody>
      </p:sp>
      <p:graphicFrame>
        <p:nvGraphicFramePr>
          <p:cNvPr id="40962" name="Object 4"/>
          <p:cNvGraphicFramePr>
            <a:graphicFrameLocks noChangeAspect="1"/>
          </p:cNvGraphicFramePr>
          <p:nvPr/>
        </p:nvGraphicFramePr>
        <p:xfrm>
          <a:off x="2000232" y="928670"/>
          <a:ext cx="1800225" cy="2662237"/>
        </p:xfrm>
        <a:graphic>
          <a:graphicData uri="http://schemas.openxmlformats.org/presentationml/2006/ole">
            <p:oleObj spid="_x0000_s40962" name="Equation" r:id="rId3" imgW="583920" imgH="863280" progId="Equation.DSMT4">
              <p:embed/>
            </p:oleObj>
          </a:graphicData>
        </a:graphic>
      </p:graphicFrame>
      <p:sp>
        <p:nvSpPr>
          <p:cNvPr id="40967" name="Text Box 5"/>
          <p:cNvSpPr txBox="1">
            <a:spLocks noChangeArrowheads="1"/>
          </p:cNvSpPr>
          <p:nvPr/>
        </p:nvSpPr>
        <p:spPr bwMode="auto">
          <a:xfrm>
            <a:off x="571472" y="3786190"/>
            <a:ext cx="5816600" cy="457200"/>
          </a:xfrm>
          <a:prstGeom prst="rect">
            <a:avLst/>
          </a:prstGeom>
          <a:noFill/>
          <a:ln w="9525">
            <a:noFill/>
            <a:miter lim="800000"/>
            <a:headEnd/>
            <a:tailEnd/>
          </a:ln>
        </p:spPr>
        <p:txBody>
          <a:bodyPr wrap="none">
            <a:spAutoFit/>
          </a:bodyPr>
          <a:lstStyle/>
          <a:p>
            <a:r>
              <a:rPr lang="ja-JP" altLang="en-US" dirty="0"/>
              <a:t>平均符号長　　　は、次のように計算される。</a:t>
            </a:r>
          </a:p>
        </p:txBody>
      </p:sp>
      <p:graphicFrame>
        <p:nvGraphicFramePr>
          <p:cNvPr id="40963" name="Object 6"/>
          <p:cNvGraphicFramePr>
            <a:graphicFrameLocks noChangeAspect="1"/>
          </p:cNvGraphicFramePr>
          <p:nvPr/>
        </p:nvGraphicFramePr>
        <p:xfrm>
          <a:off x="2285984" y="3714752"/>
          <a:ext cx="430213" cy="587375"/>
        </p:xfrm>
        <a:graphic>
          <a:graphicData uri="http://schemas.openxmlformats.org/presentationml/2006/ole">
            <p:oleObj spid="_x0000_s40963" name="Equation" r:id="rId4" imgW="139680" imgH="190440" progId="Equation.DSMT4">
              <p:embed/>
            </p:oleObj>
          </a:graphicData>
        </a:graphic>
      </p:graphicFrame>
      <p:graphicFrame>
        <p:nvGraphicFramePr>
          <p:cNvPr id="40964" name="Object 7"/>
          <p:cNvGraphicFramePr>
            <a:graphicFrameLocks noChangeAspect="1"/>
          </p:cNvGraphicFramePr>
          <p:nvPr/>
        </p:nvGraphicFramePr>
        <p:xfrm>
          <a:off x="714348" y="4286256"/>
          <a:ext cx="6629400" cy="1176338"/>
        </p:xfrm>
        <a:graphic>
          <a:graphicData uri="http://schemas.openxmlformats.org/presentationml/2006/ole">
            <p:oleObj spid="_x0000_s40964" name="Equation" r:id="rId5" imgW="2577960" imgH="457200" progId="Equation.DSMT4">
              <p:embed/>
            </p:oleObj>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スライド番号プレースホルダ 4"/>
          <p:cNvSpPr>
            <a:spLocks noGrp="1"/>
          </p:cNvSpPr>
          <p:nvPr>
            <p:ph type="sldNum" sz="quarter" idx="12"/>
          </p:nvPr>
        </p:nvSpPr>
        <p:spPr>
          <a:noFill/>
        </p:spPr>
        <p:txBody>
          <a:bodyPr/>
          <a:lstStyle/>
          <a:p>
            <a:fld id="{DB4576B5-3A34-46CA-AD2A-04FBEAFB28A3}" type="slidenum">
              <a:rPr lang="en-US" altLang="ja-JP" smtClean="0"/>
              <a:pPr/>
              <a:t>49</a:t>
            </a:fld>
            <a:endParaRPr lang="en-US" altLang="ja-JP" smtClean="0"/>
          </a:p>
        </p:txBody>
      </p:sp>
      <p:sp>
        <p:nvSpPr>
          <p:cNvPr id="41988" name="Rectangle 2"/>
          <p:cNvSpPr>
            <a:spLocks noGrp="1" noChangeArrowheads="1"/>
          </p:cNvSpPr>
          <p:nvPr>
            <p:ph type="title"/>
          </p:nvPr>
        </p:nvSpPr>
        <p:spPr/>
        <p:txBody>
          <a:bodyPr/>
          <a:lstStyle/>
          <a:p>
            <a:pPr eaLnBrk="1" hangingPunct="1"/>
            <a:r>
              <a:rPr lang="ja-JP" altLang="en-US" smtClean="0"/>
              <a:t>練習</a:t>
            </a:r>
          </a:p>
        </p:txBody>
      </p:sp>
      <p:sp>
        <p:nvSpPr>
          <p:cNvPr id="41989" name="Text Box 3"/>
          <p:cNvSpPr txBox="1">
            <a:spLocks noChangeArrowheads="1"/>
          </p:cNvSpPr>
          <p:nvPr/>
        </p:nvSpPr>
        <p:spPr bwMode="auto">
          <a:xfrm>
            <a:off x="517525" y="858838"/>
            <a:ext cx="5273675" cy="822325"/>
          </a:xfrm>
          <a:prstGeom prst="rect">
            <a:avLst/>
          </a:prstGeom>
          <a:noFill/>
          <a:ln w="9525">
            <a:noFill/>
            <a:miter lim="800000"/>
            <a:headEnd/>
            <a:tailEnd/>
          </a:ln>
        </p:spPr>
        <p:txBody>
          <a:bodyPr wrap="none">
            <a:spAutoFit/>
          </a:bodyPr>
          <a:lstStyle/>
          <a:p>
            <a:r>
              <a:rPr lang="ja-JP" altLang="en-US"/>
              <a:t>次の符号をハフマン符号化し、</a:t>
            </a:r>
          </a:p>
          <a:p>
            <a:r>
              <a:rPr lang="ja-JP" altLang="en-US"/>
              <a:t>符号の木、平均符号長、効率を求めよ。</a:t>
            </a:r>
          </a:p>
        </p:txBody>
      </p:sp>
      <p:graphicFrame>
        <p:nvGraphicFramePr>
          <p:cNvPr id="41986" name="Object 4"/>
          <p:cNvGraphicFramePr>
            <a:graphicFrameLocks noChangeAspect="1"/>
          </p:cNvGraphicFramePr>
          <p:nvPr/>
        </p:nvGraphicFramePr>
        <p:xfrm>
          <a:off x="1000100" y="2000240"/>
          <a:ext cx="5037138" cy="1079500"/>
        </p:xfrm>
        <a:graphic>
          <a:graphicData uri="http://schemas.openxmlformats.org/presentationml/2006/ole">
            <p:oleObj spid="_x0000_s41986" name="Equation" r:id="rId3" imgW="2489040" imgH="533160" progId="Equation.DSMT4">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スライド番号プレースホルダ 4"/>
          <p:cNvSpPr>
            <a:spLocks noGrp="1"/>
          </p:cNvSpPr>
          <p:nvPr>
            <p:ph type="sldNum" sz="quarter" idx="12"/>
          </p:nvPr>
        </p:nvSpPr>
        <p:spPr>
          <a:noFill/>
        </p:spPr>
        <p:txBody>
          <a:bodyPr/>
          <a:lstStyle/>
          <a:p>
            <a:fld id="{417EAF3E-DDA4-4C2C-B1A5-952DF26B8EF3}" type="slidenum">
              <a:rPr lang="en-US" altLang="ja-JP" smtClean="0"/>
              <a:pPr/>
              <a:t>5</a:t>
            </a:fld>
            <a:endParaRPr lang="en-US" altLang="ja-JP" smtClean="0"/>
          </a:p>
        </p:txBody>
      </p:sp>
      <p:sp>
        <p:nvSpPr>
          <p:cNvPr id="1035" name="Text Box 7"/>
          <p:cNvSpPr txBox="1">
            <a:spLocks noChangeArrowheads="1"/>
          </p:cNvSpPr>
          <p:nvPr/>
        </p:nvSpPr>
        <p:spPr bwMode="auto">
          <a:xfrm>
            <a:off x="142875" y="928688"/>
            <a:ext cx="7924800" cy="2308225"/>
          </a:xfrm>
          <a:prstGeom prst="rect">
            <a:avLst/>
          </a:prstGeom>
          <a:noFill/>
          <a:ln w="9525">
            <a:noFill/>
            <a:miter lim="800000"/>
            <a:headEnd/>
            <a:tailEnd/>
          </a:ln>
        </p:spPr>
        <p:txBody>
          <a:bodyPr>
            <a:spAutoFit/>
          </a:bodyPr>
          <a:lstStyle/>
          <a:p>
            <a:r>
              <a:rPr lang="ja-JP" altLang="en-US"/>
              <a:t>　　種類の記号　　　　　　　　　　　　　　　を基に、</a:t>
            </a:r>
          </a:p>
          <a:p>
            <a:r>
              <a:rPr lang="ja-JP" altLang="en-US"/>
              <a:t>数を表現することができる。小数点以上ｎ桁、小数点以下ｍ桁の　　進数</a:t>
            </a:r>
          </a:p>
          <a:p>
            <a:endParaRPr lang="ja-JP" altLang="en-US"/>
          </a:p>
          <a:p>
            <a:endParaRPr lang="ja-JP" altLang="en-US"/>
          </a:p>
          <a:p>
            <a:r>
              <a:rPr lang="ja-JP" altLang="en-US"/>
              <a:t>は以下の値を持つ。ただし、</a:t>
            </a:r>
          </a:p>
        </p:txBody>
      </p:sp>
      <p:sp>
        <p:nvSpPr>
          <p:cNvPr id="1036" name="Rectangle 2"/>
          <p:cNvSpPr>
            <a:spLocks noGrp="1" noChangeArrowheads="1"/>
          </p:cNvSpPr>
          <p:nvPr>
            <p:ph type="title"/>
          </p:nvPr>
        </p:nvSpPr>
        <p:spPr>
          <a:xfrm>
            <a:off x="0" y="0"/>
            <a:ext cx="9144000" cy="914400"/>
          </a:xfrm>
        </p:spPr>
        <p:txBody>
          <a:bodyPr/>
          <a:lstStyle/>
          <a:p>
            <a:pPr eaLnBrk="1" hangingPunct="1"/>
            <a:r>
              <a:rPr lang="en-US" altLang="ja-JP" dirty="0" smtClean="0"/>
              <a:t>p</a:t>
            </a:r>
            <a:r>
              <a:rPr lang="ja-JP" altLang="en-US" dirty="0" smtClean="0"/>
              <a:t>進数</a:t>
            </a:r>
          </a:p>
        </p:txBody>
      </p:sp>
      <p:graphicFrame>
        <p:nvGraphicFramePr>
          <p:cNvPr id="1026" name="Object 3"/>
          <p:cNvGraphicFramePr>
            <a:graphicFrameLocks noChangeAspect="1"/>
          </p:cNvGraphicFramePr>
          <p:nvPr/>
        </p:nvGraphicFramePr>
        <p:xfrm>
          <a:off x="0" y="0"/>
          <a:ext cx="914400" cy="163513"/>
        </p:xfrm>
        <a:graphic>
          <a:graphicData uri="http://schemas.openxmlformats.org/presentationml/2006/ole">
            <p:oleObj spid="_x0000_s1026" name="Equation" r:id="rId3" imgW="914400" imgH="164160" progId="Equation.DSMT4">
              <p:embed/>
            </p:oleObj>
          </a:graphicData>
        </a:graphic>
      </p:graphicFrame>
      <p:graphicFrame>
        <p:nvGraphicFramePr>
          <p:cNvPr id="1027" name="Object 4"/>
          <p:cNvGraphicFramePr>
            <a:graphicFrameLocks noChangeAspect="1"/>
          </p:cNvGraphicFramePr>
          <p:nvPr/>
        </p:nvGraphicFramePr>
        <p:xfrm>
          <a:off x="0" y="0"/>
          <a:ext cx="914400" cy="163513"/>
        </p:xfrm>
        <a:graphic>
          <a:graphicData uri="http://schemas.openxmlformats.org/presentationml/2006/ole">
            <p:oleObj spid="_x0000_s1027" name="Equation" r:id="rId4" imgW="914400" imgH="164160" progId="Equation.DSMT4">
              <p:embed/>
            </p:oleObj>
          </a:graphicData>
        </a:graphic>
      </p:graphicFrame>
      <p:graphicFrame>
        <p:nvGraphicFramePr>
          <p:cNvPr id="1028" name="Object 6"/>
          <p:cNvGraphicFramePr>
            <a:graphicFrameLocks noChangeAspect="1"/>
          </p:cNvGraphicFramePr>
          <p:nvPr/>
        </p:nvGraphicFramePr>
        <p:xfrm>
          <a:off x="2286000" y="785813"/>
          <a:ext cx="2563813" cy="623887"/>
        </p:xfrm>
        <a:graphic>
          <a:graphicData uri="http://schemas.openxmlformats.org/presentationml/2006/ole">
            <p:oleObj spid="_x0000_s1028" name="Equation" r:id="rId5" imgW="939600" imgH="228600" progId="Equation.DSMT4">
              <p:embed/>
            </p:oleObj>
          </a:graphicData>
        </a:graphic>
      </p:graphicFrame>
      <p:graphicFrame>
        <p:nvGraphicFramePr>
          <p:cNvPr id="1029" name="Object 8"/>
          <p:cNvGraphicFramePr>
            <a:graphicFrameLocks noChangeAspect="1"/>
          </p:cNvGraphicFramePr>
          <p:nvPr/>
        </p:nvGraphicFramePr>
        <p:xfrm>
          <a:off x="142875" y="2000250"/>
          <a:ext cx="6072188" cy="796925"/>
        </p:xfrm>
        <a:graphic>
          <a:graphicData uri="http://schemas.openxmlformats.org/presentationml/2006/ole">
            <p:oleObj spid="_x0000_s1029" name="Equation" r:id="rId6" imgW="1739880" imgH="228600" progId="Equation.DSMT4">
              <p:embed/>
            </p:oleObj>
          </a:graphicData>
        </a:graphic>
      </p:graphicFrame>
      <p:graphicFrame>
        <p:nvGraphicFramePr>
          <p:cNvPr id="1030" name="Object 10"/>
          <p:cNvGraphicFramePr>
            <a:graphicFrameLocks noChangeAspect="1"/>
          </p:cNvGraphicFramePr>
          <p:nvPr/>
        </p:nvGraphicFramePr>
        <p:xfrm>
          <a:off x="357188" y="3357563"/>
          <a:ext cx="6080125" cy="2571750"/>
        </p:xfrm>
        <a:graphic>
          <a:graphicData uri="http://schemas.openxmlformats.org/presentationml/2006/ole">
            <p:oleObj spid="_x0000_s1030" name="Equation" r:id="rId7" imgW="2311200" imgH="977760" progId="Equation.DSMT4">
              <p:embed/>
            </p:oleObj>
          </a:graphicData>
        </a:graphic>
      </p:graphicFrame>
      <p:sp>
        <p:nvSpPr>
          <p:cNvPr id="1037" name="AutoShape 11"/>
          <p:cNvSpPr>
            <a:spLocks noChangeArrowheads="1"/>
          </p:cNvSpPr>
          <p:nvPr/>
        </p:nvSpPr>
        <p:spPr bwMode="auto">
          <a:xfrm>
            <a:off x="6629400" y="3419475"/>
            <a:ext cx="2514600" cy="1295400"/>
          </a:xfrm>
          <a:prstGeom prst="wedgeRoundRectCallout">
            <a:avLst>
              <a:gd name="adj1" fmla="val -78454"/>
              <a:gd name="adj2" fmla="val 5001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38" name="AutoShape 12"/>
          <p:cNvSpPr>
            <a:spLocks noChangeArrowheads="1"/>
          </p:cNvSpPr>
          <p:nvPr/>
        </p:nvSpPr>
        <p:spPr bwMode="auto">
          <a:xfrm>
            <a:off x="6629400" y="4991100"/>
            <a:ext cx="2514600" cy="1295400"/>
          </a:xfrm>
          <a:prstGeom prst="wedgeRoundRectCallout">
            <a:avLst>
              <a:gd name="adj1" fmla="val -67102"/>
              <a:gd name="adj2" fmla="val 365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39" name="Text Box 13"/>
          <p:cNvSpPr txBox="1">
            <a:spLocks noChangeArrowheads="1"/>
          </p:cNvSpPr>
          <p:nvPr/>
        </p:nvSpPr>
        <p:spPr bwMode="auto">
          <a:xfrm>
            <a:off x="6842125" y="3495675"/>
            <a:ext cx="2165350" cy="1187450"/>
          </a:xfrm>
          <a:prstGeom prst="rect">
            <a:avLst/>
          </a:prstGeom>
          <a:noFill/>
          <a:ln w="9525">
            <a:noFill/>
            <a:miter lim="800000"/>
            <a:headEnd/>
            <a:tailEnd/>
          </a:ln>
        </p:spPr>
        <p:txBody>
          <a:bodyPr wrap="none">
            <a:spAutoFit/>
          </a:bodyPr>
          <a:lstStyle/>
          <a:p>
            <a:r>
              <a:rPr lang="ja-JP" altLang="en-US"/>
              <a:t>整数部</a:t>
            </a:r>
          </a:p>
          <a:p>
            <a:r>
              <a:rPr lang="ja-JP" altLang="en-US"/>
              <a:t>（小数点の左の</a:t>
            </a:r>
          </a:p>
          <a:p>
            <a:r>
              <a:rPr lang="ja-JP" altLang="en-US"/>
              <a:t>数、１以上）</a:t>
            </a:r>
          </a:p>
        </p:txBody>
      </p:sp>
      <p:sp>
        <p:nvSpPr>
          <p:cNvPr id="1040" name="Text Box 14"/>
          <p:cNvSpPr txBox="1">
            <a:spLocks noChangeArrowheads="1"/>
          </p:cNvSpPr>
          <p:nvPr/>
        </p:nvSpPr>
        <p:spPr bwMode="auto">
          <a:xfrm>
            <a:off x="6715125" y="5062538"/>
            <a:ext cx="2165350" cy="1187450"/>
          </a:xfrm>
          <a:prstGeom prst="rect">
            <a:avLst/>
          </a:prstGeom>
          <a:noFill/>
          <a:ln w="9525">
            <a:noFill/>
            <a:miter lim="800000"/>
            <a:headEnd/>
            <a:tailEnd/>
          </a:ln>
        </p:spPr>
        <p:txBody>
          <a:bodyPr wrap="none">
            <a:spAutoFit/>
          </a:bodyPr>
          <a:lstStyle/>
          <a:p>
            <a:r>
              <a:rPr lang="ja-JP" altLang="en-US"/>
              <a:t>小数部</a:t>
            </a:r>
          </a:p>
          <a:p>
            <a:r>
              <a:rPr lang="ja-JP" altLang="en-US"/>
              <a:t>（小数点の右の</a:t>
            </a:r>
          </a:p>
          <a:p>
            <a:r>
              <a:rPr lang="ja-JP" altLang="en-US"/>
              <a:t>数、１未満）</a:t>
            </a:r>
          </a:p>
        </p:txBody>
      </p:sp>
      <p:graphicFrame>
        <p:nvGraphicFramePr>
          <p:cNvPr id="1031" name="Object 15"/>
          <p:cNvGraphicFramePr>
            <a:graphicFrameLocks noChangeAspect="1"/>
          </p:cNvGraphicFramePr>
          <p:nvPr/>
        </p:nvGraphicFramePr>
        <p:xfrm>
          <a:off x="3857625" y="2714625"/>
          <a:ext cx="2698750" cy="500063"/>
        </p:xfrm>
        <a:graphic>
          <a:graphicData uri="http://schemas.openxmlformats.org/presentationml/2006/ole">
            <p:oleObj spid="_x0000_s1031" name="Equation" r:id="rId8" imgW="1231560" imgH="228600" progId="Equation.DSMT4">
              <p:embed/>
            </p:oleObj>
          </a:graphicData>
        </a:graphic>
      </p:graphicFrame>
      <p:sp>
        <p:nvSpPr>
          <p:cNvPr id="1041" name="AutoShape 11"/>
          <p:cNvSpPr>
            <a:spLocks noChangeArrowheads="1"/>
          </p:cNvSpPr>
          <p:nvPr/>
        </p:nvSpPr>
        <p:spPr bwMode="auto">
          <a:xfrm>
            <a:off x="6643688" y="1785938"/>
            <a:ext cx="2000250" cy="928687"/>
          </a:xfrm>
          <a:prstGeom prst="wedgeRoundRectCallout">
            <a:avLst>
              <a:gd name="adj1" fmla="val -73681"/>
              <a:gd name="adj2" fmla="val 2763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42" name="正方形/長方形 32"/>
          <p:cNvSpPr>
            <a:spLocks noChangeArrowheads="1"/>
          </p:cNvSpPr>
          <p:nvPr/>
        </p:nvSpPr>
        <p:spPr bwMode="auto">
          <a:xfrm>
            <a:off x="6786563" y="1857375"/>
            <a:ext cx="1928812" cy="830263"/>
          </a:xfrm>
          <a:prstGeom prst="rect">
            <a:avLst/>
          </a:prstGeom>
          <a:noFill/>
          <a:ln w="9525">
            <a:noFill/>
            <a:miter lim="800000"/>
            <a:headEnd/>
            <a:tailEnd/>
          </a:ln>
        </p:spPr>
        <p:txBody>
          <a:bodyPr>
            <a:spAutoFit/>
          </a:bodyPr>
          <a:lstStyle/>
          <a:p>
            <a:r>
              <a:rPr lang="ja-JP" altLang="en-US"/>
              <a:t>基数を明示する表記</a:t>
            </a:r>
          </a:p>
        </p:txBody>
      </p:sp>
      <p:graphicFrame>
        <p:nvGraphicFramePr>
          <p:cNvPr id="1032" name="Object 8"/>
          <p:cNvGraphicFramePr>
            <a:graphicFrameLocks noChangeAspect="1"/>
          </p:cNvGraphicFramePr>
          <p:nvPr/>
        </p:nvGraphicFramePr>
        <p:xfrm>
          <a:off x="285750" y="928688"/>
          <a:ext cx="346075" cy="450850"/>
        </p:xfrm>
        <a:graphic>
          <a:graphicData uri="http://schemas.openxmlformats.org/presentationml/2006/ole">
            <p:oleObj spid="_x0000_s1032" name="Equation" r:id="rId9" imgW="126720" imgH="164880" progId="Equation.DSMT4">
              <p:embed/>
            </p:oleObj>
          </a:graphicData>
        </a:graphic>
      </p:graphicFrame>
      <p:graphicFrame>
        <p:nvGraphicFramePr>
          <p:cNvPr id="1033" name="Object 16"/>
          <p:cNvGraphicFramePr>
            <a:graphicFrameLocks noChangeAspect="1"/>
          </p:cNvGraphicFramePr>
          <p:nvPr/>
        </p:nvGraphicFramePr>
        <p:xfrm>
          <a:off x="857250" y="1643063"/>
          <a:ext cx="346075" cy="450850"/>
        </p:xfrm>
        <a:graphic>
          <a:graphicData uri="http://schemas.openxmlformats.org/presentationml/2006/ole">
            <p:oleObj spid="_x0000_s1033" name="Equation" r:id="rId10" imgW="126720" imgH="164880" progId="Equation.DSMT4">
              <p:embed/>
            </p:oleObj>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スライド番号プレースホルダ 4"/>
          <p:cNvSpPr>
            <a:spLocks noGrp="1"/>
          </p:cNvSpPr>
          <p:nvPr>
            <p:ph type="sldNum" sz="quarter" idx="12"/>
          </p:nvPr>
        </p:nvSpPr>
        <p:spPr>
          <a:noFill/>
        </p:spPr>
        <p:txBody>
          <a:bodyPr/>
          <a:lstStyle/>
          <a:p>
            <a:fld id="{01CB83FB-EADD-4453-BDF9-38EAF433BD27}" type="slidenum">
              <a:rPr lang="en-US" altLang="ja-JP" smtClean="0"/>
              <a:pPr/>
              <a:t>50</a:t>
            </a:fld>
            <a:endParaRPr lang="en-US" altLang="ja-JP" smtClean="0"/>
          </a:p>
        </p:txBody>
      </p:sp>
      <p:sp>
        <p:nvSpPr>
          <p:cNvPr id="43012" name="Rectangle 2"/>
          <p:cNvSpPr>
            <a:spLocks noGrp="1" noChangeArrowheads="1"/>
          </p:cNvSpPr>
          <p:nvPr>
            <p:ph type="title"/>
          </p:nvPr>
        </p:nvSpPr>
        <p:spPr/>
        <p:txBody>
          <a:bodyPr/>
          <a:lstStyle/>
          <a:p>
            <a:pPr eaLnBrk="1" hangingPunct="1"/>
            <a:r>
              <a:rPr lang="ja-JP" altLang="en-US" smtClean="0"/>
              <a:t>コンパクト符号</a:t>
            </a:r>
          </a:p>
        </p:txBody>
      </p:sp>
      <p:sp>
        <p:nvSpPr>
          <p:cNvPr id="43013" name="AutoShape 4"/>
          <p:cNvSpPr>
            <a:spLocks noChangeArrowheads="1"/>
          </p:cNvSpPr>
          <p:nvPr/>
        </p:nvSpPr>
        <p:spPr bwMode="auto">
          <a:xfrm>
            <a:off x="533400" y="990600"/>
            <a:ext cx="8229600" cy="16764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43014" name="Text Box 5"/>
          <p:cNvSpPr txBox="1">
            <a:spLocks noChangeArrowheads="1"/>
          </p:cNvSpPr>
          <p:nvPr/>
        </p:nvSpPr>
        <p:spPr bwMode="auto">
          <a:xfrm>
            <a:off x="1066800" y="762000"/>
            <a:ext cx="2963863" cy="457200"/>
          </a:xfrm>
          <a:prstGeom prst="rect">
            <a:avLst/>
          </a:prstGeom>
          <a:solidFill>
            <a:schemeClr val="bg1"/>
          </a:solidFill>
          <a:ln w="9525">
            <a:noFill/>
            <a:miter lim="800000"/>
            <a:headEnd/>
            <a:tailEnd/>
          </a:ln>
        </p:spPr>
        <p:txBody>
          <a:bodyPr wrap="none">
            <a:spAutoFit/>
          </a:bodyPr>
          <a:lstStyle/>
          <a:p>
            <a:r>
              <a:rPr lang="ja-JP" altLang="en-US" dirty="0">
                <a:solidFill>
                  <a:srgbClr val="003300"/>
                </a:solidFill>
              </a:rPr>
              <a:t>（定義）コンパクト符号</a:t>
            </a:r>
          </a:p>
        </p:txBody>
      </p:sp>
      <p:sp>
        <p:nvSpPr>
          <p:cNvPr id="43015" name="Text Box 6"/>
          <p:cNvSpPr txBox="1">
            <a:spLocks noChangeArrowheads="1"/>
          </p:cNvSpPr>
          <p:nvPr/>
        </p:nvSpPr>
        <p:spPr bwMode="auto">
          <a:xfrm>
            <a:off x="822325" y="1544638"/>
            <a:ext cx="6176963" cy="822325"/>
          </a:xfrm>
          <a:prstGeom prst="rect">
            <a:avLst/>
          </a:prstGeom>
          <a:noFill/>
          <a:ln w="9525">
            <a:noFill/>
            <a:miter lim="800000"/>
            <a:headEnd/>
            <a:tailEnd/>
          </a:ln>
        </p:spPr>
        <p:txBody>
          <a:bodyPr wrap="none">
            <a:spAutoFit/>
          </a:bodyPr>
          <a:lstStyle/>
          <a:p>
            <a:r>
              <a:rPr lang="ja-JP" altLang="en-US"/>
              <a:t>情報源に対して、符号語長が最短となる符号を</a:t>
            </a:r>
          </a:p>
          <a:p>
            <a:r>
              <a:rPr lang="ja-JP" altLang="en-US">
                <a:solidFill>
                  <a:srgbClr val="FF0000"/>
                </a:solidFill>
              </a:rPr>
              <a:t>コンパクト符号</a:t>
            </a:r>
            <a:r>
              <a:rPr lang="ja-JP" altLang="en-US"/>
              <a:t>という。</a:t>
            </a:r>
          </a:p>
        </p:txBody>
      </p:sp>
      <p:sp>
        <p:nvSpPr>
          <p:cNvPr id="43016" name="AutoShape 7"/>
          <p:cNvSpPr>
            <a:spLocks noChangeArrowheads="1"/>
          </p:cNvSpPr>
          <p:nvPr/>
        </p:nvSpPr>
        <p:spPr bwMode="auto">
          <a:xfrm>
            <a:off x="1524000" y="3429000"/>
            <a:ext cx="5486400" cy="1981200"/>
          </a:xfrm>
          <a:prstGeom prst="wedgeRoundRectCallout">
            <a:avLst>
              <a:gd name="adj1" fmla="val -22366"/>
              <a:gd name="adj2" fmla="val -8878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017" name="Text Box 8"/>
          <p:cNvSpPr txBox="1">
            <a:spLocks noChangeArrowheads="1"/>
          </p:cNvSpPr>
          <p:nvPr/>
        </p:nvSpPr>
        <p:spPr bwMode="auto">
          <a:xfrm>
            <a:off x="1736725" y="3678238"/>
            <a:ext cx="4892675" cy="1187450"/>
          </a:xfrm>
          <a:prstGeom prst="rect">
            <a:avLst/>
          </a:prstGeom>
          <a:noFill/>
          <a:ln w="9525">
            <a:noFill/>
            <a:miter lim="800000"/>
            <a:headEnd/>
            <a:tailEnd/>
          </a:ln>
        </p:spPr>
        <p:txBody>
          <a:bodyPr>
            <a:spAutoFit/>
          </a:bodyPr>
          <a:lstStyle/>
          <a:p>
            <a:r>
              <a:rPr lang="ja-JP" altLang="en-US"/>
              <a:t>コンパクト符号であっても、効率が１になるとは限らない。効率が１なら明らかにコンパクト符号である。</a:t>
            </a:r>
          </a:p>
        </p:txBody>
      </p:sp>
      <p:graphicFrame>
        <p:nvGraphicFramePr>
          <p:cNvPr id="43010" name="Object 0"/>
          <p:cNvGraphicFramePr>
            <a:graphicFrameLocks noChangeAspect="1"/>
          </p:cNvGraphicFramePr>
          <p:nvPr/>
        </p:nvGraphicFramePr>
        <p:xfrm>
          <a:off x="3022600" y="1841500"/>
          <a:ext cx="914400" cy="198438"/>
        </p:xfrm>
        <a:graphic>
          <a:graphicData uri="http://schemas.openxmlformats.org/presentationml/2006/ole">
            <p:oleObj spid="_x0000_s43010" name="Equation" r:id="rId3" imgW="914400" imgH="198720" progId="Equation.DSMT4">
              <p:embed/>
            </p:oleObj>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番号プレースホルダ 4"/>
          <p:cNvSpPr>
            <a:spLocks noGrp="1"/>
          </p:cNvSpPr>
          <p:nvPr>
            <p:ph type="sldNum" sz="quarter" idx="12"/>
          </p:nvPr>
        </p:nvSpPr>
        <p:spPr>
          <a:noFill/>
        </p:spPr>
        <p:txBody>
          <a:bodyPr/>
          <a:lstStyle/>
          <a:p>
            <a:fld id="{EED25591-0D0D-4F44-B4E0-65539366D740}" type="slidenum">
              <a:rPr lang="en-US" altLang="ja-JP" smtClean="0"/>
              <a:pPr/>
              <a:t>51</a:t>
            </a:fld>
            <a:endParaRPr lang="en-US" altLang="ja-JP" smtClean="0"/>
          </a:p>
        </p:txBody>
      </p:sp>
      <p:sp>
        <p:nvSpPr>
          <p:cNvPr id="58371" name="Rectangle 2"/>
          <p:cNvSpPr>
            <a:spLocks noGrp="1" noChangeArrowheads="1"/>
          </p:cNvSpPr>
          <p:nvPr>
            <p:ph type="title"/>
          </p:nvPr>
        </p:nvSpPr>
        <p:spPr/>
        <p:txBody>
          <a:bodyPr/>
          <a:lstStyle/>
          <a:p>
            <a:pPr eaLnBrk="1" hangingPunct="1"/>
            <a:r>
              <a:rPr lang="ja-JP" altLang="en-US" smtClean="0"/>
              <a:t>ハフマン符号のコンパクト性</a:t>
            </a:r>
          </a:p>
        </p:txBody>
      </p:sp>
      <p:sp>
        <p:nvSpPr>
          <p:cNvPr id="58372" name="AutoShape 3"/>
          <p:cNvSpPr>
            <a:spLocks noChangeArrowheads="1"/>
          </p:cNvSpPr>
          <p:nvPr/>
        </p:nvSpPr>
        <p:spPr bwMode="auto">
          <a:xfrm>
            <a:off x="1066800" y="1000108"/>
            <a:ext cx="6076968" cy="1057292"/>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58373" name="Text Box 4"/>
          <p:cNvSpPr txBox="1">
            <a:spLocks noChangeArrowheads="1"/>
          </p:cNvSpPr>
          <p:nvPr/>
        </p:nvSpPr>
        <p:spPr bwMode="auto">
          <a:xfrm>
            <a:off x="1203325" y="1239838"/>
            <a:ext cx="6340475" cy="457200"/>
          </a:xfrm>
          <a:prstGeom prst="rect">
            <a:avLst/>
          </a:prstGeom>
          <a:noFill/>
          <a:ln w="9525">
            <a:noFill/>
            <a:miter lim="800000"/>
            <a:headEnd/>
            <a:tailEnd/>
          </a:ln>
        </p:spPr>
        <p:txBody>
          <a:bodyPr>
            <a:spAutoFit/>
          </a:bodyPr>
          <a:lstStyle/>
          <a:p>
            <a:r>
              <a:rPr lang="ja-JP" altLang="en-US" dirty="0"/>
              <a:t>ハフマン符号は、コンパクト符号である。</a:t>
            </a:r>
          </a:p>
        </p:txBody>
      </p:sp>
      <p:sp>
        <p:nvSpPr>
          <p:cNvPr id="58374" name="AutoShape 8"/>
          <p:cNvSpPr>
            <a:spLocks noChangeArrowheads="1"/>
          </p:cNvSpPr>
          <p:nvPr/>
        </p:nvSpPr>
        <p:spPr bwMode="auto">
          <a:xfrm>
            <a:off x="1219200" y="3124200"/>
            <a:ext cx="6710386" cy="1662113"/>
          </a:xfrm>
          <a:prstGeom prst="wedgeRoundRectCallout">
            <a:avLst>
              <a:gd name="adj1" fmla="val -8630"/>
              <a:gd name="adj2" fmla="val -9188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8375" name="Text Box 9"/>
          <p:cNvSpPr txBox="1">
            <a:spLocks noChangeArrowheads="1"/>
          </p:cNvSpPr>
          <p:nvPr/>
        </p:nvSpPr>
        <p:spPr bwMode="auto">
          <a:xfrm>
            <a:off x="1431925" y="3449638"/>
            <a:ext cx="6069033" cy="1200329"/>
          </a:xfrm>
          <a:prstGeom prst="rect">
            <a:avLst/>
          </a:prstGeom>
          <a:noFill/>
          <a:ln w="9525">
            <a:noFill/>
            <a:miter lim="800000"/>
            <a:headEnd/>
            <a:tailEnd/>
          </a:ln>
        </p:spPr>
        <p:txBody>
          <a:bodyPr wrap="square">
            <a:spAutoFit/>
          </a:bodyPr>
          <a:lstStyle/>
          <a:p>
            <a:r>
              <a:rPr lang="ja-JP" altLang="en-US" dirty="0"/>
              <a:t>ハフマン符号化で得られる符号は、１通りとは限らない。しかし、どのようなハフマン符号もコンパクトとなる。</a:t>
            </a:r>
          </a:p>
        </p:txBody>
      </p:sp>
      <p:sp>
        <p:nvSpPr>
          <p:cNvPr id="58376" name="Text Box 10"/>
          <p:cNvSpPr txBox="1">
            <a:spLocks noChangeArrowheads="1"/>
          </p:cNvSpPr>
          <p:nvPr/>
        </p:nvSpPr>
        <p:spPr bwMode="auto">
          <a:xfrm>
            <a:off x="990600" y="5562600"/>
            <a:ext cx="184150" cy="457200"/>
          </a:xfrm>
          <a:prstGeom prst="rect">
            <a:avLst/>
          </a:prstGeom>
          <a:noFill/>
          <a:ln w="9525">
            <a:noFill/>
            <a:miter lim="800000"/>
            <a:headEnd/>
            <a:tailEnd/>
          </a:ln>
        </p:spPr>
        <p:txBody>
          <a:bodyPr wrap="none">
            <a:spAutoFit/>
          </a:bodyPr>
          <a:lstStyle/>
          <a:p>
            <a:endParaRPr lang="ja-JP" altLang="ja-JP"/>
          </a:p>
        </p:txBody>
      </p:sp>
      <p:sp>
        <p:nvSpPr>
          <p:cNvPr id="58377" name="Text Box 11"/>
          <p:cNvSpPr txBox="1">
            <a:spLocks noChangeArrowheads="1"/>
          </p:cNvSpPr>
          <p:nvPr/>
        </p:nvSpPr>
        <p:spPr bwMode="auto">
          <a:xfrm>
            <a:off x="1127125" y="5659438"/>
            <a:ext cx="4997450" cy="457200"/>
          </a:xfrm>
          <a:prstGeom prst="rect">
            <a:avLst/>
          </a:prstGeom>
          <a:noFill/>
          <a:ln w="9525">
            <a:noFill/>
            <a:miter lim="800000"/>
            <a:headEnd/>
            <a:tailEnd/>
          </a:ln>
        </p:spPr>
        <p:txBody>
          <a:bodyPr wrap="none">
            <a:spAutoFit/>
          </a:bodyPr>
          <a:lstStyle/>
          <a:p>
            <a:r>
              <a:rPr lang="ja-JP" altLang="en-US"/>
              <a:t>この証明のために、次の補題を示す。</a:t>
            </a:r>
          </a:p>
        </p:txBody>
      </p:sp>
      <p:sp>
        <p:nvSpPr>
          <p:cNvPr id="10" name="Text Box 5"/>
          <p:cNvSpPr txBox="1">
            <a:spLocks noChangeArrowheads="1"/>
          </p:cNvSpPr>
          <p:nvPr/>
        </p:nvSpPr>
        <p:spPr bwMode="auto">
          <a:xfrm>
            <a:off x="1357290" y="785794"/>
            <a:ext cx="800219" cy="461665"/>
          </a:xfrm>
          <a:prstGeom prst="rect">
            <a:avLst/>
          </a:prstGeom>
          <a:solidFill>
            <a:schemeClr val="bg1"/>
          </a:solidFill>
          <a:ln w="9525">
            <a:noFill/>
            <a:miter lim="800000"/>
            <a:headEnd/>
            <a:tailEnd/>
          </a:ln>
        </p:spPr>
        <p:txBody>
          <a:bodyPr wrap="none">
            <a:spAutoFit/>
          </a:bodyPr>
          <a:lstStyle/>
          <a:p>
            <a:r>
              <a:rPr lang="ja-JP" altLang="en-US" dirty="0" smtClean="0">
                <a:solidFill>
                  <a:srgbClr val="FF0000"/>
                </a:solidFill>
              </a:rPr>
              <a:t>性質</a:t>
            </a:r>
            <a:endParaRPr lang="ja-JP" altLang="en-US" dirty="0">
              <a:solidFill>
                <a:srgbClr val="FF0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6" name="スライド番号プレースホルダ 4"/>
          <p:cNvSpPr>
            <a:spLocks noGrp="1"/>
          </p:cNvSpPr>
          <p:nvPr>
            <p:ph type="sldNum" sz="quarter" idx="12"/>
          </p:nvPr>
        </p:nvSpPr>
        <p:spPr>
          <a:noFill/>
        </p:spPr>
        <p:txBody>
          <a:bodyPr/>
          <a:lstStyle/>
          <a:p>
            <a:fld id="{130E835C-C28D-4593-B11E-AF6E6E107CF8}" type="slidenum">
              <a:rPr lang="en-US" altLang="ja-JP" smtClean="0"/>
              <a:pPr/>
              <a:t>52</a:t>
            </a:fld>
            <a:endParaRPr lang="en-US" altLang="ja-JP" smtClean="0"/>
          </a:p>
        </p:txBody>
      </p:sp>
      <p:sp>
        <p:nvSpPr>
          <p:cNvPr id="44047" name="AutoShape 3"/>
          <p:cNvSpPr>
            <a:spLocks noChangeArrowheads="1"/>
          </p:cNvSpPr>
          <p:nvPr/>
        </p:nvSpPr>
        <p:spPr bwMode="auto">
          <a:xfrm>
            <a:off x="762000" y="457200"/>
            <a:ext cx="7162800" cy="28194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44048" name="Text Box 4"/>
          <p:cNvSpPr txBox="1">
            <a:spLocks noChangeArrowheads="1"/>
          </p:cNvSpPr>
          <p:nvPr/>
        </p:nvSpPr>
        <p:spPr bwMode="auto">
          <a:xfrm>
            <a:off x="1447800" y="228600"/>
            <a:ext cx="793750" cy="457200"/>
          </a:xfrm>
          <a:prstGeom prst="rect">
            <a:avLst/>
          </a:prstGeom>
          <a:solidFill>
            <a:schemeClr val="bg1"/>
          </a:solidFill>
          <a:ln w="9525">
            <a:noFill/>
            <a:miter lim="800000"/>
            <a:headEnd/>
            <a:tailEnd/>
          </a:ln>
        </p:spPr>
        <p:txBody>
          <a:bodyPr wrap="none">
            <a:spAutoFit/>
          </a:bodyPr>
          <a:lstStyle/>
          <a:p>
            <a:r>
              <a:rPr lang="ja-JP" altLang="en-US">
                <a:solidFill>
                  <a:srgbClr val="FF9900"/>
                </a:solidFill>
              </a:rPr>
              <a:t>補題</a:t>
            </a:r>
          </a:p>
        </p:txBody>
      </p:sp>
      <p:sp>
        <p:nvSpPr>
          <p:cNvPr id="44049" name="Text Box 5"/>
          <p:cNvSpPr txBox="1">
            <a:spLocks noChangeArrowheads="1"/>
          </p:cNvSpPr>
          <p:nvPr/>
        </p:nvSpPr>
        <p:spPr bwMode="auto">
          <a:xfrm>
            <a:off x="1143000" y="762000"/>
            <a:ext cx="6019800" cy="2282825"/>
          </a:xfrm>
          <a:prstGeom prst="rect">
            <a:avLst/>
          </a:prstGeom>
          <a:noFill/>
          <a:ln w="9525">
            <a:noFill/>
            <a:miter lim="800000"/>
            <a:headEnd/>
            <a:tailEnd/>
          </a:ln>
        </p:spPr>
        <p:txBody>
          <a:bodyPr>
            <a:spAutoFit/>
          </a:bodyPr>
          <a:lstStyle/>
          <a:p>
            <a:r>
              <a:rPr lang="ja-JP" altLang="en-US"/>
              <a:t>情報源　　　　の最小の生成確率を持つ２記号を縮退して得られる情報源を　　　とする。</a:t>
            </a:r>
          </a:p>
          <a:p>
            <a:r>
              <a:rPr lang="ja-JP" altLang="en-US"/>
              <a:t>情報源　　　　のハフマン符号を　　　とし、情報源　　　　のハフマン符号を　　　　とする。このとき、　　　　　がコンパクト符号ならば、　　　　もコンパクト符号である。</a:t>
            </a:r>
          </a:p>
        </p:txBody>
      </p:sp>
      <p:graphicFrame>
        <p:nvGraphicFramePr>
          <p:cNvPr id="44034" name="Object 6"/>
          <p:cNvGraphicFramePr>
            <a:graphicFrameLocks noChangeAspect="1"/>
          </p:cNvGraphicFramePr>
          <p:nvPr/>
        </p:nvGraphicFramePr>
        <p:xfrm>
          <a:off x="2285984" y="785794"/>
          <a:ext cx="357190" cy="535785"/>
        </p:xfrm>
        <a:graphic>
          <a:graphicData uri="http://schemas.openxmlformats.org/presentationml/2006/ole">
            <p:oleObj spid="_x0000_s44034" name="Equation" r:id="rId3" imgW="152280" imgH="228600" progId="Equation.DSMT4">
              <p:embed/>
            </p:oleObj>
          </a:graphicData>
        </a:graphic>
      </p:graphicFrame>
      <p:graphicFrame>
        <p:nvGraphicFramePr>
          <p:cNvPr id="44035" name="Object 7"/>
          <p:cNvGraphicFramePr>
            <a:graphicFrameLocks noChangeAspect="1"/>
          </p:cNvGraphicFramePr>
          <p:nvPr/>
        </p:nvGraphicFramePr>
        <p:xfrm>
          <a:off x="5214942" y="1071546"/>
          <a:ext cx="574683" cy="544884"/>
        </p:xfrm>
        <a:graphic>
          <a:graphicData uri="http://schemas.openxmlformats.org/presentationml/2006/ole">
            <p:oleObj spid="_x0000_s44035" name="Equation" r:id="rId4" imgW="241200" imgH="228600" progId="Equation.DSMT4">
              <p:embed/>
            </p:oleObj>
          </a:graphicData>
        </a:graphic>
      </p:graphicFrame>
      <p:graphicFrame>
        <p:nvGraphicFramePr>
          <p:cNvPr id="44036" name="Object 8"/>
          <p:cNvGraphicFramePr>
            <a:graphicFrameLocks noChangeAspect="1"/>
          </p:cNvGraphicFramePr>
          <p:nvPr/>
        </p:nvGraphicFramePr>
        <p:xfrm>
          <a:off x="2286000" y="1447800"/>
          <a:ext cx="406400" cy="609600"/>
        </p:xfrm>
        <a:graphic>
          <a:graphicData uri="http://schemas.openxmlformats.org/presentationml/2006/ole">
            <p:oleObj spid="_x0000_s44036" name="Equation" r:id="rId5" imgW="152280" imgH="228600" progId="Equation.DSMT4">
              <p:embed/>
            </p:oleObj>
          </a:graphicData>
        </a:graphic>
      </p:graphicFrame>
      <p:graphicFrame>
        <p:nvGraphicFramePr>
          <p:cNvPr id="44038" name="Object 10"/>
          <p:cNvGraphicFramePr>
            <a:graphicFrameLocks noChangeAspect="1"/>
          </p:cNvGraphicFramePr>
          <p:nvPr/>
        </p:nvGraphicFramePr>
        <p:xfrm>
          <a:off x="1905000" y="1752600"/>
          <a:ext cx="642938" cy="609600"/>
        </p:xfrm>
        <a:graphic>
          <a:graphicData uri="http://schemas.openxmlformats.org/presentationml/2006/ole">
            <p:oleObj spid="_x0000_s44038" name="Equation" r:id="rId6" imgW="241200" imgH="228600" progId="Equation.DSMT4">
              <p:embed/>
            </p:oleObj>
          </a:graphicData>
        </a:graphic>
      </p:graphicFrame>
      <p:sp>
        <p:nvSpPr>
          <p:cNvPr id="44050" name="Text Box 14"/>
          <p:cNvSpPr txBox="1">
            <a:spLocks noChangeArrowheads="1"/>
          </p:cNvSpPr>
          <p:nvPr/>
        </p:nvSpPr>
        <p:spPr bwMode="auto">
          <a:xfrm>
            <a:off x="533400" y="3657600"/>
            <a:ext cx="793750" cy="457200"/>
          </a:xfrm>
          <a:prstGeom prst="rect">
            <a:avLst/>
          </a:prstGeom>
          <a:noFill/>
          <a:ln w="9525">
            <a:noFill/>
            <a:miter lim="800000"/>
            <a:headEnd/>
            <a:tailEnd/>
          </a:ln>
        </p:spPr>
        <p:txBody>
          <a:bodyPr wrap="none">
            <a:spAutoFit/>
          </a:bodyPr>
          <a:lstStyle/>
          <a:p>
            <a:r>
              <a:rPr lang="ja-JP" altLang="en-US"/>
              <a:t>証明</a:t>
            </a:r>
          </a:p>
        </p:txBody>
      </p:sp>
      <p:sp>
        <p:nvSpPr>
          <p:cNvPr id="44051" name="Text Box 19"/>
          <p:cNvSpPr txBox="1">
            <a:spLocks noChangeArrowheads="1"/>
          </p:cNvSpPr>
          <p:nvPr/>
        </p:nvSpPr>
        <p:spPr bwMode="auto">
          <a:xfrm>
            <a:off x="914400" y="4191000"/>
            <a:ext cx="4892675" cy="822325"/>
          </a:xfrm>
          <a:prstGeom prst="rect">
            <a:avLst/>
          </a:prstGeom>
          <a:noFill/>
          <a:ln w="9525">
            <a:noFill/>
            <a:miter lim="800000"/>
            <a:headEnd/>
            <a:tailEnd/>
          </a:ln>
        </p:spPr>
        <p:txBody>
          <a:bodyPr wrap="none">
            <a:spAutoFit/>
          </a:bodyPr>
          <a:lstStyle/>
          <a:p>
            <a:r>
              <a:rPr lang="ja-JP" altLang="en-US"/>
              <a:t>　　　の平均符号長を　　　　とし、</a:t>
            </a:r>
          </a:p>
          <a:p>
            <a:r>
              <a:rPr lang="ja-JP" altLang="en-US"/>
              <a:t>　　　　の平均符号長を　　　　とする。</a:t>
            </a:r>
          </a:p>
        </p:txBody>
      </p:sp>
      <p:graphicFrame>
        <p:nvGraphicFramePr>
          <p:cNvPr id="44044" name="Object 21"/>
          <p:cNvGraphicFramePr>
            <a:graphicFrameLocks noChangeAspect="1"/>
          </p:cNvGraphicFramePr>
          <p:nvPr/>
        </p:nvGraphicFramePr>
        <p:xfrm>
          <a:off x="3810000" y="4038600"/>
          <a:ext cx="427038" cy="609600"/>
        </p:xfrm>
        <a:graphic>
          <a:graphicData uri="http://schemas.openxmlformats.org/presentationml/2006/ole">
            <p:oleObj spid="_x0000_s44044" name="Equation" r:id="rId7" imgW="177480" imgH="253800" progId="Equation.DSMT4">
              <p:embed/>
            </p:oleObj>
          </a:graphicData>
        </a:graphic>
      </p:graphicFrame>
      <p:graphicFrame>
        <p:nvGraphicFramePr>
          <p:cNvPr id="44045" name="Object 22"/>
          <p:cNvGraphicFramePr>
            <a:graphicFrameLocks noChangeAspect="1"/>
          </p:cNvGraphicFramePr>
          <p:nvPr/>
        </p:nvGraphicFramePr>
        <p:xfrm>
          <a:off x="3886200" y="4572000"/>
          <a:ext cx="641350" cy="609600"/>
        </p:xfrm>
        <a:graphic>
          <a:graphicData uri="http://schemas.openxmlformats.org/presentationml/2006/ole">
            <p:oleObj spid="_x0000_s44045" name="Equation" r:id="rId8" imgW="266400" imgH="253800" progId="Equation.DSMT4">
              <p:embed/>
            </p:oleObj>
          </a:graphicData>
        </a:graphic>
      </p:graphicFrame>
      <p:graphicFrame>
        <p:nvGraphicFramePr>
          <p:cNvPr id="2" name="Object 11"/>
          <p:cNvGraphicFramePr>
            <a:graphicFrameLocks noChangeAspect="1"/>
          </p:cNvGraphicFramePr>
          <p:nvPr/>
        </p:nvGraphicFramePr>
        <p:xfrm>
          <a:off x="5143504" y="1428736"/>
          <a:ext cx="396875" cy="657225"/>
        </p:xfrm>
        <a:graphic>
          <a:graphicData uri="http://schemas.openxmlformats.org/presentationml/2006/ole">
            <p:oleObj spid="_x0000_s44046" name="Equation" r:id="rId9" imgW="152280" imgH="253800" progId="Equation.DSMT4">
              <p:embed/>
            </p:oleObj>
          </a:graphicData>
        </a:graphic>
      </p:graphicFrame>
      <p:graphicFrame>
        <p:nvGraphicFramePr>
          <p:cNvPr id="3" name="Object 11"/>
          <p:cNvGraphicFramePr>
            <a:graphicFrameLocks noChangeAspect="1"/>
          </p:cNvGraphicFramePr>
          <p:nvPr/>
        </p:nvGraphicFramePr>
        <p:xfrm>
          <a:off x="4929190" y="1785926"/>
          <a:ext cx="692150" cy="657225"/>
        </p:xfrm>
        <a:graphic>
          <a:graphicData uri="http://schemas.openxmlformats.org/presentationml/2006/ole">
            <p:oleObj spid="_x0000_s44047" name="Equation" r:id="rId10" imgW="266400" imgH="253800" progId="Equation.DSMT4">
              <p:embed/>
            </p:oleObj>
          </a:graphicData>
        </a:graphic>
      </p:graphicFrame>
      <p:graphicFrame>
        <p:nvGraphicFramePr>
          <p:cNvPr id="4" name="Object 11"/>
          <p:cNvGraphicFramePr>
            <a:graphicFrameLocks noChangeAspect="1"/>
          </p:cNvGraphicFramePr>
          <p:nvPr/>
        </p:nvGraphicFramePr>
        <p:xfrm>
          <a:off x="2285984" y="2071678"/>
          <a:ext cx="692150" cy="657225"/>
        </p:xfrm>
        <a:graphic>
          <a:graphicData uri="http://schemas.openxmlformats.org/presentationml/2006/ole">
            <p:oleObj spid="_x0000_s44048" name="Equation" r:id="rId11" imgW="266400" imgH="253800" progId="Equation.DSMT4">
              <p:embed/>
            </p:oleObj>
          </a:graphicData>
        </a:graphic>
      </p:graphicFrame>
      <p:graphicFrame>
        <p:nvGraphicFramePr>
          <p:cNvPr id="5" name="Object 11"/>
          <p:cNvGraphicFramePr>
            <a:graphicFrameLocks noChangeAspect="1"/>
          </p:cNvGraphicFramePr>
          <p:nvPr/>
        </p:nvGraphicFramePr>
        <p:xfrm>
          <a:off x="6500826" y="2071678"/>
          <a:ext cx="396875" cy="657225"/>
        </p:xfrm>
        <a:graphic>
          <a:graphicData uri="http://schemas.openxmlformats.org/presentationml/2006/ole">
            <p:oleObj spid="_x0000_s44049" name="Equation" r:id="rId12" imgW="152280" imgH="253800" progId="Equation.DSMT4">
              <p:embed/>
            </p:oleObj>
          </a:graphicData>
        </a:graphic>
      </p:graphicFrame>
      <p:graphicFrame>
        <p:nvGraphicFramePr>
          <p:cNvPr id="6" name="Object 11"/>
          <p:cNvGraphicFramePr>
            <a:graphicFrameLocks noChangeAspect="1"/>
          </p:cNvGraphicFramePr>
          <p:nvPr/>
        </p:nvGraphicFramePr>
        <p:xfrm>
          <a:off x="857224" y="4071942"/>
          <a:ext cx="396875" cy="657225"/>
        </p:xfrm>
        <a:graphic>
          <a:graphicData uri="http://schemas.openxmlformats.org/presentationml/2006/ole">
            <p:oleObj spid="_x0000_s44050" name="Equation" r:id="rId13" imgW="152280" imgH="253800" progId="Equation.DSMT4">
              <p:embed/>
            </p:oleObj>
          </a:graphicData>
        </a:graphic>
      </p:graphicFrame>
      <p:graphicFrame>
        <p:nvGraphicFramePr>
          <p:cNvPr id="7" name="Object 11"/>
          <p:cNvGraphicFramePr>
            <a:graphicFrameLocks noChangeAspect="1"/>
          </p:cNvGraphicFramePr>
          <p:nvPr/>
        </p:nvGraphicFramePr>
        <p:xfrm>
          <a:off x="857224" y="4572008"/>
          <a:ext cx="692150" cy="657225"/>
        </p:xfrm>
        <a:graphic>
          <a:graphicData uri="http://schemas.openxmlformats.org/presentationml/2006/ole">
            <p:oleObj spid="_x0000_s44051" name="Equation" r:id="rId14" imgW="266400" imgH="253800" progId="Equation.DSMT4">
              <p:embed/>
            </p:oleObj>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5" name="スライド番号プレースホルダ 4"/>
          <p:cNvSpPr>
            <a:spLocks noGrp="1"/>
          </p:cNvSpPr>
          <p:nvPr>
            <p:ph type="sldNum" sz="quarter" idx="12"/>
          </p:nvPr>
        </p:nvSpPr>
        <p:spPr>
          <a:noFill/>
        </p:spPr>
        <p:txBody>
          <a:bodyPr/>
          <a:lstStyle/>
          <a:p>
            <a:fld id="{4A679932-B657-4CD8-88E9-994AB1C9020F}" type="slidenum">
              <a:rPr lang="en-US" altLang="ja-JP" smtClean="0"/>
              <a:pPr/>
              <a:t>53</a:t>
            </a:fld>
            <a:endParaRPr lang="en-US" altLang="ja-JP" smtClean="0"/>
          </a:p>
        </p:txBody>
      </p:sp>
      <p:sp>
        <p:nvSpPr>
          <p:cNvPr id="45066" name="AutoShape 5"/>
          <p:cNvSpPr>
            <a:spLocks noChangeArrowheads="1"/>
          </p:cNvSpPr>
          <p:nvPr/>
        </p:nvSpPr>
        <p:spPr bwMode="auto">
          <a:xfrm rot="-5400000">
            <a:off x="647700" y="1333500"/>
            <a:ext cx="1981200" cy="20574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ja-JP" altLang="en-US"/>
          </a:p>
        </p:txBody>
      </p:sp>
      <p:sp>
        <p:nvSpPr>
          <p:cNvPr id="45067" name="Text Box 3"/>
          <p:cNvSpPr txBox="1">
            <a:spLocks noChangeArrowheads="1"/>
          </p:cNvSpPr>
          <p:nvPr/>
        </p:nvSpPr>
        <p:spPr bwMode="auto">
          <a:xfrm>
            <a:off x="365125" y="325438"/>
            <a:ext cx="7956550" cy="822325"/>
          </a:xfrm>
          <a:prstGeom prst="rect">
            <a:avLst/>
          </a:prstGeom>
          <a:noFill/>
          <a:ln w="9525">
            <a:noFill/>
            <a:miter lim="800000"/>
            <a:headEnd/>
            <a:tailEnd/>
          </a:ln>
        </p:spPr>
        <p:txBody>
          <a:bodyPr wrap="none">
            <a:spAutoFit/>
          </a:bodyPr>
          <a:lstStyle/>
          <a:p>
            <a:r>
              <a:rPr lang="ja-JP" altLang="en-US"/>
              <a:t>まず、符号の木の経路長が最長の葉は２つある。</a:t>
            </a:r>
          </a:p>
          <a:p>
            <a:r>
              <a:rPr lang="ja-JP" altLang="en-US"/>
              <a:t>（もし、経路長が最長の葉が１つだけなら、さらに短くできる。）</a:t>
            </a:r>
          </a:p>
        </p:txBody>
      </p:sp>
      <p:sp>
        <p:nvSpPr>
          <p:cNvPr id="45068" name="Oval 4"/>
          <p:cNvSpPr>
            <a:spLocks noChangeArrowheads="1"/>
          </p:cNvSpPr>
          <p:nvPr/>
        </p:nvSpPr>
        <p:spPr bwMode="auto">
          <a:xfrm>
            <a:off x="838200" y="2209800"/>
            <a:ext cx="166688"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5069" name="Oval 6"/>
          <p:cNvSpPr>
            <a:spLocks noChangeArrowheads="1"/>
          </p:cNvSpPr>
          <p:nvPr/>
        </p:nvSpPr>
        <p:spPr bwMode="auto">
          <a:xfrm>
            <a:off x="2428860" y="1714488"/>
            <a:ext cx="138098" cy="180964"/>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5070" name="Line 8"/>
          <p:cNvSpPr>
            <a:spLocks noChangeShapeType="1"/>
          </p:cNvSpPr>
          <p:nvPr/>
        </p:nvSpPr>
        <p:spPr bwMode="auto">
          <a:xfrm>
            <a:off x="2514600" y="1828800"/>
            <a:ext cx="533400" cy="152400"/>
          </a:xfrm>
          <a:prstGeom prst="line">
            <a:avLst/>
          </a:prstGeom>
          <a:noFill/>
          <a:ln w="38100">
            <a:solidFill>
              <a:schemeClr val="tx1"/>
            </a:solidFill>
            <a:round/>
            <a:headEnd/>
            <a:tailEnd/>
          </a:ln>
        </p:spPr>
        <p:txBody>
          <a:bodyPr/>
          <a:lstStyle/>
          <a:p>
            <a:endParaRPr lang="ja-JP" altLang="en-US"/>
          </a:p>
        </p:txBody>
      </p:sp>
      <p:sp>
        <p:nvSpPr>
          <p:cNvPr id="45071" name="Oval 7"/>
          <p:cNvSpPr>
            <a:spLocks noChangeArrowheads="1"/>
          </p:cNvSpPr>
          <p:nvPr/>
        </p:nvSpPr>
        <p:spPr bwMode="auto">
          <a:xfrm>
            <a:off x="2895600" y="1828800"/>
            <a:ext cx="247640" cy="314316"/>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5072" name="AutoShape 9"/>
          <p:cNvSpPr>
            <a:spLocks noChangeArrowheads="1"/>
          </p:cNvSpPr>
          <p:nvPr/>
        </p:nvSpPr>
        <p:spPr bwMode="auto">
          <a:xfrm>
            <a:off x="3810000" y="1981200"/>
            <a:ext cx="762000" cy="609600"/>
          </a:xfrm>
          <a:prstGeom prst="rightArrow">
            <a:avLst>
              <a:gd name="adj1" fmla="val 50000"/>
              <a:gd name="adj2" fmla="val 31250"/>
            </a:avLst>
          </a:prstGeom>
          <a:solidFill>
            <a:srgbClr val="FFFF00"/>
          </a:solidFill>
          <a:ln w="9525">
            <a:solidFill>
              <a:schemeClr val="tx1"/>
            </a:solidFill>
            <a:miter lim="800000"/>
            <a:headEnd/>
            <a:tailEnd/>
          </a:ln>
        </p:spPr>
        <p:txBody>
          <a:bodyPr wrap="none" anchor="ctr"/>
          <a:lstStyle/>
          <a:p>
            <a:endParaRPr lang="ja-JP" altLang="en-US"/>
          </a:p>
        </p:txBody>
      </p:sp>
      <p:sp>
        <p:nvSpPr>
          <p:cNvPr id="45073" name="AutoShape 10"/>
          <p:cNvSpPr>
            <a:spLocks noChangeArrowheads="1"/>
          </p:cNvSpPr>
          <p:nvPr/>
        </p:nvSpPr>
        <p:spPr bwMode="auto">
          <a:xfrm rot="-5400000">
            <a:off x="5295900" y="1333500"/>
            <a:ext cx="1981200" cy="20574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ja-JP" altLang="en-US"/>
          </a:p>
        </p:txBody>
      </p:sp>
      <p:sp>
        <p:nvSpPr>
          <p:cNvPr id="45074" name="Oval 11"/>
          <p:cNvSpPr>
            <a:spLocks noChangeArrowheads="1"/>
          </p:cNvSpPr>
          <p:nvPr/>
        </p:nvSpPr>
        <p:spPr bwMode="auto">
          <a:xfrm>
            <a:off x="5486400" y="2209800"/>
            <a:ext cx="166688"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5075" name="Oval 12"/>
          <p:cNvSpPr>
            <a:spLocks noChangeArrowheads="1"/>
          </p:cNvSpPr>
          <p:nvPr/>
        </p:nvSpPr>
        <p:spPr bwMode="auto">
          <a:xfrm>
            <a:off x="6858016" y="1676400"/>
            <a:ext cx="352444" cy="32384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5076" name="Line 13"/>
          <p:cNvSpPr>
            <a:spLocks noChangeShapeType="1"/>
          </p:cNvSpPr>
          <p:nvPr/>
        </p:nvSpPr>
        <p:spPr bwMode="auto">
          <a:xfrm>
            <a:off x="7162800" y="1828800"/>
            <a:ext cx="533400" cy="152400"/>
          </a:xfrm>
          <a:prstGeom prst="line">
            <a:avLst/>
          </a:prstGeom>
          <a:noFill/>
          <a:ln w="38100">
            <a:solidFill>
              <a:schemeClr val="tx1"/>
            </a:solidFill>
            <a:prstDash val="sysDot"/>
            <a:round/>
            <a:headEnd/>
            <a:tailEnd/>
          </a:ln>
        </p:spPr>
        <p:txBody>
          <a:bodyPr/>
          <a:lstStyle/>
          <a:p>
            <a:endParaRPr lang="ja-JP" altLang="en-US"/>
          </a:p>
        </p:txBody>
      </p:sp>
      <p:sp>
        <p:nvSpPr>
          <p:cNvPr id="45077" name="Oval 14"/>
          <p:cNvSpPr>
            <a:spLocks noChangeArrowheads="1"/>
          </p:cNvSpPr>
          <p:nvPr/>
        </p:nvSpPr>
        <p:spPr bwMode="auto">
          <a:xfrm>
            <a:off x="7543800" y="1828800"/>
            <a:ext cx="385786" cy="385754"/>
          </a:xfrm>
          <a:prstGeom prst="ellipse">
            <a:avLst/>
          </a:prstGeom>
          <a:solidFill>
            <a:schemeClr val="bg1"/>
          </a:solidFill>
          <a:ln w="28575" cap="rnd">
            <a:solidFill>
              <a:schemeClr val="tx1"/>
            </a:solidFill>
            <a:prstDash val="sysDot"/>
            <a:round/>
            <a:headEnd/>
            <a:tailEnd/>
          </a:ln>
        </p:spPr>
        <p:txBody>
          <a:bodyPr wrap="none" anchor="ctr"/>
          <a:lstStyle/>
          <a:p>
            <a:endParaRPr lang="ja-JP" altLang="en-US"/>
          </a:p>
        </p:txBody>
      </p:sp>
      <p:sp>
        <p:nvSpPr>
          <p:cNvPr id="45078" name="AutoShape 20"/>
          <p:cNvSpPr>
            <a:spLocks noChangeArrowheads="1"/>
          </p:cNvSpPr>
          <p:nvPr/>
        </p:nvSpPr>
        <p:spPr bwMode="auto">
          <a:xfrm rot="-5400000">
            <a:off x="419100" y="4838700"/>
            <a:ext cx="1981200" cy="20574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ja-JP" altLang="en-US"/>
          </a:p>
        </p:txBody>
      </p:sp>
      <p:sp>
        <p:nvSpPr>
          <p:cNvPr id="45079" name="Oval 21"/>
          <p:cNvSpPr>
            <a:spLocks noChangeArrowheads="1"/>
          </p:cNvSpPr>
          <p:nvPr/>
        </p:nvSpPr>
        <p:spPr bwMode="auto">
          <a:xfrm>
            <a:off x="609600" y="5715000"/>
            <a:ext cx="166688"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5080" name="Line 23"/>
          <p:cNvSpPr>
            <a:spLocks noChangeShapeType="1"/>
          </p:cNvSpPr>
          <p:nvPr/>
        </p:nvSpPr>
        <p:spPr bwMode="auto">
          <a:xfrm>
            <a:off x="2286000" y="5334000"/>
            <a:ext cx="533400" cy="152400"/>
          </a:xfrm>
          <a:prstGeom prst="line">
            <a:avLst/>
          </a:prstGeom>
          <a:noFill/>
          <a:ln w="38100">
            <a:solidFill>
              <a:schemeClr val="tx1"/>
            </a:solidFill>
            <a:round/>
            <a:headEnd/>
            <a:tailEnd/>
          </a:ln>
        </p:spPr>
        <p:txBody>
          <a:bodyPr/>
          <a:lstStyle/>
          <a:p>
            <a:endParaRPr lang="ja-JP" altLang="en-US"/>
          </a:p>
        </p:txBody>
      </p:sp>
      <p:sp>
        <p:nvSpPr>
          <p:cNvPr id="45081" name="Oval 24"/>
          <p:cNvSpPr>
            <a:spLocks noChangeArrowheads="1"/>
          </p:cNvSpPr>
          <p:nvPr/>
        </p:nvSpPr>
        <p:spPr bwMode="auto">
          <a:xfrm>
            <a:off x="2667000" y="5334000"/>
            <a:ext cx="261926" cy="359212"/>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5082" name="Line 25"/>
          <p:cNvSpPr>
            <a:spLocks noChangeShapeType="1"/>
          </p:cNvSpPr>
          <p:nvPr/>
        </p:nvSpPr>
        <p:spPr bwMode="auto">
          <a:xfrm flipV="1">
            <a:off x="2209800" y="4953000"/>
            <a:ext cx="533400" cy="304800"/>
          </a:xfrm>
          <a:prstGeom prst="line">
            <a:avLst/>
          </a:prstGeom>
          <a:noFill/>
          <a:ln w="38100">
            <a:solidFill>
              <a:schemeClr val="tx1"/>
            </a:solidFill>
            <a:round/>
            <a:headEnd/>
            <a:tailEnd/>
          </a:ln>
        </p:spPr>
        <p:txBody>
          <a:bodyPr/>
          <a:lstStyle/>
          <a:p>
            <a:endParaRPr lang="ja-JP" altLang="en-US"/>
          </a:p>
        </p:txBody>
      </p:sp>
      <p:sp>
        <p:nvSpPr>
          <p:cNvPr id="45083" name="Oval 22"/>
          <p:cNvSpPr>
            <a:spLocks noChangeArrowheads="1"/>
          </p:cNvSpPr>
          <p:nvPr/>
        </p:nvSpPr>
        <p:spPr bwMode="auto">
          <a:xfrm>
            <a:off x="2133600" y="5181600"/>
            <a:ext cx="166688"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5084" name="Oval 26"/>
          <p:cNvSpPr>
            <a:spLocks noChangeArrowheads="1"/>
          </p:cNvSpPr>
          <p:nvPr/>
        </p:nvSpPr>
        <p:spPr bwMode="auto">
          <a:xfrm>
            <a:off x="2667000" y="4876800"/>
            <a:ext cx="261926" cy="359212"/>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45085" name="Text Box 27"/>
          <p:cNvSpPr txBox="1">
            <a:spLocks noChangeArrowheads="1"/>
          </p:cNvSpPr>
          <p:nvPr/>
        </p:nvSpPr>
        <p:spPr bwMode="auto">
          <a:xfrm>
            <a:off x="457200" y="3581400"/>
            <a:ext cx="8458200" cy="1187450"/>
          </a:xfrm>
          <a:prstGeom prst="rect">
            <a:avLst/>
          </a:prstGeom>
          <a:noFill/>
          <a:ln w="9525">
            <a:noFill/>
            <a:miter lim="800000"/>
            <a:headEnd/>
            <a:tailEnd/>
          </a:ln>
        </p:spPr>
        <p:txBody>
          <a:bodyPr>
            <a:spAutoFit/>
          </a:bodyPr>
          <a:lstStyle/>
          <a:p>
            <a:r>
              <a:rPr lang="ja-JP" altLang="en-US"/>
              <a:t>この２つの葉に発生確率最小の２記号　　　　　　　　　　を割り当てる。（もし、発生確率が最小以外の記号を割り当てるとより短い</a:t>
            </a:r>
          </a:p>
          <a:p>
            <a:r>
              <a:rPr lang="ja-JP" altLang="en-US"/>
              <a:t>平均符号長が得られる。）</a:t>
            </a:r>
          </a:p>
        </p:txBody>
      </p:sp>
      <p:graphicFrame>
        <p:nvGraphicFramePr>
          <p:cNvPr id="45058" name="Object 28"/>
          <p:cNvGraphicFramePr>
            <a:graphicFrameLocks noChangeAspect="1"/>
          </p:cNvGraphicFramePr>
          <p:nvPr/>
        </p:nvGraphicFramePr>
        <p:xfrm>
          <a:off x="5715000" y="3505200"/>
          <a:ext cx="1557338" cy="642938"/>
        </p:xfrm>
        <a:graphic>
          <a:graphicData uri="http://schemas.openxmlformats.org/presentationml/2006/ole">
            <p:oleObj spid="_x0000_s45058" name="Equation" r:id="rId3" imgW="583920" imgH="241200" progId="Equation.DSMT4">
              <p:embed/>
            </p:oleObj>
          </a:graphicData>
        </a:graphic>
      </p:graphicFrame>
      <p:graphicFrame>
        <p:nvGraphicFramePr>
          <p:cNvPr id="45059" name="Object 29"/>
          <p:cNvGraphicFramePr>
            <a:graphicFrameLocks noChangeAspect="1"/>
          </p:cNvGraphicFramePr>
          <p:nvPr/>
        </p:nvGraphicFramePr>
        <p:xfrm>
          <a:off x="3000364" y="4643446"/>
          <a:ext cx="373063" cy="608013"/>
        </p:xfrm>
        <a:graphic>
          <a:graphicData uri="http://schemas.openxmlformats.org/presentationml/2006/ole">
            <p:oleObj spid="_x0000_s45059" name="Equation" r:id="rId4" imgW="139680" imgH="228600" progId="Equation.DSMT4">
              <p:embed/>
            </p:oleObj>
          </a:graphicData>
        </a:graphic>
      </p:graphicFrame>
      <p:graphicFrame>
        <p:nvGraphicFramePr>
          <p:cNvPr id="45060" name="Object 30"/>
          <p:cNvGraphicFramePr>
            <a:graphicFrameLocks noChangeAspect="1"/>
          </p:cNvGraphicFramePr>
          <p:nvPr/>
        </p:nvGraphicFramePr>
        <p:xfrm>
          <a:off x="3000364" y="5143512"/>
          <a:ext cx="406400" cy="642938"/>
        </p:xfrm>
        <a:graphic>
          <a:graphicData uri="http://schemas.openxmlformats.org/presentationml/2006/ole">
            <p:oleObj spid="_x0000_s45060" name="Equation" r:id="rId5" imgW="152280" imgH="241200" progId="Equation.DSMT4">
              <p:embed/>
            </p:oleObj>
          </a:graphicData>
        </a:graphic>
      </p:graphicFrame>
      <p:graphicFrame>
        <p:nvGraphicFramePr>
          <p:cNvPr id="45061" name="Object 31"/>
          <p:cNvGraphicFramePr>
            <a:graphicFrameLocks noChangeAspect="1"/>
          </p:cNvGraphicFramePr>
          <p:nvPr/>
        </p:nvGraphicFramePr>
        <p:xfrm>
          <a:off x="3657600" y="4800600"/>
          <a:ext cx="4908550" cy="1608138"/>
        </p:xfrm>
        <a:graphic>
          <a:graphicData uri="http://schemas.openxmlformats.org/presentationml/2006/ole">
            <p:oleObj spid="_x0000_s45061" name="Equation" r:id="rId6" imgW="2323800" imgH="761760" progId="Equation.DSMT4">
              <p:embed/>
            </p:oleObj>
          </a:graphicData>
        </a:graphic>
      </p:graphicFrame>
      <p:graphicFrame>
        <p:nvGraphicFramePr>
          <p:cNvPr id="2" name="Object 11"/>
          <p:cNvGraphicFramePr>
            <a:graphicFrameLocks noChangeAspect="1"/>
          </p:cNvGraphicFramePr>
          <p:nvPr/>
        </p:nvGraphicFramePr>
        <p:xfrm>
          <a:off x="1565275" y="2000250"/>
          <a:ext cx="695325" cy="657225"/>
        </p:xfrm>
        <a:graphic>
          <a:graphicData uri="http://schemas.openxmlformats.org/presentationml/2006/ole">
            <p:oleObj spid="_x0000_s45065" name="Equation" r:id="rId7" imgW="266400" imgH="253800" progId="Equation.DSMT4">
              <p:embed/>
            </p:oleObj>
          </a:graphicData>
        </a:graphic>
      </p:graphicFrame>
      <p:graphicFrame>
        <p:nvGraphicFramePr>
          <p:cNvPr id="3" name="Object 11"/>
          <p:cNvGraphicFramePr>
            <a:graphicFrameLocks noChangeAspect="1"/>
          </p:cNvGraphicFramePr>
          <p:nvPr/>
        </p:nvGraphicFramePr>
        <p:xfrm>
          <a:off x="1357290" y="5572140"/>
          <a:ext cx="692150" cy="657225"/>
        </p:xfrm>
        <a:graphic>
          <a:graphicData uri="http://schemas.openxmlformats.org/presentationml/2006/ole">
            <p:oleObj spid="_x0000_s45066" name="Equation" r:id="rId8" imgW="266400" imgH="253800" progId="Equation.DSMT4">
              <p:embed/>
            </p:oleObj>
          </a:graphicData>
        </a:graphic>
      </p:graphicFrame>
      <p:graphicFrame>
        <p:nvGraphicFramePr>
          <p:cNvPr id="4" name="Object 11"/>
          <p:cNvGraphicFramePr>
            <a:graphicFrameLocks noChangeAspect="1"/>
          </p:cNvGraphicFramePr>
          <p:nvPr/>
        </p:nvGraphicFramePr>
        <p:xfrm>
          <a:off x="6210300" y="2071688"/>
          <a:ext cx="693738" cy="657225"/>
        </p:xfrm>
        <a:graphic>
          <a:graphicData uri="http://schemas.openxmlformats.org/presentationml/2006/ole">
            <p:oleObj spid="_x0000_s45067" name="Equation" r:id="rId9" imgW="266400" imgH="253800" progId="Equation.DSMT4">
              <p:embed/>
            </p:oleObj>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90" name="スライド番号プレースホルダ 3"/>
          <p:cNvSpPr>
            <a:spLocks noGrp="1"/>
          </p:cNvSpPr>
          <p:nvPr>
            <p:ph type="sldNum" sz="quarter" idx="12"/>
          </p:nvPr>
        </p:nvSpPr>
        <p:spPr>
          <a:noFill/>
        </p:spPr>
        <p:txBody>
          <a:bodyPr/>
          <a:lstStyle/>
          <a:p>
            <a:fld id="{E2D8BE3C-DE6F-42D4-BB9E-BDA14534E917}" type="slidenum">
              <a:rPr lang="en-US" altLang="ja-JP" smtClean="0"/>
              <a:pPr/>
              <a:t>54</a:t>
            </a:fld>
            <a:endParaRPr lang="en-US" altLang="ja-JP" smtClean="0"/>
          </a:p>
        </p:txBody>
      </p:sp>
      <p:sp>
        <p:nvSpPr>
          <p:cNvPr id="46091" name="AutoShape 2"/>
          <p:cNvSpPr>
            <a:spLocks noChangeArrowheads="1"/>
          </p:cNvSpPr>
          <p:nvPr/>
        </p:nvSpPr>
        <p:spPr bwMode="auto">
          <a:xfrm rot="-5400000">
            <a:off x="800100" y="495300"/>
            <a:ext cx="1981200" cy="20574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ja-JP" altLang="en-US"/>
          </a:p>
        </p:txBody>
      </p:sp>
      <p:sp>
        <p:nvSpPr>
          <p:cNvPr id="46092" name="Oval 3"/>
          <p:cNvSpPr>
            <a:spLocks noChangeArrowheads="1"/>
          </p:cNvSpPr>
          <p:nvPr/>
        </p:nvSpPr>
        <p:spPr bwMode="auto">
          <a:xfrm>
            <a:off x="857224" y="1443038"/>
            <a:ext cx="152376" cy="200012"/>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093" name="Line 4"/>
          <p:cNvSpPr>
            <a:spLocks noChangeShapeType="1"/>
          </p:cNvSpPr>
          <p:nvPr/>
        </p:nvSpPr>
        <p:spPr bwMode="auto">
          <a:xfrm>
            <a:off x="2667000" y="990600"/>
            <a:ext cx="533400" cy="152400"/>
          </a:xfrm>
          <a:prstGeom prst="line">
            <a:avLst/>
          </a:prstGeom>
          <a:noFill/>
          <a:ln w="38100" cap="rnd">
            <a:solidFill>
              <a:schemeClr val="tx1"/>
            </a:solidFill>
            <a:prstDash val="sysDot"/>
            <a:round/>
            <a:headEnd/>
            <a:tailEnd/>
          </a:ln>
        </p:spPr>
        <p:txBody>
          <a:bodyPr/>
          <a:lstStyle/>
          <a:p>
            <a:endParaRPr lang="ja-JP" altLang="en-US"/>
          </a:p>
        </p:txBody>
      </p:sp>
      <p:sp>
        <p:nvSpPr>
          <p:cNvPr id="46094" name="Oval 5"/>
          <p:cNvSpPr>
            <a:spLocks noChangeArrowheads="1"/>
          </p:cNvSpPr>
          <p:nvPr/>
        </p:nvSpPr>
        <p:spPr bwMode="auto">
          <a:xfrm>
            <a:off x="3048000" y="990600"/>
            <a:ext cx="380992" cy="438136"/>
          </a:xfrm>
          <a:prstGeom prst="ellipse">
            <a:avLst/>
          </a:prstGeom>
          <a:solidFill>
            <a:schemeClr val="accent2">
              <a:lumMod val="40000"/>
              <a:lumOff val="60000"/>
            </a:schemeClr>
          </a:solidFill>
          <a:ln w="28575" cap="rnd">
            <a:solidFill>
              <a:schemeClr val="tx1"/>
            </a:solidFill>
            <a:prstDash val="sysDot"/>
            <a:round/>
            <a:headEnd/>
            <a:tailEnd/>
          </a:ln>
        </p:spPr>
        <p:txBody>
          <a:bodyPr wrap="none" anchor="ctr"/>
          <a:lstStyle/>
          <a:p>
            <a:endParaRPr lang="ja-JP" altLang="en-US"/>
          </a:p>
        </p:txBody>
      </p:sp>
      <p:sp>
        <p:nvSpPr>
          <p:cNvPr id="46095" name="Line 6"/>
          <p:cNvSpPr>
            <a:spLocks noChangeShapeType="1"/>
          </p:cNvSpPr>
          <p:nvPr/>
        </p:nvSpPr>
        <p:spPr bwMode="auto">
          <a:xfrm flipV="1">
            <a:off x="2590800" y="609600"/>
            <a:ext cx="533400" cy="304800"/>
          </a:xfrm>
          <a:prstGeom prst="line">
            <a:avLst/>
          </a:prstGeom>
          <a:noFill/>
          <a:ln w="38100" cap="rnd">
            <a:solidFill>
              <a:schemeClr val="tx1"/>
            </a:solidFill>
            <a:prstDash val="sysDot"/>
            <a:round/>
            <a:headEnd/>
            <a:tailEnd/>
          </a:ln>
        </p:spPr>
        <p:txBody>
          <a:bodyPr/>
          <a:lstStyle/>
          <a:p>
            <a:endParaRPr lang="ja-JP" altLang="en-US"/>
          </a:p>
        </p:txBody>
      </p:sp>
      <p:sp>
        <p:nvSpPr>
          <p:cNvPr id="46096" name="Oval 7"/>
          <p:cNvSpPr>
            <a:spLocks noChangeArrowheads="1"/>
          </p:cNvSpPr>
          <p:nvPr/>
        </p:nvSpPr>
        <p:spPr bwMode="auto">
          <a:xfrm>
            <a:off x="2428860" y="785794"/>
            <a:ext cx="142876" cy="214314"/>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097" name="Oval 8"/>
          <p:cNvSpPr>
            <a:spLocks noChangeArrowheads="1"/>
          </p:cNvSpPr>
          <p:nvPr/>
        </p:nvSpPr>
        <p:spPr bwMode="auto">
          <a:xfrm>
            <a:off x="3000364" y="428604"/>
            <a:ext cx="380992" cy="395270"/>
          </a:xfrm>
          <a:prstGeom prst="ellipse">
            <a:avLst/>
          </a:prstGeom>
          <a:solidFill>
            <a:schemeClr val="accent2">
              <a:lumMod val="40000"/>
              <a:lumOff val="60000"/>
            </a:schemeClr>
          </a:solidFill>
          <a:ln w="28575" cap="rnd">
            <a:solidFill>
              <a:schemeClr val="tx1"/>
            </a:solidFill>
            <a:prstDash val="sysDot"/>
            <a:round/>
            <a:headEnd/>
            <a:tailEnd/>
          </a:ln>
        </p:spPr>
        <p:txBody>
          <a:bodyPr wrap="none" anchor="ctr"/>
          <a:lstStyle/>
          <a:p>
            <a:endParaRPr lang="ja-JP" altLang="en-US"/>
          </a:p>
        </p:txBody>
      </p:sp>
      <p:graphicFrame>
        <p:nvGraphicFramePr>
          <p:cNvPr id="46082" name="Object 9"/>
          <p:cNvGraphicFramePr>
            <a:graphicFrameLocks noChangeAspect="1"/>
          </p:cNvGraphicFramePr>
          <p:nvPr/>
        </p:nvGraphicFramePr>
        <p:xfrm>
          <a:off x="3428992" y="214290"/>
          <a:ext cx="373063" cy="608013"/>
        </p:xfrm>
        <a:graphic>
          <a:graphicData uri="http://schemas.openxmlformats.org/presentationml/2006/ole">
            <p:oleObj spid="_x0000_s46082" name="Equation" r:id="rId3" imgW="139680" imgH="228600" progId="Equation.DSMT4">
              <p:embed/>
            </p:oleObj>
          </a:graphicData>
        </a:graphic>
      </p:graphicFrame>
      <p:graphicFrame>
        <p:nvGraphicFramePr>
          <p:cNvPr id="46083" name="Object 10"/>
          <p:cNvGraphicFramePr>
            <a:graphicFrameLocks noChangeAspect="1"/>
          </p:cNvGraphicFramePr>
          <p:nvPr/>
        </p:nvGraphicFramePr>
        <p:xfrm>
          <a:off x="3428992" y="857232"/>
          <a:ext cx="406400" cy="642938"/>
        </p:xfrm>
        <a:graphic>
          <a:graphicData uri="http://schemas.openxmlformats.org/presentationml/2006/ole">
            <p:oleObj spid="_x0000_s46083" name="Equation" r:id="rId4" imgW="152280" imgH="241200" progId="Equation.DSMT4">
              <p:embed/>
            </p:oleObj>
          </a:graphicData>
        </a:graphic>
      </p:graphicFrame>
      <p:graphicFrame>
        <p:nvGraphicFramePr>
          <p:cNvPr id="46085" name="Object 12"/>
          <p:cNvGraphicFramePr>
            <a:graphicFrameLocks noChangeAspect="1"/>
          </p:cNvGraphicFramePr>
          <p:nvPr/>
        </p:nvGraphicFramePr>
        <p:xfrm>
          <a:off x="838200" y="2743200"/>
          <a:ext cx="5715000" cy="1281113"/>
        </p:xfrm>
        <a:graphic>
          <a:graphicData uri="http://schemas.openxmlformats.org/presentationml/2006/ole">
            <p:oleObj spid="_x0000_s46085" name="Equation" r:id="rId5" imgW="2489040" imgH="558720" progId="Equation.DSMT4">
              <p:embed/>
            </p:oleObj>
          </a:graphicData>
        </a:graphic>
      </p:graphicFrame>
      <p:graphicFrame>
        <p:nvGraphicFramePr>
          <p:cNvPr id="46086" name="Object 15"/>
          <p:cNvGraphicFramePr>
            <a:graphicFrameLocks noChangeAspect="1"/>
          </p:cNvGraphicFramePr>
          <p:nvPr/>
        </p:nvGraphicFramePr>
        <p:xfrm>
          <a:off x="990600" y="4038600"/>
          <a:ext cx="642938" cy="609600"/>
        </p:xfrm>
        <a:graphic>
          <a:graphicData uri="http://schemas.openxmlformats.org/presentationml/2006/ole">
            <p:oleObj spid="_x0000_s46086" name="Equation" r:id="rId6" imgW="241200" imgH="228600" progId="Equation.DSMT4">
              <p:embed/>
            </p:oleObj>
          </a:graphicData>
        </a:graphic>
      </p:graphicFrame>
      <p:sp>
        <p:nvSpPr>
          <p:cNvPr id="46098" name="Text Box 16"/>
          <p:cNvSpPr txBox="1">
            <a:spLocks noChangeArrowheads="1"/>
          </p:cNvSpPr>
          <p:nvPr/>
        </p:nvSpPr>
        <p:spPr bwMode="auto">
          <a:xfrm>
            <a:off x="441325" y="4059238"/>
            <a:ext cx="8115300" cy="457200"/>
          </a:xfrm>
          <a:prstGeom prst="rect">
            <a:avLst/>
          </a:prstGeom>
          <a:noFill/>
          <a:ln w="9525">
            <a:noFill/>
            <a:miter lim="800000"/>
            <a:headEnd/>
            <a:tailEnd/>
          </a:ln>
        </p:spPr>
        <p:txBody>
          <a:bodyPr wrap="none">
            <a:spAutoFit/>
          </a:bodyPr>
          <a:lstStyle/>
          <a:p>
            <a:r>
              <a:rPr lang="ja-JP" altLang="en-US"/>
              <a:t>今、　　　に対する任意の符号の平均符号長を　　　　　と表す。</a:t>
            </a:r>
          </a:p>
        </p:txBody>
      </p:sp>
      <p:graphicFrame>
        <p:nvGraphicFramePr>
          <p:cNvPr id="46087" name="Object 17"/>
          <p:cNvGraphicFramePr>
            <a:graphicFrameLocks noChangeAspect="1"/>
          </p:cNvGraphicFramePr>
          <p:nvPr/>
        </p:nvGraphicFramePr>
        <p:xfrm>
          <a:off x="6553200" y="3962400"/>
          <a:ext cx="728663" cy="582613"/>
        </p:xfrm>
        <a:graphic>
          <a:graphicData uri="http://schemas.openxmlformats.org/presentationml/2006/ole">
            <p:oleObj spid="_x0000_s46087" name="Equation" r:id="rId7" imgW="317160" imgH="253800" progId="Equation.DSMT4">
              <p:embed/>
            </p:oleObj>
          </a:graphicData>
        </a:graphic>
      </p:graphicFrame>
      <p:sp>
        <p:nvSpPr>
          <p:cNvPr id="46099" name="Text Box 18"/>
          <p:cNvSpPr txBox="1">
            <a:spLocks noChangeArrowheads="1"/>
          </p:cNvSpPr>
          <p:nvPr/>
        </p:nvSpPr>
        <p:spPr bwMode="auto">
          <a:xfrm>
            <a:off x="669925" y="4745038"/>
            <a:ext cx="7651750" cy="457200"/>
          </a:xfrm>
          <a:prstGeom prst="rect">
            <a:avLst/>
          </a:prstGeom>
          <a:noFill/>
          <a:ln w="9525">
            <a:noFill/>
            <a:miter lim="800000"/>
            <a:headEnd/>
            <a:tailEnd/>
          </a:ln>
        </p:spPr>
        <p:txBody>
          <a:bodyPr wrap="none">
            <a:spAutoFit/>
          </a:bodyPr>
          <a:lstStyle/>
          <a:p>
            <a:r>
              <a:rPr lang="ja-JP" altLang="en-US"/>
              <a:t>このとき、　　　　　　　のコンパクト性より、以下が成り立つ。</a:t>
            </a:r>
          </a:p>
        </p:txBody>
      </p:sp>
      <p:graphicFrame>
        <p:nvGraphicFramePr>
          <p:cNvPr id="46088" name="Object 19"/>
          <p:cNvGraphicFramePr>
            <a:graphicFrameLocks noChangeAspect="1"/>
          </p:cNvGraphicFramePr>
          <p:nvPr/>
        </p:nvGraphicFramePr>
        <p:xfrm>
          <a:off x="2209800" y="4648200"/>
          <a:ext cx="612775" cy="582613"/>
        </p:xfrm>
        <a:graphic>
          <a:graphicData uri="http://schemas.openxmlformats.org/presentationml/2006/ole">
            <p:oleObj spid="_x0000_s46088" name="Equation" r:id="rId8" imgW="266400" imgH="253800" progId="Equation.DSMT4">
              <p:embed/>
            </p:oleObj>
          </a:graphicData>
        </a:graphic>
      </p:graphicFrame>
      <p:graphicFrame>
        <p:nvGraphicFramePr>
          <p:cNvPr id="46089" name="Object 20"/>
          <p:cNvGraphicFramePr>
            <a:graphicFrameLocks noChangeAspect="1"/>
          </p:cNvGraphicFramePr>
          <p:nvPr/>
        </p:nvGraphicFramePr>
        <p:xfrm>
          <a:off x="2514600" y="5562600"/>
          <a:ext cx="1633538" cy="582613"/>
        </p:xfrm>
        <a:graphic>
          <a:graphicData uri="http://schemas.openxmlformats.org/presentationml/2006/ole">
            <p:oleObj spid="_x0000_s46089" name="Equation" r:id="rId9" imgW="711000" imgH="253800" progId="Equation.DSMT4">
              <p:embed/>
            </p:oleObj>
          </a:graphicData>
        </a:graphic>
      </p:graphicFrame>
      <p:graphicFrame>
        <p:nvGraphicFramePr>
          <p:cNvPr id="2" name="Object 11"/>
          <p:cNvGraphicFramePr>
            <a:graphicFrameLocks noChangeAspect="1"/>
          </p:cNvGraphicFramePr>
          <p:nvPr/>
        </p:nvGraphicFramePr>
        <p:xfrm>
          <a:off x="1643042" y="1142984"/>
          <a:ext cx="692150" cy="657225"/>
        </p:xfrm>
        <a:graphic>
          <a:graphicData uri="http://schemas.openxmlformats.org/presentationml/2006/ole">
            <p:oleObj spid="_x0000_s46090" name="Equation" r:id="rId10" imgW="266400" imgH="253800" progId="Equation.DSMT4">
              <p:embed/>
            </p:oleObj>
          </a:graphicData>
        </a:graphic>
      </p:graphicFrame>
      <p:sp>
        <p:nvSpPr>
          <p:cNvPr id="21" name="AutoShape 9"/>
          <p:cNvSpPr>
            <a:spLocks noChangeArrowheads="1"/>
          </p:cNvSpPr>
          <p:nvPr/>
        </p:nvSpPr>
        <p:spPr bwMode="auto">
          <a:xfrm>
            <a:off x="3857620" y="1357298"/>
            <a:ext cx="571504" cy="500066"/>
          </a:xfrm>
          <a:prstGeom prst="rightArrow">
            <a:avLst>
              <a:gd name="adj1" fmla="val 50000"/>
              <a:gd name="adj2" fmla="val 31250"/>
            </a:avLst>
          </a:prstGeom>
          <a:solidFill>
            <a:srgbClr val="FFFF00"/>
          </a:solidFill>
          <a:ln w="9525">
            <a:solidFill>
              <a:schemeClr val="tx1"/>
            </a:solidFill>
            <a:miter lim="800000"/>
            <a:headEnd/>
            <a:tailEnd/>
          </a:ln>
        </p:spPr>
        <p:txBody>
          <a:bodyPr wrap="none" anchor="ctr"/>
          <a:lstStyle/>
          <a:p>
            <a:endParaRPr lang="ja-JP" altLang="en-US"/>
          </a:p>
        </p:txBody>
      </p:sp>
      <p:sp>
        <p:nvSpPr>
          <p:cNvPr id="22" name="AutoShape 2"/>
          <p:cNvSpPr>
            <a:spLocks noChangeArrowheads="1"/>
          </p:cNvSpPr>
          <p:nvPr/>
        </p:nvSpPr>
        <p:spPr bwMode="auto">
          <a:xfrm rot="-5400000">
            <a:off x="4967290" y="604818"/>
            <a:ext cx="1981200" cy="20574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ja-JP" altLang="en-US"/>
          </a:p>
        </p:txBody>
      </p:sp>
      <p:sp>
        <p:nvSpPr>
          <p:cNvPr id="23" name="Oval 3"/>
          <p:cNvSpPr>
            <a:spLocks noChangeArrowheads="1"/>
          </p:cNvSpPr>
          <p:nvPr/>
        </p:nvSpPr>
        <p:spPr bwMode="auto">
          <a:xfrm>
            <a:off x="5157790" y="1481118"/>
            <a:ext cx="166688"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7" name="Oval 7"/>
          <p:cNvSpPr>
            <a:spLocks noChangeArrowheads="1"/>
          </p:cNvSpPr>
          <p:nvPr/>
        </p:nvSpPr>
        <p:spPr bwMode="auto">
          <a:xfrm>
            <a:off x="6572264" y="857232"/>
            <a:ext cx="347652" cy="40958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29" name="Object 9"/>
          <p:cNvGraphicFramePr>
            <a:graphicFrameLocks noChangeAspect="1"/>
          </p:cNvGraphicFramePr>
          <p:nvPr/>
        </p:nvGraphicFramePr>
        <p:xfrm>
          <a:off x="7175500" y="785794"/>
          <a:ext cx="1968500" cy="674687"/>
        </p:xfrm>
        <a:graphic>
          <a:graphicData uri="http://schemas.openxmlformats.org/presentationml/2006/ole">
            <p:oleObj spid="_x0000_s46091" name="Equation" r:id="rId11" imgW="736560" imgH="253800" progId="Equation.DSMT4">
              <p:embed/>
            </p:oleObj>
          </a:graphicData>
        </a:graphic>
      </p:graphicFrame>
      <p:graphicFrame>
        <p:nvGraphicFramePr>
          <p:cNvPr id="31" name="Object 11"/>
          <p:cNvGraphicFramePr>
            <a:graphicFrameLocks noChangeAspect="1"/>
          </p:cNvGraphicFramePr>
          <p:nvPr/>
        </p:nvGraphicFramePr>
        <p:xfrm>
          <a:off x="5957888" y="1252538"/>
          <a:ext cx="396875" cy="657225"/>
        </p:xfrm>
        <a:graphic>
          <a:graphicData uri="http://schemas.openxmlformats.org/presentationml/2006/ole">
            <p:oleObj spid="_x0000_s46093" name="Equation" r:id="rId12" imgW="152280" imgH="253800" progId="Equation.DSMT4">
              <p:embed/>
            </p:oleObj>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スライド番号プレースホルダ 3"/>
          <p:cNvSpPr>
            <a:spLocks noGrp="1"/>
          </p:cNvSpPr>
          <p:nvPr>
            <p:ph type="sldNum" sz="quarter" idx="12"/>
          </p:nvPr>
        </p:nvSpPr>
        <p:spPr>
          <a:noFill/>
        </p:spPr>
        <p:txBody>
          <a:bodyPr/>
          <a:lstStyle/>
          <a:p>
            <a:fld id="{8E947567-6C4D-422C-940D-B98F0270BA4F}" type="slidenum">
              <a:rPr lang="en-US" altLang="ja-JP" smtClean="0"/>
              <a:pPr/>
              <a:t>55</a:t>
            </a:fld>
            <a:endParaRPr lang="en-US" altLang="ja-JP" smtClean="0"/>
          </a:p>
        </p:txBody>
      </p:sp>
      <p:graphicFrame>
        <p:nvGraphicFramePr>
          <p:cNvPr id="47106" name="Object 2"/>
          <p:cNvGraphicFramePr>
            <a:graphicFrameLocks noChangeAspect="1"/>
          </p:cNvGraphicFramePr>
          <p:nvPr/>
        </p:nvGraphicFramePr>
        <p:xfrm>
          <a:off x="549275" y="1655763"/>
          <a:ext cx="6705600" cy="1585912"/>
        </p:xfrm>
        <a:graphic>
          <a:graphicData uri="http://schemas.openxmlformats.org/presentationml/2006/ole">
            <p:oleObj spid="_x0000_s47106" name="Equation" r:id="rId3" imgW="2145960" imgH="507960" progId="Equation.DSMT4">
              <p:embed/>
            </p:oleObj>
          </a:graphicData>
        </a:graphic>
      </p:graphicFrame>
      <p:sp>
        <p:nvSpPr>
          <p:cNvPr id="47110" name="Text Box 3"/>
          <p:cNvSpPr txBox="1">
            <a:spLocks noChangeArrowheads="1"/>
          </p:cNvSpPr>
          <p:nvPr/>
        </p:nvSpPr>
        <p:spPr bwMode="auto">
          <a:xfrm>
            <a:off x="914400" y="5181600"/>
            <a:ext cx="5883275" cy="457200"/>
          </a:xfrm>
          <a:prstGeom prst="rect">
            <a:avLst/>
          </a:prstGeom>
          <a:noFill/>
          <a:ln w="9525">
            <a:noFill/>
            <a:miter lim="800000"/>
            <a:headEnd/>
            <a:tailEnd/>
          </a:ln>
        </p:spPr>
        <p:txBody>
          <a:bodyPr wrap="none">
            <a:spAutoFit/>
          </a:bodyPr>
          <a:lstStyle/>
          <a:p>
            <a:r>
              <a:rPr lang="ja-JP" altLang="en-US"/>
              <a:t>したがって、　　　　　もコンパクト符号になる。</a:t>
            </a:r>
          </a:p>
        </p:txBody>
      </p:sp>
      <p:sp>
        <p:nvSpPr>
          <p:cNvPr id="47111" name="Text Box 5"/>
          <p:cNvSpPr txBox="1">
            <a:spLocks noChangeArrowheads="1"/>
          </p:cNvSpPr>
          <p:nvPr/>
        </p:nvSpPr>
        <p:spPr bwMode="auto">
          <a:xfrm>
            <a:off x="6934200" y="6096000"/>
            <a:ext cx="963613" cy="457200"/>
          </a:xfrm>
          <a:prstGeom prst="rect">
            <a:avLst/>
          </a:prstGeom>
          <a:noFill/>
          <a:ln w="9525">
            <a:noFill/>
            <a:miter lim="800000"/>
            <a:headEnd/>
            <a:tailEnd/>
          </a:ln>
        </p:spPr>
        <p:txBody>
          <a:bodyPr wrap="none">
            <a:spAutoFit/>
          </a:bodyPr>
          <a:lstStyle/>
          <a:p>
            <a:r>
              <a:rPr lang="en-US" altLang="ja-JP"/>
              <a:t>Q.E.D</a:t>
            </a:r>
          </a:p>
        </p:txBody>
      </p:sp>
      <p:sp>
        <p:nvSpPr>
          <p:cNvPr id="47112" name="AutoShape 6"/>
          <p:cNvSpPr>
            <a:spLocks noChangeArrowheads="1"/>
          </p:cNvSpPr>
          <p:nvPr/>
        </p:nvSpPr>
        <p:spPr bwMode="auto">
          <a:xfrm>
            <a:off x="1752600" y="3505200"/>
            <a:ext cx="5562600" cy="1295400"/>
          </a:xfrm>
          <a:prstGeom prst="wedgeRoundRectCallout">
            <a:avLst>
              <a:gd name="adj1" fmla="val 1056"/>
              <a:gd name="adj2" fmla="val -8223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7113" name="Text Box 7"/>
          <p:cNvSpPr txBox="1">
            <a:spLocks noChangeArrowheads="1"/>
          </p:cNvSpPr>
          <p:nvPr/>
        </p:nvSpPr>
        <p:spPr bwMode="auto">
          <a:xfrm>
            <a:off x="1905000" y="3962400"/>
            <a:ext cx="5003800" cy="457200"/>
          </a:xfrm>
          <a:prstGeom prst="rect">
            <a:avLst/>
          </a:prstGeom>
          <a:noFill/>
          <a:ln w="9525">
            <a:noFill/>
            <a:miter lim="800000"/>
            <a:headEnd/>
            <a:tailEnd/>
          </a:ln>
        </p:spPr>
        <p:txBody>
          <a:bodyPr wrap="none">
            <a:spAutoFit/>
          </a:bodyPr>
          <a:lstStyle/>
          <a:p>
            <a:r>
              <a:rPr lang="ja-JP" altLang="en-US"/>
              <a:t>情報源　　　　の平均符号長と等しい。</a:t>
            </a:r>
          </a:p>
        </p:txBody>
      </p:sp>
      <p:sp>
        <p:nvSpPr>
          <p:cNvPr id="47114" name="AutoShape 8"/>
          <p:cNvSpPr>
            <a:spLocks noChangeArrowheads="1"/>
          </p:cNvSpPr>
          <p:nvPr/>
        </p:nvSpPr>
        <p:spPr bwMode="auto">
          <a:xfrm>
            <a:off x="1600200" y="76200"/>
            <a:ext cx="5562600" cy="1295400"/>
          </a:xfrm>
          <a:prstGeom prst="wedgeRoundRectCallout">
            <a:avLst>
              <a:gd name="adj1" fmla="val 13583"/>
              <a:gd name="adj2" fmla="val 6593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7115" name="Text Box 9"/>
          <p:cNvSpPr txBox="1">
            <a:spLocks noChangeArrowheads="1"/>
          </p:cNvSpPr>
          <p:nvPr/>
        </p:nvSpPr>
        <p:spPr bwMode="auto">
          <a:xfrm>
            <a:off x="1752600" y="533400"/>
            <a:ext cx="4641850" cy="457200"/>
          </a:xfrm>
          <a:prstGeom prst="rect">
            <a:avLst/>
          </a:prstGeom>
          <a:noFill/>
          <a:ln w="9525">
            <a:noFill/>
            <a:miter lim="800000"/>
            <a:headEnd/>
            <a:tailEnd/>
          </a:ln>
        </p:spPr>
        <p:txBody>
          <a:bodyPr wrap="none">
            <a:spAutoFit/>
          </a:bodyPr>
          <a:lstStyle/>
          <a:p>
            <a:r>
              <a:rPr lang="ja-JP" altLang="en-US"/>
              <a:t>同じ値を両辺から引いているだけ。</a:t>
            </a:r>
          </a:p>
        </p:txBody>
      </p:sp>
      <p:graphicFrame>
        <p:nvGraphicFramePr>
          <p:cNvPr id="47108" name="Object 10"/>
          <p:cNvGraphicFramePr>
            <a:graphicFrameLocks noChangeAspect="1"/>
          </p:cNvGraphicFramePr>
          <p:nvPr/>
        </p:nvGraphicFramePr>
        <p:xfrm>
          <a:off x="2938463" y="3886200"/>
          <a:ext cx="642937" cy="609600"/>
        </p:xfrm>
        <a:graphic>
          <a:graphicData uri="http://schemas.openxmlformats.org/presentationml/2006/ole">
            <p:oleObj spid="_x0000_s47108" name="Equation" r:id="rId4" imgW="241200" imgH="228600" progId="Equation.DSMT4">
              <p:embed/>
            </p:oleObj>
          </a:graphicData>
        </a:graphic>
      </p:graphicFrame>
      <p:graphicFrame>
        <p:nvGraphicFramePr>
          <p:cNvPr id="2" name="Object 5"/>
          <p:cNvGraphicFramePr>
            <a:graphicFrameLocks noChangeAspect="1"/>
          </p:cNvGraphicFramePr>
          <p:nvPr/>
        </p:nvGraphicFramePr>
        <p:xfrm>
          <a:off x="2857488" y="5072074"/>
          <a:ext cx="396875" cy="657225"/>
        </p:xfrm>
        <a:graphic>
          <a:graphicData uri="http://schemas.openxmlformats.org/presentationml/2006/ole">
            <p:oleObj spid="_x0000_s47109" name="Equation" r:id="rId5" imgW="152280" imgH="253800" progId="Equation.DSMT4">
              <p:embed/>
            </p:oleObj>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40" name="スライド番号プレースホルダ 4"/>
          <p:cNvSpPr>
            <a:spLocks noGrp="1"/>
          </p:cNvSpPr>
          <p:nvPr>
            <p:ph type="sldNum" sz="quarter" idx="12"/>
          </p:nvPr>
        </p:nvSpPr>
        <p:spPr>
          <a:noFill/>
        </p:spPr>
        <p:txBody>
          <a:bodyPr/>
          <a:lstStyle/>
          <a:p>
            <a:fld id="{D8F96D1D-8566-456B-B2F0-AFA6F804F0A3}" type="slidenum">
              <a:rPr lang="en-US" altLang="ja-JP" smtClean="0"/>
              <a:pPr/>
              <a:t>56</a:t>
            </a:fld>
            <a:endParaRPr lang="en-US" altLang="ja-JP" smtClean="0"/>
          </a:p>
        </p:txBody>
      </p:sp>
      <p:sp>
        <p:nvSpPr>
          <p:cNvPr id="48141" name="Text Box 17"/>
          <p:cNvSpPr txBox="1">
            <a:spLocks noChangeArrowheads="1"/>
          </p:cNvSpPr>
          <p:nvPr/>
        </p:nvSpPr>
        <p:spPr bwMode="auto">
          <a:xfrm>
            <a:off x="609600" y="5410200"/>
            <a:ext cx="8229600" cy="1187450"/>
          </a:xfrm>
          <a:prstGeom prst="rect">
            <a:avLst/>
          </a:prstGeom>
          <a:noFill/>
          <a:ln w="9525">
            <a:noFill/>
            <a:miter lim="800000"/>
            <a:headEnd/>
            <a:tailEnd/>
          </a:ln>
        </p:spPr>
        <p:txBody>
          <a:bodyPr>
            <a:spAutoFit/>
          </a:bodyPr>
          <a:lstStyle/>
          <a:p>
            <a:r>
              <a:rPr lang="ja-JP" altLang="en-US"/>
              <a:t>　　　　がコンパクト符号ならば、　　　　もコンパクト符号である。</a:t>
            </a:r>
          </a:p>
          <a:p>
            <a:r>
              <a:rPr lang="ja-JP" altLang="en-US"/>
              <a:t>したがって、　　　　をハフマン符号化した　　　　もコンパクト符号である。</a:t>
            </a:r>
          </a:p>
        </p:txBody>
      </p:sp>
      <p:sp>
        <p:nvSpPr>
          <p:cNvPr id="48142" name="Rectangle 3"/>
          <p:cNvSpPr>
            <a:spLocks noGrp="1" noChangeArrowheads="1"/>
          </p:cNvSpPr>
          <p:nvPr>
            <p:ph type="title"/>
          </p:nvPr>
        </p:nvSpPr>
        <p:spPr/>
        <p:txBody>
          <a:bodyPr/>
          <a:lstStyle/>
          <a:p>
            <a:pPr eaLnBrk="1" hangingPunct="1"/>
            <a:r>
              <a:rPr lang="ja-JP" altLang="en-US" smtClean="0"/>
              <a:t>（ハフマン符号のコンパクト性の証明）</a:t>
            </a:r>
          </a:p>
        </p:txBody>
      </p:sp>
      <p:sp>
        <p:nvSpPr>
          <p:cNvPr id="48143" name="Text Box 4"/>
          <p:cNvSpPr txBox="1">
            <a:spLocks noChangeArrowheads="1"/>
          </p:cNvSpPr>
          <p:nvPr/>
        </p:nvSpPr>
        <p:spPr bwMode="auto">
          <a:xfrm>
            <a:off x="304800" y="3505200"/>
            <a:ext cx="793750" cy="457200"/>
          </a:xfrm>
          <a:prstGeom prst="rect">
            <a:avLst/>
          </a:prstGeom>
          <a:noFill/>
          <a:ln w="9525">
            <a:noFill/>
            <a:miter lim="800000"/>
            <a:headEnd/>
            <a:tailEnd/>
          </a:ln>
        </p:spPr>
        <p:txBody>
          <a:bodyPr wrap="none">
            <a:spAutoFit/>
          </a:bodyPr>
          <a:lstStyle/>
          <a:p>
            <a:r>
              <a:rPr lang="ja-JP" altLang="en-US"/>
              <a:t>帰納</a:t>
            </a:r>
          </a:p>
        </p:txBody>
      </p:sp>
      <p:graphicFrame>
        <p:nvGraphicFramePr>
          <p:cNvPr id="48130" name="Object 5"/>
          <p:cNvGraphicFramePr>
            <a:graphicFrameLocks noChangeAspect="1"/>
          </p:cNvGraphicFramePr>
          <p:nvPr/>
        </p:nvGraphicFramePr>
        <p:xfrm>
          <a:off x="762000" y="1219200"/>
          <a:ext cx="1828800" cy="568325"/>
        </p:xfrm>
        <a:graphic>
          <a:graphicData uri="http://schemas.openxmlformats.org/presentationml/2006/ole">
            <p:oleObj spid="_x0000_s48130" name="Equation" r:id="rId3" imgW="571320" imgH="177480" progId="Equation.DSMT4">
              <p:embed/>
            </p:oleObj>
          </a:graphicData>
        </a:graphic>
      </p:graphicFrame>
      <p:sp>
        <p:nvSpPr>
          <p:cNvPr id="48144" name="Text Box 6"/>
          <p:cNvSpPr txBox="1">
            <a:spLocks noChangeArrowheads="1"/>
          </p:cNvSpPr>
          <p:nvPr/>
        </p:nvSpPr>
        <p:spPr bwMode="auto">
          <a:xfrm>
            <a:off x="2803525" y="1316038"/>
            <a:ext cx="1182688" cy="457200"/>
          </a:xfrm>
          <a:prstGeom prst="rect">
            <a:avLst/>
          </a:prstGeom>
          <a:noFill/>
          <a:ln w="9525">
            <a:noFill/>
            <a:miter lim="800000"/>
            <a:headEnd/>
            <a:tailEnd/>
          </a:ln>
        </p:spPr>
        <p:txBody>
          <a:bodyPr wrap="none">
            <a:spAutoFit/>
          </a:bodyPr>
          <a:lstStyle/>
          <a:p>
            <a:r>
              <a:rPr lang="ja-JP" altLang="en-US"/>
              <a:t>のとき。</a:t>
            </a:r>
          </a:p>
        </p:txBody>
      </p:sp>
      <p:graphicFrame>
        <p:nvGraphicFramePr>
          <p:cNvPr id="48131" name="Object 7"/>
          <p:cNvGraphicFramePr>
            <a:graphicFrameLocks noChangeAspect="1"/>
          </p:cNvGraphicFramePr>
          <p:nvPr/>
        </p:nvGraphicFramePr>
        <p:xfrm>
          <a:off x="1752600" y="2341563"/>
          <a:ext cx="3048000" cy="811212"/>
        </p:xfrm>
        <a:graphic>
          <a:graphicData uri="http://schemas.openxmlformats.org/presentationml/2006/ole">
            <p:oleObj spid="_x0000_s48131" name="Equation" r:id="rId4" imgW="952200" imgH="253800" progId="Equation.DSMT4">
              <p:embed/>
            </p:oleObj>
          </a:graphicData>
        </a:graphic>
      </p:graphicFrame>
      <p:sp>
        <p:nvSpPr>
          <p:cNvPr id="48145" name="Text Box 8"/>
          <p:cNvSpPr txBox="1">
            <a:spLocks noChangeArrowheads="1"/>
          </p:cNvSpPr>
          <p:nvPr/>
        </p:nvSpPr>
        <p:spPr bwMode="auto">
          <a:xfrm>
            <a:off x="746125" y="1905000"/>
            <a:ext cx="7216775" cy="1552575"/>
          </a:xfrm>
          <a:prstGeom prst="rect">
            <a:avLst/>
          </a:prstGeom>
          <a:noFill/>
          <a:ln w="9525">
            <a:noFill/>
            <a:miter lim="800000"/>
            <a:headEnd/>
            <a:tailEnd/>
          </a:ln>
        </p:spPr>
        <p:txBody>
          <a:bodyPr wrap="none">
            <a:spAutoFit/>
          </a:bodyPr>
          <a:lstStyle/>
          <a:p>
            <a:r>
              <a:rPr lang="ja-JP" altLang="en-US"/>
              <a:t>このとき、縮退情報源の記号の数は、　</a:t>
            </a:r>
          </a:p>
          <a:p>
            <a:endParaRPr lang="ja-JP" altLang="en-US"/>
          </a:p>
          <a:p>
            <a:endParaRPr lang="ja-JP" altLang="en-US"/>
          </a:p>
          <a:p>
            <a:r>
              <a:rPr lang="ja-JP" altLang="en-US"/>
              <a:t>であり、ハフマン符号は明らかにコンパクト符号である。</a:t>
            </a:r>
          </a:p>
        </p:txBody>
      </p:sp>
      <p:sp>
        <p:nvSpPr>
          <p:cNvPr id="48146" name="Text Box 9"/>
          <p:cNvSpPr txBox="1">
            <a:spLocks noChangeArrowheads="1"/>
          </p:cNvSpPr>
          <p:nvPr/>
        </p:nvSpPr>
        <p:spPr bwMode="auto">
          <a:xfrm>
            <a:off x="304800" y="914400"/>
            <a:ext cx="793750" cy="457200"/>
          </a:xfrm>
          <a:prstGeom prst="rect">
            <a:avLst/>
          </a:prstGeom>
          <a:noFill/>
          <a:ln w="9525">
            <a:noFill/>
            <a:miter lim="800000"/>
            <a:headEnd/>
            <a:tailEnd/>
          </a:ln>
        </p:spPr>
        <p:txBody>
          <a:bodyPr wrap="none">
            <a:spAutoFit/>
          </a:bodyPr>
          <a:lstStyle/>
          <a:p>
            <a:r>
              <a:rPr lang="ja-JP" altLang="en-US"/>
              <a:t>基礎</a:t>
            </a:r>
          </a:p>
        </p:txBody>
      </p:sp>
      <p:graphicFrame>
        <p:nvGraphicFramePr>
          <p:cNvPr id="48132" name="Object 11"/>
          <p:cNvGraphicFramePr>
            <a:graphicFrameLocks noChangeAspect="1"/>
          </p:cNvGraphicFramePr>
          <p:nvPr/>
        </p:nvGraphicFramePr>
        <p:xfrm>
          <a:off x="685800" y="3886200"/>
          <a:ext cx="2209800" cy="515938"/>
        </p:xfrm>
        <a:graphic>
          <a:graphicData uri="http://schemas.openxmlformats.org/presentationml/2006/ole">
            <p:oleObj spid="_x0000_s48132" name="Equation" r:id="rId5" imgW="812520" imgH="190440" progId="Equation.DSMT4">
              <p:embed/>
            </p:oleObj>
          </a:graphicData>
        </a:graphic>
      </p:graphicFrame>
      <p:sp>
        <p:nvSpPr>
          <p:cNvPr id="48147" name="Text Box 12"/>
          <p:cNvSpPr txBox="1">
            <a:spLocks noChangeArrowheads="1"/>
          </p:cNvSpPr>
          <p:nvPr/>
        </p:nvSpPr>
        <p:spPr bwMode="auto">
          <a:xfrm>
            <a:off x="685800" y="3886200"/>
            <a:ext cx="7924800" cy="1200329"/>
          </a:xfrm>
          <a:prstGeom prst="rect">
            <a:avLst/>
          </a:prstGeom>
          <a:noFill/>
          <a:ln w="9525">
            <a:noFill/>
            <a:miter lim="800000"/>
            <a:headEnd/>
            <a:tailEnd/>
          </a:ln>
        </p:spPr>
        <p:txBody>
          <a:bodyPr>
            <a:spAutoFit/>
          </a:bodyPr>
          <a:lstStyle/>
          <a:p>
            <a:r>
              <a:rPr lang="ja-JP" altLang="en-US" dirty="0"/>
              <a:t>　　　　　　　　　　　のすべての　　　</a:t>
            </a:r>
            <a:r>
              <a:rPr lang="ja-JP" altLang="en-US" dirty="0" smtClean="0"/>
              <a:t>に</a:t>
            </a:r>
            <a:r>
              <a:rPr lang="ja-JP" altLang="en-US" dirty="0"/>
              <a:t>対して、ハフマン符号　　　　が情報源　　　　のコンパクト符号だと仮定する。（帰納法の仮定）</a:t>
            </a:r>
          </a:p>
        </p:txBody>
      </p:sp>
      <p:graphicFrame>
        <p:nvGraphicFramePr>
          <p:cNvPr id="48133" name="Object 13"/>
          <p:cNvGraphicFramePr>
            <a:graphicFrameLocks noChangeAspect="1"/>
          </p:cNvGraphicFramePr>
          <p:nvPr/>
        </p:nvGraphicFramePr>
        <p:xfrm>
          <a:off x="4648200" y="3886200"/>
          <a:ext cx="242888" cy="446088"/>
        </p:xfrm>
        <a:graphic>
          <a:graphicData uri="http://schemas.openxmlformats.org/presentationml/2006/ole">
            <p:oleObj spid="_x0000_s48133" name="Equation" r:id="rId6" imgW="88560" imgH="164880" progId="Equation.DSMT4">
              <p:embed/>
            </p:oleObj>
          </a:graphicData>
        </a:graphic>
      </p:graphicFrame>
      <p:graphicFrame>
        <p:nvGraphicFramePr>
          <p:cNvPr id="48134" name="Object 14"/>
          <p:cNvGraphicFramePr>
            <a:graphicFrameLocks noChangeAspect="1"/>
          </p:cNvGraphicFramePr>
          <p:nvPr/>
        </p:nvGraphicFramePr>
        <p:xfrm>
          <a:off x="2214563" y="4214813"/>
          <a:ext cx="417512" cy="617537"/>
        </p:xfrm>
        <a:graphic>
          <a:graphicData uri="http://schemas.openxmlformats.org/presentationml/2006/ole">
            <p:oleObj spid="_x0000_s48134" name="Equation" r:id="rId7" imgW="152280" imgH="228600" progId="Equation.DSMT4">
              <p:embed/>
            </p:oleObj>
          </a:graphicData>
        </a:graphic>
      </p:graphicFrame>
      <p:sp>
        <p:nvSpPr>
          <p:cNvPr id="48148" name="Text Box 16"/>
          <p:cNvSpPr txBox="1">
            <a:spLocks noChangeArrowheads="1"/>
          </p:cNvSpPr>
          <p:nvPr/>
        </p:nvSpPr>
        <p:spPr bwMode="auto">
          <a:xfrm>
            <a:off x="517525" y="4973638"/>
            <a:ext cx="2097088" cy="457200"/>
          </a:xfrm>
          <a:prstGeom prst="rect">
            <a:avLst/>
          </a:prstGeom>
          <a:noFill/>
          <a:ln w="9525">
            <a:noFill/>
            <a:miter lim="800000"/>
            <a:headEnd/>
            <a:tailEnd/>
          </a:ln>
        </p:spPr>
        <p:txBody>
          <a:bodyPr wrap="none">
            <a:spAutoFit/>
          </a:bodyPr>
          <a:lstStyle/>
          <a:p>
            <a:r>
              <a:rPr lang="ja-JP" altLang="en-US"/>
              <a:t>先の補題より、</a:t>
            </a:r>
          </a:p>
        </p:txBody>
      </p:sp>
      <p:graphicFrame>
        <p:nvGraphicFramePr>
          <p:cNvPr id="48138" name="Object 22"/>
          <p:cNvGraphicFramePr>
            <a:graphicFrameLocks noChangeAspect="1"/>
          </p:cNvGraphicFramePr>
          <p:nvPr/>
        </p:nvGraphicFramePr>
        <p:xfrm>
          <a:off x="2251075" y="5715000"/>
          <a:ext cx="487363" cy="617538"/>
        </p:xfrm>
        <a:graphic>
          <a:graphicData uri="http://schemas.openxmlformats.org/presentationml/2006/ole">
            <p:oleObj spid="_x0000_s48138" name="Equation" r:id="rId8" imgW="177480" imgH="228600" progId="Equation.DSMT4">
              <p:embed/>
            </p:oleObj>
          </a:graphicData>
        </a:graphic>
      </p:graphicFrame>
      <p:sp>
        <p:nvSpPr>
          <p:cNvPr id="48149" name="Text Box 24"/>
          <p:cNvSpPr txBox="1">
            <a:spLocks noChangeArrowheads="1"/>
          </p:cNvSpPr>
          <p:nvPr/>
        </p:nvSpPr>
        <p:spPr bwMode="auto">
          <a:xfrm>
            <a:off x="6934200" y="6248400"/>
            <a:ext cx="963613" cy="457200"/>
          </a:xfrm>
          <a:prstGeom prst="rect">
            <a:avLst/>
          </a:prstGeom>
          <a:noFill/>
          <a:ln w="9525">
            <a:noFill/>
            <a:miter lim="800000"/>
            <a:headEnd/>
            <a:tailEnd/>
          </a:ln>
        </p:spPr>
        <p:txBody>
          <a:bodyPr wrap="none">
            <a:spAutoFit/>
          </a:bodyPr>
          <a:lstStyle/>
          <a:p>
            <a:r>
              <a:rPr lang="en-US" altLang="ja-JP"/>
              <a:t>Q.E.D</a:t>
            </a:r>
          </a:p>
        </p:txBody>
      </p:sp>
      <p:graphicFrame>
        <p:nvGraphicFramePr>
          <p:cNvPr id="2" name="Object 12"/>
          <p:cNvGraphicFramePr>
            <a:graphicFrameLocks noChangeAspect="1"/>
          </p:cNvGraphicFramePr>
          <p:nvPr/>
        </p:nvGraphicFramePr>
        <p:xfrm>
          <a:off x="8072462" y="3786190"/>
          <a:ext cx="396875" cy="657225"/>
        </p:xfrm>
        <a:graphic>
          <a:graphicData uri="http://schemas.openxmlformats.org/presentationml/2006/ole">
            <p:oleObj spid="_x0000_s48140" name="Equation" r:id="rId9" imgW="152280" imgH="253800" progId="Equation.DSMT4">
              <p:embed/>
            </p:oleObj>
          </a:graphicData>
        </a:graphic>
      </p:graphicFrame>
      <p:graphicFrame>
        <p:nvGraphicFramePr>
          <p:cNvPr id="3" name="Object 13"/>
          <p:cNvGraphicFramePr>
            <a:graphicFrameLocks noChangeAspect="1"/>
          </p:cNvGraphicFramePr>
          <p:nvPr/>
        </p:nvGraphicFramePr>
        <p:xfrm>
          <a:off x="928662" y="5286388"/>
          <a:ext cx="396875" cy="657225"/>
        </p:xfrm>
        <a:graphic>
          <a:graphicData uri="http://schemas.openxmlformats.org/presentationml/2006/ole">
            <p:oleObj spid="_x0000_s48141" name="Equation" r:id="rId10" imgW="152280" imgH="253800" progId="Equation.DSMT4">
              <p:embed/>
            </p:oleObj>
          </a:graphicData>
        </a:graphic>
      </p:graphicFrame>
      <p:graphicFrame>
        <p:nvGraphicFramePr>
          <p:cNvPr id="4" name="Object 14"/>
          <p:cNvGraphicFramePr>
            <a:graphicFrameLocks noChangeAspect="1"/>
          </p:cNvGraphicFramePr>
          <p:nvPr/>
        </p:nvGraphicFramePr>
        <p:xfrm>
          <a:off x="4724400" y="5214938"/>
          <a:ext cx="663575" cy="657225"/>
        </p:xfrm>
        <a:graphic>
          <a:graphicData uri="http://schemas.openxmlformats.org/presentationml/2006/ole">
            <p:oleObj spid="_x0000_s48142" name="Equation" r:id="rId11" imgW="253800" imgH="253800" progId="Equation.DSMT4">
              <p:embed/>
            </p:oleObj>
          </a:graphicData>
        </a:graphic>
      </p:graphicFrame>
      <p:graphicFrame>
        <p:nvGraphicFramePr>
          <p:cNvPr id="5" name="Object 15"/>
          <p:cNvGraphicFramePr>
            <a:graphicFrameLocks noChangeAspect="1"/>
          </p:cNvGraphicFramePr>
          <p:nvPr/>
        </p:nvGraphicFramePr>
        <p:xfrm>
          <a:off x="5897563" y="5715000"/>
          <a:ext cx="461962" cy="657225"/>
        </p:xfrm>
        <a:graphic>
          <a:graphicData uri="http://schemas.openxmlformats.org/presentationml/2006/ole">
            <p:oleObj spid="_x0000_s48143" name="Equation" r:id="rId12" imgW="177480" imgH="25380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スライド番号プレースホルダ 4"/>
          <p:cNvSpPr>
            <a:spLocks noGrp="1"/>
          </p:cNvSpPr>
          <p:nvPr>
            <p:ph type="sldNum" sz="quarter" idx="12"/>
          </p:nvPr>
        </p:nvSpPr>
        <p:spPr>
          <a:noFill/>
        </p:spPr>
        <p:txBody>
          <a:bodyPr/>
          <a:lstStyle/>
          <a:p>
            <a:fld id="{CCC36380-8B8C-447D-B757-34E7F80E62C0}" type="slidenum">
              <a:rPr lang="en-US" altLang="ja-JP" smtClean="0"/>
              <a:pPr/>
              <a:t>6</a:t>
            </a:fld>
            <a:endParaRPr lang="en-US" altLang="ja-JP" smtClean="0"/>
          </a:p>
        </p:txBody>
      </p:sp>
      <p:sp>
        <p:nvSpPr>
          <p:cNvPr id="2066" name="Rectangle 2"/>
          <p:cNvSpPr>
            <a:spLocks noGrp="1" noChangeArrowheads="1"/>
          </p:cNvSpPr>
          <p:nvPr>
            <p:ph type="title"/>
          </p:nvPr>
        </p:nvSpPr>
        <p:spPr/>
        <p:txBody>
          <a:bodyPr/>
          <a:lstStyle/>
          <a:p>
            <a:pPr eaLnBrk="1" hangingPunct="1"/>
            <a:r>
              <a:rPr lang="ja-JP" altLang="en-US" smtClean="0"/>
              <a:t>１０進数と２進数</a:t>
            </a:r>
          </a:p>
        </p:txBody>
      </p:sp>
      <p:graphicFrame>
        <p:nvGraphicFramePr>
          <p:cNvPr id="2050" name="Object 7"/>
          <p:cNvGraphicFramePr>
            <a:graphicFrameLocks noChangeAspect="1"/>
          </p:cNvGraphicFramePr>
          <p:nvPr/>
        </p:nvGraphicFramePr>
        <p:xfrm>
          <a:off x="642938" y="1143000"/>
          <a:ext cx="7648575" cy="695325"/>
        </p:xfrm>
        <a:graphic>
          <a:graphicData uri="http://schemas.openxmlformats.org/presentationml/2006/ole">
            <p:oleObj spid="_x0000_s2050" name="Equation" r:id="rId3" imgW="2234880" imgH="203040" progId="Equation.DSMT4">
              <p:embed/>
            </p:oleObj>
          </a:graphicData>
        </a:graphic>
      </p:graphicFrame>
      <p:graphicFrame>
        <p:nvGraphicFramePr>
          <p:cNvPr id="2051" name="Object 9"/>
          <p:cNvGraphicFramePr>
            <a:graphicFrameLocks noChangeAspect="1"/>
          </p:cNvGraphicFramePr>
          <p:nvPr/>
        </p:nvGraphicFramePr>
        <p:xfrm>
          <a:off x="714375" y="4857750"/>
          <a:ext cx="7261225" cy="735013"/>
        </p:xfrm>
        <a:graphic>
          <a:graphicData uri="http://schemas.openxmlformats.org/presentationml/2006/ole">
            <p:oleObj spid="_x0000_s2051" name="Equation" r:id="rId4" imgW="2006280" imgH="203040" progId="Equation.DSMT4">
              <p:embed/>
            </p:oleObj>
          </a:graphicData>
        </a:graphic>
      </p:graphicFrame>
      <p:graphicFrame>
        <p:nvGraphicFramePr>
          <p:cNvPr id="2052" name="Object 11"/>
          <p:cNvGraphicFramePr>
            <a:graphicFrameLocks noChangeAspect="1"/>
          </p:cNvGraphicFramePr>
          <p:nvPr/>
        </p:nvGraphicFramePr>
        <p:xfrm>
          <a:off x="428625" y="1857375"/>
          <a:ext cx="3048000" cy="419100"/>
        </p:xfrm>
        <a:graphic>
          <a:graphicData uri="http://schemas.openxmlformats.org/presentationml/2006/ole">
            <p:oleObj spid="_x0000_s2052" name="Equation" r:id="rId5" imgW="1663560" imgH="228600" progId="Equation.DSMT4">
              <p:embed/>
            </p:oleObj>
          </a:graphicData>
        </a:graphic>
      </p:graphicFrame>
      <p:graphicFrame>
        <p:nvGraphicFramePr>
          <p:cNvPr id="2053" name="Object 12"/>
          <p:cNvGraphicFramePr>
            <a:graphicFrameLocks noChangeAspect="1"/>
          </p:cNvGraphicFramePr>
          <p:nvPr/>
        </p:nvGraphicFramePr>
        <p:xfrm>
          <a:off x="642938" y="4572000"/>
          <a:ext cx="1219200" cy="430213"/>
        </p:xfrm>
        <a:graphic>
          <a:graphicData uri="http://schemas.openxmlformats.org/presentationml/2006/ole">
            <p:oleObj spid="_x0000_s2053" name="Equation" r:id="rId6" imgW="647640" imgH="228600" progId="Equation.DSMT4">
              <p:embed/>
            </p:oleObj>
          </a:graphicData>
        </a:graphic>
      </p:graphicFrame>
      <p:sp>
        <p:nvSpPr>
          <p:cNvPr id="2067" name="Line 13"/>
          <p:cNvSpPr>
            <a:spLocks noChangeShapeType="1"/>
          </p:cNvSpPr>
          <p:nvPr/>
        </p:nvSpPr>
        <p:spPr bwMode="auto">
          <a:xfrm flipH="1" flipV="1">
            <a:off x="1857375" y="857250"/>
            <a:ext cx="304800" cy="457200"/>
          </a:xfrm>
          <a:prstGeom prst="line">
            <a:avLst/>
          </a:prstGeom>
          <a:noFill/>
          <a:ln w="9525">
            <a:solidFill>
              <a:schemeClr val="tx1"/>
            </a:solidFill>
            <a:round/>
            <a:headEnd/>
            <a:tailEnd type="triangle" w="med" len="med"/>
          </a:ln>
        </p:spPr>
        <p:txBody>
          <a:bodyPr/>
          <a:lstStyle/>
          <a:p>
            <a:endParaRPr lang="ja-JP" altLang="en-US"/>
          </a:p>
        </p:txBody>
      </p:sp>
      <p:sp>
        <p:nvSpPr>
          <p:cNvPr id="2068" name="Line 14"/>
          <p:cNvSpPr>
            <a:spLocks noChangeShapeType="1"/>
          </p:cNvSpPr>
          <p:nvPr/>
        </p:nvSpPr>
        <p:spPr bwMode="auto">
          <a:xfrm flipH="1" flipV="1">
            <a:off x="4000500" y="928688"/>
            <a:ext cx="285750" cy="357187"/>
          </a:xfrm>
          <a:prstGeom prst="line">
            <a:avLst/>
          </a:prstGeom>
          <a:noFill/>
          <a:ln w="9525">
            <a:solidFill>
              <a:schemeClr val="tx1"/>
            </a:solidFill>
            <a:round/>
            <a:headEnd/>
            <a:tailEnd type="triangle" w="med" len="med"/>
          </a:ln>
        </p:spPr>
        <p:txBody>
          <a:bodyPr/>
          <a:lstStyle/>
          <a:p>
            <a:endParaRPr lang="ja-JP" altLang="en-US"/>
          </a:p>
        </p:txBody>
      </p:sp>
      <p:sp>
        <p:nvSpPr>
          <p:cNvPr id="2069" name="Line 15"/>
          <p:cNvSpPr>
            <a:spLocks noChangeShapeType="1"/>
          </p:cNvSpPr>
          <p:nvPr/>
        </p:nvSpPr>
        <p:spPr bwMode="auto">
          <a:xfrm flipV="1">
            <a:off x="4786313" y="857250"/>
            <a:ext cx="46037" cy="428625"/>
          </a:xfrm>
          <a:prstGeom prst="line">
            <a:avLst/>
          </a:prstGeom>
          <a:noFill/>
          <a:ln w="9525">
            <a:solidFill>
              <a:schemeClr val="tx1"/>
            </a:solidFill>
            <a:round/>
            <a:headEnd/>
            <a:tailEnd type="triangle" w="med" len="med"/>
          </a:ln>
        </p:spPr>
        <p:txBody>
          <a:bodyPr/>
          <a:lstStyle/>
          <a:p>
            <a:endParaRPr lang="ja-JP" altLang="en-US"/>
          </a:p>
        </p:txBody>
      </p:sp>
      <p:sp>
        <p:nvSpPr>
          <p:cNvPr id="2070" name="Line 16"/>
          <p:cNvSpPr>
            <a:spLocks noChangeShapeType="1"/>
          </p:cNvSpPr>
          <p:nvPr/>
        </p:nvSpPr>
        <p:spPr bwMode="auto">
          <a:xfrm flipV="1">
            <a:off x="5357813" y="857250"/>
            <a:ext cx="285750" cy="357188"/>
          </a:xfrm>
          <a:prstGeom prst="line">
            <a:avLst/>
          </a:prstGeom>
          <a:noFill/>
          <a:ln w="9525">
            <a:solidFill>
              <a:schemeClr val="tx1"/>
            </a:solidFill>
            <a:round/>
            <a:headEnd/>
            <a:tailEnd type="triangle" w="med" len="med"/>
          </a:ln>
        </p:spPr>
        <p:txBody>
          <a:bodyPr/>
          <a:lstStyle/>
          <a:p>
            <a:endParaRPr lang="ja-JP" altLang="en-US"/>
          </a:p>
        </p:txBody>
      </p:sp>
      <p:sp>
        <p:nvSpPr>
          <p:cNvPr id="2071" name="Line 17"/>
          <p:cNvSpPr>
            <a:spLocks noChangeShapeType="1"/>
          </p:cNvSpPr>
          <p:nvPr/>
        </p:nvSpPr>
        <p:spPr bwMode="auto">
          <a:xfrm flipH="1">
            <a:off x="2071688" y="5572125"/>
            <a:ext cx="152400" cy="381000"/>
          </a:xfrm>
          <a:prstGeom prst="line">
            <a:avLst/>
          </a:prstGeom>
          <a:noFill/>
          <a:ln w="9525">
            <a:solidFill>
              <a:schemeClr val="tx1"/>
            </a:solidFill>
            <a:round/>
            <a:headEnd/>
            <a:tailEnd type="triangle" w="med" len="med"/>
          </a:ln>
        </p:spPr>
        <p:txBody>
          <a:bodyPr/>
          <a:lstStyle/>
          <a:p>
            <a:endParaRPr lang="ja-JP" altLang="en-US"/>
          </a:p>
        </p:txBody>
      </p:sp>
      <p:sp>
        <p:nvSpPr>
          <p:cNvPr id="2072" name="Line 18"/>
          <p:cNvSpPr>
            <a:spLocks noChangeShapeType="1"/>
          </p:cNvSpPr>
          <p:nvPr/>
        </p:nvSpPr>
        <p:spPr bwMode="auto">
          <a:xfrm flipH="1">
            <a:off x="3786188" y="5429250"/>
            <a:ext cx="371475" cy="357188"/>
          </a:xfrm>
          <a:prstGeom prst="line">
            <a:avLst/>
          </a:prstGeom>
          <a:noFill/>
          <a:ln w="9525">
            <a:solidFill>
              <a:schemeClr val="tx1"/>
            </a:solidFill>
            <a:round/>
            <a:headEnd/>
            <a:tailEnd type="triangle" w="med" len="med"/>
          </a:ln>
        </p:spPr>
        <p:txBody>
          <a:bodyPr/>
          <a:lstStyle/>
          <a:p>
            <a:endParaRPr lang="ja-JP" altLang="en-US"/>
          </a:p>
        </p:txBody>
      </p:sp>
      <p:sp>
        <p:nvSpPr>
          <p:cNvPr id="2073" name="Line 19"/>
          <p:cNvSpPr>
            <a:spLocks noChangeShapeType="1"/>
          </p:cNvSpPr>
          <p:nvPr/>
        </p:nvSpPr>
        <p:spPr bwMode="auto">
          <a:xfrm flipH="1">
            <a:off x="4500563" y="5500688"/>
            <a:ext cx="80962" cy="357187"/>
          </a:xfrm>
          <a:prstGeom prst="line">
            <a:avLst/>
          </a:prstGeom>
          <a:noFill/>
          <a:ln w="9525">
            <a:solidFill>
              <a:schemeClr val="tx1"/>
            </a:solidFill>
            <a:round/>
            <a:headEnd/>
            <a:tailEnd type="triangle" w="med" len="med"/>
          </a:ln>
        </p:spPr>
        <p:txBody>
          <a:bodyPr/>
          <a:lstStyle/>
          <a:p>
            <a:endParaRPr lang="ja-JP" altLang="en-US"/>
          </a:p>
        </p:txBody>
      </p:sp>
      <p:sp>
        <p:nvSpPr>
          <p:cNvPr id="2074" name="Line 20"/>
          <p:cNvSpPr>
            <a:spLocks noChangeShapeType="1"/>
          </p:cNvSpPr>
          <p:nvPr/>
        </p:nvSpPr>
        <p:spPr bwMode="auto">
          <a:xfrm>
            <a:off x="5357813" y="5500688"/>
            <a:ext cx="214312" cy="500062"/>
          </a:xfrm>
          <a:prstGeom prst="line">
            <a:avLst/>
          </a:prstGeom>
          <a:noFill/>
          <a:ln w="9525">
            <a:solidFill>
              <a:schemeClr val="tx1"/>
            </a:solidFill>
            <a:round/>
            <a:headEnd/>
            <a:tailEnd type="triangle" w="med" len="med"/>
          </a:ln>
        </p:spPr>
        <p:txBody>
          <a:bodyPr/>
          <a:lstStyle/>
          <a:p>
            <a:endParaRPr lang="ja-JP" altLang="en-US"/>
          </a:p>
        </p:txBody>
      </p:sp>
      <p:graphicFrame>
        <p:nvGraphicFramePr>
          <p:cNvPr id="2054" name="Object 21"/>
          <p:cNvGraphicFramePr>
            <a:graphicFrameLocks noChangeAspect="1"/>
          </p:cNvGraphicFramePr>
          <p:nvPr/>
        </p:nvGraphicFramePr>
        <p:xfrm>
          <a:off x="1214438" y="642938"/>
          <a:ext cx="533400" cy="296862"/>
        </p:xfrm>
        <a:graphic>
          <a:graphicData uri="http://schemas.openxmlformats.org/presentationml/2006/ole">
            <p:oleObj spid="_x0000_s2054" name="Equation" r:id="rId7" imgW="342720" imgH="190440" progId="Equation.DSMT4">
              <p:embed/>
            </p:oleObj>
          </a:graphicData>
        </a:graphic>
      </p:graphicFrame>
      <p:graphicFrame>
        <p:nvGraphicFramePr>
          <p:cNvPr id="2055" name="Object 22"/>
          <p:cNvGraphicFramePr>
            <a:graphicFrameLocks noChangeAspect="1"/>
          </p:cNvGraphicFramePr>
          <p:nvPr/>
        </p:nvGraphicFramePr>
        <p:xfrm>
          <a:off x="3714750" y="571500"/>
          <a:ext cx="295275" cy="257175"/>
        </p:xfrm>
        <a:graphic>
          <a:graphicData uri="http://schemas.openxmlformats.org/presentationml/2006/ole">
            <p:oleObj spid="_x0000_s2055" name="Equation" r:id="rId8" imgW="190440" imgH="164880" progId="Equation.DSMT4">
              <p:embed/>
            </p:oleObj>
          </a:graphicData>
        </a:graphic>
      </p:graphicFrame>
      <p:graphicFrame>
        <p:nvGraphicFramePr>
          <p:cNvPr id="2056" name="Object 23"/>
          <p:cNvGraphicFramePr>
            <a:graphicFrameLocks noChangeAspect="1"/>
          </p:cNvGraphicFramePr>
          <p:nvPr/>
        </p:nvGraphicFramePr>
        <p:xfrm>
          <a:off x="4357688" y="571500"/>
          <a:ext cx="787400" cy="277813"/>
        </p:xfrm>
        <a:graphic>
          <a:graphicData uri="http://schemas.openxmlformats.org/presentationml/2006/ole">
            <p:oleObj spid="_x0000_s2056" name="Equation" r:id="rId9" imgW="507960" imgH="177480" progId="Equation.DSMT4">
              <p:embed/>
            </p:oleObj>
          </a:graphicData>
        </a:graphic>
      </p:graphicFrame>
      <p:graphicFrame>
        <p:nvGraphicFramePr>
          <p:cNvPr id="2057" name="Object 24"/>
          <p:cNvGraphicFramePr>
            <a:graphicFrameLocks noChangeAspect="1"/>
          </p:cNvGraphicFramePr>
          <p:nvPr/>
        </p:nvGraphicFramePr>
        <p:xfrm>
          <a:off x="5357813" y="285750"/>
          <a:ext cx="1063625" cy="595313"/>
        </p:xfrm>
        <a:graphic>
          <a:graphicData uri="http://schemas.openxmlformats.org/presentationml/2006/ole">
            <p:oleObj spid="_x0000_s2057" name="Equation" r:id="rId10" imgW="685800" imgH="380880" progId="Equation.DSMT4">
              <p:embed/>
            </p:oleObj>
          </a:graphicData>
        </a:graphic>
      </p:graphicFrame>
      <p:sp>
        <p:nvSpPr>
          <p:cNvPr id="2075" name="Line 25"/>
          <p:cNvSpPr>
            <a:spLocks noChangeShapeType="1"/>
          </p:cNvSpPr>
          <p:nvPr/>
        </p:nvSpPr>
        <p:spPr bwMode="auto">
          <a:xfrm flipV="1">
            <a:off x="7215188" y="857250"/>
            <a:ext cx="285750" cy="309563"/>
          </a:xfrm>
          <a:prstGeom prst="line">
            <a:avLst/>
          </a:prstGeom>
          <a:noFill/>
          <a:ln w="9525">
            <a:solidFill>
              <a:schemeClr val="tx1"/>
            </a:solidFill>
            <a:round/>
            <a:headEnd/>
            <a:tailEnd type="triangle" w="med" len="med"/>
          </a:ln>
        </p:spPr>
        <p:txBody>
          <a:bodyPr/>
          <a:lstStyle/>
          <a:p>
            <a:endParaRPr lang="ja-JP" altLang="en-US"/>
          </a:p>
        </p:txBody>
      </p:sp>
      <p:graphicFrame>
        <p:nvGraphicFramePr>
          <p:cNvPr id="2058" name="Object 26"/>
          <p:cNvGraphicFramePr>
            <a:graphicFrameLocks noChangeAspect="1"/>
          </p:cNvGraphicFramePr>
          <p:nvPr/>
        </p:nvGraphicFramePr>
        <p:xfrm>
          <a:off x="2000250" y="3286125"/>
          <a:ext cx="1260475" cy="595313"/>
        </p:xfrm>
        <a:graphic>
          <a:graphicData uri="http://schemas.openxmlformats.org/presentationml/2006/ole">
            <p:oleObj spid="_x0000_s2058" name="Equation" r:id="rId11" imgW="812520" imgH="380880" progId="Equation.DSMT4">
              <p:embed/>
            </p:oleObj>
          </a:graphicData>
        </a:graphic>
      </p:graphicFrame>
      <p:graphicFrame>
        <p:nvGraphicFramePr>
          <p:cNvPr id="2059" name="Object 27"/>
          <p:cNvGraphicFramePr>
            <a:graphicFrameLocks noChangeAspect="1"/>
          </p:cNvGraphicFramePr>
          <p:nvPr/>
        </p:nvGraphicFramePr>
        <p:xfrm>
          <a:off x="1643063" y="5929313"/>
          <a:ext cx="647700" cy="485775"/>
        </p:xfrm>
        <a:graphic>
          <a:graphicData uri="http://schemas.openxmlformats.org/presentationml/2006/ole">
            <p:oleObj spid="_x0000_s2059" name="Equation" r:id="rId12" imgW="253800" imgH="190440" progId="Equation.DSMT4">
              <p:embed/>
            </p:oleObj>
          </a:graphicData>
        </a:graphic>
      </p:graphicFrame>
      <p:graphicFrame>
        <p:nvGraphicFramePr>
          <p:cNvPr id="2060" name="Object 28"/>
          <p:cNvGraphicFramePr>
            <a:graphicFrameLocks noChangeAspect="1"/>
          </p:cNvGraphicFramePr>
          <p:nvPr/>
        </p:nvGraphicFramePr>
        <p:xfrm>
          <a:off x="3429000" y="5857875"/>
          <a:ext cx="292100" cy="422275"/>
        </p:xfrm>
        <a:graphic>
          <a:graphicData uri="http://schemas.openxmlformats.org/presentationml/2006/ole">
            <p:oleObj spid="_x0000_s2060" name="Equation" r:id="rId13" imgW="114120" imgH="164880" progId="Equation.DSMT4">
              <p:embed/>
            </p:oleObj>
          </a:graphicData>
        </a:graphic>
      </p:graphicFrame>
      <p:graphicFrame>
        <p:nvGraphicFramePr>
          <p:cNvPr id="2061" name="Object 29"/>
          <p:cNvGraphicFramePr>
            <a:graphicFrameLocks noChangeAspect="1"/>
          </p:cNvGraphicFramePr>
          <p:nvPr/>
        </p:nvGraphicFramePr>
        <p:xfrm>
          <a:off x="4000500" y="6000750"/>
          <a:ext cx="1136650" cy="455613"/>
        </p:xfrm>
        <a:graphic>
          <a:graphicData uri="http://schemas.openxmlformats.org/presentationml/2006/ole">
            <p:oleObj spid="_x0000_s2061" name="Equation" r:id="rId14" imgW="444240" imgH="177480" progId="Equation.DSMT4">
              <p:embed/>
            </p:oleObj>
          </a:graphicData>
        </a:graphic>
      </p:graphicFrame>
      <p:graphicFrame>
        <p:nvGraphicFramePr>
          <p:cNvPr id="2062" name="Object 30"/>
          <p:cNvGraphicFramePr>
            <a:graphicFrameLocks noChangeAspect="1"/>
          </p:cNvGraphicFramePr>
          <p:nvPr/>
        </p:nvGraphicFramePr>
        <p:xfrm>
          <a:off x="5286375" y="6000750"/>
          <a:ext cx="827088" cy="595313"/>
        </p:xfrm>
        <a:graphic>
          <a:graphicData uri="http://schemas.openxmlformats.org/presentationml/2006/ole">
            <p:oleObj spid="_x0000_s2062" name="Equation" r:id="rId15" imgW="533160" imgH="380880" progId="Equation.DSMT4">
              <p:embed/>
            </p:oleObj>
          </a:graphicData>
        </a:graphic>
      </p:graphicFrame>
      <p:sp>
        <p:nvSpPr>
          <p:cNvPr id="2076" name="Line 31"/>
          <p:cNvSpPr>
            <a:spLocks noChangeShapeType="1"/>
          </p:cNvSpPr>
          <p:nvPr/>
        </p:nvSpPr>
        <p:spPr bwMode="auto">
          <a:xfrm>
            <a:off x="7215188" y="5572125"/>
            <a:ext cx="214312" cy="28575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2063" name="Object 32"/>
          <p:cNvGraphicFramePr>
            <a:graphicFrameLocks noChangeAspect="1"/>
          </p:cNvGraphicFramePr>
          <p:nvPr/>
        </p:nvGraphicFramePr>
        <p:xfrm>
          <a:off x="7000875" y="5857875"/>
          <a:ext cx="906463" cy="595313"/>
        </p:xfrm>
        <a:graphic>
          <a:graphicData uri="http://schemas.openxmlformats.org/presentationml/2006/ole">
            <p:oleObj spid="_x0000_s2063" name="Equation" r:id="rId16" imgW="583920" imgH="380880" progId="Equation.DSMT4">
              <p:embed/>
            </p:oleObj>
          </a:graphicData>
        </a:graphic>
      </p:graphicFrame>
      <p:sp>
        <p:nvSpPr>
          <p:cNvPr id="2077" name="AutoShape 11"/>
          <p:cNvSpPr>
            <a:spLocks noChangeArrowheads="1"/>
          </p:cNvSpPr>
          <p:nvPr/>
        </p:nvSpPr>
        <p:spPr bwMode="auto">
          <a:xfrm>
            <a:off x="4071938" y="2571750"/>
            <a:ext cx="2143125" cy="1000125"/>
          </a:xfrm>
          <a:prstGeom prst="wedgeRoundRectCallout">
            <a:avLst>
              <a:gd name="adj1" fmla="val -4398"/>
              <a:gd name="adj2" fmla="val -13775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78" name="AutoShape 11"/>
          <p:cNvSpPr>
            <a:spLocks noChangeArrowheads="1"/>
          </p:cNvSpPr>
          <p:nvPr/>
        </p:nvSpPr>
        <p:spPr bwMode="auto">
          <a:xfrm>
            <a:off x="4071938" y="2571750"/>
            <a:ext cx="2143125" cy="1000125"/>
          </a:xfrm>
          <a:prstGeom prst="wedgeRoundRectCallout">
            <a:avLst>
              <a:gd name="adj1" fmla="val -11847"/>
              <a:gd name="adj2" fmla="val 18731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79" name="正方形/長方形 29"/>
          <p:cNvSpPr>
            <a:spLocks noChangeArrowheads="1"/>
          </p:cNvSpPr>
          <p:nvPr/>
        </p:nvSpPr>
        <p:spPr bwMode="auto">
          <a:xfrm>
            <a:off x="4214813" y="2643188"/>
            <a:ext cx="1785937" cy="830262"/>
          </a:xfrm>
          <a:prstGeom prst="rect">
            <a:avLst/>
          </a:prstGeom>
          <a:noFill/>
          <a:ln w="9525">
            <a:noFill/>
            <a:miter lim="800000"/>
            <a:headEnd/>
            <a:tailEnd/>
          </a:ln>
        </p:spPr>
        <p:txBody>
          <a:bodyPr>
            <a:spAutoFit/>
          </a:bodyPr>
          <a:lstStyle/>
          <a:p>
            <a:r>
              <a:rPr lang="ja-JP" altLang="en-US"/>
              <a:t>小数点の位置が重要</a:t>
            </a:r>
          </a:p>
        </p:txBody>
      </p:sp>
      <p:sp>
        <p:nvSpPr>
          <p:cNvPr id="2080" name="AutoShape 11"/>
          <p:cNvSpPr>
            <a:spLocks noChangeArrowheads="1"/>
          </p:cNvSpPr>
          <p:nvPr/>
        </p:nvSpPr>
        <p:spPr bwMode="auto">
          <a:xfrm>
            <a:off x="6357938" y="2714625"/>
            <a:ext cx="2500312" cy="1295400"/>
          </a:xfrm>
          <a:prstGeom prst="wedgeRoundRectCallout">
            <a:avLst>
              <a:gd name="adj1" fmla="val -21866"/>
              <a:gd name="adj2" fmla="val 10827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81" name="AutoShape 11"/>
          <p:cNvSpPr>
            <a:spLocks noChangeArrowheads="1"/>
          </p:cNvSpPr>
          <p:nvPr/>
        </p:nvSpPr>
        <p:spPr bwMode="auto">
          <a:xfrm>
            <a:off x="6357938" y="2714625"/>
            <a:ext cx="2500312" cy="1295400"/>
          </a:xfrm>
          <a:prstGeom prst="wedgeRoundRectCallout">
            <a:avLst>
              <a:gd name="adj1" fmla="val 18185"/>
              <a:gd name="adj2" fmla="val -11244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82" name="正方形/長方形 32"/>
          <p:cNvSpPr>
            <a:spLocks noChangeArrowheads="1"/>
          </p:cNvSpPr>
          <p:nvPr/>
        </p:nvSpPr>
        <p:spPr bwMode="auto">
          <a:xfrm>
            <a:off x="6500813" y="2786063"/>
            <a:ext cx="2286000" cy="1200150"/>
          </a:xfrm>
          <a:prstGeom prst="rect">
            <a:avLst/>
          </a:prstGeom>
          <a:noFill/>
          <a:ln w="9525">
            <a:noFill/>
            <a:miter lim="800000"/>
            <a:headEnd/>
            <a:tailEnd/>
          </a:ln>
        </p:spPr>
        <p:txBody>
          <a:bodyPr>
            <a:spAutoFit/>
          </a:bodyPr>
          <a:lstStyle/>
          <a:p>
            <a:r>
              <a:rPr lang="ja-JP" altLang="en-US"/>
              <a:t>基数を明示する表記（通常は１０の省略）</a:t>
            </a:r>
          </a:p>
        </p:txBody>
      </p:sp>
      <p:sp>
        <p:nvSpPr>
          <p:cNvPr id="2083" name="AutoShape 1052"/>
          <p:cNvSpPr>
            <a:spLocks noChangeArrowheads="1"/>
          </p:cNvSpPr>
          <p:nvPr/>
        </p:nvSpPr>
        <p:spPr bwMode="auto">
          <a:xfrm>
            <a:off x="214313" y="2643188"/>
            <a:ext cx="3429000" cy="1428750"/>
          </a:xfrm>
          <a:prstGeom prst="wedgeRoundRectCallout">
            <a:avLst>
              <a:gd name="adj1" fmla="val -38819"/>
              <a:gd name="adj2" fmla="val -78616"/>
              <a:gd name="adj3" fmla="val 16667"/>
            </a:avLst>
          </a:prstGeom>
          <a:solidFill>
            <a:schemeClr val="hlink"/>
          </a:solidFill>
          <a:ln w="9525">
            <a:solidFill>
              <a:schemeClr val="tx1"/>
            </a:solidFill>
            <a:miter lim="800000"/>
            <a:headEnd/>
            <a:tailEnd/>
          </a:ln>
        </p:spPr>
        <p:txBody>
          <a:bodyPr/>
          <a:lstStyle/>
          <a:p>
            <a:endParaRPr lang="ja-JP" altLang="ja-JP"/>
          </a:p>
        </p:txBody>
      </p:sp>
      <p:sp>
        <p:nvSpPr>
          <p:cNvPr id="2084" name="AutoShape 1052"/>
          <p:cNvSpPr>
            <a:spLocks noChangeArrowheads="1"/>
          </p:cNvSpPr>
          <p:nvPr/>
        </p:nvSpPr>
        <p:spPr bwMode="auto">
          <a:xfrm>
            <a:off x="214313" y="2643188"/>
            <a:ext cx="3429000" cy="1428750"/>
          </a:xfrm>
          <a:prstGeom prst="wedgeRoundRectCallout">
            <a:avLst>
              <a:gd name="adj1" fmla="val -35014"/>
              <a:gd name="adj2" fmla="val 87991"/>
              <a:gd name="adj3" fmla="val 16667"/>
            </a:avLst>
          </a:prstGeom>
          <a:solidFill>
            <a:schemeClr val="hlink"/>
          </a:solidFill>
          <a:ln w="9525">
            <a:solidFill>
              <a:schemeClr val="tx1"/>
            </a:solidFill>
            <a:miter lim="800000"/>
            <a:headEnd/>
            <a:tailEnd/>
          </a:ln>
        </p:spPr>
        <p:txBody>
          <a:bodyPr/>
          <a:lstStyle/>
          <a:p>
            <a:r>
              <a:rPr lang="ja-JP" altLang="en-US"/>
              <a:t>各桁の数字は、その位の値が何個あるのかを示している。</a:t>
            </a:r>
            <a:endParaRPr lang="ja-JP" altLang="ja-JP"/>
          </a:p>
        </p:txBody>
      </p:sp>
      <p:graphicFrame>
        <p:nvGraphicFramePr>
          <p:cNvPr id="2064" name="Object 34"/>
          <p:cNvGraphicFramePr>
            <a:graphicFrameLocks noChangeAspect="1"/>
          </p:cNvGraphicFramePr>
          <p:nvPr/>
        </p:nvGraphicFramePr>
        <p:xfrm>
          <a:off x="7475538" y="357188"/>
          <a:ext cx="1258887" cy="595312"/>
        </p:xfrm>
        <a:graphic>
          <a:graphicData uri="http://schemas.openxmlformats.org/presentationml/2006/ole">
            <p:oleObj spid="_x0000_s2064" name="Equation" r:id="rId17" imgW="812520" imgH="38088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スライド番号プレースホルダ 4"/>
          <p:cNvSpPr>
            <a:spLocks noGrp="1"/>
          </p:cNvSpPr>
          <p:nvPr>
            <p:ph type="sldNum" sz="quarter" idx="12"/>
          </p:nvPr>
        </p:nvSpPr>
        <p:spPr>
          <a:xfrm>
            <a:off x="6500813" y="6400800"/>
            <a:ext cx="1905000" cy="457200"/>
          </a:xfrm>
          <a:noFill/>
        </p:spPr>
        <p:txBody>
          <a:bodyPr/>
          <a:lstStyle/>
          <a:p>
            <a:fld id="{7D079CF1-50A2-4D39-AF7D-84BE45CC666D}" type="slidenum">
              <a:rPr lang="en-US" altLang="ja-JP" smtClean="0"/>
              <a:pPr/>
              <a:t>7</a:t>
            </a:fld>
            <a:endParaRPr lang="en-US" altLang="ja-JP" smtClean="0"/>
          </a:p>
        </p:txBody>
      </p:sp>
      <p:graphicFrame>
        <p:nvGraphicFramePr>
          <p:cNvPr id="3074" name="Object 2"/>
          <p:cNvGraphicFramePr>
            <a:graphicFrameLocks noChangeAspect="1"/>
          </p:cNvGraphicFramePr>
          <p:nvPr/>
        </p:nvGraphicFramePr>
        <p:xfrm>
          <a:off x="571500" y="571500"/>
          <a:ext cx="5748338" cy="1643063"/>
        </p:xfrm>
        <a:graphic>
          <a:graphicData uri="http://schemas.openxmlformats.org/presentationml/2006/ole">
            <p:oleObj spid="_x0000_s3074" name="Equation" r:id="rId3" imgW="1600200" imgH="457200" progId="Equation.DSMT4">
              <p:embed/>
            </p:oleObj>
          </a:graphicData>
        </a:graphic>
      </p:graphicFrame>
      <p:sp>
        <p:nvSpPr>
          <p:cNvPr id="3077" name="上下矢印 29"/>
          <p:cNvSpPr>
            <a:spLocks noChangeArrowheads="1"/>
          </p:cNvSpPr>
          <p:nvPr/>
        </p:nvSpPr>
        <p:spPr bwMode="auto">
          <a:xfrm>
            <a:off x="3643313" y="2643188"/>
            <a:ext cx="714375" cy="1071562"/>
          </a:xfrm>
          <a:prstGeom prst="upDownArrow">
            <a:avLst>
              <a:gd name="adj1" fmla="val 50000"/>
              <a:gd name="adj2" fmla="val 50000"/>
            </a:avLst>
          </a:prstGeom>
          <a:solidFill>
            <a:schemeClr val="accent1"/>
          </a:solidFill>
          <a:ln w="9525" algn="ctr">
            <a:solidFill>
              <a:schemeClr val="tx1"/>
            </a:solidFill>
            <a:round/>
            <a:headEnd/>
            <a:tailEnd/>
          </a:ln>
        </p:spPr>
        <p:txBody>
          <a:bodyPr/>
          <a:lstStyle/>
          <a:p>
            <a:endParaRPr lang="ja-JP" altLang="en-US"/>
          </a:p>
        </p:txBody>
      </p:sp>
      <p:graphicFrame>
        <p:nvGraphicFramePr>
          <p:cNvPr id="3075" name="Object 6"/>
          <p:cNvGraphicFramePr>
            <a:graphicFrameLocks noChangeAspect="1"/>
          </p:cNvGraphicFramePr>
          <p:nvPr/>
        </p:nvGraphicFramePr>
        <p:xfrm>
          <a:off x="571500" y="3786188"/>
          <a:ext cx="8104188" cy="2274887"/>
        </p:xfrm>
        <a:graphic>
          <a:graphicData uri="http://schemas.openxmlformats.org/presentationml/2006/ole">
            <p:oleObj spid="_x0000_s3075" name="Equation" r:id="rId4" imgW="2717640" imgH="76176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スライド番号プレースホルダ 4"/>
          <p:cNvSpPr>
            <a:spLocks noGrp="1"/>
          </p:cNvSpPr>
          <p:nvPr>
            <p:ph type="sldNum" sz="quarter" idx="12"/>
          </p:nvPr>
        </p:nvSpPr>
        <p:spPr>
          <a:noFill/>
        </p:spPr>
        <p:txBody>
          <a:bodyPr/>
          <a:lstStyle/>
          <a:p>
            <a:fld id="{AF7D24B9-B95B-4494-AD66-93DD139BFDEE}" type="slidenum">
              <a:rPr lang="en-US" altLang="ja-JP" smtClean="0"/>
              <a:pPr/>
              <a:t>8</a:t>
            </a:fld>
            <a:endParaRPr lang="en-US" altLang="ja-JP" smtClean="0"/>
          </a:p>
        </p:txBody>
      </p:sp>
      <p:sp>
        <p:nvSpPr>
          <p:cNvPr id="4103" name="Rectangle 2"/>
          <p:cNvSpPr>
            <a:spLocks noGrp="1" noChangeArrowheads="1"/>
          </p:cNvSpPr>
          <p:nvPr>
            <p:ph type="title"/>
          </p:nvPr>
        </p:nvSpPr>
        <p:spPr/>
        <p:txBody>
          <a:bodyPr/>
          <a:lstStyle/>
          <a:p>
            <a:pPr eaLnBrk="1" hangingPunct="1"/>
            <a:r>
              <a:rPr lang="ja-JP" altLang="en-US" smtClean="0"/>
              <a:t>練習</a:t>
            </a:r>
          </a:p>
        </p:txBody>
      </p:sp>
      <p:sp>
        <p:nvSpPr>
          <p:cNvPr id="4104" name="Text Box 13"/>
          <p:cNvSpPr txBox="1">
            <a:spLocks noChangeArrowheads="1"/>
          </p:cNvSpPr>
          <p:nvPr/>
        </p:nvSpPr>
        <p:spPr bwMode="auto">
          <a:xfrm>
            <a:off x="762000" y="914400"/>
            <a:ext cx="2428875" cy="457200"/>
          </a:xfrm>
          <a:prstGeom prst="rect">
            <a:avLst/>
          </a:prstGeom>
          <a:noFill/>
          <a:ln w="9525">
            <a:noFill/>
            <a:miter lim="800000"/>
            <a:headEnd/>
            <a:tailEnd/>
          </a:ln>
        </p:spPr>
        <p:txBody>
          <a:bodyPr wrap="none">
            <a:spAutoFit/>
          </a:bodyPr>
          <a:lstStyle/>
          <a:p>
            <a:r>
              <a:rPr lang="ja-JP" altLang="en-US"/>
              <a:t>次の値を求めよ。</a:t>
            </a:r>
          </a:p>
        </p:txBody>
      </p:sp>
      <p:sp>
        <p:nvSpPr>
          <p:cNvPr id="4105" name="Text Box 14"/>
          <p:cNvSpPr txBox="1">
            <a:spLocks noChangeArrowheads="1"/>
          </p:cNvSpPr>
          <p:nvPr/>
        </p:nvSpPr>
        <p:spPr bwMode="auto">
          <a:xfrm>
            <a:off x="228600" y="1447800"/>
            <a:ext cx="696913" cy="457200"/>
          </a:xfrm>
          <a:prstGeom prst="rect">
            <a:avLst/>
          </a:prstGeom>
          <a:noFill/>
          <a:ln w="9525">
            <a:noFill/>
            <a:miter lim="800000"/>
            <a:headEnd/>
            <a:tailEnd/>
          </a:ln>
        </p:spPr>
        <p:txBody>
          <a:bodyPr wrap="none">
            <a:spAutoFit/>
          </a:bodyPr>
          <a:lstStyle/>
          <a:p>
            <a:r>
              <a:rPr lang="ja-JP" altLang="en-US"/>
              <a:t>（１）</a:t>
            </a:r>
          </a:p>
        </p:txBody>
      </p:sp>
      <p:graphicFrame>
        <p:nvGraphicFramePr>
          <p:cNvPr id="4098" name="Object 15"/>
          <p:cNvGraphicFramePr>
            <a:graphicFrameLocks noChangeAspect="1"/>
          </p:cNvGraphicFramePr>
          <p:nvPr/>
        </p:nvGraphicFramePr>
        <p:xfrm>
          <a:off x="762000" y="1905000"/>
          <a:ext cx="3124200" cy="846138"/>
        </p:xfrm>
        <a:graphic>
          <a:graphicData uri="http://schemas.openxmlformats.org/presentationml/2006/ole">
            <p:oleObj spid="_x0000_s4098" name="Equation" r:id="rId3" imgW="749160" imgH="203040" progId="Equation.DSMT4">
              <p:embed/>
            </p:oleObj>
          </a:graphicData>
        </a:graphic>
      </p:graphicFrame>
      <p:graphicFrame>
        <p:nvGraphicFramePr>
          <p:cNvPr id="4099" name="Object 16"/>
          <p:cNvGraphicFramePr>
            <a:graphicFrameLocks noChangeAspect="1"/>
          </p:cNvGraphicFramePr>
          <p:nvPr/>
        </p:nvGraphicFramePr>
        <p:xfrm>
          <a:off x="1219200" y="3962400"/>
          <a:ext cx="2292350" cy="846138"/>
        </p:xfrm>
        <a:graphic>
          <a:graphicData uri="http://schemas.openxmlformats.org/presentationml/2006/ole">
            <p:oleObj spid="_x0000_s4099" name="Equation" r:id="rId4" imgW="609480" imgH="203040" progId="Equation.DSMT4">
              <p:embed/>
            </p:oleObj>
          </a:graphicData>
        </a:graphic>
      </p:graphicFrame>
      <p:sp>
        <p:nvSpPr>
          <p:cNvPr id="4106" name="Text Box 17"/>
          <p:cNvSpPr txBox="1">
            <a:spLocks noChangeArrowheads="1"/>
          </p:cNvSpPr>
          <p:nvPr/>
        </p:nvSpPr>
        <p:spPr bwMode="auto">
          <a:xfrm>
            <a:off x="576263" y="3505200"/>
            <a:ext cx="696912" cy="457200"/>
          </a:xfrm>
          <a:prstGeom prst="rect">
            <a:avLst/>
          </a:prstGeom>
          <a:noFill/>
          <a:ln w="9525">
            <a:noFill/>
            <a:miter lim="800000"/>
            <a:headEnd/>
            <a:tailEnd/>
          </a:ln>
        </p:spPr>
        <p:txBody>
          <a:bodyPr wrap="none">
            <a:spAutoFit/>
          </a:bodyPr>
          <a:lstStyle/>
          <a:p>
            <a:r>
              <a:rPr lang="ja-JP" altLang="en-US"/>
              <a:t>（２）</a:t>
            </a:r>
          </a:p>
        </p:txBody>
      </p:sp>
      <p:sp>
        <p:nvSpPr>
          <p:cNvPr id="4107" name="Text Box 19"/>
          <p:cNvSpPr txBox="1">
            <a:spLocks noChangeArrowheads="1"/>
          </p:cNvSpPr>
          <p:nvPr/>
        </p:nvSpPr>
        <p:spPr bwMode="auto">
          <a:xfrm>
            <a:off x="4876800" y="1371600"/>
            <a:ext cx="696913" cy="457200"/>
          </a:xfrm>
          <a:prstGeom prst="rect">
            <a:avLst/>
          </a:prstGeom>
          <a:noFill/>
          <a:ln w="9525">
            <a:noFill/>
            <a:miter lim="800000"/>
            <a:headEnd/>
            <a:tailEnd/>
          </a:ln>
        </p:spPr>
        <p:txBody>
          <a:bodyPr wrap="none">
            <a:spAutoFit/>
          </a:bodyPr>
          <a:lstStyle/>
          <a:p>
            <a:r>
              <a:rPr lang="ja-JP" altLang="en-US"/>
              <a:t>（３）</a:t>
            </a:r>
          </a:p>
        </p:txBody>
      </p:sp>
      <p:graphicFrame>
        <p:nvGraphicFramePr>
          <p:cNvPr id="4100" name="Object 20"/>
          <p:cNvGraphicFramePr>
            <a:graphicFrameLocks noChangeAspect="1"/>
          </p:cNvGraphicFramePr>
          <p:nvPr/>
        </p:nvGraphicFramePr>
        <p:xfrm>
          <a:off x="5410200" y="1828800"/>
          <a:ext cx="1981200" cy="754063"/>
        </p:xfrm>
        <a:graphic>
          <a:graphicData uri="http://schemas.openxmlformats.org/presentationml/2006/ole">
            <p:oleObj spid="_x0000_s4100" name="Equation" r:id="rId5" imgW="533160" imgH="203040" progId="Equation.DSMT4">
              <p:embed/>
            </p:oleObj>
          </a:graphicData>
        </a:graphic>
      </p:graphicFrame>
      <p:sp>
        <p:nvSpPr>
          <p:cNvPr id="4108" name="Text Box 21"/>
          <p:cNvSpPr txBox="1">
            <a:spLocks noChangeArrowheads="1"/>
          </p:cNvSpPr>
          <p:nvPr/>
        </p:nvSpPr>
        <p:spPr bwMode="auto">
          <a:xfrm>
            <a:off x="4572000" y="3657600"/>
            <a:ext cx="696913" cy="457200"/>
          </a:xfrm>
          <a:prstGeom prst="rect">
            <a:avLst/>
          </a:prstGeom>
          <a:noFill/>
          <a:ln w="9525">
            <a:noFill/>
            <a:miter lim="800000"/>
            <a:headEnd/>
            <a:tailEnd/>
          </a:ln>
        </p:spPr>
        <p:txBody>
          <a:bodyPr wrap="none">
            <a:spAutoFit/>
          </a:bodyPr>
          <a:lstStyle/>
          <a:p>
            <a:r>
              <a:rPr lang="ja-JP" altLang="en-US"/>
              <a:t>（４）</a:t>
            </a:r>
          </a:p>
        </p:txBody>
      </p:sp>
      <p:graphicFrame>
        <p:nvGraphicFramePr>
          <p:cNvPr id="4101" name="Object 22"/>
          <p:cNvGraphicFramePr>
            <a:graphicFrameLocks noChangeAspect="1"/>
          </p:cNvGraphicFramePr>
          <p:nvPr/>
        </p:nvGraphicFramePr>
        <p:xfrm>
          <a:off x="5562600" y="4038600"/>
          <a:ext cx="1906588" cy="846138"/>
        </p:xfrm>
        <a:graphic>
          <a:graphicData uri="http://schemas.openxmlformats.org/presentationml/2006/ole">
            <p:oleObj spid="_x0000_s4101" name="Equation" r:id="rId6" imgW="457200" imgH="20304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スライド番号プレースホルダ 4"/>
          <p:cNvSpPr>
            <a:spLocks noGrp="1"/>
          </p:cNvSpPr>
          <p:nvPr>
            <p:ph type="sldNum" sz="quarter" idx="12"/>
          </p:nvPr>
        </p:nvSpPr>
        <p:spPr>
          <a:xfrm>
            <a:off x="7000875" y="6400800"/>
            <a:ext cx="1905000" cy="457200"/>
          </a:xfrm>
          <a:noFill/>
        </p:spPr>
        <p:txBody>
          <a:bodyPr/>
          <a:lstStyle/>
          <a:p>
            <a:fld id="{1A247878-1ECE-429F-81BF-EB2205566591}" type="slidenum">
              <a:rPr lang="en-US" altLang="ja-JP" smtClean="0"/>
              <a:pPr/>
              <a:t>9</a:t>
            </a:fld>
            <a:endParaRPr lang="en-US" altLang="ja-JP" smtClean="0"/>
          </a:p>
        </p:txBody>
      </p:sp>
      <p:sp>
        <p:nvSpPr>
          <p:cNvPr id="5132" name="AutoShape 1055"/>
          <p:cNvSpPr>
            <a:spLocks noChangeArrowheads="1"/>
          </p:cNvSpPr>
          <p:nvPr/>
        </p:nvSpPr>
        <p:spPr bwMode="auto">
          <a:xfrm>
            <a:off x="228600" y="1857375"/>
            <a:ext cx="8486775" cy="4857750"/>
          </a:xfrm>
          <a:prstGeom prst="roundRect">
            <a:avLst>
              <a:gd name="adj" fmla="val 16667"/>
            </a:avLst>
          </a:prstGeom>
          <a:solidFill>
            <a:srgbClr val="EAEAEA"/>
          </a:solidFill>
          <a:ln w="9525">
            <a:solidFill>
              <a:schemeClr val="accent2"/>
            </a:solidFill>
            <a:round/>
            <a:headEnd/>
            <a:tailEnd/>
          </a:ln>
        </p:spPr>
        <p:txBody>
          <a:bodyPr wrap="none" anchor="ctr"/>
          <a:lstStyle/>
          <a:p>
            <a:endParaRPr lang="ja-JP" altLang="en-US"/>
          </a:p>
        </p:txBody>
      </p:sp>
      <p:sp>
        <p:nvSpPr>
          <p:cNvPr id="5133" name="Text Box 1040"/>
          <p:cNvSpPr txBox="1">
            <a:spLocks noChangeArrowheads="1"/>
          </p:cNvSpPr>
          <p:nvPr/>
        </p:nvSpPr>
        <p:spPr bwMode="auto">
          <a:xfrm>
            <a:off x="428625" y="2824163"/>
            <a:ext cx="6786563" cy="523875"/>
          </a:xfrm>
          <a:prstGeom prst="rect">
            <a:avLst/>
          </a:prstGeom>
          <a:noFill/>
          <a:ln w="9525">
            <a:noFill/>
            <a:miter lim="800000"/>
            <a:headEnd/>
            <a:tailEnd/>
          </a:ln>
        </p:spPr>
        <p:txBody>
          <a:bodyPr>
            <a:spAutoFit/>
          </a:bodyPr>
          <a:lstStyle/>
          <a:p>
            <a:r>
              <a:rPr lang="en-US" altLang="ja-JP" sz="2800"/>
              <a:t>[step2]:                     </a:t>
            </a:r>
            <a:r>
              <a:rPr lang="ja-JP" altLang="en-US" sz="2800"/>
              <a:t>の間以下を繰り返す</a:t>
            </a:r>
            <a:r>
              <a:rPr lang="en-US" altLang="ja-JP" sz="2800"/>
              <a:t>;</a:t>
            </a:r>
          </a:p>
        </p:txBody>
      </p:sp>
      <p:sp>
        <p:nvSpPr>
          <p:cNvPr id="5134" name="Text Box 1046"/>
          <p:cNvSpPr txBox="1">
            <a:spLocks noChangeArrowheads="1"/>
          </p:cNvSpPr>
          <p:nvPr/>
        </p:nvSpPr>
        <p:spPr bwMode="auto">
          <a:xfrm>
            <a:off x="928688" y="3395663"/>
            <a:ext cx="5214937" cy="523875"/>
          </a:xfrm>
          <a:prstGeom prst="rect">
            <a:avLst/>
          </a:prstGeom>
          <a:noFill/>
          <a:ln w="9525">
            <a:noFill/>
            <a:miter lim="800000"/>
            <a:headEnd/>
            <a:tailEnd/>
          </a:ln>
        </p:spPr>
        <p:txBody>
          <a:bodyPr>
            <a:spAutoFit/>
          </a:bodyPr>
          <a:lstStyle/>
          <a:p>
            <a:r>
              <a:rPr lang="en-US" altLang="ja-JP" sz="2800"/>
              <a:t>(2-1)</a:t>
            </a:r>
            <a:r>
              <a:rPr lang="ja-JP" altLang="en-US" sz="2800"/>
              <a:t>　　　　　　　　　　　</a:t>
            </a:r>
          </a:p>
        </p:txBody>
      </p:sp>
      <p:sp>
        <p:nvSpPr>
          <p:cNvPr id="5135" name="Text Box 1030"/>
          <p:cNvSpPr txBox="1">
            <a:spLocks noChangeArrowheads="1"/>
          </p:cNvSpPr>
          <p:nvPr/>
        </p:nvSpPr>
        <p:spPr bwMode="auto">
          <a:xfrm>
            <a:off x="928688" y="1571625"/>
            <a:ext cx="6429375" cy="584200"/>
          </a:xfrm>
          <a:prstGeom prst="rect">
            <a:avLst/>
          </a:prstGeom>
          <a:solidFill>
            <a:schemeClr val="bg1"/>
          </a:solidFill>
          <a:ln w="9525">
            <a:noFill/>
            <a:miter lim="800000"/>
            <a:headEnd/>
            <a:tailEnd/>
          </a:ln>
        </p:spPr>
        <p:txBody>
          <a:bodyPr>
            <a:spAutoFit/>
          </a:bodyPr>
          <a:lstStyle/>
          <a:p>
            <a:r>
              <a:rPr lang="ja-JP" altLang="en-US" sz="3200">
                <a:solidFill>
                  <a:schemeClr val="accent2"/>
                </a:solidFill>
              </a:rPr>
              <a:t>２進数変換アルゴリズム（整数部分）</a:t>
            </a:r>
          </a:p>
        </p:txBody>
      </p:sp>
      <p:sp>
        <p:nvSpPr>
          <p:cNvPr id="5136" name="Text Box 1039"/>
          <p:cNvSpPr txBox="1">
            <a:spLocks noChangeArrowheads="1"/>
          </p:cNvSpPr>
          <p:nvPr/>
        </p:nvSpPr>
        <p:spPr bwMode="auto">
          <a:xfrm>
            <a:off x="357188" y="2181225"/>
            <a:ext cx="5635625" cy="523875"/>
          </a:xfrm>
          <a:prstGeom prst="rect">
            <a:avLst/>
          </a:prstGeom>
          <a:noFill/>
          <a:ln w="9525">
            <a:noFill/>
            <a:miter lim="800000"/>
            <a:headEnd/>
            <a:tailEnd/>
          </a:ln>
        </p:spPr>
        <p:txBody>
          <a:bodyPr wrap="none">
            <a:spAutoFit/>
          </a:bodyPr>
          <a:lstStyle/>
          <a:p>
            <a:r>
              <a:rPr lang="en-US" altLang="ja-JP" sz="2800"/>
              <a:t>[step1]</a:t>
            </a:r>
            <a:r>
              <a:rPr lang="ja-JP" altLang="en-US" sz="2800"/>
              <a:t>：　　　　　　　　　　　　　とする。</a:t>
            </a:r>
          </a:p>
        </p:txBody>
      </p:sp>
      <p:graphicFrame>
        <p:nvGraphicFramePr>
          <p:cNvPr id="5122" name="Object 1024"/>
          <p:cNvGraphicFramePr>
            <a:graphicFrameLocks noChangeAspect="1"/>
          </p:cNvGraphicFramePr>
          <p:nvPr/>
        </p:nvGraphicFramePr>
        <p:xfrm>
          <a:off x="1643063" y="2143125"/>
          <a:ext cx="3117850" cy="631825"/>
        </p:xfrm>
        <a:graphic>
          <a:graphicData uri="http://schemas.openxmlformats.org/presentationml/2006/ole">
            <p:oleObj spid="_x0000_s5122" name="Equation" r:id="rId3" imgW="1066680" imgH="215640" progId="Equation.DSMT4">
              <p:embed/>
            </p:oleObj>
          </a:graphicData>
        </a:graphic>
      </p:graphicFrame>
      <p:graphicFrame>
        <p:nvGraphicFramePr>
          <p:cNvPr id="5123" name="Object 1028"/>
          <p:cNvGraphicFramePr>
            <a:graphicFrameLocks noChangeAspect="1"/>
          </p:cNvGraphicFramePr>
          <p:nvPr/>
        </p:nvGraphicFramePr>
        <p:xfrm>
          <a:off x="2114550" y="4940300"/>
          <a:ext cx="1600200" cy="455613"/>
        </p:xfrm>
        <a:graphic>
          <a:graphicData uri="http://schemas.openxmlformats.org/presentationml/2006/ole">
            <p:oleObj spid="_x0000_s5123" name="Equation" r:id="rId4" imgW="622080" imgH="177480" progId="Equation.DSMT4">
              <p:embed/>
            </p:oleObj>
          </a:graphicData>
        </a:graphic>
      </p:graphicFrame>
      <p:sp>
        <p:nvSpPr>
          <p:cNvPr id="5137" name="AutoShape 1052"/>
          <p:cNvSpPr>
            <a:spLocks noChangeArrowheads="1"/>
          </p:cNvSpPr>
          <p:nvPr/>
        </p:nvSpPr>
        <p:spPr bwMode="auto">
          <a:xfrm>
            <a:off x="6858000" y="3071813"/>
            <a:ext cx="2076450" cy="714375"/>
          </a:xfrm>
          <a:prstGeom prst="wedgeRoundRectCallout">
            <a:avLst>
              <a:gd name="adj1" fmla="val -70903"/>
              <a:gd name="adj2" fmla="val 23056"/>
              <a:gd name="adj3" fmla="val 16667"/>
            </a:avLst>
          </a:prstGeom>
          <a:solidFill>
            <a:schemeClr val="hlink"/>
          </a:solidFill>
          <a:ln w="9525">
            <a:solidFill>
              <a:schemeClr val="tx1"/>
            </a:solidFill>
            <a:miter lim="800000"/>
            <a:headEnd/>
            <a:tailEnd/>
          </a:ln>
        </p:spPr>
        <p:txBody>
          <a:bodyPr/>
          <a:lstStyle/>
          <a:p>
            <a:pPr algn="ctr"/>
            <a:r>
              <a:rPr lang="en-US" altLang="ja-JP"/>
              <a:t>2</a:t>
            </a:r>
            <a:r>
              <a:rPr lang="ja-JP" altLang="en-US"/>
              <a:t>で割った余り</a:t>
            </a:r>
            <a:endParaRPr lang="ja-JP" altLang="ja-JP"/>
          </a:p>
        </p:txBody>
      </p:sp>
      <p:graphicFrame>
        <p:nvGraphicFramePr>
          <p:cNvPr id="5124" name="Object 8"/>
          <p:cNvGraphicFramePr>
            <a:graphicFrameLocks noChangeAspect="1"/>
          </p:cNvGraphicFramePr>
          <p:nvPr/>
        </p:nvGraphicFramePr>
        <p:xfrm>
          <a:off x="1908175" y="2805113"/>
          <a:ext cx="1558925" cy="631825"/>
        </p:xfrm>
        <a:graphic>
          <a:graphicData uri="http://schemas.openxmlformats.org/presentationml/2006/ole">
            <p:oleObj spid="_x0000_s5124" name="Equation" r:id="rId5" imgW="533160" imgH="215640" progId="Equation.DSMT4">
              <p:embed/>
            </p:oleObj>
          </a:graphicData>
        </a:graphic>
      </p:graphicFrame>
      <p:graphicFrame>
        <p:nvGraphicFramePr>
          <p:cNvPr id="5125" name="Object 9"/>
          <p:cNvGraphicFramePr>
            <a:graphicFrameLocks noChangeAspect="1"/>
          </p:cNvGraphicFramePr>
          <p:nvPr/>
        </p:nvGraphicFramePr>
        <p:xfrm>
          <a:off x="1895475" y="3449638"/>
          <a:ext cx="4175125" cy="741362"/>
        </p:xfrm>
        <a:graphic>
          <a:graphicData uri="http://schemas.openxmlformats.org/presentationml/2006/ole">
            <p:oleObj spid="_x0000_s5125" name="Equation" r:id="rId6" imgW="1002960" imgH="266400" progId="Equation.DSMT4">
              <p:embed/>
            </p:oleObj>
          </a:graphicData>
        </a:graphic>
      </p:graphicFrame>
      <p:sp>
        <p:nvSpPr>
          <p:cNvPr id="5138" name="Text Box 1046"/>
          <p:cNvSpPr txBox="1">
            <a:spLocks noChangeArrowheads="1"/>
          </p:cNvSpPr>
          <p:nvPr/>
        </p:nvSpPr>
        <p:spPr bwMode="auto">
          <a:xfrm>
            <a:off x="928688" y="4110038"/>
            <a:ext cx="5214937" cy="523875"/>
          </a:xfrm>
          <a:prstGeom prst="rect">
            <a:avLst/>
          </a:prstGeom>
          <a:noFill/>
          <a:ln w="9525">
            <a:noFill/>
            <a:miter lim="800000"/>
            <a:headEnd/>
            <a:tailEnd/>
          </a:ln>
        </p:spPr>
        <p:txBody>
          <a:bodyPr>
            <a:spAutoFit/>
          </a:bodyPr>
          <a:lstStyle/>
          <a:p>
            <a:r>
              <a:rPr lang="en-US" altLang="ja-JP" sz="2800"/>
              <a:t>(2-2)</a:t>
            </a:r>
            <a:r>
              <a:rPr lang="ja-JP" altLang="en-US" sz="2800"/>
              <a:t>　　　　　　　　　　　</a:t>
            </a:r>
          </a:p>
        </p:txBody>
      </p:sp>
      <p:graphicFrame>
        <p:nvGraphicFramePr>
          <p:cNvPr id="5126" name="Object 10"/>
          <p:cNvGraphicFramePr>
            <a:graphicFrameLocks noChangeAspect="1"/>
          </p:cNvGraphicFramePr>
          <p:nvPr/>
        </p:nvGraphicFramePr>
        <p:xfrm>
          <a:off x="1824038" y="4075113"/>
          <a:ext cx="4175125" cy="704850"/>
        </p:xfrm>
        <a:graphic>
          <a:graphicData uri="http://schemas.openxmlformats.org/presentationml/2006/ole">
            <p:oleObj spid="_x0000_s5126" name="Equation" r:id="rId7" imgW="1002960" imgH="253800" progId="Equation.DSMT4">
              <p:embed/>
            </p:oleObj>
          </a:graphicData>
        </a:graphic>
      </p:graphicFrame>
      <p:sp>
        <p:nvSpPr>
          <p:cNvPr id="5139" name="AutoShape 1052"/>
          <p:cNvSpPr>
            <a:spLocks noChangeArrowheads="1"/>
          </p:cNvSpPr>
          <p:nvPr/>
        </p:nvSpPr>
        <p:spPr bwMode="auto">
          <a:xfrm>
            <a:off x="6357938" y="3857625"/>
            <a:ext cx="2076450" cy="1000125"/>
          </a:xfrm>
          <a:prstGeom prst="wedgeRoundRectCallout">
            <a:avLst>
              <a:gd name="adj1" fmla="val -69986"/>
              <a:gd name="adj2" fmla="val -3611"/>
              <a:gd name="adj3" fmla="val 16667"/>
            </a:avLst>
          </a:prstGeom>
          <a:solidFill>
            <a:schemeClr val="hlink"/>
          </a:solidFill>
          <a:ln w="9525">
            <a:solidFill>
              <a:schemeClr val="tx1"/>
            </a:solidFill>
            <a:miter lim="800000"/>
            <a:headEnd/>
            <a:tailEnd/>
          </a:ln>
        </p:spPr>
        <p:txBody>
          <a:bodyPr/>
          <a:lstStyle/>
          <a:p>
            <a:pPr algn="ctr"/>
            <a:r>
              <a:rPr lang="ja-JP" altLang="en-US"/>
              <a:t>２で割った商</a:t>
            </a:r>
            <a:endParaRPr lang="en-US" altLang="ja-JP"/>
          </a:p>
          <a:p>
            <a:pPr algn="ctr"/>
            <a:r>
              <a:rPr lang="ja-JP" altLang="en-US"/>
              <a:t>（切り捨て）</a:t>
            </a:r>
            <a:endParaRPr lang="ja-JP" altLang="ja-JP"/>
          </a:p>
        </p:txBody>
      </p:sp>
      <p:sp>
        <p:nvSpPr>
          <p:cNvPr id="5140" name="Text Box 1046"/>
          <p:cNvSpPr txBox="1">
            <a:spLocks noChangeArrowheads="1"/>
          </p:cNvSpPr>
          <p:nvPr/>
        </p:nvSpPr>
        <p:spPr bwMode="auto">
          <a:xfrm>
            <a:off x="928688" y="4824413"/>
            <a:ext cx="5214937" cy="523875"/>
          </a:xfrm>
          <a:prstGeom prst="rect">
            <a:avLst/>
          </a:prstGeom>
          <a:noFill/>
          <a:ln w="9525">
            <a:noFill/>
            <a:miter lim="800000"/>
            <a:headEnd/>
            <a:tailEnd/>
          </a:ln>
        </p:spPr>
        <p:txBody>
          <a:bodyPr>
            <a:spAutoFit/>
          </a:bodyPr>
          <a:lstStyle/>
          <a:p>
            <a:r>
              <a:rPr lang="en-US" altLang="ja-JP" sz="2800"/>
              <a:t>(2-3)</a:t>
            </a:r>
            <a:r>
              <a:rPr lang="ja-JP" altLang="en-US" sz="2800"/>
              <a:t>　　　　　　　　　　　</a:t>
            </a:r>
          </a:p>
        </p:txBody>
      </p:sp>
      <p:sp>
        <p:nvSpPr>
          <p:cNvPr id="5141" name="AutoShape 1052"/>
          <p:cNvSpPr>
            <a:spLocks noChangeArrowheads="1"/>
          </p:cNvSpPr>
          <p:nvPr/>
        </p:nvSpPr>
        <p:spPr bwMode="auto">
          <a:xfrm>
            <a:off x="4357688" y="4929188"/>
            <a:ext cx="2714625" cy="714375"/>
          </a:xfrm>
          <a:prstGeom prst="wedgeRoundRectCallout">
            <a:avLst>
              <a:gd name="adj1" fmla="val -69986"/>
              <a:gd name="adj2" fmla="val -16944"/>
              <a:gd name="adj3" fmla="val 16667"/>
            </a:avLst>
          </a:prstGeom>
          <a:solidFill>
            <a:schemeClr val="hlink"/>
          </a:solidFill>
          <a:ln w="9525">
            <a:solidFill>
              <a:schemeClr val="tx1"/>
            </a:solidFill>
            <a:miter lim="800000"/>
            <a:headEnd/>
            <a:tailEnd/>
          </a:ln>
        </p:spPr>
        <p:txBody>
          <a:bodyPr/>
          <a:lstStyle/>
          <a:p>
            <a:pPr algn="ctr"/>
            <a:r>
              <a:rPr lang="ja-JP" altLang="en-US"/>
              <a:t>　を１増加させる。</a:t>
            </a:r>
            <a:endParaRPr lang="en-US" altLang="ja-JP"/>
          </a:p>
        </p:txBody>
      </p:sp>
      <p:graphicFrame>
        <p:nvGraphicFramePr>
          <p:cNvPr id="5127" name="Object 11"/>
          <p:cNvGraphicFramePr>
            <a:graphicFrameLocks noChangeAspect="1"/>
          </p:cNvGraphicFramePr>
          <p:nvPr/>
        </p:nvGraphicFramePr>
        <p:xfrm>
          <a:off x="4429125" y="5000625"/>
          <a:ext cx="228600" cy="390525"/>
        </p:xfrm>
        <a:graphic>
          <a:graphicData uri="http://schemas.openxmlformats.org/presentationml/2006/ole">
            <p:oleObj spid="_x0000_s5127" name="Equation" r:id="rId8" imgW="88560" imgH="152280" progId="Equation.DSMT4">
              <p:embed/>
            </p:oleObj>
          </a:graphicData>
        </a:graphic>
      </p:graphicFrame>
      <p:sp>
        <p:nvSpPr>
          <p:cNvPr id="5142" name="Text Box 1040"/>
          <p:cNvSpPr txBox="1">
            <a:spLocks noChangeArrowheads="1"/>
          </p:cNvSpPr>
          <p:nvPr/>
        </p:nvSpPr>
        <p:spPr bwMode="auto">
          <a:xfrm>
            <a:off x="428625" y="5643563"/>
            <a:ext cx="8143875" cy="523875"/>
          </a:xfrm>
          <a:prstGeom prst="rect">
            <a:avLst/>
          </a:prstGeom>
          <a:noFill/>
          <a:ln w="9525">
            <a:noFill/>
            <a:miter lim="800000"/>
            <a:headEnd/>
            <a:tailEnd/>
          </a:ln>
        </p:spPr>
        <p:txBody>
          <a:bodyPr>
            <a:spAutoFit/>
          </a:bodyPr>
          <a:lstStyle/>
          <a:p>
            <a:r>
              <a:rPr lang="en-US" altLang="ja-JP" sz="2800"/>
              <a:t>[step3]:                                    </a:t>
            </a:r>
            <a:r>
              <a:rPr lang="ja-JP" altLang="en-US" sz="2800"/>
              <a:t>　を出力して終了する。</a:t>
            </a:r>
            <a:endParaRPr lang="en-US" altLang="ja-JP" sz="2800"/>
          </a:p>
        </p:txBody>
      </p:sp>
      <p:sp>
        <p:nvSpPr>
          <p:cNvPr id="5143" name="AutoShape 1052"/>
          <p:cNvSpPr>
            <a:spLocks noChangeArrowheads="1"/>
          </p:cNvSpPr>
          <p:nvPr/>
        </p:nvSpPr>
        <p:spPr bwMode="auto">
          <a:xfrm>
            <a:off x="6781800" y="2143125"/>
            <a:ext cx="2005013" cy="571500"/>
          </a:xfrm>
          <a:prstGeom prst="wedgeRoundRectCallout">
            <a:avLst>
              <a:gd name="adj1" fmla="val -97463"/>
              <a:gd name="adj2" fmla="val -7421"/>
              <a:gd name="adj3" fmla="val 16667"/>
            </a:avLst>
          </a:prstGeom>
          <a:solidFill>
            <a:schemeClr val="hlink"/>
          </a:solidFill>
          <a:ln w="9525">
            <a:solidFill>
              <a:schemeClr val="tx1"/>
            </a:solidFill>
            <a:miter lim="800000"/>
            <a:headEnd/>
            <a:tailEnd/>
          </a:ln>
        </p:spPr>
        <p:txBody>
          <a:bodyPr/>
          <a:lstStyle/>
          <a:p>
            <a:pPr algn="ctr"/>
            <a:r>
              <a:rPr lang="ja-JP" altLang="en-US"/>
              <a:t>初期設定</a:t>
            </a:r>
            <a:endParaRPr lang="ja-JP" altLang="ja-JP"/>
          </a:p>
        </p:txBody>
      </p:sp>
      <p:graphicFrame>
        <p:nvGraphicFramePr>
          <p:cNvPr id="5128" name="Object 1027"/>
          <p:cNvGraphicFramePr>
            <a:graphicFrameLocks noChangeAspect="1"/>
          </p:cNvGraphicFramePr>
          <p:nvPr/>
        </p:nvGraphicFramePr>
        <p:xfrm>
          <a:off x="1566863" y="5500688"/>
          <a:ext cx="3508375" cy="879475"/>
        </p:xfrm>
        <a:graphic>
          <a:graphicData uri="http://schemas.openxmlformats.org/presentationml/2006/ole">
            <p:oleObj spid="_x0000_s5128" name="Equation" r:id="rId9" imgW="1180800" imgH="253800" progId="Equation.DSMT4">
              <p:embed/>
            </p:oleObj>
          </a:graphicData>
        </a:graphic>
      </p:graphicFrame>
      <p:sp>
        <p:nvSpPr>
          <p:cNvPr id="5144" name="Rectangle 2"/>
          <p:cNvSpPr>
            <a:spLocks noGrp="1" noChangeArrowheads="1"/>
          </p:cNvSpPr>
          <p:nvPr>
            <p:ph type="title"/>
          </p:nvPr>
        </p:nvSpPr>
        <p:spPr/>
        <p:txBody>
          <a:bodyPr/>
          <a:lstStyle/>
          <a:p>
            <a:pPr eaLnBrk="1" hangingPunct="1"/>
            <a:r>
              <a:rPr lang="ja-JP" altLang="en-US" smtClean="0"/>
              <a:t>１０進数から２進数への変換１</a:t>
            </a:r>
          </a:p>
        </p:txBody>
      </p:sp>
      <p:graphicFrame>
        <p:nvGraphicFramePr>
          <p:cNvPr id="5129" name="Object 9"/>
          <p:cNvGraphicFramePr>
            <a:graphicFrameLocks noChangeAspect="1"/>
          </p:cNvGraphicFramePr>
          <p:nvPr/>
        </p:nvGraphicFramePr>
        <p:xfrm>
          <a:off x="390525" y="1016000"/>
          <a:ext cx="3792538" cy="538163"/>
        </p:xfrm>
        <a:graphic>
          <a:graphicData uri="http://schemas.openxmlformats.org/presentationml/2006/ole">
            <p:oleObj spid="_x0000_s5129" name="Equation" r:id="rId10" imgW="1523880" imgH="215640" progId="Equation.DSMT4">
              <p:embed/>
            </p:oleObj>
          </a:graphicData>
        </a:graphic>
      </p:graphicFrame>
      <p:sp>
        <p:nvSpPr>
          <p:cNvPr id="5145" name="Text Box 10"/>
          <p:cNvSpPr txBox="1">
            <a:spLocks noChangeArrowheads="1"/>
          </p:cNvSpPr>
          <p:nvPr/>
        </p:nvSpPr>
        <p:spPr bwMode="auto">
          <a:xfrm>
            <a:off x="2000250" y="571500"/>
            <a:ext cx="796925" cy="457200"/>
          </a:xfrm>
          <a:prstGeom prst="rect">
            <a:avLst/>
          </a:prstGeom>
          <a:noFill/>
          <a:ln w="9525">
            <a:noFill/>
            <a:miter lim="800000"/>
            <a:headEnd/>
            <a:tailEnd/>
          </a:ln>
        </p:spPr>
        <p:txBody>
          <a:bodyPr wrap="none">
            <a:spAutoFit/>
          </a:bodyPr>
          <a:lstStyle/>
          <a:p>
            <a:r>
              <a:rPr lang="ja-JP" altLang="en-US" b="1"/>
              <a:t>入力</a:t>
            </a:r>
          </a:p>
        </p:txBody>
      </p:sp>
      <p:sp>
        <p:nvSpPr>
          <p:cNvPr id="5146" name="AutoShape 11"/>
          <p:cNvSpPr>
            <a:spLocks noChangeArrowheads="1"/>
          </p:cNvSpPr>
          <p:nvPr/>
        </p:nvSpPr>
        <p:spPr bwMode="auto">
          <a:xfrm rot="-5400000">
            <a:off x="4550569" y="878682"/>
            <a:ext cx="457200" cy="557212"/>
          </a:xfrm>
          <a:prstGeom prst="downArrow">
            <a:avLst>
              <a:gd name="adj1" fmla="val 52120"/>
              <a:gd name="adj2" fmla="val 51453"/>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5147" name="Text Box 12"/>
          <p:cNvSpPr txBox="1">
            <a:spLocks noChangeArrowheads="1"/>
          </p:cNvSpPr>
          <p:nvPr/>
        </p:nvSpPr>
        <p:spPr bwMode="auto">
          <a:xfrm>
            <a:off x="6572250" y="428625"/>
            <a:ext cx="796925" cy="457200"/>
          </a:xfrm>
          <a:prstGeom prst="rect">
            <a:avLst/>
          </a:prstGeom>
          <a:noFill/>
          <a:ln w="9525">
            <a:noFill/>
            <a:miter lim="800000"/>
            <a:headEnd/>
            <a:tailEnd/>
          </a:ln>
        </p:spPr>
        <p:txBody>
          <a:bodyPr wrap="none">
            <a:spAutoFit/>
          </a:bodyPr>
          <a:lstStyle/>
          <a:p>
            <a:r>
              <a:rPr lang="ja-JP" altLang="en-US" b="1"/>
              <a:t>出力</a:t>
            </a:r>
          </a:p>
        </p:txBody>
      </p:sp>
      <p:graphicFrame>
        <p:nvGraphicFramePr>
          <p:cNvPr id="5130" name="Object 10"/>
          <p:cNvGraphicFramePr>
            <a:graphicFrameLocks noChangeAspect="1"/>
          </p:cNvGraphicFramePr>
          <p:nvPr/>
        </p:nvGraphicFramePr>
        <p:xfrm>
          <a:off x="5260975" y="944563"/>
          <a:ext cx="3479800" cy="547687"/>
        </p:xfrm>
        <a:graphic>
          <a:graphicData uri="http://schemas.openxmlformats.org/presentationml/2006/ole">
            <p:oleObj spid="_x0000_s5130" name="Equation" r:id="rId11" imgW="1371600" imgH="21564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3504</TotalTime>
  <Words>1308</Words>
  <Application>Microsoft PowerPoint</Application>
  <PresentationFormat>画面に合わせる (4:3)</PresentationFormat>
  <Paragraphs>362</Paragraphs>
  <Slides>56</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56</vt:i4>
      </vt:variant>
    </vt:vector>
  </HeadingPairs>
  <TitlesOfParts>
    <vt:vector size="58" baseType="lpstr">
      <vt:lpstr>標準デザイン</vt:lpstr>
      <vt:lpstr>Equation</vt:lpstr>
      <vt:lpstr>6.符号化法（６章）</vt:lpstr>
      <vt:lpstr>（情報源の）符号化定理と符号化法</vt:lpstr>
      <vt:lpstr>代表的（情報源）符号化法</vt:lpstr>
      <vt:lpstr> P進数と基数変換 （シャノン・ファノ符号化法の準備）</vt:lpstr>
      <vt:lpstr>p進数</vt:lpstr>
      <vt:lpstr>１０進数と２進数</vt:lpstr>
      <vt:lpstr>スライド 7</vt:lpstr>
      <vt:lpstr>練習</vt:lpstr>
      <vt:lpstr>１０進数から２進数への変換１</vt:lpstr>
      <vt:lpstr>スライド 10</vt:lpstr>
      <vt:lpstr>例</vt:lpstr>
      <vt:lpstr>練習</vt:lpstr>
      <vt:lpstr>アルゴリズムの正当性</vt:lpstr>
      <vt:lpstr>スライド 14</vt:lpstr>
      <vt:lpstr>スライド 15</vt:lpstr>
      <vt:lpstr>スライド 16</vt:lpstr>
      <vt:lpstr>スライド 17</vt:lpstr>
      <vt:lpstr>スライド 18</vt:lpstr>
      <vt:lpstr>スライド 19</vt:lpstr>
      <vt:lpstr>１０進数から２進数への変換２</vt:lpstr>
      <vt:lpstr>スライド 21</vt:lpstr>
      <vt:lpstr>例</vt:lpstr>
      <vt:lpstr>練習</vt:lpstr>
      <vt:lpstr>練習</vt:lpstr>
      <vt:lpstr>累積確率</vt:lpstr>
      <vt:lpstr>シャノン・ファノ符号化法</vt:lpstr>
      <vt:lpstr>シャノン・ファノ符号化</vt:lpstr>
      <vt:lpstr>例</vt:lpstr>
      <vt:lpstr>スライド 29</vt:lpstr>
      <vt:lpstr>スライド 30</vt:lpstr>
      <vt:lpstr>スライド 31</vt:lpstr>
      <vt:lpstr>スライド 32</vt:lpstr>
      <vt:lpstr>スライド 33</vt:lpstr>
      <vt:lpstr>スライド 34</vt:lpstr>
      <vt:lpstr>練習</vt:lpstr>
      <vt:lpstr>シャノンファノ符号化法の平均符号長</vt:lpstr>
      <vt:lpstr>シャノンファノ符号の非特異性</vt:lpstr>
      <vt:lpstr>スライド 38</vt:lpstr>
      <vt:lpstr>縮退情報源 （ハフマン符号化法の準備）</vt:lpstr>
      <vt:lpstr>縮退情報源</vt:lpstr>
      <vt:lpstr>例</vt:lpstr>
      <vt:lpstr>練習</vt:lpstr>
      <vt:lpstr>ハフマン符号化法</vt:lpstr>
      <vt:lpstr>ハフマン符号化</vt:lpstr>
      <vt:lpstr>スライド 45</vt:lpstr>
      <vt:lpstr>スライド 46</vt:lpstr>
      <vt:lpstr>ハフマン符号化例</vt:lpstr>
      <vt:lpstr>スライド 48</vt:lpstr>
      <vt:lpstr>練習</vt:lpstr>
      <vt:lpstr>コンパクト符号</vt:lpstr>
      <vt:lpstr>ハフマン符号のコンパクト性</vt:lpstr>
      <vt:lpstr>スライド 52</vt:lpstr>
      <vt:lpstr>スライド 53</vt:lpstr>
      <vt:lpstr>スライド 54</vt:lpstr>
      <vt:lpstr>スライド 55</vt:lpstr>
      <vt:lpstr>（ハフマン符号のコンパクト性の証明）</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234</cp:revision>
  <dcterms:created xsi:type="dcterms:W3CDTF">2006-04-07T23:15:43Z</dcterms:created>
  <dcterms:modified xsi:type="dcterms:W3CDTF">2008-11-10T07:58:21Z</dcterms:modified>
</cp:coreProperties>
</file>