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74" r:id="rId2"/>
    <p:sldId id="490" r:id="rId3"/>
    <p:sldId id="523" r:id="rId4"/>
    <p:sldId id="522" r:id="rId5"/>
    <p:sldId id="524" r:id="rId6"/>
    <p:sldId id="556" r:id="rId7"/>
    <p:sldId id="491" r:id="rId8"/>
    <p:sldId id="526" r:id="rId9"/>
    <p:sldId id="527" r:id="rId10"/>
    <p:sldId id="528" r:id="rId11"/>
    <p:sldId id="529" r:id="rId12"/>
    <p:sldId id="530" r:id="rId13"/>
    <p:sldId id="531" r:id="rId14"/>
    <p:sldId id="532" r:id="rId15"/>
    <p:sldId id="533" r:id="rId16"/>
    <p:sldId id="534" r:id="rId17"/>
    <p:sldId id="525" r:id="rId18"/>
    <p:sldId id="537" r:id="rId19"/>
    <p:sldId id="540" r:id="rId20"/>
    <p:sldId id="539" r:id="rId21"/>
    <p:sldId id="541" r:id="rId22"/>
    <p:sldId id="542" r:id="rId23"/>
    <p:sldId id="543" r:id="rId24"/>
    <p:sldId id="535" r:id="rId25"/>
    <p:sldId id="546" r:id="rId26"/>
    <p:sldId id="547" r:id="rId27"/>
    <p:sldId id="548" r:id="rId28"/>
    <p:sldId id="544" r:id="rId29"/>
    <p:sldId id="549" r:id="rId30"/>
    <p:sldId id="536" r:id="rId31"/>
    <p:sldId id="550" r:id="rId32"/>
    <p:sldId id="551" r:id="rId33"/>
    <p:sldId id="555" r:id="rId34"/>
    <p:sldId id="552" r:id="rId35"/>
    <p:sldId id="553" r:id="rId36"/>
    <p:sldId id="554" r:id="rId37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008000"/>
    <a:srgbClr val="FF0066"/>
    <a:srgbClr val="FF66CC"/>
    <a:srgbClr val="EAEAEA"/>
    <a:srgbClr val="FF6600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797" autoAdjust="0"/>
    <p:restoredTop sz="96703" autoAdjust="0"/>
  </p:normalViewPr>
  <p:slideViewPr>
    <p:cSldViewPr>
      <p:cViewPr>
        <p:scale>
          <a:sx n="66" d="100"/>
          <a:sy n="66" d="100"/>
        </p:scale>
        <p:origin x="-762" y="-204"/>
      </p:cViewPr>
      <p:guideLst>
        <p:guide orient="horz" pos="2256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846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8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5.wmf"/><Relationship Id="rId7" Type="http://schemas.openxmlformats.org/officeDocument/2006/relationships/image" Target="../media/image32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24.wmf"/><Relationship Id="rId1" Type="http://schemas.openxmlformats.org/officeDocument/2006/relationships/image" Target="../media/image45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27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10" Type="http://schemas.openxmlformats.org/officeDocument/2006/relationships/image" Target="../media/image74.wmf"/><Relationship Id="rId4" Type="http://schemas.openxmlformats.org/officeDocument/2006/relationships/image" Target="../media/image68.wmf"/><Relationship Id="rId9" Type="http://schemas.openxmlformats.org/officeDocument/2006/relationships/image" Target="../media/image7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image" Target="../media/image86.wmf"/><Relationship Id="rId3" Type="http://schemas.openxmlformats.org/officeDocument/2006/relationships/image" Target="../media/image65.wmf"/><Relationship Id="rId7" Type="http://schemas.openxmlformats.org/officeDocument/2006/relationships/image" Target="../media/image66.wmf"/><Relationship Id="rId12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69.wmf"/><Relationship Id="rId11" Type="http://schemas.openxmlformats.org/officeDocument/2006/relationships/image" Target="../media/image84.wmf"/><Relationship Id="rId5" Type="http://schemas.openxmlformats.org/officeDocument/2006/relationships/image" Target="../media/image68.wmf"/><Relationship Id="rId10" Type="http://schemas.openxmlformats.org/officeDocument/2006/relationships/image" Target="../media/image83.wmf"/><Relationship Id="rId4" Type="http://schemas.openxmlformats.org/officeDocument/2006/relationships/image" Target="../media/image67.wmf"/><Relationship Id="rId9" Type="http://schemas.openxmlformats.org/officeDocument/2006/relationships/image" Target="../media/image8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7" Type="http://schemas.openxmlformats.org/officeDocument/2006/relationships/image" Target="../media/image27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59.wmf"/><Relationship Id="rId1" Type="http://schemas.openxmlformats.org/officeDocument/2006/relationships/image" Target="../media/image96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image" Target="../media/image108.wmf"/><Relationship Id="rId3" Type="http://schemas.openxmlformats.org/officeDocument/2006/relationships/image" Target="../media/image97.wmf"/><Relationship Id="rId7" Type="http://schemas.openxmlformats.org/officeDocument/2006/relationships/image" Target="../media/image102.wmf"/><Relationship Id="rId12" Type="http://schemas.openxmlformats.org/officeDocument/2006/relationships/image" Target="../media/image107.wmf"/><Relationship Id="rId2" Type="http://schemas.openxmlformats.org/officeDocument/2006/relationships/image" Target="../media/image59.wmf"/><Relationship Id="rId16" Type="http://schemas.openxmlformats.org/officeDocument/2006/relationships/image" Target="../media/image111.wmf"/><Relationship Id="rId1" Type="http://schemas.openxmlformats.org/officeDocument/2006/relationships/image" Target="../media/image98.wmf"/><Relationship Id="rId6" Type="http://schemas.openxmlformats.org/officeDocument/2006/relationships/image" Target="../media/image101.wmf"/><Relationship Id="rId11" Type="http://schemas.openxmlformats.org/officeDocument/2006/relationships/image" Target="../media/image106.wmf"/><Relationship Id="rId5" Type="http://schemas.openxmlformats.org/officeDocument/2006/relationships/image" Target="../media/image100.wmf"/><Relationship Id="rId15" Type="http://schemas.openxmlformats.org/officeDocument/2006/relationships/image" Target="../media/image110.wmf"/><Relationship Id="rId10" Type="http://schemas.openxmlformats.org/officeDocument/2006/relationships/image" Target="../media/image105.wmf"/><Relationship Id="rId4" Type="http://schemas.openxmlformats.org/officeDocument/2006/relationships/image" Target="../media/image99.wmf"/><Relationship Id="rId9" Type="http://schemas.openxmlformats.org/officeDocument/2006/relationships/image" Target="../media/image104.wmf"/><Relationship Id="rId14" Type="http://schemas.openxmlformats.org/officeDocument/2006/relationships/image" Target="../media/image109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wmf"/><Relationship Id="rId1" Type="http://schemas.openxmlformats.org/officeDocument/2006/relationships/image" Target="../media/image59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4" Type="http://schemas.openxmlformats.org/officeDocument/2006/relationships/image" Target="../media/image27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7.wmf"/><Relationship Id="rId1" Type="http://schemas.openxmlformats.org/officeDocument/2006/relationships/image" Target="../media/image116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4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7" Type="http://schemas.openxmlformats.org/officeDocument/2006/relationships/image" Target="../media/image124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6" Type="http://schemas.openxmlformats.org/officeDocument/2006/relationships/image" Target="../media/image123.wmf"/><Relationship Id="rId5" Type="http://schemas.openxmlformats.org/officeDocument/2006/relationships/image" Target="../media/image122.wmf"/><Relationship Id="rId4" Type="http://schemas.openxmlformats.org/officeDocument/2006/relationships/image" Target="../media/image12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13" Type="http://schemas.openxmlformats.org/officeDocument/2006/relationships/image" Target="../media/image137.wmf"/><Relationship Id="rId18" Type="http://schemas.openxmlformats.org/officeDocument/2006/relationships/image" Target="../media/image142.wmf"/><Relationship Id="rId3" Type="http://schemas.openxmlformats.org/officeDocument/2006/relationships/image" Target="../media/image127.wmf"/><Relationship Id="rId7" Type="http://schemas.openxmlformats.org/officeDocument/2006/relationships/image" Target="../media/image131.wmf"/><Relationship Id="rId12" Type="http://schemas.openxmlformats.org/officeDocument/2006/relationships/image" Target="../media/image136.wmf"/><Relationship Id="rId17" Type="http://schemas.openxmlformats.org/officeDocument/2006/relationships/image" Target="../media/image141.wmf"/><Relationship Id="rId2" Type="http://schemas.openxmlformats.org/officeDocument/2006/relationships/image" Target="../media/image126.wmf"/><Relationship Id="rId16" Type="http://schemas.openxmlformats.org/officeDocument/2006/relationships/image" Target="../media/image140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11" Type="http://schemas.openxmlformats.org/officeDocument/2006/relationships/image" Target="../media/image135.wmf"/><Relationship Id="rId5" Type="http://schemas.openxmlformats.org/officeDocument/2006/relationships/image" Target="../media/image129.wmf"/><Relationship Id="rId15" Type="http://schemas.openxmlformats.org/officeDocument/2006/relationships/image" Target="../media/image139.wmf"/><Relationship Id="rId10" Type="http://schemas.openxmlformats.org/officeDocument/2006/relationships/image" Target="../media/image134.wmf"/><Relationship Id="rId4" Type="http://schemas.openxmlformats.org/officeDocument/2006/relationships/image" Target="../media/image128.wmf"/><Relationship Id="rId9" Type="http://schemas.openxmlformats.org/officeDocument/2006/relationships/image" Target="../media/image133.wmf"/><Relationship Id="rId14" Type="http://schemas.openxmlformats.org/officeDocument/2006/relationships/image" Target="../media/image138.wmf"/></Relationships>
</file>

<file path=ppt/drawings/_rels/vmlDrawing3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wmf"/><Relationship Id="rId13" Type="http://schemas.openxmlformats.org/officeDocument/2006/relationships/image" Target="../media/image146.wmf"/><Relationship Id="rId18" Type="http://schemas.openxmlformats.org/officeDocument/2006/relationships/image" Target="../media/image126.wmf"/><Relationship Id="rId3" Type="http://schemas.openxmlformats.org/officeDocument/2006/relationships/image" Target="../media/image130.wmf"/><Relationship Id="rId7" Type="http://schemas.openxmlformats.org/officeDocument/2006/relationships/image" Target="../media/image134.wmf"/><Relationship Id="rId12" Type="http://schemas.openxmlformats.org/officeDocument/2006/relationships/image" Target="../media/image145.wmf"/><Relationship Id="rId17" Type="http://schemas.openxmlformats.org/officeDocument/2006/relationships/image" Target="../media/image125.wmf"/><Relationship Id="rId2" Type="http://schemas.openxmlformats.org/officeDocument/2006/relationships/image" Target="../media/image129.wmf"/><Relationship Id="rId16" Type="http://schemas.openxmlformats.org/officeDocument/2006/relationships/image" Target="../media/image127.wmf"/><Relationship Id="rId1" Type="http://schemas.openxmlformats.org/officeDocument/2006/relationships/image" Target="../media/image128.wmf"/><Relationship Id="rId6" Type="http://schemas.openxmlformats.org/officeDocument/2006/relationships/image" Target="../media/image133.wmf"/><Relationship Id="rId11" Type="http://schemas.openxmlformats.org/officeDocument/2006/relationships/image" Target="../media/image144.wmf"/><Relationship Id="rId5" Type="http://schemas.openxmlformats.org/officeDocument/2006/relationships/image" Target="../media/image132.wmf"/><Relationship Id="rId15" Type="http://schemas.openxmlformats.org/officeDocument/2006/relationships/image" Target="../media/image142.wmf"/><Relationship Id="rId10" Type="http://schemas.openxmlformats.org/officeDocument/2006/relationships/image" Target="../media/image143.wmf"/><Relationship Id="rId4" Type="http://schemas.openxmlformats.org/officeDocument/2006/relationships/image" Target="../media/image131.wmf"/><Relationship Id="rId9" Type="http://schemas.openxmlformats.org/officeDocument/2006/relationships/image" Target="../media/image136.wmf"/><Relationship Id="rId14" Type="http://schemas.openxmlformats.org/officeDocument/2006/relationships/image" Target="../media/image147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wmf"/><Relationship Id="rId3" Type="http://schemas.openxmlformats.org/officeDocument/2006/relationships/image" Target="../media/image150.wmf"/><Relationship Id="rId7" Type="http://schemas.openxmlformats.org/officeDocument/2006/relationships/image" Target="../media/image153.wmf"/><Relationship Id="rId2" Type="http://schemas.openxmlformats.org/officeDocument/2006/relationships/image" Target="../media/image149.wmf"/><Relationship Id="rId1" Type="http://schemas.openxmlformats.org/officeDocument/2006/relationships/image" Target="../media/image148.wmf"/><Relationship Id="rId6" Type="http://schemas.openxmlformats.org/officeDocument/2006/relationships/image" Target="../media/image152.wmf"/><Relationship Id="rId11" Type="http://schemas.openxmlformats.org/officeDocument/2006/relationships/image" Target="../media/image157.wmf"/><Relationship Id="rId5" Type="http://schemas.openxmlformats.org/officeDocument/2006/relationships/image" Target="../media/image151.wmf"/><Relationship Id="rId10" Type="http://schemas.openxmlformats.org/officeDocument/2006/relationships/image" Target="../media/image156.wmf"/><Relationship Id="rId4" Type="http://schemas.openxmlformats.org/officeDocument/2006/relationships/image" Target="../media/image135.wmf"/><Relationship Id="rId9" Type="http://schemas.openxmlformats.org/officeDocument/2006/relationships/image" Target="../media/image155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wmf"/><Relationship Id="rId2" Type="http://schemas.openxmlformats.org/officeDocument/2006/relationships/image" Target="../media/image159.wmf"/><Relationship Id="rId1" Type="http://schemas.openxmlformats.org/officeDocument/2006/relationships/image" Target="../media/image158.wmf"/><Relationship Id="rId5" Type="http://schemas.openxmlformats.org/officeDocument/2006/relationships/image" Target="../media/image162.wmf"/><Relationship Id="rId4" Type="http://schemas.openxmlformats.org/officeDocument/2006/relationships/image" Target="../media/image161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5.wmf"/><Relationship Id="rId1" Type="http://schemas.openxmlformats.org/officeDocument/2006/relationships/image" Target="../media/image16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3.wmf"/><Relationship Id="rId2" Type="http://schemas.openxmlformats.org/officeDocument/2006/relationships/image" Target="../media/image5.wmf"/><Relationship Id="rId1" Type="http://schemas.openxmlformats.org/officeDocument/2006/relationships/image" Target="../media/image12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7.wmf"/><Relationship Id="rId7" Type="http://schemas.openxmlformats.org/officeDocument/2006/relationships/image" Target="../media/image15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4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r>
              <a:rPr lang="ja-JP" altLang="en-US"/>
              <a:t>第７回時間限定</a:t>
            </a:r>
            <a:r>
              <a:rPr lang="en-US" altLang="ja-JP"/>
              <a:t>TM</a:t>
            </a:r>
            <a:r>
              <a:rPr lang="ja-JP" altLang="en-US"/>
              <a:t>とクラス</a:t>
            </a:r>
            <a:r>
              <a:rPr lang="en-US" altLang="ja-JP"/>
              <a:t>P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2008/6/10(</a:t>
            </a:r>
            <a:r>
              <a:rPr lang="ja-JP" altLang="en-US" dirty="0"/>
              <a:t>火）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FE6A7F78-3661-4682-8FFB-BDFA602B7F6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382BAE30-F9AA-4FC7-8F69-CE36DF5CE59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E9053-9D2D-45B3-961F-7AD13963ED4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5F5E-C358-4090-9784-0C6D788CB42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2FC9D-C571-4A0B-9F56-53F689658B1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CDB9E-581F-4566-B162-3EF3898381C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E834C-0EE9-4B4C-B6B5-7E53EE502B7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FAB4C-277F-45D3-9834-8D331EC4FF3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A450E-DC0C-437C-BF71-155D6316912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1854C-5C38-4154-8DDC-977DA3B7B52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0C53A-65FE-4303-8670-4270C189C2B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C0F3F-F185-4715-8EC5-A9A22F6C6F2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7D1F5-9B3F-4FE4-BEFD-8819E4830C2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FDDF5BF-7FC6-4B18-BD75-1988DAAF9E6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oleObject" Target="../embeddings/oleObject54.bin"/><Relationship Id="rId18" Type="http://schemas.openxmlformats.org/officeDocument/2006/relationships/oleObject" Target="../embeddings/oleObject5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12" Type="http://schemas.openxmlformats.org/officeDocument/2006/relationships/oleObject" Target="../embeddings/oleObject53.bin"/><Relationship Id="rId17" Type="http://schemas.openxmlformats.org/officeDocument/2006/relationships/oleObject" Target="../embeddings/oleObject5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7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7.bin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Relationship Id="rId14" Type="http://schemas.openxmlformats.org/officeDocument/2006/relationships/oleObject" Target="../embeddings/oleObject5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12" Type="http://schemas.openxmlformats.org/officeDocument/2006/relationships/oleObject" Target="../embeddings/oleObject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5.bin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4" Type="http://schemas.openxmlformats.org/officeDocument/2006/relationships/oleObject" Target="../embeddings/oleObject7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2.bin"/><Relationship Id="rId5" Type="http://schemas.openxmlformats.org/officeDocument/2006/relationships/oleObject" Target="../embeddings/oleObject81.bin"/><Relationship Id="rId4" Type="http://schemas.openxmlformats.org/officeDocument/2006/relationships/oleObject" Target="../embeddings/oleObject8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oleObject" Target="../embeddings/oleObject95.bin"/><Relationship Id="rId18" Type="http://schemas.openxmlformats.org/officeDocument/2006/relationships/oleObject" Target="../embeddings/oleObject100.bin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9.bin"/><Relationship Id="rId12" Type="http://schemas.openxmlformats.org/officeDocument/2006/relationships/oleObject" Target="../embeddings/oleObject94.bin"/><Relationship Id="rId17" Type="http://schemas.openxmlformats.org/officeDocument/2006/relationships/oleObject" Target="../embeddings/oleObject9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8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8.bin"/><Relationship Id="rId11" Type="http://schemas.openxmlformats.org/officeDocument/2006/relationships/oleObject" Target="../embeddings/oleObject93.bin"/><Relationship Id="rId5" Type="http://schemas.openxmlformats.org/officeDocument/2006/relationships/oleObject" Target="../embeddings/oleObject87.bin"/><Relationship Id="rId15" Type="http://schemas.openxmlformats.org/officeDocument/2006/relationships/oleObject" Target="../embeddings/oleObject97.bin"/><Relationship Id="rId10" Type="http://schemas.openxmlformats.org/officeDocument/2006/relationships/oleObject" Target="../embeddings/oleObject92.bin"/><Relationship Id="rId4" Type="http://schemas.openxmlformats.org/officeDocument/2006/relationships/oleObject" Target="../embeddings/oleObject86.bin"/><Relationship Id="rId9" Type="http://schemas.openxmlformats.org/officeDocument/2006/relationships/oleObject" Target="../embeddings/oleObject91.bin"/><Relationship Id="rId14" Type="http://schemas.openxmlformats.org/officeDocument/2006/relationships/oleObject" Target="../embeddings/oleObject9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4.bin"/><Relationship Id="rId5" Type="http://schemas.openxmlformats.org/officeDocument/2006/relationships/oleObject" Target="../embeddings/oleObject103.bin"/><Relationship Id="rId4" Type="http://schemas.openxmlformats.org/officeDocument/2006/relationships/oleObject" Target="../embeddings/oleObject10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10.bin"/><Relationship Id="rId5" Type="http://schemas.openxmlformats.org/officeDocument/2006/relationships/oleObject" Target="../embeddings/oleObject109.bin"/><Relationship Id="rId4" Type="http://schemas.openxmlformats.org/officeDocument/2006/relationships/oleObject" Target="../embeddings/oleObject10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14.bin"/><Relationship Id="rId5" Type="http://schemas.openxmlformats.org/officeDocument/2006/relationships/oleObject" Target="../embeddings/oleObject113.bin"/><Relationship Id="rId4" Type="http://schemas.openxmlformats.org/officeDocument/2006/relationships/oleObject" Target="../embeddings/oleObject11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13" Type="http://schemas.openxmlformats.org/officeDocument/2006/relationships/oleObject" Target="../embeddings/oleObject125.bin"/><Relationship Id="rId18" Type="http://schemas.openxmlformats.org/officeDocument/2006/relationships/oleObject" Target="../embeddings/oleObject130.bin"/><Relationship Id="rId26" Type="http://schemas.openxmlformats.org/officeDocument/2006/relationships/oleObject" Target="../embeddings/oleObject138.bin"/><Relationship Id="rId3" Type="http://schemas.openxmlformats.org/officeDocument/2006/relationships/oleObject" Target="../embeddings/oleObject115.bin"/><Relationship Id="rId21" Type="http://schemas.openxmlformats.org/officeDocument/2006/relationships/oleObject" Target="../embeddings/oleObject133.bin"/><Relationship Id="rId7" Type="http://schemas.openxmlformats.org/officeDocument/2006/relationships/oleObject" Target="../embeddings/oleObject119.bin"/><Relationship Id="rId12" Type="http://schemas.openxmlformats.org/officeDocument/2006/relationships/oleObject" Target="../embeddings/oleObject124.bin"/><Relationship Id="rId17" Type="http://schemas.openxmlformats.org/officeDocument/2006/relationships/oleObject" Target="../embeddings/oleObject129.bin"/><Relationship Id="rId25" Type="http://schemas.openxmlformats.org/officeDocument/2006/relationships/oleObject" Target="../embeddings/oleObject137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8.bin"/><Relationship Id="rId20" Type="http://schemas.openxmlformats.org/officeDocument/2006/relationships/oleObject" Target="../embeddings/oleObject132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18.bin"/><Relationship Id="rId11" Type="http://schemas.openxmlformats.org/officeDocument/2006/relationships/oleObject" Target="../embeddings/oleObject123.bin"/><Relationship Id="rId24" Type="http://schemas.openxmlformats.org/officeDocument/2006/relationships/oleObject" Target="../embeddings/oleObject136.bin"/><Relationship Id="rId5" Type="http://schemas.openxmlformats.org/officeDocument/2006/relationships/oleObject" Target="../embeddings/oleObject117.bin"/><Relationship Id="rId15" Type="http://schemas.openxmlformats.org/officeDocument/2006/relationships/oleObject" Target="../embeddings/oleObject127.bin"/><Relationship Id="rId23" Type="http://schemas.openxmlformats.org/officeDocument/2006/relationships/oleObject" Target="../embeddings/oleObject135.bin"/><Relationship Id="rId10" Type="http://schemas.openxmlformats.org/officeDocument/2006/relationships/oleObject" Target="../embeddings/oleObject122.bin"/><Relationship Id="rId19" Type="http://schemas.openxmlformats.org/officeDocument/2006/relationships/oleObject" Target="../embeddings/oleObject131.bin"/><Relationship Id="rId4" Type="http://schemas.openxmlformats.org/officeDocument/2006/relationships/oleObject" Target="../embeddings/oleObject116.bin"/><Relationship Id="rId9" Type="http://schemas.openxmlformats.org/officeDocument/2006/relationships/oleObject" Target="../embeddings/oleObject121.bin"/><Relationship Id="rId14" Type="http://schemas.openxmlformats.org/officeDocument/2006/relationships/oleObject" Target="../embeddings/oleObject126.bin"/><Relationship Id="rId22" Type="http://schemas.openxmlformats.org/officeDocument/2006/relationships/oleObject" Target="../embeddings/oleObject134.bin"/><Relationship Id="rId27" Type="http://schemas.openxmlformats.org/officeDocument/2006/relationships/oleObject" Target="../embeddings/oleObject13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43.bin"/><Relationship Id="rId5" Type="http://schemas.openxmlformats.org/officeDocument/2006/relationships/oleObject" Target="../embeddings/oleObject142.bin"/><Relationship Id="rId4" Type="http://schemas.openxmlformats.org/officeDocument/2006/relationships/oleObject" Target="../embeddings/oleObject14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9.bin"/><Relationship Id="rId13" Type="http://schemas.openxmlformats.org/officeDocument/2006/relationships/oleObject" Target="../embeddings/oleObject154.bin"/><Relationship Id="rId18" Type="http://schemas.openxmlformats.org/officeDocument/2006/relationships/oleObject" Target="../embeddings/oleObject159.bin"/><Relationship Id="rId26" Type="http://schemas.openxmlformats.org/officeDocument/2006/relationships/oleObject" Target="../embeddings/oleObject167.bin"/><Relationship Id="rId39" Type="http://schemas.openxmlformats.org/officeDocument/2006/relationships/oleObject" Target="../embeddings/oleObject180.bin"/><Relationship Id="rId3" Type="http://schemas.openxmlformats.org/officeDocument/2006/relationships/oleObject" Target="../embeddings/oleObject144.bin"/><Relationship Id="rId21" Type="http://schemas.openxmlformats.org/officeDocument/2006/relationships/oleObject" Target="../embeddings/oleObject162.bin"/><Relationship Id="rId34" Type="http://schemas.openxmlformats.org/officeDocument/2006/relationships/oleObject" Target="../embeddings/oleObject175.bin"/><Relationship Id="rId42" Type="http://schemas.openxmlformats.org/officeDocument/2006/relationships/oleObject" Target="../embeddings/oleObject183.bin"/><Relationship Id="rId7" Type="http://schemas.openxmlformats.org/officeDocument/2006/relationships/oleObject" Target="../embeddings/oleObject148.bin"/><Relationship Id="rId12" Type="http://schemas.openxmlformats.org/officeDocument/2006/relationships/oleObject" Target="../embeddings/oleObject153.bin"/><Relationship Id="rId17" Type="http://schemas.openxmlformats.org/officeDocument/2006/relationships/oleObject" Target="../embeddings/oleObject158.bin"/><Relationship Id="rId25" Type="http://schemas.openxmlformats.org/officeDocument/2006/relationships/oleObject" Target="../embeddings/oleObject166.bin"/><Relationship Id="rId33" Type="http://schemas.openxmlformats.org/officeDocument/2006/relationships/oleObject" Target="../embeddings/oleObject174.bin"/><Relationship Id="rId38" Type="http://schemas.openxmlformats.org/officeDocument/2006/relationships/oleObject" Target="../embeddings/oleObject179.bin"/><Relationship Id="rId46" Type="http://schemas.openxmlformats.org/officeDocument/2006/relationships/oleObject" Target="../embeddings/oleObject18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7.bin"/><Relationship Id="rId20" Type="http://schemas.openxmlformats.org/officeDocument/2006/relationships/oleObject" Target="../embeddings/oleObject161.bin"/><Relationship Id="rId29" Type="http://schemas.openxmlformats.org/officeDocument/2006/relationships/oleObject" Target="../embeddings/oleObject170.bin"/><Relationship Id="rId41" Type="http://schemas.openxmlformats.org/officeDocument/2006/relationships/oleObject" Target="../embeddings/oleObject182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47.bin"/><Relationship Id="rId11" Type="http://schemas.openxmlformats.org/officeDocument/2006/relationships/oleObject" Target="../embeddings/oleObject152.bin"/><Relationship Id="rId24" Type="http://schemas.openxmlformats.org/officeDocument/2006/relationships/oleObject" Target="../embeddings/oleObject165.bin"/><Relationship Id="rId32" Type="http://schemas.openxmlformats.org/officeDocument/2006/relationships/oleObject" Target="../embeddings/oleObject173.bin"/><Relationship Id="rId37" Type="http://schemas.openxmlformats.org/officeDocument/2006/relationships/oleObject" Target="../embeddings/oleObject178.bin"/><Relationship Id="rId40" Type="http://schemas.openxmlformats.org/officeDocument/2006/relationships/oleObject" Target="../embeddings/oleObject181.bin"/><Relationship Id="rId45" Type="http://schemas.openxmlformats.org/officeDocument/2006/relationships/oleObject" Target="../embeddings/oleObject186.bin"/><Relationship Id="rId5" Type="http://schemas.openxmlformats.org/officeDocument/2006/relationships/oleObject" Target="../embeddings/oleObject146.bin"/><Relationship Id="rId15" Type="http://schemas.openxmlformats.org/officeDocument/2006/relationships/oleObject" Target="../embeddings/oleObject156.bin"/><Relationship Id="rId23" Type="http://schemas.openxmlformats.org/officeDocument/2006/relationships/oleObject" Target="../embeddings/oleObject164.bin"/><Relationship Id="rId28" Type="http://schemas.openxmlformats.org/officeDocument/2006/relationships/oleObject" Target="../embeddings/oleObject169.bin"/><Relationship Id="rId36" Type="http://schemas.openxmlformats.org/officeDocument/2006/relationships/oleObject" Target="../embeddings/oleObject177.bin"/><Relationship Id="rId10" Type="http://schemas.openxmlformats.org/officeDocument/2006/relationships/oleObject" Target="../embeddings/oleObject151.bin"/><Relationship Id="rId19" Type="http://schemas.openxmlformats.org/officeDocument/2006/relationships/oleObject" Target="../embeddings/oleObject160.bin"/><Relationship Id="rId31" Type="http://schemas.openxmlformats.org/officeDocument/2006/relationships/oleObject" Target="../embeddings/oleObject172.bin"/><Relationship Id="rId44" Type="http://schemas.openxmlformats.org/officeDocument/2006/relationships/oleObject" Target="../embeddings/oleObject185.bin"/><Relationship Id="rId4" Type="http://schemas.openxmlformats.org/officeDocument/2006/relationships/oleObject" Target="../embeddings/oleObject145.bin"/><Relationship Id="rId9" Type="http://schemas.openxmlformats.org/officeDocument/2006/relationships/oleObject" Target="../embeddings/oleObject150.bin"/><Relationship Id="rId14" Type="http://schemas.openxmlformats.org/officeDocument/2006/relationships/oleObject" Target="../embeddings/oleObject155.bin"/><Relationship Id="rId22" Type="http://schemas.openxmlformats.org/officeDocument/2006/relationships/oleObject" Target="../embeddings/oleObject163.bin"/><Relationship Id="rId27" Type="http://schemas.openxmlformats.org/officeDocument/2006/relationships/oleObject" Target="../embeddings/oleObject168.bin"/><Relationship Id="rId30" Type="http://schemas.openxmlformats.org/officeDocument/2006/relationships/oleObject" Target="../embeddings/oleObject171.bin"/><Relationship Id="rId35" Type="http://schemas.openxmlformats.org/officeDocument/2006/relationships/oleObject" Target="../embeddings/oleObject176.bin"/><Relationship Id="rId43" Type="http://schemas.openxmlformats.org/officeDocument/2006/relationships/oleObject" Target="../embeddings/oleObject18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8.bin"/><Relationship Id="rId7" Type="http://schemas.openxmlformats.org/officeDocument/2006/relationships/oleObject" Target="../embeddings/oleObject19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91.bin"/><Relationship Id="rId5" Type="http://schemas.openxmlformats.org/officeDocument/2006/relationships/oleObject" Target="../embeddings/oleObject190.bin"/><Relationship Id="rId4" Type="http://schemas.openxmlformats.org/officeDocument/2006/relationships/oleObject" Target="../embeddings/oleObject189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8.bin"/><Relationship Id="rId13" Type="http://schemas.openxmlformats.org/officeDocument/2006/relationships/oleObject" Target="../embeddings/oleObject203.bin"/><Relationship Id="rId3" Type="http://schemas.openxmlformats.org/officeDocument/2006/relationships/oleObject" Target="../embeddings/oleObject193.bin"/><Relationship Id="rId7" Type="http://schemas.openxmlformats.org/officeDocument/2006/relationships/oleObject" Target="../embeddings/oleObject197.bin"/><Relationship Id="rId12" Type="http://schemas.openxmlformats.org/officeDocument/2006/relationships/oleObject" Target="../embeddings/oleObject20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96.bin"/><Relationship Id="rId11" Type="http://schemas.openxmlformats.org/officeDocument/2006/relationships/oleObject" Target="../embeddings/oleObject201.bin"/><Relationship Id="rId5" Type="http://schemas.openxmlformats.org/officeDocument/2006/relationships/oleObject" Target="../embeddings/oleObject195.bin"/><Relationship Id="rId10" Type="http://schemas.openxmlformats.org/officeDocument/2006/relationships/oleObject" Target="../embeddings/oleObject200.bin"/><Relationship Id="rId4" Type="http://schemas.openxmlformats.org/officeDocument/2006/relationships/oleObject" Target="../embeddings/oleObject194.bin"/><Relationship Id="rId9" Type="http://schemas.openxmlformats.org/officeDocument/2006/relationships/oleObject" Target="../embeddings/oleObject199.bin"/><Relationship Id="rId14" Type="http://schemas.openxmlformats.org/officeDocument/2006/relationships/oleObject" Target="../embeddings/oleObject20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207.bin"/><Relationship Id="rId4" Type="http://schemas.openxmlformats.org/officeDocument/2006/relationships/oleObject" Target="../embeddings/oleObject20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3.bin"/><Relationship Id="rId13" Type="http://schemas.openxmlformats.org/officeDocument/2006/relationships/oleObject" Target="../embeddings/oleObject218.bin"/><Relationship Id="rId18" Type="http://schemas.openxmlformats.org/officeDocument/2006/relationships/oleObject" Target="../embeddings/oleObject223.bin"/><Relationship Id="rId3" Type="http://schemas.openxmlformats.org/officeDocument/2006/relationships/oleObject" Target="../embeddings/oleObject208.bin"/><Relationship Id="rId21" Type="http://schemas.openxmlformats.org/officeDocument/2006/relationships/oleObject" Target="../embeddings/oleObject226.bin"/><Relationship Id="rId7" Type="http://schemas.openxmlformats.org/officeDocument/2006/relationships/oleObject" Target="../embeddings/oleObject212.bin"/><Relationship Id="rId12" Type="http://schemas.openxmlformats.org/officeDocument/2006/relationships/oleObject" Target="../embeddings/oleObject217.bin"/><Relationship Id="rId17" Type="http://schemas.openxmlformats.org/officeDocument/2006/relationships/oleObject" Target="../embeddings/oleObject222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21.bin"/><Relationship Id="rId20" Type="http://schemas.openxmlformats.org/officeDocument/2006/relationships/oleObject" Target="../embeddings/oleObject225.bin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11.bin"/><Relationship Id="rId11" Type="http://schemas.openxmlformats.org/officeDocument/2006/relationships/oleObject" Target="../embeddings/oleObject216.bin"/><Relationship Id="rId5" Type="http://schemas.openxmlformats.org/officeDocument/2006/relationships/oleObject" Target="../embeddings/oleObject210.bin"/><Relationship Id="rId15" Type="http://schemas.openxmlformats.org/officeDocument/2006/relationships/oleObject" Target="../embeddings/oleObject220.bin"/><Relationship Id="rId23" Type="http://schemas.openxmlformats.org/officeDocument/2006/relationships/oleObject" Target="../embeddings/oleObject228.bin"/><Relationship Id="rId10" Type="http://schemas.openxmlformats.org/officeDocument/2006/relationships/oleObject" Target="../embeddings/oleObject215.bin"/><Relationship Id="rId19" Type="http://schemas.openxmlformats.org/officeDocument/2006/relationships/oleObject" Target="../embeddings/oleObject224.bin"/><Relationship Id="rId4" Type="http://schemas.openxmlformats.org/officeDocument/2006/relationships/oleObject" Target="../embeddings/oleObject209.bin"/><Relationship Id="rId9" Type="http://schemas.openxmlformats.org/officeDocument/2006/relationships/oleObject" Target="../embeddings/oleObject214.bin"/><Relationship Id="rId14" Type="http://schemas.openxmlformats.org/officeDocument/2006/relationships/oleObject" Target="../embeddings/oleObject219.bin"/><Relationship Id="rId22" Type="http://schemas.openxmlformats.org/officeDocument/2006/relationships/oleObject" Target="../embeddings/oleObject22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9.bin"/><Relationship Id="rId7" Type="http://schemas.openxmlformats.org/officeDocument/2006/relationships/oleObject" Target="../embeddings/oleObject2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32.bin"/><Relationship Id="rId5" Type="http://schemas.openxmlformats.org/officeDocument/2006/relationships/oleObject" Target="../embeddings/oleObject231.bin"/><Relationship Id="rId4" Type="http://schemas.openxmlformats.org/officeDocument/2006/relationships/oleObject" Target="../embeddings/oleObject230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37.bin"/><Relationship Id="rId5" Type="http://schemas.openxmlformats.org/officeDocument/2006/relationships/oleObject" Target="../embeddings/oleObject236.bin"/><Relationship Id="rId4" Type="http://schemas.openxmlformats.org/officeDocument/2006/relationships/oleObject" Target="../embeddings/oleObject235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23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6.bin"/><Relationship Id="rId3" Type="http://schemas.openxmlformats.org/officeDocument/2006/relationships/oleObject" Target="../embeddings/oleObject241.bin"/><Relationship Id="rId7" Type="http://schemas.openxmlformats.org/officeDocument/2006/relationships/oleObject" Target="../embeddings/oleObject2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244.bin"/><Relationship Id="rId5" Type="http://schemas.openxmlformats.org/officeDocument/2006/relationships/oleObject" Target="../embeddings/oleObject243.bin"/><Relationship Id="rId10" Type="http://schemas.openxmlformats.org/officeDocument/2006/relationships/oleObject" Target="../embeddings/oleObject248.bin"/><Relationship Id="rId4" Type="http://schemas.openxmlformats.org/officeDocument/2006/relationships/oleObject" Target="../embeddings/oleObject242.bin"/><Relationship Id="rId9" Type="http://schemas.openxmlformats.org/officeDocument/2006/relationships/oleObject" Target="../embeddings/oleObject247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4.bin"/><Relationship Id="rId13" Type="http://schemas.openxmlformats.org/officeDocument/2006/relationships/oleObject" Target="../embeddings/oleObject259.bin"/><Relationship Id="rId18" Type="http://schemas.openxmlformats.org/officeDocument/2006/relationships/oleObject" Target="../embeddings/oleObject264.bin"/><Relationship Id="rId3" Type="http://schemas.openxmlformats.org/officeDocument/2006/relationships/oleObject" Target="../embeddings/oleObject249.bin"/><Relationship Id="rId7" Type="http://schemas.openxmlformats.org/officeDocument/2006/relationships/oleObject" Target="../embeddings/oleObject253.bin"/><Relationship Id="rId12" Type="http://schemas.openxmlformats.org/officeDocument/2006/relationships/oleObject" Target="../embeddings/oleObject258.bin"/><Relationship Id="rId17" Type="http://schemas.openxmlformats.org/officeDocument/2006/relationships/oleObject" Target="../embeddings/oleObject26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62.bin"/><Relationship Id="rId20" Type="http://schemas.openxmlformats.org/officeDocument/2006/relationships/oleObject" Target="../embeddings/oleObject266.bin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252.bin"/><Relationship Id="rId11" Type="http://schemas.openxmlformats.org/officeDocument/2006/relationships/oleObject" Target="../embeddings/oleObject257.bin"/><Relationship Id="rId5" Type="http://schemas.openxmlformats.org/officeDocument/2006/relationships/oleObject" Target="../embeddings/oleObject251.bin"/><Relationship Id="rId15" Type="http://schemas.openxmlformats.org/officeDocument/2006/relationships/oleObject" Target="../embeddings/oleObject261.bin"/><Relationship Id="rId10" Type="http://schemas.openxmlformats.org/officeDocument/2006/relationships/oleObject" Target="../embeddings/oleObject256.bin"/><Relationship Id="rId19" Type="http://schemas.openxmlformats.org/officeDocument/2006/relationships/oleObject" Target="../embeddings/oleObject265.bin"/><Relationship Id="rId4" Type="http://schemas.openxmlformats.org/officeDocument/2006/relationships/oleObject" Target="../embeddings/oleObject250.bin"/><Relationship Id="rId9" Type="http://schemas.openxmlformats.org/officeDocument/2006/relationships/oleObject" Target="../embeddings/oleObject255.bin"/><Relationship Id="rId14" Type="http://schemas.openxmlformats.org/officeDocument/2006/relationships/oleObject" Target="../embeddings/oleObject260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2.bin"/><Relationship Id="rId13" Type="http://schemas.openxmlformats.org/officeDocument/2006/relationships/oleObject" Target="../embeddings/oleObject277.bin"/><Relationship Id="rId18" Type="http://schemas.openxmlformats.org/officeDocument/2006/relationships/oleObject" Target="../embeddings/oleObject282.bin"/><Relationship Id="rId3" Type="http://schemas.openxmlformats.org/officeDocument/2006/relationships/oleObject" Target="../embeddings/oleObject267.bin"/><Relationship Id="rId7" Type="http://schemas.openxmlformats.org/officeDocument/2006/relationships/oleObject" Target="../embeddings/oleObject271.bin"/><Relationship Id="rId12" Type="http://schemas.openxmlformats.org/officeDocument/2006/relationships/oleObject" Target="../embeddings/oleObject276.bin"/><Relationship Id="rId17" Type="http://schemas.openxmlformats.org/officeDocument/2006/relationships/oleObject" Target="../embeddings/oleObject281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80.bin"/><Relationship Id="rId20" Type="http://schemas.openxmlformats.org/officeDocument/2006/relationships/oleObject" Target="../embeddings/oleObject284.bin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270.bin"/><Relationship Id="rId11" Type="http://schemas.openxmlformats.org/officeDocument/2006/relationships/oleObject" Target="../embeddings/oleObject275.bin"/><Relationship Id="rId5" Type="http://schemas.openxmlformats.org/officeDocument/2006/relationships/oleObject" Target="../embeddings/oleObject269.bin"/><Relationship Id="rId15" Type="http://schemas.openxmlformats.org/officeDocument/2006/relationships/oleObject" Target="../embeddings/oleObject279.bin"/><Relationship Id="rId10" Type="http://schemas.openxmlformats.org/officeDocument/2006/relationships/oleObject" Target="../embeddings/oleObject274.bin"/><Relationship Id="rId19" Type="http://schemas.openxmlformats.org/officeDocument/2006/relationships/oleObject" Target="../embeddings/oleObject283.bin"/><Relationship Id="rId4" Type="http://schemas.openxmlformats.org/officeDocument/2006/relationships/oleObject" Target="../embeddings/oleObject268.bin"/><Relationship Id="rId9" Type="http://schemas.openxmlformats.org/officeDocument/2006/relationships/oleObject" Target="../embeddings/oleObject273.bin"/><Relationship Id="rId14" Type="http://schemas.openxmlformats.org/officeDocument/2006/relationships/oleObject" Target="../embeddings/oleObject278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0.bin"/><Relationship Id="rId13" Type="http://schemas.openxmlformats.org/officeDocument/2006/relationships/oleObject" Target="../embeddings/oleObject295.bin"/><Relationship Id="rId3" Type="http://schemas.openxmlformats.org/officeDocument/2006/relationships/oleObject" Target="../embeddings/oleObject285.bin"/><Relationship Id="rId7" Type="http://schemas.openxmlformats.org/officeDocument/2006/relationships/oleObject" Target="../embeddings/oleObject289.bin"/><Relationship Id="rId12" Type="http://schemas.openxmlformats.org/officeDocument/2006/relationships/oleObject" Target="../embeddings/oleObject2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288.bin"/><Relationship Id="rId11" Type="http://schemas.openxmlformats.org/officeDocument/2006/relationships/oleObject" Target="../embeddings/oleObject293.bin"/><Relationship Id="rId5" Type="http://schemas.openxmlformats.org/officeDocument/2006/relationships/oleObject" Target="../embeddings/oleObject287.bin"/><Relationship Id="rId10" Type="http://schemas.openxmlformats.org/officeDocument/2006/relationships/oleObject" Target="../embeddings/oleObject292.bin"/><Relationship Id="rId4" Type="http://schemas.openxmlformats.org/officeDocument/2006/relationships/oleObject" Target="../embeddings/oleObject286.bin"/><Relationship Id="rId9" Type="http://schemas.openxmlformats.org/officeDocument/2006/relationships/oleObject" Target="../embeddings/oleObject291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0.bin"/><Relationship Id="rId3" Type="http://schemas.openxmlformats.org/officeDocument/2006/relationships/image" Target="../media/image163.png"/><Relationship Id="rId7" Type="http://schemas.openxmlformats.org/officeDocument/2006/relationships/oleObject" Target="../embeddings/oleObject29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298.bin"/><Relationship Id="rId5" Type="http://schemas.openxmlformats.org/officeDocument/2006/relationships/oleObject" Target="../embeddings/oleObject297.bin"/><Relationship Id="rId4" Type="http://schemas.openxmlformats.org/officeDocument/2006/relationships/oleObject" Target="../embeddings/oleObject29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303.bin"/><Relationship Id="rId4" Type="http://schemas.openxmlformats.org/officeDocument/2006/relationships/oleObject" Target="../embeddings/oleObject30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5.bin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43C02-C5EF-4068-9D1F-E1F072D65934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2590800"/>
            <a:ext cx="7086600" cy="1371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７．時間限定チューリングマシンと</a:t>
            </a:r>
            <a:br>
              <a:rPr lang="ja-JP" altLang="en-US" smtClean="0"/>
            </a:br>
            <a:r>
              <a:rPr lang="ja-JP" altLang="en-US" smtClean="0"/>
              <a:t>　　クラス</a:t>
            </a:r>
            <a:r>
              <a:rPr lang="en-US" altLang="ja-JP" smtClean="0"/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042881-EEFB-4288-87CE-DDA621EEA984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9235" name="AutoShape 17"/>
          <p:cNvSpPr>
            <a:spLocks noChangeArrowheads="1"/>
          </p:cNvSpPr>
          <p:nvPr/>
        </p:nvSpPr>
        <p:spPr bwMode="auto">
          <a:xfrm>
            <a:off x="3124200" y="152400"/>
            <a:ext cx="9906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/>
          </a:p>
        </p:txBody>
      </p:sp>
      <p:sp>
        <p:nvSpPr>
          <p:cNvPr id="9236" name="Text Box 18"/>
          <p:cNvSpPr txBox="1">
            <a:spLocks noChangeArrowheads="1"/>
          </p:cNvSpPr>
          <p:nvPr/>
        </p:nvSpPr>
        <p:spPr bwMode="auto">
          <a:xfrm>
            <a:off x="4403725" y="173038"/>
            <a:ext cx="288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ヘッド２を右端に移動</a:t>
            </a:r>
          </a:p>
        </p:txBody>
      </p:sp>
      <p:sp>
        <p:nvSpPr>
          <p:cNvPr id="9237" name="Rectangle 19"/>
          <p:cNvSpPr>
            <a:spLocks noChangeArrowheads="1"/>
          </p:cNvSpPr>
          <p:nvPr/>
        </p:nvSpPr>
        <p:spPr bwMode="auto">
          <a:xfrm>
            <a:off x="2819400" y="838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38" name="Rectangle 20"/>
          <p:cNvSpPr>
            <a:spLocks noChangeArrowheads="1"/>
          </p:cNvSpPr>
          <p:nvPr/>
        </p:nvSpPr>
        <p:spPr bwMode="auto">
          <a:xfrm>
            <a:off x="4343400" y="8382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9218" name="Object 21"/>
          <p:cNvGraphicFramePr>
            <a:graphicFrameLocks noChangeAspect="1"/>
          </p:cNvGraphicFramePr>
          <p:nvPr/>
        </p:nvGraphicFramePr>
        <p:xfrm>
          <a:off x="3352800" y="838200"/>
          <a:ext cx="452438" cy="258763"/>
        </p:xfrm>
        <a:graphic>
          <a:graphicData uri="http://schemas.openxmlformats.org/presentationml/2006/ole">
            <p:oleObj spid="_x0000_s9218" name="Equation" r:id="rId3" imgW="126720" imgH="126720" progId="Equation.DSMT4">
              <p:embed/>
            </p:oleObj>
          </a:graphicData>
        </a:graphic>
      </p:graphicFrame>
      <p:graphicFrame>
        <p:nvGraphicFramePr>
          <p:cNvPr id="9219" name="Object 22"/>
          <p:cNvGraphicFramePr>
            <a:graphicFrameLocks noChangeAspect="1"/>
          </p:cNvGraphicFramePr>
          <p:nvPr/>
        </p:nvGraphicFramePr>
        <p:xfrm>
          <a:off x="4419600" y="838200"/>
          <a:ext cx="407988" cy="258763"/>
        </p:xfrm>
        <a:graphic>
          <a:graphicData uri="http://schemas.openxmlformats.org/presentationml/2006/ole">
            <p:oleObj spid="_x0000_s9219" name="Equation" r:id="rId4" imgW="114120" imgH="126720" progId="Equation.DSMT4">
              <p:embed/>
            </p:oleObj>
          </a:graphicData>
        </a:graphic>
      </p:graphicFrame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4876800" y="838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9220" name="Object 24"/>
          <p:cNvGraphicFramePr>
            <a:graphicFrameLocks noChangeAspect="1"/>
          </p:cNvGraphicFramePr>
          <p:nvPr/>
        </p:nvGraphicFramePr>
        <p:xfrm>
          <a:off x="5257800" y="788988"/>
          <a:ext cx="457200" cy="430212"/>
        </p:xfrm>
        <a:graphic>
          <a:graphicData uri="http://schemas.openxmlformats.org/presentationml/2006/ole">
            <p:oleObj spid="_x0000_s9220" name="Equation" r:id="rId5" imgW="203040" imgH="190440" progId="Equation.DSMT4">
              <p:embed/>
            </p:oleObj>
          </a:graphicData>
        </a:graphic>
      </p:graphicFrame>
      <p:sp>
        <p:nvSpPr>
          <p:cNvPr id="9240" name="Line 25"/>
          <p:cNvSpPr>
            <a:spLocks noChangeShapeType="1"/>
          </p:cNvSpPr>
          <p:nvPr/>
        </p:nvSpPr>
        <p:spPr bwMode="auto">
          <a:xfrm flipV="1">
            <a:off x="2895600" y="114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1" name="Rectangle 26"/>
          <p:cNvSpPr>
            <a:spLocks noChangeArrowheads="1"/>
          </p:cNvSpPr>
          <p:nvPr/>
        </p:nvSpPr>
        <p:spPr bwMode="auto">
          <a:xfrm>
            <a:off x="1219200" y="1371600"/>
            <a:ext cx="1066800" cy="990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9221" name="Object 27"/>
          <p:cNvGraphicFramePr>
            <a:graphicFrameLocks noChangeAspect="1"/>
          </p:cNvGraphicFramePr>
          <p:nvPr/>
        </p:nvGraphicFramePr>
        <p:xfrm>
          <a:off x="1447800" y="1600200"/>
          <a:ext cx="533400" cy="433388"/>
        </p:xfrm>
        <a:graphic>
          <a:graphicData uri="http://schemas.openxmlformats.org/presentationml/2006/ole">
            <p:oleObj spid="_x0000_s9221" name="Equation" r:id="rId6" imgW="203040" imgH="164880" progId="Equation.DSMT4">
              <p:embed/>
            </p:oleObj>
          </a:graphicData>
        </a:graphic>
      </p:graphicFrame>
      <p:sp>
        <p:nvSpPr>
          <p:cNvPr id="9242" name="Line 28"/>
          <p:cNvSpPr>
            <a:spLocks noChangeShapeType="1"/>
          </p:cNvSpPr>
          <p:nvPr/>
        </p:nvSpPr>
        <p:spPr bwMode="auto">
          <a:xfrm flipV="1">
            <a:off x="63246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3" name="Line 29"/>
          <p:cNvSpPr>
            <a:spLocks noChangeShapeType="1"/>
          </p:cNvSpPr>
          <p:nvPr/>
        </p:nvSpPr>
        <p:spPr bwMode="auto">
          <a:xfrm flipH="1">
            <a:off x="2209800" y="1524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4" name="Line 30"/>
          <p:cNvSpPr>
            <a:spLocks noChangeShapeType="1"/>
          </p:cNvSpPr>
          <p:nvPr/>
        </p:nvSpPr>
        <p:spPr bwMode="auto">
          <a:xfrm flipH="1">
            <a:off x="2209800" y="2362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5" name="Rectangle 31"/>
          <p:cNvSpPr>
            <a:spLocks noChangeArrowheads="1"/>
          </p:cNvSpPr>
          <p:nvPr/>
        </p:nvSpPr>
        <p:spPr bwMode="auto">
          <a:xfrm>
            <a:off x="2819400" y="18288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46" name="Rectangle 32"/>
          <p:cNvSpPr>
            <a:spLocks noChangeArrowheads="1"/>
          </p:cNvSpPr>
          <p:nvPr/>
        </p:nvSpPr>
        <p:spPr bwMode="auto">
          <a:xfrm>
            <a:off x="4343400" y="18288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9222" name="Object 33"/>
          <p:cNvGraphicFramePr>
            <a:graphicFrameLocks noChangeAspect="1"/>
          </p:cNvGraphicFramePr>
          <p:nvPr/>
        </p:nvGraphicFramePr>
        <p:xfrm>
          <a:off x="3352800" y="1828800"/>
          <a:ext cx="452438" cy="258763"/>
        </p:xfrm>
        <a:graphic>
          <a:graphicData uri="http://schemas.openxmlformats.org/presentationml/2006/ole">
            <p:oleObj spid="_x0000_s9222" name="Equation" r:id="rId7" imgW="126720" imgH="126720" progId="Equation.DSMT4">
              <p:embed/>
            </p:oleObj>
          </a:graphicData>
        </a:graphic>
      </p:graphicFrame>
      <p:graphicFrame>
        <p:nvGraphicFramePr>
          <p:cNvPr id="9223" name="Object 34"/>
          <p:cNvGraphicFramePr>
            <a:graphicFrameLocks noChangeAspect="1"/>
          </p:cNvGraphicFramePr>
          <p:nvPr/>
        </p:nvGraphicFramePr>
        <p:xfrm>
          <a:off x="4419600" y="1828800"/>
          <a:ext cx="407988" cy="258763"/>
        </p:xfrm>
        <a:graphic>
          <a:graphicData uri="http://schemas.openxmlformats.org/presentationml/2006/ole">
            <p:oleObj spid="_x0000_s9223" name="Equation" r:id="rId8" imgW="114120" imgH="126720" progId="Equation.DSMT4">
              <p:embed/>
            </p:oleObj>
          </a:graphicData>
        </a:graphic>
      </p:graphicFrame>
      <p:sp>
        <p:nvSpPr>
          <p:cNvPr id="9247" name="Rectangle 35"/>
          <p:cNvSpPr>
            <a:spLocks noChangeArrowheads="1"/>
          </p:cNvSpPr>
          <p:nvPr/>
        </p:nvSpPr>
        <p:spPr bwMode="auto">
          <a:xfrm>
            <a:off x="4876800" y="18288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9224" name="Object 36"/>
          <p:cNvGraphicFramePr>
            <a:graphicFrameLocks noChangeAspect="1"/>
          </p:cNvGraphicFramePr>
          <p:nvPr/>
        </p:nvGraphicFramePr>
        <p:xfrm>
          <a:off x="5257800" y="1779588"/>
          <a:ext cx="457200" cy="430212"/>
        </p:xfrm>
        <a:graphic>
          <a:graphicData uri="http://schemas.openxmlformats.org/presentationml/2006/ole">
            <p:oleObj spid="_x0000_s9224" name="Equation" r:id="rId9" imgW="203040" imgH="190440" progId="Equation.DSMT4">
              <p:embed/>
            </p:oleObj>
          </a:graphicData>
        </a:graphic>
      </p:graphicFrame>
      <p:sp>
        <p:nvSpPr>
          <p:cNvPr id="9248" name="Rectangle 38"/>
          <p:cNvSpPr>
            <a:spLocks noChangeArrowheads="1"/>
          </p:cNvSpPr>
          <p:nvPr/>
        </p:nvSpPr>
        <p:spPr bwMode="auto">
          <a:xfrm>
            <a:off x="2971800" y="38100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49" name="Rectangle 39"/>
          <p:cNvSpPr>
            <a:spLocks noChangeArrowheads="1"/>
          </p:cNvSpPr>
          <p:nvPr/>
        </p:nvSpPr>
        <p:spPr bwMode="auto">
          <a:xfrm>
            <a:off x="4495800" y="38100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9225" name="Object 40"/>
          <p:cNvGraphicFramePr>
            <a:graphicFrameLocks noChangeAspect="1"/>
          </p:cNvGraphicFramePr>
          <p:nvPr/>
        </p:nvGraphicFramePr>
        <p:xfrm>
          <a:off x="3505200" y="3810000"/>
          <a:ext cx="452438" cy="258763"/>
        </p:xfrm>
        <a:graphic>
          <a:graphicData uri="http://schemas.openxmlformats.org/presentationml/2006/ole">
            <p:oleObj spid="_x0000_s9225" name="Equation" r:id="rId10" imgW="126720" imgH="126720" progId="Equation.DSMT4">
              <p:embed/>
            </p:oleObj>
          </a:graphicData>
        </a:graphic>
      </p:graphicFrame>
      <p:graphicFrame>
        <p:nvGraphicFramePr>
          <p:cNvPr id="9226" name="Object 41"/>
          <p:cNvGraphicFramePr>
            <a:graphicFrameLocks noChangeAspect="1"/>
          </p:cNvGraphicFramePr>
          <p:nvPr/>
        </p:nvGraphicFramePr>
        <p:xfrm>
          <a:off x="4572000" y="3810000"/>
          <a:ext cx="407988" cy="258763"/>
        </p:xfrm>
        <a:graphic>
          <a:graphicData uri="http://schemas.openxmlformats.org/presentationml/2006/ole">
            <p:oleObj spid="_x0000_s9226" name="Equation" r:id="rId11" imgW="114120" imgH="126720" progId="Equation.DSMT4">
              <p:embed/>
            </p:oleObj>
          </a:graphicData>
        </a:graphic>
      </p:graphicFrame>
      <p:sp>
        <p:nvSpPr>
          <p:cNvPr id="9250" name="Rectangle 42"/>
          <p:cNvSpPr>
            <a:spLocks noChangeArrowheads="1"/>
          </p:cNvSpPr>
          <p:nvPr/>
        </p:nvSpPr>
        <p:spPr bwMode="auto">
          <a:xfrm>
            <a:off x="5029200" y="38100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9227" name="Object 43"/>
          <p:cNvGraphicFramePr>
            <a:graphicFrameLocks noChangeAspect="1"/>
          </p:cNvGraphicFramePr>
          <p:nvPr/>
        </p:nvGraphicFramePr>
        <p:xfrm>
          <a:off x="5410200" y="3760788"/>
          <a:ext cx="457200" cy="430212"/>
        </p:xfrm>
        <a:graphic>
          <a:graphicData uri="http://schemas.openxmlformats.org/presentationml/2006/ole">
            <p:oleObj spid="_x0000_s9227" name="Equation" r:id="rId12" imgW="203040" imgH="190440" progId="Equation.DSMT4">
              <p:embed/>
            </p:oleObj>
          </a:graphicData>
        </a:graphic>
      </p:graphicFrame>
      <p:sp>
        <p:nvSpPr>
          <p:cNvPr id="9251" name="Line 44"/>
          <p:cNvSpPr>
            <a:spLocks noChangeShapeType="1"/>
          </p:cNvSpPr>
          <p:nvPr/>
        </p:nvSpPr>
        <p:spPr bwMode="auto">
          <a:xfrm flipV="1">
            <a:off x="35814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2" name="Rectangle 45"/>
          <p:cNvSpPr>
            <a:spLocks noChangeArrowheads="1"/>
          </p:cNvSpPr>
          <p:nvPr/>
        </p:nvSpPr>
        <p:spPr bwMode="auto">
          <a:xfrm>
            <a:off x="1371600" y="4343400"/>
            <a:ext cx="1066800" cy="990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9228" name="Object 46"/>
          <p:cNvGraphicFramePr>
            <a:graphicFrameLocks noChangeAspect="1"/>
          </p:cNvGraphicFramePr>
          <p:nvPr/>
        </p:nvGraphicFramePr>
        <p:xfrm>
          <a:off x="1600200" y="4572000"/>
          <a:ext cx="533400" cy="433388"/>
        </p:xfrm>
        <a:graphic>
          <a:graphicData uri="http://schemas.openxmlformats.org/presentationml/2006/ole">
            <p:oleObj spid="_x0000_s9228" name="Equation" r:id="rId13" imgW="203040" imgH="164880" progId="Equation.DSMT4">
              <p:embed/>
            </p:oleObj>
          </a:graphicData>
        </a:graphic>
      </p:graphicFrame>
      <p:sp>
        <p:nvSpPr>
          <p:cNvPr id="9253" name="Line 47"/>
          <p:cNvSpPr>
            <a:spLocks noChangeShapeType="1"/>
          </p:cNvSpPr>
          <p:nvPr/>
        </p:nvSpPr>
        <p:spPr bwMode="auto">
          <a:xfrm flipV="1">
            <a:off x="57912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4" name="Line 48"/>
          <p:cNvSpPr>
            <a:spLocks noChangeShapeType="1"/>
          </p:cNvSpPr>
          <p:nvPr/>
        </p:nvSpPr>
        <p:spPr bwMode="auto">
          <a:xfrm flipH="1">
            <a:off x="23622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5" name="Line 49"/>
          <p:cNvSpPr>
            <a:spLocks noChangeShapeType="1"/>
          </p:cNvSpPr>
          <p:nvPr/>
        </p:nvSpPr>
        <p:spPr bwMode="auto">
          <a:xfrm flipH="1">
            <a:off x="2362200" y="5334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6" name="Rectangle 50"/>
          <p:cNvSpPr>
            <a:spLocks noChangeArrowheads="1"/>
          </p:cNvSpPr>
          <p:nvPr/>
        </p:nvSpPr>
        <p:spPr bwMode="auto">
          <a:xfrm>
            <a:off x="2971800" y="48006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57" name="Rectangle 51"/>
          <p:cNvSpPr>
            <a:spLocks noChangeArrowheads="1"/>
          </p:cNvSpPr>
          <p:nvPr/>
        </p:nvSpPr>
        <p:spPr bwMode="auto">
          <a:xfrm>
            <a:off x="4495800" y="48006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9229" name="Object 52"/>
          <p:cNvGraphicFramePr>
            <a:graphicFrameLocks noChangeAspect="1"/>
          </p:cNvGraphicFramePr>
          <p:nvPr/>
        </p:nvGraphicFramePr>
        <p:xfrm>
          <a:off x="3505200" y="4800600"/>
          <a:ext cx="452438" cy="258763"/>
        </p:xfrm>
        <a:graphic>
          <a:graphicData uri="http://schemas.openxmlformats.org/presentationml/2006/ole">
            <p:oleObj spid="_x0000_s9229" name="Equation" r:id="rId14" imgW="126720" imgH="126720" progId="Equation.DSMT4">
              <p:embed/>
            </p:oleObj>
          </a:graphicData>
        </a:graphic>
      </p:graphicFrame>
      <p:graphicFrame>
        <p:nvGraphicFramePr>
          <p:cNvPr id="9230" name="Object 53"/>
          <p:cNvGraphicFramePr>
            <a:graphicFrameLocks noChangeAspect="1"/>
          </p:cNvGraphicFramePr>
          <p:nvPr/>
        </p:nvGraphicFramePr>
        <p:xfrm>
          <a:off x="4572000" y="4800600"/>
          <a:ext cx="407988" cy="258763"/>
        </p:xfrm>
        <a:graphic>
          <a:graphicData uri="http://schemas.openxmlformats.org/presentationml/2006/ole">
            <p:oleObj spid="_x0000_s9230" name="Equation" r:id="rId15" imgW="114120" imgH="126720" progId="Equation.DSMT4">
              <p:embed/>
            </p:oleObj>
          </a:graphicData>
        </a:graphic>
      </p:graphicFrame>
      <p:sp>
        <p:nvSpPr>
          <p:cNvPr id="9258" name="Rectangle 54"/>
          <p:cNvSpPr>
            <a:spLocks noChangeArrowheads="1"/>
          </p:cNvSpPr>
          <p:nvPr/>
        </p:nvSpPr>
        <p:spPr bwMode="auto">
          <a:xfrm>
            <a:off x="5029200" y="48006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9231" name="Object 55"/>
          <p:cNvGraphicFramePr>
            <a:graphicFrameLocks noChangeAspect="1"/>
          </p:cNvGraphicFramePr>
          <p:nvPr/>
        </p:nvGraphicFramePr>
        <p:xfrm>
          <a:off x="5410200" y="4751388"/>
          <a:ext cx="457200" cy="430212"/>
        </p:xfrm>
        <a:graphic>
          <a:graphicData uri="http://schemas.openxmlformats.org/presentationml/2006/ole">
            <p:oleObj spid="_x0000_s9231" name="Equation" r:id="rId16" imgW="203040" imgH="190440" progId="Equation.DSMT4">
              <p:embed/>
            </p:oleObj>
          </a:graphicData>
        </a:graphic>
      </p:graphicFrame>
      <p:sp>
        <p:nvSpPr>
          <p:cNvPr id="9259" name="AutoShape 56"/>
          <p:cNvSpPr>
            <a:spLocks noChangeArrowheads="1"/>
          </p:cNvSpPr>
          <p:nvPr/>
        </p:nvSpPr>
        <p:spPr bwMode="auto">
          <a:xfrm>
            <a:off x="3124200" y="2514600"/>
            <a:ext cx="990600" cy="1066800"/>
          </a:xfrm>
          <a:prstGeom prst="downArrow">
            <a:avLst>
              <a:gd name="adj1" fmla="val 50000"/>
              <a:gd name="adj2" fmla="val 269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/>
          </a:p>
        </p:txBody>
      </p:sp>
      <p:sp>
        <p:nvSpPr>
          <p:cNvPr id="9260" name="Text Box 57"/>
          <p:cNvSpPr txBox="1">
            <a:spLocks noChangeArrowheads="1"/>
          </p:cNvSpPr>
          <p:nvPr/>
        </p:nvSpPr>
        <p:spPr bwMode="auto">
          <a:xfrm>
            <a:off x="4267200" y="2590800"/>
            <a:ext cx="4257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ヘッド１は右に、ヘッド２は左に、</a:t>
            </a:r>
          </a:p>
          <a:p>
            <a:r>
              <a:rPr lang="ja-JP" altLang="en-US"/>
              <a:t>順次移動する。</a:t>
            </a:r>
          </a:p>
          <a:p>
            <a:r>
              <a:rPr lang="ja-JP" altLang="en-US"/>
              <a:t>　に到達したら受理。</a:t>
            </a:r>
          </a:p>
        </p:txBody>
      </p:sp>
      <p:graphicFrame>
        <p:nvGraphicFramePr>
          <p:cNvPr id="9232" name="Object 58"/>
          <p:cNvGraphicFramePr>
            <a:graphicFrameLocks noChangeAspect="1"/>
          </p:cNvGraphicFramePr>
          <p:nvPr/>
        </p:nvGraphicFramePr>
        <p:xfrm>
          <a:off x="4267200" y="3429000"/>
          <a:ext cx="407988" cy="258763"/>
        </p:xfrm>
        <a:graphic>
          <a:graphicData uri="http://schemas.openxmlformats.org/presentationml/2006/ole">
            <p:oleObj spid="_x0000_s9232" name="Equation" r:id="rId17" imgW="114120" imgH="126720" progId="Equation.DSMT4">
              <p:embed/>
            </p:oleObj>
          </a:graphicData>
        </a:graphic>
      </p:graphicFrame>
      <p:sp>
        <p:nvSpPr>
          <p:cNvPr id="9261" name="AutoShape 59"/>
          <p:cNvSpPr>
            <a:spLocks noChangeArrowheads="1"/>
          </p:cNvSpPr>
          <p:nvPr/>
        </p:nvSpPr>
        <p:spPr bwMode="auto">
          <a:xfrm>
            <a:off x="3657600" y="4343400"/>
            <a:ext cx="228600" cy="762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62" name="AutoShape 60"/>
          <p:cNvSpPr>
            <a:spLocks noChangeArrowheads="1"/>
          </p:cNvSpPr>
          <p:nvPr/>
        </p:nvSpPr>
        <p:spPr bwMode="auto">
          <a:xfrm flipH="1">
            <a:off x="5486400" y="5181600"/>
            <a:ext cx="228600" cy="762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63" name="Text Box 61"/>
          <p:cNvSpPr txBox="1">
            <a:spLocks noChangeArrowheads="1"/>
          </p:cNvSpPr>
          <p:nvPr/>
        </p:nvSpPr>
        <p:spPr bwMode="auto">
          <a:xfrm>
            <a:off x="1127125" y="5583238"/>
            <a:ext cx="5154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これらはすべて　　ステップで行える。</a:t>
            </a:r>
          </a:p>
          <a:p>
            <a:r>
              <a:rPr lang="ja-JP" altLang="en-US"/>
              <a:t>したがって、　　</a:t>
            </a:r>
            <a:r>
              <a:rPr lang="en-US" altLang="ja-JP"/>
              <a:t>O</a:t>
            </a:r>
            <a:r>
              <a:rPr lang="ja-JP" altLang="en-US"/>
              <a:t>（ｎ）時間で認識可能。</a:t>
            </a:r>
          </a:p>
        </p:txBody>
      </p:sp>
      <p:graphicFrame>
        <p:nvGraphicFramePr>
          <p:cNvPr id="9233" name="Object 62"/>
          <p:cNvGraphicFramePr>
            <a:graphicFrameLocks noChangeAspect="1"/>
          </p:cNvGraphicFramePr>
          <p:nvPr/>
        </p:nvGraphicFramePr>
        <p:xfrm>
          <a:off x="7239000" y="6172200"/>
          <a:ext cx="914400" cy="457200"/>
        </p:xfrm>
        <a:graphic>
          <a:graphicData uri="http://schemas.openxmlformats.org/presentationml/2006/ole">
            <p:oleObj spid="_x0000_s9233" name="Equation" r:id="rId18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BB0331-01B1-4CC3-8EF5-EA5CDCE4025D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10246" name="Text Box 2"/>
          <p:cNvSpPr txBox="1">
            <a:spLocks noChangeArrowheads="1"/>
          </p:cNvSpPr>
          <p:nvPr/>
        </p:nvSpPr>
        <p:spPr bwMode="auto">
          <a:xfrm>
            <a:off x="1355725" y="2012946"/>
            <a:ext cx="3652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１テープ</a:t>
            </a:r>
            <a:r>
              <a:rPr lang="en-US" altLang="ja-JP"/>
              <a:t>TM</a:t>
            </a:r>
            <a:r>
              <a:rPr lang="ja-JP" altLang="en-US"/>
              <a:t>では、</a:t>
            </a:r>
          </a:p>
          <a:p>
            <a:r>
              <a:rPr lang="ja-JP" altLang="en-US"/>
              <a:t>  　　　</a:t>
            </a:r>
            <a:r>
              <a:rPr lang="en-US" altLang="ja-JP"/>
              <a:t>-TM</a:t>
            </a:r>
            <a:r>
              <a:rPr lang="ja-JP" altLang="en-US"/>
              <a:t>しか存在しない。</a:t>
            </a:r>
          </a:p>
        </p:txBody>
      </p:sp>
      <p:sp>
        <p:nvSpPr>
          <p:cNvPr id="10247" name="AutoShape 3"/>
          <p:cNvSpPr>
            <a:spLocks noChangeArrowheads="1"/>
          </p:cNvSpPr>
          <p:nvPr/>
        </p:nvSpPr>
        <p:spPr bwMode="auto">
          <a:xfrm>
            <a:off x="533400" y="381000"/>
            <a:ext cx="71628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0248" name="Text Box 4"/>
          <p:cNvSpPr txBox="1">
            <a:spLocks noChangeArrowheads="1"/>
          </p:cNvSpPr>
          <p:nvPr/>
        </p:nvSpPr>
        <p:spPr bwMode="auto">
          <a:xfrm>
            <a:off x="1447800" y="1362071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とする。このとき、</a:t>
            </a:r>
          </a:p>
        </p:txBody>
      </p:sp>
      <p:graphicFrame>
        <p:nvGraphicFramePr>
          <p:cNvPr id="10242" name="Object 2048"/>
          <p:cNvGraphicFramePr>
            <a:graphicFrameLocks noChangeAspect="1"/>
          </p:cNvGraphicFramePr>
          <p:nvPr/>
        </p:nvGraphicFramePr>
        <p:xfrm>
          <a:off x="1371600" y="1285871"/>
          <a:ext cx="1828800" cy="731838"/>
        </p:xfrm>
        <a:graphic>
          <a:graphicData uri="http://schemas.openxmlformats.org/presentationml/2006/ole">
            <p:oleObj spid="_x0000_s10242" name="Equation" r:id="rId3" imgW="698400" imgH="279360" progId="Equation.DSMT4">
              <p:embed/>
            </p:oleObj>
          </a:graphicData>
        </a:graphic>
      </p:graphicFrame>
      <p:graphicFrame>
        <p:nvGraphicFramePr>
          <p:cNvPr id="10243" name="Object 2049"/>
          <p:cNvGraphicFramePr>
            <a:graphicFrameLocks noChangeAspect="1"/>
          </p:cNvGraphicFramePr>
          <p:nvPr/>
        </p:nvGraphicFramePr>
        <p:xfrm>
          <a:off x="1447800" y="2428871"/>
          <a:ext cx="762000" cy="428625"/>
        </p:xfrm>
        <a:graphic>
          <a:graphicData uri="http://schemas.openxmlformats.org/presentationml/2006/ole">
            <p:oleObj spid="_x0000_s10243" name="Equation" r:id="rId4" imgW="406080" imgH="228600" progId="Equation.DSMT4">
              <p:embed/>
            </p:oleObj>
          </a:graphicData>
        </a:graphic>
      </p:graphicFrame>
      <p:graphicFrame>
        <p:nvGraphicFramePr>
          <p:cNvPr id="10244" name="Object 2050"/>
          <p:cNvGraphicFramePr>
            <a:graphicFrameLocks noChangeAspect="1"/>
          </p:cNvGraphicFramePr>
          <p:nvPr/>
        </p:nvGraphicFramePr>
        <p:xfrm>
          <a:off x="1143000" y="752471"/>
          <a:ext cx="4038600" cy="600075"/>
        </p:xfrm>
        <a:graphic>
          <a:graphicData uri="http://schemas.openxmlformats.org/presentationml/2006/ole">
            <p:oleObj spid="_x0000_s10244" name="Equation" r:id="rId5" imgW="1536480" imgH="228600" progId="Equation.DSMT4">
              <p:embed/>
            </p:oleObj>
          </a:graphicData>
        </a:graphic>
      </p:graphicFrame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5165725" y="849309"/>
            <a:ext cx="85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とし、</a:t>
            </a: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288925" y="34496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10251" name="Text Box 10"/>
          <p:cNvSpPr txBox="1">
            <a:spLocks noChangeArrowheads="1"/>
          </p:cNvSpPr>
          <p:nvPr/>
        </p:nvSpPr>
        <p:spPr bwMode="auto">
          <a:xfrm>
            <a:off x="669925" y="4287838"/>
            <a:ext cx="6381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証明のために、</a:t>
            </a:r>
            <a:r>
              <a:rPr lang="ja-JP" altLang="en-US">
                <a:solidFill>
                  <a:srgbClr val="FF0000"/>
                </a:solidFill>
              </a:rPr>
              <a:t>交差列</a:t>
            </a:r>
            <a:r>
              <a:rPr lang="ja-JP" altLang="en-US"/>
              <a:t>というアィディアを用いる。</a:t>
            </a:r>
          </a:p>
          <a:p>
            <a:r>
              <a:rPr lang="ja-JP" altLang="en-US"/>
              <a:t>交差列とは、一つのセルをヘッドが横切るときの</a:t>
            </a:r>
          </a:p>
          <a:p>
            <a:r>
              <a:rPr lang="en-US" altLang="ja-JP"/>
              <a:t>TM</a:t>
            </a:r>
            <a:r>
              <a:rPr lang="ja-JP" altLang="en-US"/>
              <a:t>の状態の系列である。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42976" y="142852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命題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77353-5947-4F1E-882E-5F2C7057D136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11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交差列</a:t>
            </a:r>
          </a:p>
        </p:txBody>
      </p:sp>
      <p:sp>
        <p:nvSpPr>
          <p:cNvPr id="11278" name="Rectangle 3"/>
          <p:cNvSpPr>
            <a:spLocks noChangeArrowheads="1"/>
          </p:cNvSpPr>
          <p:nvPr/>
        </p:nvSpPr>
        <p:spPr bwMode="auto">
          <a:xfrm>
            <a:off x="2819400" y="838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9" name="Rectangle 4"/>
          <p:cNvSpPr>
            <a:spLocks noChangeArrowheads="1"/>
          </p:cNvSpPr>
          <p:nvPr/>
        </p:nvSpPr>
        <p:spPr bwMode="auto">
          <a:xfrm>
            <a:off x="4343400" y="8382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3352800" y="838200"/>
          <a:ext cx="452438" cy="258763"/>
        </p:xfrm>
        <a:graphic>
          <a:graphicData uri="http://schemas.openxmlformats.org/presentationml/2006/ole">
            <p:oleObj spid="_x0000_s11266" name="Equation" r:id="rId3" imgW="126720" imgH="126720" progId="Equation.DSMT4">
              <p:embed/>
            </p:oleObj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4419600" y="838200"/>
          <a:ext cx="407988" cy="258763"/>
        </p:xfrm>
        <a:graphic>
          <a:graphicData uri="http://schemas.openxmlformats.org/presentationml/2006/ole">
            <p:oleObj spid="_x0000_s11267" name="Equation" r:id="rId4" imgW="114120" imgH="126720" progId="Equation.DSMT4">
              <p:embed/>
            </p:oleObj>
          </a:graphicData>
        </a:graphic>
      </p:graphicFrame>
      <p:sp>
        <p:nvSpPr>
          <p:cNvPr id="11280" name="Rectangle 7"/>
          <p:cNvSpPr>
            <a:spLocks noChangeArrowheads="1"/>
          </p:cNvSpPr>
          <p:nvPr/>
        </p:nvSpPr>
        <p:spPr bwMode="auto">
          <a:xfrm>
            <a:off x="4876800" y="838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1268" name="Object 8"/>
          <p:cNvGraphicFramePr>
            <a:graphicFrameLocks noChangeAspect="1"/>
          </p:cNvGraphicFramePr>
          <p:nvPr/>
        </p:nvGraphicFramePr>
        <p:xfrm>
          <a:off x="5257800" y="788988"/>
          <a:ext cx="457200" cy="430212"/>
        </p:xfrm>
        <a:graphic>
          <a:graphicData uri="http://schemas.openxmlformats.org/presentationml/2006/ole">
            <p:oleObj spid="_x0000_s11268" name="Equation" r:id="rId5" imgW="203040" imgH="190440" progId="Equation.DSMT4">
              <p:embed/>
            </p:oleObj>
          </a:graphicData>
        </a:graphic>
      </p:graphicFrame>
      <p:sp>
        <p:nvSpPr>
          <p:cNvPr id="11281" name="Oval 9"/>
          <p:cNvSpPr>
            <a:spLocks noChangeArrowheads="1"/>
          </p:cNvSpPr>
          <p:nvPr/>
        </p:nvSpPr>
        <p:spPr bwMode="auto">
          <a:xfrm>
            <a:off x="2971800" y="1371600"/>
            <a:ext cx="152400" cy="342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2" name="Freeform 11"/>
          <p:cNvSpPr>
            <a:spLocks/>
          </p:cNvSpPr>
          <p:nvPr/>
        </p:nvSpPr>
        <p:spPr bwMode="auto">
          <a:xfrm>
            <a:off x="3009900" y="1409700"/>
            <a:ext cx="2565400" cy="1285875"/>
          </a:xfrm>
          <a:custGeom>
            <a:avLst/>
            <a:gdLst>
              <a:gd name="T0" fmla="*/ 24 w 1616"/>
              <a:gd name="T1" fmla="*/ 24 h 744"/>
              <a:gd name="T2" fmla="*/ 408 w 1616"/>
              <a:gd name="T3" fmla="*/ 24 h 744"/>
              <a:gd name="T4" fmla="*/ 360 w 1616"/>
              <a:gd name="T5" fmla="*/ 168 h 744"/>
              <a:gd name="T6" fmla="*/ 120 w 1616"/>
              <a:gd name="T7" fmla="*/ 168 h 744"/>
              <a:gd name="T8" fmla="*/ 168 w 1616"/>
              <a:gd name="T9" fmla="*/ 312 h 744"/>
              <a:gd name="T10" fmla="*/ 1128 w 1616"/>
              <a:gd name="T11" fmla="*/ 312 h 744"/>
              <a:gd name="T12" fmla="*/ 1128 w 1616"/>
              <a:gd name="T13" fmla="*/ 504 h 744"/>
              <a:gd name="T14" fmla="*/ 744 w 1616"/>
              <a:gd name="T15" fmla="*/ 504 h 744"/>
              <a:gd name="T16" fmla="*/ 696 w 1616"/>
              <a:gd name="T17" fmla="*/ 696 h 744"/>
              <a:gd name="T18" fmla="*/ 1464 w 1616"/>
              <a:gd name="T19" fmla="*/ 696 h 744"/>
              <a:gd name="T20" fmla="*/ 1608 w 1616"/>
              <a:gd name="T21" fmla="*/ 744 h 74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616"/>
              <a:gd name="T34" fmla="*/ 0 h 744"/>
              <a:gd name="T35" fmla="*/ 1616 w 1616"/>
              <a:gd name="T36" fmla="*/ 744 h 74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616" h="744">
                <a:moveTo>
                  <a:pt x="24" y="24"/>
                </a:moveTo>
                <a:cubicBezTo>
                  <a:pt x="188" y="12"/>
                  <a:pt x="352" y="0"/>
                  <a:pt x="408" y="24"/>
                </a:cubicBezTo>
                <a:cubicBezTo>
                  <a:pt x="464" y="48"/>
                  <a:pt x="408" y="144"/>
                  <a:pt x="360" y="168"/>
                </a:cubicBezTo>
                <a:cubicBezTo>
                  <a:pt x="312" y="192"/>
                  <a:pt x="152" y="144"/>
                  <a:pt x="120" y="168"/>
                </a:cubicBezTo>
                <a:cubicBezTo>
                  <a:pt x="88" y="192"/>
                  <a:pt x="0" y="288"/>
                  <a:pt x="168" y="312"/>
                </a:cubicBezTo>
                <a:cubicBezTo>
                  <a:pt x="336" y="336"/>
                  <a:pt x="968" y="280"/>
                  <a:pt x="1128" y="312"/>
                </a:cubicBezTo>
                <a:cubicBezTo>
                  <a:pt x="1288" y="344"/>
                  <a:pt x="1192" y="472"/>
                  <a:pt x="1128" y="504"/>
                </a:cubicBezTo>
                <a:cubicBezTo>
                  <a:pt x="1064" y="536"/>
                  <a:pt x="816" y="472"/>
                  <a:pt x="744" y="504"/>
                </a:cubicBezTo>
                <a:cubicBezTo>
                  <a:pt x="672" y="536"/>
                  <a:pt x="576" y="664"/>
                  <a:pt x="696" y="696"/>
                </a:cubicBezTo>
                <a:cubicBezTo>
                  <a:pt x="816" y="728"/>
                  <a:pt x="1312" y="688"/>
                  <a:pt x="1464" y="696"/>
                </a:cubicBezTo>
                <a:cubicBezTo>
                  <a:pt x="1616" y="704"/>
                  <a:pt x="1612" y="724"/>
                  <a:pt x="1608" y="7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3" name="Freeform 12"/>
          <p:cNvSpPr>
            <a:spLocks/>
          </p:cNvSpPr>
          <p:nvPr/>
        </p:nvSpPr>
        <p:spPr bwMode="auto">
          <a:xfrm>
            <a:off x="5334000" y="2667000"/>
            <a:ext cx="914400" cy="838200"/>
          </a:xfrm>
          <a:custGeom>
            <a:avLst/>
            <a:gdLst>
              <a:gd name="T0" fmla="*/ 96 w 608"/>
              <a:gd name="T1" fmla="*/ 0 h 336"/>
              <a:gd name="T2" fmla="*/ 480 w 608"/>
              <a:gd name="T3" fmla="*/ 48 h 336"/>
              <a:gd name="T4" fmla="*/ 192 w 608"/>
              <a:gd name="T5" fmla="*/ 192 h 336"/>
              <a:gd name="T6" fmla="*/ 576 w 608"/>
              <a:gd name="T7" fmla="*/ 240 h 336"/>
              <a:gd name="T8" fmla="*/ 0 w 608"/>
              <a:gd name="T9" fmla="*/ 336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8"/>
              <a:gd name="T16" fmla="*/ 0 h 336"/>
              <a:gd name="T17" fmla="*/ 608 w 608"/>
              <a:gd name="T18" fmla="*/ 336 h 3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8" h="336">
                <a:moveTo>
                  <a:pt x="96" y="0"/>
                </a:moveTo>
                <a:cubicBezTo>
                  <a:pt x="280" y="8"/>
                  <a:pt x="464" y="16"/>
                  <a:pt x="480" y="48"/>
                </a:cubicBezTo>
                <a:cubicBezTo>
                  <a:pt x="496" y="80"/>
                  <a:pt x="176" y="160"/>
                  <a:pt x="192" y="192"/>
                </a:cubicBezTo>
                <a:cubicBezTo>
                  <a:pt x="208" y="224"/>
                  <a:pt x="608" y="216"/>
                  <a:pt x="576" y="240"/>
                </a:cubicBezTo>
                <a:cubicBezTo>
                  <a:pt x="544" y="264"/>
                  <a:pt x="272" y="300"/>
                  <a:pt x="0" y="336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4" name="Freeform 13"/>
          <p:cNvSpPr>
            <a:spLocks/>
          </p:cNvSpPr>
          <p:nvPr/>
        </p:nvSpPr>
        <p:spPr bwMode="auto">
          <a:xfrm>
            <a:off x="3810000" y="3429000"/>
            <a:ext cx="2463800" cy="685800"/>
          </a:xfrm>
          <a:custGeom>
            <a:avLst/>
            <a:gdLst>
              <a:gd name="T0" fmla="*/ 1024 w 1552"/>
              <a:gd name="T1" fmla="*/ 24 h 192"/>
              <a:gd name="T2" fmla="*/ 304 w 1552"/>
              <a:gd name="T3" fmla="*/ 24 h 192"/>
              <a:gd name="T4" fmla="*/ 208 w 1552"/>
              <a:gd name="T5" fmla="*/ 168 h 192"/>
              <a:gd name="T6" fmla="*/ 1552 w 1552"/>
              <a:gd name="T7" fmla="*/ 168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192"/>
              <a:gd name="T14" fmla="*/ 1552 w 1552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192">
                <a:moveTo>
                  <a:pt x="1024" y="24"/>
                </a:moveTo>
                <a:cubicBezTo>
                  <a:pt x="732" y="12"/>
                  <a:pt x="440" y="0"/>
                  <a:pt x="304" y="24"/>
                </a:cubicBezTo>
                <a:cubicBezTo>
                  <a:pt x="168" y="48"/>
                  <a:pt x="0" y="144"/>
                  <a:pt x="208" y="168"/>
                </a:cubicBezTo>
                <a:cubicBezTo>
                  <a:pt x="416" y="192"/>
                  <a:pt x="984" y="180"/>
                  <a:pt x="1552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5" name="Line 14"/>
          <p:cNvSpPr>
            <a:spLocks noChangeShapeType="1"/>
          </p:cNvSpPr>
          <p:nvPr/>
        </p:nvSpPr>
        <p:spPr bwMode="auto">
          <a:xfrm>
            <a:off x="4343400" y="11430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1269" name="Object 15"/>
          <p:cNvGraphicFramePr>
            <a:graphicFrameLocks noChangeAspect="1"/>
          </p:cNvGraphicFramePr>
          <p:nvPr/>
        </p:nvGraphicFramePr>
        <p:xfrm>
          <a:off x="4038600" y="1600200"/>
          <a:ext cx="381000" cy="381000"/>
        </p:xfrm>
        <a:graphic>
          <a:graphicData uri="http://schemas.openxmlformats.org/presentationml/2006/ole">
            <p:oleObj spid="_x0000_s11269" name="Equation" r:id="rId6" imgW="152280" imgH="164880" progId="Equation.DSMT4">
              <p:embed/>
            </p:oleObj>
          </a:graphicData>
        </a:graphic>
      </p:graphicFrame>
      <p:graphicFrame>
        <p:nvGraphicFramePr>
          <p:cNvPr id="11270" name="Object 19"/>
          <p:cNvGraphicFramePr>
            <a:graphicFrameLocks noChangeAspect="1"/>
          </p:cNvGraphicFramePr>
          <p:nvPr/>
        </p:nvGraphicFramePr>
        <p:xfrm>
          <a:off x="3886200" y="1981200"/>
          <a:ext cx="381000" cy="381000"/>
        </p:xfrm>
        <a:graphic>
          <a:graphicData uri="http://schemas.openxmlformats.org/presentationml/2006/ole">
            <p:oleObj spid="_x0000_s11270" name="Equation" r:id="rId7" imgW="152280" imgH="164880" progId="Equation.DSMT4">
              <p:embed/>
            </p:oleObj>
          </a:graphicData>
        </a:graphic>
      </p:graphicFrame>
      <p:graphicFrame>
        <p:nvGraphicFramePr>
          <p:cNvPr id="11271" name="Object 20"/>
          <p:cNvGraphicFramePr>
            <a:graphicFrameLocks noChangeAspect="1"/>
          </p:cNvGraphicFramePr>
          <p:nvPr/>
        </p:nvGraphicFramePr>
        <p:xfrm>
          <a:off x="3962400" y="2590800"/>
          <a:ext cx="381000" cy="381000"/>
        </p:xfrm>
        <a:graphic>
          <a:graphicData uri="http://schemas.openxmlformats.org/presentationml/2006/ole">
            <p:oleObj spid="_x0000_s11271" name="Equation" r:id="rId8" imgW="152280" imgH="164880" progId="Equation.DSMT4">
              <p:embed/>
            </p:oleObj>
          </a:graphicData>
        </a:graphic>
      </p:graphicFrame>
      <p:graphicFrame>
        <p:nvGraphicFramePr>
          <p:cNvPr id="11272" name="Object 21"/>
          <p:cNvGraphicFramePr>
            <a:graphicFrameLocks noChangeAspect="1"/>
          </p:cNvGraphicFramePr>
          <p:nvPr/>
        </p:nvGraphicFramePr>
        <p:xfrm>
          <a:off x="3759200" y="3200400"/>
          <a:ext cx="635000" cy="381000"/>
        </p:xfrm>
        <a:graphic>
          <a:graphicData uri="http://schemas.openxmlformats.org/presentationml/2006/ole">
            <p:oleObj spid="_x0000_s11272" name="Equation" r:id="rId9" imgW="253800" imgH="164880" progId="Equation.DSMT4">
              <p:embed/>
            </p:oleObj>
          </a:graphicData>
        </a:graphic>
      </p:graphicFrame>
      <p:graphicFrame>
        <p:nvGraphicFramePr>
          <p:cNvPr id="11273" name="Object 22"/>
          <p:cNvGraphicFramePr>
            <a:graphicFrameLocks noChangeAspect="1"/>
          </p:cNvGraphicFramePr>
          <p:nvPr/>
        </p:nvGraphicFramePr>
        <p:xfrm>
          <a:off x="3835400" y="3962400"/>
          <a:ext cx="304800" cy="381000"/>
        </p:xfrm>
        <a:graphic>
          <a:graphicData uri="http://schemas.openxmlformats.org/presentationml/2006/ole">
            <p:oleObj spid="_x0000_s11273" name="Equation" r:id="rId10" imgW="152280" imgH="164880" progId="Equation.DSMT4">
              <p:embed/>
            </p:oleObj>
          </a:graphicData>
        </a:graphic>
      </p:graphicFrame>
      <p:sp>
        <p:nvSpPr>
          <p:cNvPr id="11286" name="Text Box 23"/>
          <p:cNvSpPr txBox="1">
            <a:spLocks noChangeArrowheads="1"/>
          </p:cNvSpPr>
          <p:nvPr/>
        </p:nvSpPr>
        <p:spPr bwMode="auto">
          <a:xfrm>
            <a:off x="2438400" y="4495800"/>
            <a:ext cx="243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ヘッド移動の様子</a:t>
            </a:r>
          </a:p>
        </p:txBody>
      </p:sp>
      <p:sp>
        <p:nvSpPr>
          <p:cNvPr id="11287" name="Text Box 24"/>
          <p:cNvSpPr txBox="1">
            <a:spLocks noChangeArrowheads="1"/>
          </p:cNvSpPr>
          <p:nvPr/>
        </p:nvSpPr>
        <p:spPr bwMode="auto">
          <a:xfrm>
            <a:off x="974725" y="5126038"/>
            <a:ext cx="323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セル　　に置ける交差列</a:t>
            </a:r>
          </a:p>
        </p:txBody>
      </p:sp>
      <p:graphicFrame>
        <p:nvGraphicFramePr>
          <p:cNvPr id="11274" name="Object 25"/>
          <p:cNvGraphicFramePr>
            <a:graphicFrameLocks noChangeAspect="1"/>
          </p:cNvGraphicFramePr>
          <p:nvPr/>
        </p:nvGraphicFramePr>
        <p:xfrm>
          <a:off x="1752600" y="5257800"/>
          <a:ext cx="206375" cy="228600"/>
        </p:xfrm>
        <a:graphic>
          <a:graphicData uri="http://schemas.openxmlformats.org/presentationml/2006/ole">
            <p:oleObj spid="_x0000_s11274" name="Equation" r:id="rId11" imgW="114120" imgH="126720" progId="Equation.DSMT4">
              <p:embed/>
            </p:oleObj>
          </a:graphicData>
        </a:graphic>
      </p:graphicFrame>
      <p:graphicFrame>
        <p:nvGraphicFramePr>
          <p:cNvPr id="11275" name="Object 26"/>
          <p:cNvGraphicFramePr>
            <a:graphicFrameLocks noChangeAspect="1"/>
          </p:cNvGraphicFramePr>
          <p:nvPr/>
        </p:nvGraphicFramePr>
        <p:xfrm>
          <a:off x="2514600" y="5791200"/>
          <a:ext cx="1676400" cy="492125"/>
        </p:xfrm>
        <a:graphic>
          <a:graphicData uri="http://schemas.openxmlformats.org/presentationml/2006/ole">
            <p:oleObj spid="_x0000_s11275" name="Equation" r:id="rId12" imgW="5587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9783BA-5C0C-4136-825E-A57650061447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12297" name="Text Box 2050"/>
          <p:cNvSpPr txBox="1">
            <a:spLocks noChangeArrowheads="1"/>
          </p:cNvSpPr>
          <p:nvPr/>
        </p:nvSpPr>
        <p:spPr bwMode="auto">
          <a:xfrm>
            <a:off x="609600" y="304800"/>
            <a:ext cx="79009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問題の言語を認識する１テープ</a:t>
            </a:r>
            <a:r>
              <a:rPr lang="en-US" altLang="ja-JP"/>
              <a:t>TM</a:t>
            </a:r>
            <a:r>
              <a:rPr lang="ja-JP" altLang="en-US"/>
              <a:t>を</a:t>
            </a:r>
            <a:r>
              <a:rPr lang="en-US" altLang="ja-JP"/>
              <a:t>M</a:t>
            </a:r>
            <a:r>
              <a:rPr lang="ja-JP" altLang="en-US"/>
              <a:t>とし、その受理動作を</a:t>
            </a:r>
          </a:p>
          <a:p>
            <a:r>
              <a:rPr lang="ja-JP" altLang="en-US"/>
              <a:t>観察する。</a:t>
            </a:r>
          </a:p>
        </p:txBody>
      </p:sp>
      <p:sp>
        <p:nvSpPr>
          <p:cNvPr id="12298" name="Text Box 2051"/>
          <p:cNvSpPr txBox="1">
            <a:spLocks noChangeArrowheads="1"/>
          </p:cNvSpPr>
          <p:nvPr/>
        </p:nvSpPr>
        <p:spPr bwMode="auto">
          <a:xfrm>
            <a:off x="914400" y="1219200"/>
            <a:ext cx="52260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テープ中央のセル　　における交差列を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とする。</a:t>
            </a:r>
          </a:p>
        </p:txBody>
      </p:sp>
      <p:graphicFrame>
        <p:nvGraphicFramePr>
          <p:cNvPr id="12290" name="Object 2048"/>
          <p:cNvGraphicFramePr>
            <a:graphicFrameLocks noChangeAspect="1"/>
          </p:cNvGraphicFramePr>
          <p:nvPr/>
        </p:nvGraphicFramePr>
        <p:xfrm>
          <a:off x="3352800" y="1371600"/>
          <a:ext cx="206375" cy="228600"/>
        </p:xfrm>
        <a:graphic>
          <a:graphicData uri="http://schemas.openxmlformats.org/presentationml/2006/ole">
            <p:oleObj spid="_x0000_s12290" name="Equation" r:id="rId3" imgW="114120" imgH="126720" progId="Equation.DSMT4">
              <p:embed/>
            </p:oleObj>
          </a:graphicData>
        </a:graphic>
      </p:graphicFrame>
      <p:graphicFrame>
        <p:nvGraphicFramePr>
          <p:cNvPr id="12291" name="Object 2049"/>
          <p:cNvGraphicFramePr>
            <a:graphicFrameLocks noChangeAspect="1"/>
          </p:cNvGraphicFramePr>
          <p:nvPr/>
        </p:nvGraphicFramePr>
        <p:xfrm>
          <a:off x="2286000" y="1676400"/>
          <a:ext cx="1676400" cy="492125"/>
        </p:xfrm>
        <a:graphic>
          <a:graphicData uri="http://schemas.openxmlformats.org/presentationml/2006/ole">
            <p:oleObj spid="_x0000_s12291" name="Equation" r:id="rId4" imgW="558720" imgH="164880" progId="Equation.DSMT4">
              <p:embed/>
            </p:oleObj>
          </a:graphicData>
        </a:graphic>
      </p:graphicFrame>
      <p:sp>
        <p:nvSpPr>
          <p:cNvPr id="12299" name="Text Box 2054"/>
          <p:cNvSpPr txBox="1">
            <a:spLocks noChangeArrowheads="1"/>
          </p:cNvSpPr>
          <p:nvPr/>
        </p:nvSpPr>
        <p:spPr bwMode="auto">
          <a:xfrm>
            <a:off x="914400" y="2895600"/>
            <a:ext cx="69929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ここで、簡単のために、</a:t>
            </a:r>
            <a:r>
              <a:rPr lang="en-US" altLang="ja-JP"/>
              <a:t>M</a:t>
            </a:r>
            <a:r>
              <a:rPr lang="ja-JP" altLang="en-US"/>
              <a:t>の状態数を８と仮定する。</a:t>
            </a:r>
          </a:p>
          <a:p>
            <a:r>
              <a:rPr lang="ja-JP" altLang="en-US"/>
              <a:t>（これは、有限であればいくらでもよい。議論の簡単化</a:t>
            </a:r>
          </a:p>
          <a:p>
            <a:r>
              <a:rPr lang="ja-JP" altLang="en-US"/>
              <a:t>のために設定したにすぎない。）</a:t>
            </a:r>
          </a:p>
        </p:txBody>
      </p:sp>
      <p:sp>
        <p:nvSpPr>
          <p:cNvPr id="12300" name="Text Box 2055"/>
          <p:cNvSpPr txBox="1">
            <a:spLocks noChangeArrowheads="1"/>
          </p:cNvSpPr>
          <p:nvPr/>
        </p:nvSpPr>
        <p:spPr bwMode="auto">
          <a:xfrm>
            <a:off x="990600" y="4191000"/>
            <a:ext cx="3762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このとき、交差列の種類は、</a:t>
            </a:r>
          </a:p>
        </p:txBody>
      </p:sp>
      <p:graphicFrame>
        <p:nvGraphicFramePr>
          <p:cNvPr id="12292" name="Object 2050"/>
          <p:cNvGraphicFramePr>
            <a:graphicFrameLocks noChangeAspect="1"/>
          </p:cNvGraphicFramePr>
          <p:nvPr/>
        </p:nvGraphicFramePr>
        <p:xfrm>
          <a:off x="1447800" y="4648200"/>
          <a:ext cx="5500688" cy="557213"/>
        </p:xfrm>
        <a:graphic>
          <a:graphicData uri="http://schemas.openxmlformats.org/presentationml/2006/ole">
            <p:oleObj spid="_x0000_s12292" name="Equation" r:id="rId5" imgW="2133360" imgH="215640" progId="Equation.DSMT4">
              <p:embed/>
            </p:oleObj>
          </a:graphicData>
        </a:graphic>
      </p:graphicFrame>
      <p:sp>
        <p:nvSpPr>
          <p:cNvPr id="12301" name="Text Box 2057"/>
          <p:cNvSpPr txBox="1">
            <a:spLocks noChangeArrowheads="1"/>
          </p:cNvSpPr>
          <p:nvPr/>
        </p:nvSpPr>
        <p:spPr bwMode="auto">
          <a:xfrm>
            <a:off x="838200" y="52578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12302" name="Text Box 2058"/>
          <p:cNvSpPr txBox="1">
            <a:spLocks noChangeArrowheads="1"/>
          </p:cNvSpPr>
          <p:nvPr/>
        </p:nvSpPr>
        <p:spPr bwMode="auto">
          <a:xfrm>
            <a:off x="1143000" y="57150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一方、</a:t>
            </a:r>
          </a:p>
        </p:txBody>
      </p:sp>
      <p:sp>
        <p:nvSpPr>
          <p:cNvPr id="12303" name="Text Box 2059"/>
          <p:cNvSpPr txBox="1">
            <a:spLocks noChangeArrowheads="1"/>
          </p:cNvSpPr>
          <p:nvPr/>
        </p:nvSpPr>
        <p:spPr bwMode="auto">
          <a:xfrm>
            <a:off x="685800" y="6172200"/>
            <a:ext cx="614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長さ　　　の文字列の種類は、　　　通りである。</a:t>
            </a:r>
          </a:p>
        </p:txBody>
      </p:sp>
      <p:graphicFrame>
        <p:nvGraphicFramePr>
          <p:cNvPr id="12293" name="Object 2051"/>
          <p:cNvGraphicFramePr>
            <a:graphicFrameLocks noChangeAspect="1"/>
          </p:cNvGraphicFramePr>
          <p:nvPr/>
        </p:nvGraphicFramePr>
        <p:xfrm>
          <a:off x="0" y="0"/>
          <a:ext cx="914400" cy="163513"/>
        </p:xfrm>
        <a:graphic>
          <a:graphicData uri="http://schemas.openxmlformats.org/presentationml/2006/ole">
            <p:oleObj spid="_x0000_s12293" name="Equation" r:id="rId6" imgW="914400" imgH="164160" progId="Equation.DSMT4">
              <p:embed/>
            </p:oleObj>
          </a:graphicData>
        </a:graphic>
      </p:graphicFrame>
      <p:graphicFrame>
        <p:nvGraphicFramePr>
          <p:cNvPr id="12294" name="Object 2052"/>
          <p:cNvGraphicFramePr>
            <a:graphicFrameLocks noChangeAspect="1"/>
          </p:cNvGraphicFramePr>
          <p:nvPr/>
        </p:nvGraphicFramePr>
        <p:xfrm>
          <a:off x="1524000" y="6096000"/>
          <a:ext cx="271463" cy="584200"/>
        </p:xfrm>
        <a:graphic>
          <a:graphicData uri="http://schemas.openxmlformats.org/presentationml/2006/ole">
            <p:oleObj spid="_x0000_s12294" name="Equation" r:id="rId7" imgW="164880" imgH="355320" progId="Equation.DSMT4">
              <p:embed/>
            </p:oleObj>
          </a:graphicData>
        </a:graphic>
      </p:graphicFrame>
      <p:graphicFrame>
        <p:nvGraphicFramePr>
          <p:cNvPr id="12295" name="Object 2053"/>
          <p:cNvGraphicFramePr>
            <a:graphicFrameLocks noChangeAspect="1"/>
          </p:cNvGraphicFramePr>
          <p:nvPr/>
        </p:nvGraphicFramePr>
        <p:xfrm>
          <a:off x="4648200" y="5943600"/>
          <a:ext cx="544513" cy="762000"/>
        </p:xfrm>
        <a:graphic>
          <a:graphicData uri="http://schemas.openxmlformats.org/presentationml/2006/ole">
            <p:oleObj spid="_x0000_s12295" name="Equation" r:id="rId8" imgW="19044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EDA536-AE30-442B-8559-4DC5D5322F3A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13321" name="Text Box 1028"/>
          <p:cNvSpPr txBox="1">
            <a:spLocks noChangeArrowheads="1"/>
          </p:cNvSpPr>
          <p:nvPr/>
        </p:nvSpPr>
        <p:spPr bwMode="auto">
          <a:xfrm>
            <a:off x="669925" y="249238"/>
            <a:ext cx="360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ここで、これらの事実から、</a:t>
            </a:r>
          </a:p>
        </p:txBody>
      </p:sp>
      <p:graphicFrame>
        <p:nvGraphicFramePr>
          <p:cNvPr id="13314" name="Object 1024"/>
          <p:cNvGraphicFramePr>
            <a:graphicFrameLocks noChangeAspect="1"/>
          </p:cNvGraphicFramePr>
          <p:nvPr/>
        </p:nvGraphicFramePr>
        <p:xfrm>
          <a:off x="1981200" y="838200"/>
          <a:ext cx="1524000" cy="393700"/>
        </p:xfrm>
        <a:graphic>
          <a:graphicData uri="http://schemas.openxmlformats.org/presentationml/2006/ole">
            <p:oleObj spid="_x0000_s13314" name="Equation" r:id="rId3" imgW="736560" imgH="190440" progId="Equation.DSMT4">
              <p:embed/>
            </p:oleObj>
          </a:graphicData>
        </a:graphic>
      </p:graphicFrame>
      <p:sp>
        <p:nvSpPr>
          <p:cNvPr id="13322" name="Text Box 1030"/>
          <p:cNvSpPr txBox="1">
            <a:spLocks noChangeArrowheads="1"/>
          </p:cNvSpPr>
          <p:nvPr/>
        </p:nvSpPr>
        <p:spPr bwMode="auto">
          <a:xfrm>
            <a:off x="822325" y="1316038"/>
            <a:ext cx="2547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であることを示す。</a:t>
            </a:r>
          </a:p>
        </p:txBody>
      </p:sp>
      <p:graphicFrame>
        <p:nvGraphicFramePr>
          <p:cNvPr id="13315" name="Object 1025"/>
          <p:cNvGraphicFramePr>
            <a:graphicFrameLocks noChangeAspect="1"/>
          </p:cNvGraphicFramePr>
          <p:nvPr/>
        </p:nvGraphicFramePr>
        <p:xfrm>
          <a:off x="1752600" y="1981200"/>
          <a:ext cx="1524000" cy="366713"/>
        </p:xfrm>
        <a:graphic>
          <a:graphicData uri="http://schemas.openxmlformats.org/presentationml/2006/ole">
            <p:oleObj spid="_x0000_s13315" name="Equation" r:id="rId4" imgW="736560" imgH="177480" progId="Equation.DSMT4">
              <p:embed/>
            </p:oleObj>
          </a:graphicData>
        </a:graphic>
      </p:graphicFrame>
      <p:sp>
        <p:nvSpPr>
          <p:cNvPr id="13323" name="Text Box 1032"/>
          <p:cNvSpPr txBox="1">
            <a:spLocks noChangeArrowheads="1"/>
          </p:cNvSpPr>
          <p:nvPr/>
        </p:nvSpPr>
        <p:spPr bwMode="auto">
          <a:xfrm>
            <a:off x="1143000" y="2590800"/>
            <a:ext cx="5880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とすると、文字列　　　　の数が</a:t>
            </a:r>
          </a:p>
          <a:p>
            <a:r>
              <a:rPr lang="ja-JP" altLang="en-US"/>
              <a:t>交差列　　　　　　　　　の種類を超えてしまう。</a:t>
            </a:r>
          </a:p>
        </p:txBody>
      </p:sp>
      <p:graphicFrame>
        <p:nvGraphicFramePr>
          <p:cNvPr id="13316" name="Object 1026"/>
          <p:cNvGraphicFramePr>
            <a:graphicFrameLocks noChangeAspect="1"/>
          </p:cNvGraphicFramePr>
          <p:nvPr/>
        </p:nvGraphicFramePr>
        <p:xfrm>
          <a:off x="3352800" y="2514600"/>
          <a:ext cx="896938" cy="498475"/>
        </p:xfrm>
        <a:graphic>
          <a:graphicData uri="http://schemas.openxmlformats.org/presentationml/2006/ole">
            <p:oleObj spid="_x0000_s13316" name="Equation" r:id="rId5" imgW="342720" imgH="190440" progId="Equation.DSMT4">
              <p:embed/>
            </p:oleObj>
          </a:graphicData>
        </a:graphic>
      </p:graphicFrame>
      <p:graphicFrame>
        <p:nvGraphicFramePr>
          <p:cNvPr id="13317" name="Object 1027"/>
          <p:cNvGraphicFramePr>
            <a:graphicFrameLocks noChangeAspect="1"/>
          </p:cNvGraphicFramePr>
          <p:nvPr/>
        </p:nvGraphicFramePr>
        <p:xfrm>
          <a:off x="2362200" y="3048000"/>
          <a:ext cx="1371600" cy="403225"/>
        </p:xfrm>
        <a:graphic>
          <a:graphicData uri="http://schemas.openxmlformats.org/presentationml/2006/ole">
            <p:oleObj spid="_x0000_s13317" name="Equation" r:id="rId6" imgW="558720" imgH="164880" progId="Equation.DSMT4">
              <p:embed/>
            </p:oleObj>
          </a:graphicData>
        </a:graphic>
      </p:graphicFrame>
      <p:sp>
        <p:nvSpPr>
          <p:cNvPr id="13324" name="Text Box 1036"/>
          <p:cNvSpPr txBox="1">
            <a:spLocks noChangeArrowheads="1"/>
          </p:cNvSpPr>
          <p:nvPr/>
        </p:nvSpPr>
        <p:spPr bwMode="auto">
          <a:xfrm>
            <a:off x="1279525" y="3678238"/>
            <a:ext cx="6537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これは、一つの交差列に対して、</a:t>
            </a:r>
          </a:p>
          <a:p>
            <a:r>
              <a:rPr lang="ja-JP" altLang="en-US"/>
              <a:t>２つの異なる文字列が対応することになる。</a:t>
            </a:r>
          </a:p>
          <a:p>
            <a:r>
              <a:rPr lang="ja-JP" altLang="en-US"/>
              <a:t>それらの文字列を　　　　　　　、　　　　　　　とする。</a:t>
            </a:r>
          </a:p>
        </p:txBody>
      </p:sp>
      <p:graphicFrame>
        <p:nvGraphicFramePr>
          <p:cNvPr id="13318" name="Object 1028"/>
          <p:cNvGraphicFramePr>
            <a:graphicFrameLocks noChangeAspect="1"/>
          </p:cNvGraphicFramePr>
          <p:nvPr/>
        </p:nvGraphicFramePr>
        <p:xfrm>
          <a:off x="3810000" y="4343400"/>
          <a:ext cx="1063625" cy="598488"/>
        </p:xfrm>
        <a:graphic>
          <a:graphicData uri="http://schemas.openxmlformats.org/presentationml/2006/ole">
            <p:oleObj spid="_x0000_s13318" name="Equation" r:id="rId7" imgW="406080" imgH="228600" progId="Equation.DSMT4">
              <p:embed/>
            </p:oleObj>
          </a:graphicData>
        </a:graphic>
      </p:graphicFrame>
      <p:graphicFrame>
        <p:nvGraphicFramePr>
          <p:cNvPr id="13319" name="Object 1029"/>
          <p:cNvGraphicFramePr>
            <a:graphicFrameLocks noChangeAspect="1"/>
          </p:cNvGraphicFramePr>
          <p:nvPr/>
        </p:nvGraphicFramePr>
        <p:xfrm>
          <a:off x="5410200" y="4343400"/>
          <a:ext cx="1096963" cy="598488"/>
        </p:xfrm>
        <a:graphic>
          <a:graphicData uri="http://schemas.openxmlformats.org/presentationml/2006/ole">
            <p:oleObj spid="_x0000_s13319" name="Equation" r:id="rId8" imgW="4190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921006-5775-4193-B6D3-08DC4F0AE67E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14355" name="Rectangle 2"/>
          <p:cNvSpPr>
            <a:spLocks noChangeArrowheads="1"/>
          </p:cNvSpPr>
          <p:nvPr/>
        </p:nvSpPr>
        <p:spPr bwMode="auto">
          <a:xfrm>
            <a:off x="1143000" y="2286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56" name="Rectangle 3"/>
          <p:cNvSpPr>
            <a:spLocks noChangeArrowheads="1"/>
          </p:cNvSpPr>
          <p:nvPr/>
        </p:nvSpPr>
        <p:spPr bwMode="auto">
          <a:xfrm>
            <a:off x="2209800" y="2286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4338" name="Object 2048"/>
          <p:cNvGraphicFramePr>
            <a:graphicFrameLocks noChangeAspect="1"/>
          </p:cNvGraphicFramePr>
          <p:nvPr/>
        </p:nvGraphicFramePr>
        <p:xfrm>
          <a:off x="1455738" y="196850"/>
          <a:ext cx="588962" cy="336550"/>
        </p:xfrm>
        <a:graphic>
          <a:graphicData uri="http://schemas.openxmlformats.org/presentationml/2006/ole">
            <p:oleObj spid="_x0000_s14338" name="Equation" r:id="rId3" imgW="164880" imgH="164880" progId="Equation.DSMT4">
              <p:embed/>
            </p:oleObj>
          </a:graphicData>
        </a:graphic>
      </p:graphicFrame>
      <p:graphicFrame>
        <p:nvGraphicFramePr>
          <p:cNvPr id="14339" name="Object 2049"/>
          <p:cNvGraphicFramePr>
            <a:graphicFrameLocks noChangeAspect="1"/>
          </p:cNvGraphicFramePr>
          <p:nvPr/>
        </p:nvGraphicFramePr>
        <p:xfrm>
          <a:off x="2286000" y="228600"/>
          <a:ext cx="407988" cy="258763"/>
        </p:xfrm>
        <a:graphic>
          <a:graphicData uri="http://schemas.openxmlformats.org/presentationml/2006/ole">
            <p:oleObj spid="_x0000_s14339" name="Equation" r:id="rId4" imgW="114120" imgH="126720" progId="Equation.DSMT4">
              <p:embed/>
            </p:oleObj>
          </a:graphicData>
        </a:graphic>
      </p:graphicFrame>
      <p:sp>
        <p:nvSpPr>
          <p:cNvPr id="14357" name="Rectangle 6"/>
          <p:cNvSpPr>
            <a:spLocks noChangeArrowheads="1"/>
          </p:cNvSpPr>
          <p:nvPr/>
        </p:nvSpPr>
        <p:spPr bwMode="auto">
          <a:xfrm>
            <a:off x="2743200" y="228600"/>
            <a:ext cx="1143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4340" name="Object 2050"/>
          <p:cNvGraphicFramePr>
            <a:graphicFrameLocks noChangeAspect="1"/>
          </p:cNvGraphicFramePr>
          <p:nvPr/>
        </p:nvGraphicFramePr>
        <p:xfrm>
          <a:off x="3095625" y="93663"/>
          <a:ext cx="514350" cy="515937"/>
        </p:xfrm>
        <a:graphic>
          <a:graphicData uri="http://schemas.openxmlformats.org/presentationml/2006/ole">
            <p:oleObj spid="_x0000_s14340" name="Equation" r:id="rId5" imgW="228600" imgH="228600" progId="Equation.DSMT4">
              <p:embed/>
            </p:oleObj>
          </a:graphicData>
        </a:graphic>
      </p:graphicFrame>
      <p:sp>
        <p:nvSpPr>
          <p:cNvPr id="14358" name="Freeform 12"/>
          <p:cNvSpPr>
            <a:spLocks/>
          </p:cNvSpPr>
          <p:nvPr/>
        </p:nvSpPr>
        <p:spPr bwMode="auto">
          <a:xfrm>
            <a:off x="1219200" y="838200"/>
            <a:ext cx="990600" cy="1588"/>
          </a:xfrm>
          <a:custGeom>
            <a:avLst/>
            <a:gdLst>
              <a:gd name="T0" fmla="*/ 0 w 624"/>
              <a:gd name="T1" fmla="*/ 0 h 1"/>
              <a:gd name="T2" fmla="*/ 624 w 624"/>
              <a:gd name="T3" fmla="*/ 0 h 1"/>
              <a:gd name="T4" fmla="*/ 0 60000 65536"/>
              <a:gd name="T5" fmla="*/ 0 60000 65536"/>
              <a:gd name="T6" fmla="*/ 0 w 624"/>
              <a:gd name="T7" fmla="*/ 0 h 1"/>
              <a:gd name="T8" fmla="*/ 624 w 62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4" h="1">
                <a:moveTo>
                  <a:pt x="0" y="0"/>
                </a:moveTo>
                <a:cubicBezTo>
                  <a:pt x="0" y="0"/>
                  <a:pt x="312" y="0"/>
                  <a:pt x="624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59" name="Freeform 13"/>
          <p:cNvSpPr>
            <a:spLocks/>
          </p:cNvSpPr>
          <p:nvPr/>
        </p:nvSpPr>
        <p:spPr bwMode="auto">
          <a:xfrm>
            <a:off x="1219200" y="1028700"/>
            <a:ext cx="965200" cy="495300"/>
          </a:xfrm>
          <a:custGeom>
            <a:avLst/>
            <a:gdLst>
              <a:gd name="T0" fmla="*/ 608 w 608"/>
              <a:gd name="T1" fmla="*/ 24 h 376"/>
              <a:gd name="T2" fmla="*/ 224 w 608"/>
              <a:gd name="T3" fmla="*/ 24 h 376"/>
              <a:gd name="T4" fmla="*/ 224 w 608"/>
              <a:gd name="T5" fmla="*/ 168 h 376"/>
              <a:gd name="T6" fmla="*/ 368 w 608"/>
              <a:gd name="T7" fmla="*/ 168 h 376"/>
              <a:gd name="T8" fmla="*/ 368 w 608"/>
              <a:gd name="T9" fmla="*/ 264 h 376"/>
              <a:gd name="T10" fmla="*/ 80 w 608"/>
              <a:gd name="T11" fmla="*/ 264 h 376"/>
              <a:gd name="T12" fmla="*/ 80 w 608"/>
              <a:gd name="T13" fmla="*/ 360 h 376"/>
              <a:gd name="T14" fmla="*/ 560 w 608"/>
              <a:gd name="T15" fmla="*/ 360 h 3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8"/>
              <a:gd name="T25" fmla="*/ 0 h 376"/>
              <a:gd name="T26" fmla="*/ 608 w 608"/>
              <a:gd name="T27" fmla="*/ 376 h 3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8" h="376">
                <a:moveTo>
                  <a:pt x="608" y="24"/>
                </a:moveTo>
                <a:cubicBezTo>
                  <a:pt x="448" y="12"/>
                  <a:pt x="288" y="0"/>
                  <a:pt x="224" y="24"/>
                </a:cubicBezTo>
                <a:cubicBezTo>
                  <a:pt x="160" y="48"/>
                  <a:pt x="200" y="144"/>
                  <a:pt x="224" y="168"/>
                </a:cubicBezTo>
                <a:cubicBezTo>
                  <a:pt x="248" y="192"/>
                  <a:pt x="344" y="152"/>
                  <a:pt x="368" y="168"/>
                </a:cubicBezTo>
                <a:cubicBezTo>
                  <a:pt x="392" y="184"/>
                  <a:pt x="416" y="248"/>
                  <a:pt x="368" y="264"/>
                </a:cubicBezTo>
                <a:cubicBezTo>
                  <a:pt x="320" y="280"/>
                  <a:pt x="128" y="248"/>
                  <a:pt x="80" y="264"/>
                </a:cubicBezTo>
                <a:cubicBezTo>
                  <a:pt x="32" y="280"/>
                  <a:pt x="0" y="344"/>
                  <a:pt x="80" y="360"/>
                </a:cubicBezTo>
                <a:cubicBezTo>
                  <a:pt x="160" y="376"/>
                  <a:pt x="360" y="368"/>
                  <a:pt x="560" y="36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0" name="Freeform 14"/>
          <p:cNvSpPr>
            <a:spLocks/>
          </p:cNvSpPr>
          <p:nvPr/>
        </p:nvSpPr>
        <p:spPr bwMode="auto">
          <a:xfrm>
            <a:off x="2209800" y="812800"/>
            <a:ext cx="444500" cy="254000"/>
          </a:xfrm>
          <a:custGeom>
            <a:avLst/>
            <a:gdLst>
              <a:gd name="T0" fmla="*/ 0 w 280"/>
              <a:gd name="T1" fmla="*/ 16 h 160"/>
              <a:gd name="T2" fmla="*/ 240 w 280"/>
              <a:gd name="T3" fmla="*/ 16 h 160"/>
              <a:gd name="T4" fmla="*/ 240 w 280"/>
              <a:gd name="T5" fmla="*/ 112 h 160"/>
              <a:gd name="T6" fmla="*/ 0 w 280"/>
              <a:gd name="T7" fmla="*/ 160 h 160"/>
              <a:gd name="T8" fmla="*/ 0 60000 65536"/>
              <a:gd name="T9" fmla="*/ 0 60000 65536"/>
              <a:gd name="T10" fmla="*/ 0 60000 65536"/>
              <a:gd name="T11" fmla="*/ 0 60000 65536"/>
              <a:gd name="T12" fmla="*/ 0 w 280"/>
              <a:gd name="T13" fmla="*/ 0 h 160"/>
              <a:gd name="T14" fmla="*/ 280 w 280"/>
              <a:gd name="T15" fmla="*/ 160 h 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0" h="160">
                <a:moveTo>
                  <a:pt x="0" y="16"/>
                </a:moveTo>
                <a:cubicBezTo>
                  <a:pt x="100" y="8"/>
                  <a:pt x="200" y="0"/>
                  <a:pt x="240" y="16"/>
                </a:cubicBezTo>
                <a:cubicBezTo>
                  <a:pt x="280" y="32"/>
                  <a:pt x="280" y="88"/>
                  <a:pt x="240" y="112"/>
                </a:cubicBezTo>
                <a:cubicBezTo>
                  <a:pt x="200" y="136"/>
                  <a:pt x="100" y="148"/>
                  <a:pt x="0" y="16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1" name="Freeform 15"/>
          <p:cNvSpPr>
            <a:spLocks/>
          </p:cNvSpPr>
          <p:nvPr/>
        </p:nvSpPr>
        <p:spPr bwMode="auto">
          <a:xfrm>
            <a:off x="2133600" y="1422400"/>
            <a:ext cx="1587500" cy="558800"/>
          </a:xfrm>
          <a:custGeom>
            <a:avLst/>
            <a:gdLst>
              <a:gd name="T0" fmla="*/ 0 w 1000"/>
              <a:gd name="T1" fmla="*/ 64 h 520"/>
              <a:gd name="T2" fmla="*/ 720 w 1000"/>
              <a:gd name="T3" fmla="*/ 16 h 520"/>
              <a:gd name="T4" fmla="*/ 816 w 1000"/>
              <a:gd name="T5" fmla="*/ 160 h 520"/>
              <a:gd name="T6" fmla="*/ 576 w 1000"/>
              <a:gd name="T7" fmla="*/ 208 h 520"/>
              <a:gd name="T8" fmla="*/ 624 w 1000"/>
              <a:gd name="T9" fmla="*/ 352 h 520"/>
              <a:gd name="T10" fmla="*/ 864 w 1000"/>
              <a:gd name="T11" fmla="*/ 352 h 520"/>
              <a:gd name="T12" fmla="*/ 864 w 1000"/>
              <a:gd name="T13" fmla="*/ 496 h 520"/>
              <a:gd name="T14" fmla="*/ 48 w 1000"/>
              <a:gd name="T15" fmla="*/ 496 h 5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0"/>
              <a:gd name="T25" fmla="*/ 0 h 520"/>
              <a:gd name="T26" fmla="*/ 1000 w 1000"/>
              <a:gd name="T27" fmla="*/ 520 h 5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0" h="520">
                <a:moveTo>
                  <a:pt x="0" y="64"/>
                </a:moveTo>
                <a:cubicBezTo>
                  <a:pt x="292" y="32"/>
                  <a:pt x="584" y="0"/>
                  <a:pt x="720" y="16"/>
                </a:cubicBezTo>
                <a:cubicBezTo>
                  <a:pt x="856" y="32"/>
                  <a:pt x="840" y="128"/>
                  <a:pt x="816" y="160"/>
                </a:cubicBezTo>
                <a:cubicBezTo>
                  <a:pt x="792" y="192"/>
                  <a:pt x="608" y="176"/>
                  <a:pt x="576" y="208"/>
                </a:cubicBezTo>
                <a:cubicBezTo>
                  <a:pt x="544" y="240"/>
                  <a:pt x="576" y="328"/>
                  <a:pt x="624" y="352"/>
                </a:cubicBezTo>
                <a:cubicBezTo>
                  <a:pt x="672" y="376"/>
                  <a:pt x="824" y="328"/>
                  <a:pt x="864" y="352"/>
                </a:cubicBezTo>
                <a:cubicBezTo>
                  <a:pt x="904" y="376"/>
                  <a:pt x="1000" y="472"/>
                  <a:pt x="864" y="496"/>
                </a:cubicBezTo>
                <a:cubicBezTo>
                  <a:pt x="728" y="520"/>
                  <a:pt x="388" y="508"/>
                  <a:pt x="48" y="496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2" name="Line 16"/>
          <p:cNvSpPr>
            <a:spLocks noChangeShapeType="1"/>
          </p:cNvSpPr>
          <p:nvPr/>
        </p:nvSpPr>
        <p:spPr bwMode="auto">
          <a:xfrm>
            <a:off x="2209800" y="2438400"/>
            <a:ext cx="1600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3" name="Freeform 17"/>
          <p:cNvSpPr>
            <a:spLocks/>
          </p:cNvSpPr>
          <p:nvPr/>
        </p:nvSpPr>
        <p:spPr bwMode="auto">
          <a:xfrm>
            <a:off x="1752600" y="1981200"/>
            <a:ext cx="533400" cy="457200"/>
          </a:xfrm>
          <a:custGeom>
            <a:avLst/>
            <a:gdLst>
              <a:gd name="T0" fmla="*/ 288 w 336"/>
              <a:gd name="T1" fmla="*/ 0 h 288"/>
              <a:gd name="T2" fmla="*/ 48 w 336"/>
              <a:gd name="T3" fmla="*/ 48 h 288"/>
              <a:gd name="T4" fmla="*/ 48 w 336"/>
              <a:gd name="T5" fmla="*/ 192 h 288"/>
              <a:gd name="T6" fmla="*/ 336 w 336"/>
              <a:gd name="T7" fmla="*/ 288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288"/>
              <a:gd name="T14" fmla="*/ 336 w 33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288">
                <a:moveTo>
                  <a:pt x="288" y="0"/>
                </a:moveTo>
                <a:cubicBezTo>
                  <a:pt x="188" y="8"/>
                  <a:pt x="88" y="16"/>
                  <a:pt x="48" y="48"/>
                </a:cubicBezTo>
                <a:cubicBezTo>
                  <a:pt x="8" y="80"/>
                  <a:pt x="0" y="152"/>
                  <a:pt x="48" y="192"/>
                </a:cubicBezTo>
                <a:cubicBezTo>
                  <a:pt x="96" y="232"/>
                  <a:pt x="216" y="260"/>
                  <a:pt x="336" y="288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4" name="Rectangle 18"/>
          <p:cNvSpPr>
            <a:spLocks noChangeArrowheads="1"/>
          </p:cNvSpPr>
          <p:nvPr/>
        </p:nvSpPr>
        <p:spPr bwMode="auto">
          <a:xfrm>
            <a:off x="4419600" y="2286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65" name="Rectangle 19"/>
          <p:cNvSpPr>
            <a:spLocks noChangeArrowheads="1"/>
          </p:cNvSpPr>
          <p:nvPr/>
        </p:nvSpPr>
        <p:spPr bwMode="auto">
          <a:xfrm>
            <a:off x="5486400" y="2286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4341" name="Object 2051"/>
          <p:cNvGraphicFramePr>
            <a:graphicFrameLocks noChangeAspect="1"/>
          </p:cNvGraphicFramePr>
          <p:nvPr/>
        </p:nvGraphicFramePr>
        <p:xfrm>
          <a:off x="4732338" y="196850"/>
          <a:ext cx="588962" cy="336550"/>
        </p:xfrm>
        <a:graphic>
          <a:graphicData uri="http://schemas.openxmlformats.org/presentationml/2006/ole">
            <p:oleObj spid="_x0000_s14341" name="Equation" r:id="rId6" imgW="164880" imgH="164880" progId="Equation.DSMT4">
              <p:embed/>
            </p:oleObj>
          </a:graphicData>
        </a:graphic>
      </p:graphicFrame>
      <p:graphicFrame>
        <p:nvGraphicFramePr>
          <p:cNvPr id="14342" name="Object 2052"/>
          <p:cNvGraphicFramePr>
            <a:graphicFrameLocks noChangeAspect="1"/>
          </p:cNvGraphicFramePr>
          <p:nvPr/>
        </p:nvGraphicFramePr>
        <p:xfrm>
          <a:off x="5562600" y="228600"/>
          <a:ext cx="407988" cy="258763"/>
        </p:xfrm>
        <a:graphic>
          <a:graphicData uri="http://schemas.openxmlformats.org/presentationml/2006/ole">
            <p:oleObj spid="_x0000_s14342" name="Equation" r:id="rId7" imgW="114120" imgH="126720" progId="Equation.DSMT4">
              <p:embed/>
            </p:oleObj>
          </a:graphicData>
        </a:graphic>
      </p:graphicFrame>
      <p:sp>
        <p:nvSpPr>
          <p:cNvPr id="14366" name="Rectangle 22"/>
          <p:cNvSpPr>
            <a:spLocks noChangeArrowheads="1"/>
          </p:cNvSpPr>
          <p:nvPr/>
        </p:nvSpPr>
        <p:spPr bwMode="auto">
          <a:xfrm>
            <a:off x="6019800" y="228600"/>
            <a:ext cx="1143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4343" name="Object 2053"/>
          <p:cNvGraphicFramePr>
            <a:graphicFrameLocks noChangeAspect="1"/>
          </p:cNvGraphicFramePr>
          <p:nvPr/>
        </p:nvGraphicFramePr>
        <p:xfrm>
          <a:off x="6310313" y="76200"/>
          <a:ext cx="542925" cy="515938"/>
        </p:xfrm>
        <a:graphic>
          <a:graphicData uri="http://schemas.openxmlformats.org/presentationml/2006/ole">
            <p:oleObj spid="_x0000_s14343" name="Equation" r:id="rId8" imgW="241200" imgH="228600" progId="Equation.DSMT4">
              <p:embed/>
            </p:oleObj>
          </a:graphicData>
        </a:graphic>
      </p:graphicFrame>
      <p:sp>
        <p:nvSpPr>
          <p:cNvPr id="14367" name="Freeform 24"/>
          <p:cNvSpPr>
            <a:spLocks/>
          </p:cNvSpPr>
          <p:nvPr/>
        </p:nvSpPr>
        <p:spPr bwMode="auto">
          <a:xfrm>
            <a:off x="4495800" y="838200"/>
            <a:ext cx="990600" cy="1588"/>
          </a:xfrm>
          <a:custGeom>
            <a:avLst/>
            <a:gdLst>
              <a:gd name="T0" fmla="*/ 0 w 624"/>
              <a:gd name="T1" fmla="*/ 0 h 1"/>
              <a:gd name="T2" fmla="*/ 624 w 624"/>
              <a:gd name="T3" fmla="*/ 0 h 1"/>
              <a:gd name="T4" fmla="*/ 0 60000 65536"/>
              <a:gd name="T5" fmla="*/ 0 60000 65536"/>
              <a:gd name="T6" fmla="*/ 0 w 624"/>
              <a:gd name="T7" fmla="*/ 0 h 1"/>
              <a:gd name="T8" fmla="*/ 624 w 62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4" h="1">
                <a:moveTo>
                  <a:pt x="0" y="0"/>
                </a:moveTo>
                <a:cubicBezTo>
                  <a:pt x="0" y="0"/>
                  <a:pt x="312" y="0"/>
                  <a:pt x="624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8" name="Line 28"/>
          <p:cNvSpPr>
            <a:spLocks noChangeShapeType="1"/>
          </p:cNvSpPr>
          <p:nvPr/>
        </p:nvSpPr>
        <p:spPr bwMode="auto">
          <a:xfrm>
            <a:off x="5486400" y="2438400"/>
            <a:ext cx="1600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9" name="Freeform 30"/>
          <p:cNvSpPr>
            <a:spLocks/>
          </p:cNvSpPr>
          <p:nvPr/>
        </p:nvSpPr>
        <p:spPr bwMode="auto">
          <a:xfrm>
            <a:off x="4864100" y="1066800"/>
            <a:ext cx="622300" cy="457200"/>
          </a:xfrm>
          <a:custGeom>
            <a:avLst/>
            <a:gdLst>
              <a:gd name="T0" fmla="*/ 392 w 392"/>
              <a:gd name="T1" fmla="*/ 0 h 288"/>
              <a:gd name="T2" fmla="*/ 56 w 392"/>
              <a:gd name="T3" fmla="*/ 48 h 288"/>
              <a:gd name="T4" fmla="*/ 56 w 392"/>
              <a:gd name="T5" fmla="*/ 240 h 288"/>
              <a:gd name="T6" fmla="*/ 344 w 392"/>
              <a:gd name="T7" fmla="*/ 288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392"/>
              <a:gd name="T13" fmla="*/ 0 h 288"/>
              <a:gd name="T14" fmla="*/ 392 w 392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2" h="288">
                <a:moveTo>
                  <a:pt x="392" y="0"/>
                </a:moveTo>
                <a:cubicBezTo>
                  <a:pt x="252" y="4"/>
                  <a:pt x="112" y="8"/>
                  <a:pt x="56" y="48"/>
                </a:cubicBezTo>
                <a:cubicBezTo>
                  <a:pt x="0" y="88"/>
                  <a:pt x="8" y="200"/>
                  <a:pt x="56" y="240"/>
                </a:cubicBezTo>
                <a:cubicBezTo>
                  <a:pt x="104" y="280"/>
                  <a:pt x="224" y="284"/>
                  <a:pt x="344" y="28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70" name="Freeform 31"/>
          <p:cNvSpPr>
            <a:spLocks/>
          </p:cNvSpPr>
          <p:nvPr/>
        </p:nvSpPr>
        <p:spPr bwMode="auto">
          <a:xfrm>
            <a:off x="5410200" y="1511300"/>
            <a:ext cx="1409700" cy="558800"/>
          </a:xfrm>
          <a:custGeom>
            <a:avLst/>
            <a:gdLst>
              <a:gd name="T0" fmla="*/ 0 w 888"/>
              <a:gd name="T1" fmla="*/ 8 h 352"/>
              <a:gd name="T2" fmla="*/ 192 w 888"/>
              <a:gd name="T3" fmla="*/ 8 h 352"/>
              <a:gd name="T4" fmla="*/ 240 w 888"/>
              <a:gd name="T5" fmla="*/ 56 h 352"/>
              <a:gd name="T6" fmla="*/ 144 w 888"/>
              <a:gd name="T7" fmla="*/ 56 h 352"/>
              <a:gd name="T8" fmla="*/ 144 w 888"/>
              <a:gd name="T9" fmla="*/ 152 h 352"/>
              <a:gd name="T10" fmla="*/ 720 w 888"/>
              <a:gd name="T11" fmla="*/ 152 h 352"/>
              <a:gd name="T12" fmla="*/ 672 w 888"/>
              <a:gd name="T13" fmla="*/ 200 h 352"/>
              <a:gd name="T14" fmla="*/ 624 w 888"/>
              <a:gd name="T15" fmla="*/ 248 h 352"/>
              <a:gd name="T16" fmla="*/ 768 w 888"/>
              <a:gd name="T17" fmla="*/ 248 h 352"/>
              <a:gd name="T18" fmla="*/ 768 w 888"/>
              <a:gd name="T19" fmla="*/ 344 h 352"/>
              <a:gd name="T20" fmla="*/ 48 w 888"/>
              <a:gd name="T21" fmla="*/ 296 h 35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88"/>
              <a:gd name="T34" fmla="*/ 0 h 352"/>
              <a:gd name="T35" fmla="*/ 888 w 888"/>
              <a:gd name="T36" fmla="*/ 352 h 35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88" h="352">
                <a:moveTo>
                  <a:pt x="0" y="8"/>
                </a:moveTo>
                <a:cubicBezTo>
                  <a:pt x="76" y="4"/>
                  <a:pt x="152" y="0"/>
                  <a:pt x="192" y="8"/>
                </a:cubicBezTo>
                <a:cubicBezTo>
                  <a:pt x="232" y="16"/>
                  <a:pt x="248" y="48"/>
                  <a:pt x="240" y="56"/>
                </a:cubicBezTo>
                <a:cubicBezTo>
                  <a:pt x="232" y="64"/>
                  <a:pt x="160" y="40"/>
                  <a:pt x="144" y="56"/>
                </a:cubicBezTo>
                <a:cubicBezTo>
                  <a:pt x="128" y="72"/>
                  <a:pt x="48" y="136"/>
                  <a:pt x="144" y="152"/>
                </a:cubicBezTo>
                <a:cubicBezTo>
                  <a:pt x="240" y="168"/>
                  <a:pt x="632" y="144"/>
                  <a:pt x="720" y="152"/>
                </a:cubicBezTo>
                <a:cubicBezTo>
                  <a:pt x="808" y="160"/>
                  <a:pt x="688" y="184"/>
                  <a:pt x="672" y="200"/>
                </a:cubicBezTo>
                <a:cubicBezTo>
                  <a:pt x="656" y="216"/>
                  <a:pt x="608" y="240"/>
                  <a:pt x="624" y="248"/>
                </a:cubicBezTo>
                <a:cubicBezTo>
                  <a:pt x="640" y="256"/>
                  <a:pt x="744" y="232"/>
                  <a:pt x="768" y="248"/>
                </a:cubicBezTo>
                <a:cubicBezTo>
                  <a:pt x="792" y="264"/>
                  <a:pt x="888" y="336"/>
                  <a:pt x="768" y="344"/>
                </a:cubicBezTo>
                <a:cubicBezTo>
                  <a:pt x="648" y="352"/>
                  <a:pt x="348" y="324"/>
                  <a:pt x="48" y="29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71" name="Freeform 32"/>
          <p:cNvSpPr>
            <a:spLocks/>
          </p:cNvSpPr>
          <p:nvPr/>
        </p:nvSpPr>
        <p:spPr bwMode="auto">
          <a:xfrm>
            <a:off x="4902200" y="1981200"/>
            <a:ext cx="660400" cy="469900"/>
          </a:xfrm>
          <a:custGeom>
            <a:avLst/>
            <a:gdLst>
              <a:gd name="T0" fmla="*/ 368 w 416"/>
              <a:gd name="T1" fmla="*/ 0 h 296"/>
              <a:gd name="T2" fmla="*/ 80 w 416"/>
              <a:gd name="T3" fmla="*/ 48 h 296"/>
              <a:gd name="T4" fmla="*/ 128 w 416"/>
              <a:gd name="T5" fmla="*/ 144 h 296"/>
              <a:gd name="T6" fmla="*/ 224 w 416"/>
              <a:gd name="T7" fmla="*/ 144 h 296"/>
              <a:gd name="T8" fmla="*/ 272 w 416"/>
              <a:gd name="T9" fmla="*/ 192 h 296"/>
              <a:gd name="T10" fmla="*/ 32 w 416"/>
              <a:gd name="T11" fmla="*/ 240 h 296"/>
              <a:gd name="T12" fmla="*/ 80 w 416"/>
              <a:gd name="T13" fmla="*/ 288 h 296"/>
              <a:gd name="T14" fmla="*/ 416 w 416"/>
              <a:gd name="T15" fmla="*/ 288 h 2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16"/>
              <a:gd name="T25" fmla="*/ 0 h 296"/>
              <a:gd name="T26" fmla="*/ 416 w 416"/>
              <a:gd name="T27" fmla="*/ 296 h 2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16" h="296">
                <a:moveTo>
                  <a:pt x="368" y="0"/>
                </a:moveTo>
                <a:cubicBezTo>
                  <a:pt x="244" y="12"/>
                  <a:pt x="120" y="24"/>
                  <a:pt x="80" y="48"/>
                </a:cubicBezTo>
                <a:cubicBezTo>
                  <a:pt x="40" y="72"/>
                  <a:pt x="104" y="128"/>
                  <a:pt x="128" y="144"/>
                </a:cubicBezTo>
                <a:cubicBezTo>
                  <a:pt x="152" y="160"/>
                  <a:pt x="200" y="136"/>
                  <a:pt x="224" y="144"/>
                </a:cubicBezTo>
                <a:cubicBezTo>
                  <a:pt x="248" y="152"/>
                  <a:pt x="304" y="176"/>
                  <a:pt x="272" y="192"/>
                </a:cubicBezTo>
                <a:cubicBezTo>
                  <a:pt x="240" y="208"/>
                  <a:pt x="64" y="224"/>
                  <a:pt x="32" y="240"/>
                </a:cubicBezTo>
                <a:cubicBezTo>
                  <a:pt x="0" y="256"/>
                  <a:pt x="16" y="280"/>
                  <a:pt x="80" y="288"/>
                </a:cubicBezTo>
                <a:cubicBezTo>
                  <a:pt x="144" y="296"/>
                  <a:pt x="280" y="292"/>
                  <a:pt x="416" y="28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72" name="Freeform 33"/>
          <p:cNvSpPr>
            <a:spLocks/>
          </p:cNvSpPr>
          <p:nvPr/>
        </p:nvSpPr>
        <p:spPr bwMode="auto">
          <a:xfrm>
            <a:off x="5410200" y="812800"/>
            <a:ext cx="1574800" cy="254000"/>
          </a:xfrm>
          <a:custGeom>
            <a:avLst/>
            <a:gdLst>
              <a:gd name="T0" fmla="*/ 48 w 992"/>
              <a:gd name="T1" fmla="*/ 16 h 160"/>
              <a:gd name="T2" fmla="*/ 864 w 992"/>
              <a:gd name="T3" fmla="*/ 16 h 160"/>
              <a:gd name="T4" fmla="*/ 816 w 992"/>
              <a:gd name="T5" fmla="*/ 112 h 160"/>
              <a:gd name="T6" fmla="*/ 0 w 992"/>
              <a:gd name="T7" fmla="*/ 160 h 160"/>
              <a:gd name="T8" fmla="*/ 0 60000 65536"/>
              <a:gd name="T9" fmla="*/ 0 60000 65536"/>
              <a:gd name="T10" fmla="*/ 0 60000 65536"/>
              <a:gd name="T11" fmla="*/ 0 60000 65536"/>
              <a:gd name="T12" fmla="*/ 0 w 992"/>
              <a:gd name="T13" fmla="*/ 0 h 160"/>
              <a:gd name="T14" fmla="*/ 992 w 992"/>
              <a:gd name="T15" fmla="*/ 160 h 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92" h="160">
                <a:moveTo>
                  <a:pt x="48" y="16"/>
                </a:moveTo>
                <a:cubicBezTo>
                  <a:pt x="392" y="8"/>
                  <a:pt x="736" y="0"/>
                  <a:pt x="864" y="16"/>
                </a:cubicBezTo>
                <a:cubicBezTo>
                  <a:pt x="992" y="32"/>
                  <a:pt x="960" y="88"/>
                  <a:pt x="816" y="112"/>
                </a:cubicBezTo>
                <a:cubicBezTo>
                  <a:pt x="672" y="136"/>
                  <a:pt x="336" y="148"/>
                  <a:pt x="0" y="16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73" name="Line 34"/>
          <p:cNvSpPr>
            <a:spLocks noChangeShapeType="1"/>
          </p:cNvSpPr>
          <p:nvPr/>
        </p:nvSpPr>
        <p:spPr bwMode="auto">
          <a:xfrm>
            <a:off x="2209800" y="533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74" name="Line 35"/>
          <p:cNvSpPr>
            <a:spLocks noChangeShapeType="1"/>
          </p:cNvSpPr>
          <p:nvPr/>
        </p:nvSpPr>
        <p:spPr bwMode="auto">
          <a:xfrm>
            <a:off x="5486400" y="533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4344" name="Object 2054"/>
          <p:cNvGraphicFramePr>
            <a:graphicFrameLocks noChangeAspect="1"/>
          </p:cNvGraphicFramePr>
          <p:nvPr/>
        </p:nvGraphicFramePr>
        <p:xfrm>
          <a:off x="2286000" y="609600"/>
          <a:ext cx="211138" cy="228600"/>
        </p:xfrm>
        <a:graphic>
          <a:graphicData uri="http://schemas.openxmlformats.org/presentationml/2006/ole">
            <p:oleObj spid="_x0000_s14344" name="Equation" r:id="rId9" imgW="152280" imgH="164880" progId="Equation.DSMT4">
              <p:embed/>
            </p:oleObj>
          </a:graphicData>
        </a:graphic>
      </p:graphicFrame>
      <p:graphicFrame>
        <p:nvGraphicFramePr>
          <p:cNvPr id="14345" name="Object 2055"/>
          <p:cNvGraphicFramePr>
            <a:graphicFrameLocks noChangeAspect="1"/>
          </p:cNvGraphicFramePr>
          <p:nvPr/>
        </p:nvGraphicFramePr>
        <p:xfrm>
          <a:off x="5562600" y="609600"/>
          <a:ext cx="211138" cy="228600"/>
        </p:xfrm>
        <a:graphic>
          <a:graphicData uri="http://schemas.openxmlformats.org/presentationml/2006/ole">
            <p:oleObj spid="_x0000_s14345" name="Equation" r:id="rId10" imgW="152280" imgH="164880" progId="Equation.DSMT4">
              <p:embed/>
            </p:oleObj>
          </a:graphicData>
        </a:graphic>
      </p:graphicFrame>
      <p:graphicFrame>
        <p:nvGraphicFramePr>
          <p:cNvPr id="14346" name="Object 2056"/>
          <p:cNvGraphicFramePr>
            <a:graphicFrameLocks noChangeAspect="1"/>
          </p:cNvGraphicFramePr>
          <p:nvPr/>
        </p:nvGraphicFramePr>
        <p:xfrm>
          <a:off x="5257800" y="2514600"/>
          <a:ext cx="211138" cy="228600"/>
        </p:xfrm>
        <a:graphic>
          <a:graphicData uri="http://schemas.openxmlformats.org/presentationml/2006/ole">
            <p:oleObj spid="_x0000_s14346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14347" name="Object 2057"/>
          <p:cNvGraphicFramePr>
            <a:graphicFrameLocks noChangeAspect="1"/>
          </p:cNvGraphicFramePr>
          <p:nvPr/>
        </p:nvGraphicFramePr>
        <p:xfrm>
          <a:off x="1981200" y="2438400"/>
          <a:ext cx="211138" cy="228600"/>
        </p:xfrm>
        <a:graphic>
          <a:graphicData uri="http://schemas.openxmlformats.org/presentationml/2006/ole">
            <p:oleObj spid="_x0000_s14347" name="Equation" r:id="rId12" imgW="152280" imgH="164880" progId="Equation.DSMT4">
              <p:embed/>
            </p:oleObj>
          </a:graphicData>
        </a:graphic>
      </p:graphicFrame>
      <p:sp>
        <p:nvSpPr>
          <p:cNvPr id="14375" name="AutoShape 40"/>
          <p:cNvSpPr>
            <a:spLocks noChangeArrowheads="1"/>
          </p:cNvSpPr>
          <p:nvPr/>
        </p:nvSpPr>
        <p:spPr bwMode="auto">
          <a:xfrm>
            <a:off x="3429000" y="2895600"/>
            <a:ext cx="17526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/>
          </a:p>
        </p:txBody>
      </p:sp>
      <p:sp>
        <p:nvSpPr>
          <p:cNvPr id="14376" name="Rectangle 41"/>
          <p:cNvSpPr>
            <a:spLocks noChangeArrowheads="1"/>
          </p:cNvSpPr>
          <p:nvPr/>
        </p:nvSpPr>
        <p:spPr bwMode="auto">
          <a:xfrm>
            <a:off x="2895600" y="37338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77" name="Rectangle 42"/>
          <p:cNvSpPr>
            <a:spLocks noChangeArrowheads="1"/>
          </p:cNvSpPr>
          <p:nvPr/>
        </p:nvSpPr>
        <p:spPr bwMode="auto">
          <a:xfrm>
            <a:off x="3962400" y="37338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4348" name="Object 2058"/>
          <p:cNvGraphicFramePr>
            <a:graphicFrameLocks noChangeAspect="1"/>
          </p:cNvGraphicFramePr>
          <p:nvPr/>
        </p:nvGraphicFramePr>
        <p:xfrm>
          <a:off x="3208338" y="3778250"/>
          <a:ext cx="588962" cy="336550"/>
        </p:xfrm>
        <a:graphic>
          <a:graphicData uri="http://schemas.openxmlformats.org/presentationml/2006/ole">
            <p:oleObj spid="_x0000_s14348" name="Equation" r:id="rId13" imgW="164880" imgH="164880" progId="Equation.DSMT4">
              <p:embed/>
            </p:oleObj>
          </a:graphicData>
        </a:graphic>
      </p:graphicFrame>
      <p:graphicFrame>
        <p:nvGraphicFramePr>
          <p:cNvPr id="14349" name="Object 2059"/>
          <p:cNvGraphicFramePr>
            <a:graphicFrameLocks noChangeAspect="1"/>
          </p:cNvGraphicFramePr>
          <p:nvPr/>
        </p:nvGraphicFramePr>
        <p:xfrm>
          <a:off x="4038600" y="3810000"/>
          <a:ext cx="407988" cy="258763"/>
        </p:xfrm>
        <a:graphic>
          <a:graphicData uri="http://schemas.openxmlformats.org/presentationml/2006/ole">
            <p:oleObj spid="_x0000_s14349" name="Equation" r:id="rId14" imgW="114120" imgH="126720" progId="Equation.DSMT4">
              <p:embed/>
            </p:oleObj>
          </a:graphicData>
        </a:graphic>
      </p:graphicFrame>
      <p:sp>
        <p:nvSpPr>
          <p:cNvPr id="14378" name="Rectangle 46"/>
          <p:cNvSpPr>
            <a:spLocks noChangeArrowheads="1"/>
          </p:cNvSpPr>
          <p:nvPr/>
        </p:nvSpPr>
        <p:spPr bwMode="auto">
          <a:xfrm>
            <a:off x="4495800" y="3733800"/>
            <a:ext cx="1143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4350" name="Object 2060"/>
          <p:cNvGraphicFramePr>
            <a:graphicFrameLocks noChangeAspect="1"/>
          </p:cNvGraphicFramePr>
          <p:nvPr/>
        </p:nvGraphicFramePr>
        <p:xfrm>
          <a:off x="4724400" y="3581400"/>
          <a:ext cx="542925" cy="515938"/>
        </p:xfrm>
        <a:graphic>
          <a:graphicData uri="http://schemas.openxmlformats.org/presentationml/2006/ole">
            <p:oleObj spid="_x0000_s14350" name="Equation" r:id="rId15" imgW="241200" imgH="228600" progId="Equation.DSMT4">
              <p:embed/>
            </p:oleObj>
          </a:graphicData>
        </a:graphic>
      </p:graphicFrame>
      <p:sp>
        <p:nvSpPr>
          <p:cNvPr id="14379" name="Freeform 57"/>
          <p:cNvSpPr>
            <a:spLocks/>
          </p:cNvSpPr>
          <p:nvPr/>
        </p:nvSpPr>
        <p:spPr bwMode="auto">
          <a:xfrm>
            <a:off x="2971800" y="4305300"/>
            <a:ext cx="990600" cy="1588"/>
          </a:xfrm>
          <a:custGeom>
            <a:avLst/>
            <a:gdLst>
              <a:gd name="T0" fmla="*/ 0 w 624"/>
              <a:gd name="T1" fmla="*/ 0 h 1"/>
              <a:gd name="T2" fmla="*/ 624 w 624"/>
              <a:gd name="T3" fmla="*/ 0 h 1"/>
              <a:gd name="T4" fmla="*/ 0 60000 65536"/>
              <a:gd name="T5" fmla="*/ 0 60000 65536"/>
              <a:gd name="T6" fmla="*/ 0 w 624"/>
              <a:gd name="T7" fmla="*/ 0 h 1"/>
              <a:gd name="T8" fmla="*/ 624 w 62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4" h="1">
                <a:moveTo>
                  <a:pt x="0" y="0"/>
                </a:moveTo>
                <a:cubicBezTo>
                  <a:pt x="0" y="0"/>
                  <a:pt x="312" y="0"/>
                  <a:pt x="624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80" name="Freeform 58"/>
          <p:cNvSpPr>
            <a:spLocks/>
          </p:cNvSpPr>
          <p:nvPr/>
        </p:nvSpPr>
        <p:spPr bwMode="auto">
          <a:xfrm>
            <a:off x="2971800" y="4495800"/>
            <a:ext cx="965200" cy="495300"/>
          </a:xfrm>
          <a:custGeom>
            <a:avLst/>
            <a:gdLst>
              <a:gd name="T0" fmla="*/ 608 w 608"/>
              <a:gd name="T1" fmla="*/ 24 h 376"/>
              <a:gd name="T2" fmla="*/ 224 w 608"/>
              <a:gd name="T3" fmla="*/ 24 h 376"/>
              <a:gd name="T4" fmla="*/ 224 w 608"/>
              <a:gd name="T5" fmla="*/ 168 h 376"/>
              <a:gd name="T6" fmla="*/ 368 w 608"/>
              <a:gd name="T7" fmla="*/ 168 h 376"/>
              <a:gd name="T8" fmla="*/ 368 w 608"/>
              <a:gd name="T9" fmla="*/ 264 h 376"/>
              <a:gd name="T10" fmla="*/ 80 w 608"/>
              <a:gd name="T11" fmla="*/ 264 h 376"/>
              <a:gd name="T12" fmla="*/ 80 w 608"/>
              <a:gd name="T13" fmla="*/ 360 h 376"/>
              <a:gd name="T14" fmla="*/ 560 w 608"/>
              <a:gd name="T15" fmla="*/ 360 h 3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8"/>
              <a:gd name="T25" fmla="*/ 0 h 376"/>
              <a:gd name="T26" fmla="*/ 608 w 608"/>
              <a:gd name="T27" fmla="*/ 376 h 3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8" h="376">
                <a:moveTo>
                  <a:pt x="608" y="24"/>
                </a:moveTo>
                <a:cubicBezTo>
                  <a:pt x="448" y="12"/>
                  <a:pt x="288" y="0"/>
                  <a:pt x="224" y="24"/>
                </a:cubicBezTo>
                <a:cubicBezTo>
                  <a:pt x="160" y="48"/>
                  <a:pt x="200" y="144"/>
                  <a:pt x="224" y="168"/>
                </a:cubicBezTo>
                <a:cubicBezTo>
                  <a:pt x="248" y="192"/>
                  <a:pt x="344" y="152"/>
                  <a:pt x="368" y="168"/>
                </a:cubicBezTo>
                <a:cubicBezTo>
                  <a:pt x="392" y="184"/>
                  <a:pt x="416" y="248"/>
                  <a:pt x="368" y="264"/>
                </a:cubicBezTo>
                <a:cubicBezTo>
                  <a:pt x="320" y="280"/>
                  <a:pt x="128" y="248"/>
                  <a:pt x="80" y="264"/>
                </a:cubicBezTo>
                <a:cubicBezTo>
                  <a:pt x="32" y="280"/>
                  <a:pt x="0" y="344"/>
                  <a:pt x="80" y="360"/>
                </a:cubicBezTo>
                <a:cubicBezTo>
                  <a:pt x="160" y="376"/>
                  <a:pt x="360" y="368"/>
                  <a:pt x="560" y="36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81" name="Freeform 59"/>
          <p:cNvSpPr>
            <a:spLocks/>
          </p:cNvSpPr>
          <p:nvPr/>
        </p:nvSpPr>
        <p:spPr bwMode="auto">
          <a:xfrm>
            <a:off x="3505200" y="5448300"/>
            <a:ext cx="533400" cy="457200"/>
          </a:xfrm>
          <a:custGeom>
            <a:avLst/>
            <a:gdLst>
              <a:gd name="T0" fmla="*/ 288 w 336"/>
              <a:gd name="T1" fmla="*/ 0 h 288"/>
              <a:gd name="T2" fmla="*/ 48 w 336"/>
              <a:gd name="T3" fmla="*/ 48 h 288"/>
              <a:gd name="T4" fmla="*/ 48 w 336"/>
              <a:gd name="T5" fmla="*/ 192 h 288"/>
              <a:gd name="T6" fmla="*/ 336 w 336"/>
              <a:gd name="T7" fmla="*/ 288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288"/>
              <a:gd name="T14" fmla="*/ 336 w 33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288">
                <a:moveTo>
                  <a:pt x="288" y="0"/>
                </a:moveTo>
                <a:cubicBezTo>
                  <a:pt x="188" y="8"/>
                  <a:pt x="88" y="16"/>
                  <a:pt x="48" y="48"/>
                </a:cubicBezTo>
                <a:cubicBezTo>
                  <a:pt x="8" y="80"/>
                  <a:pt x="0" y="152"/>
                  <a:pt x="48" y="192"/>
                </a:cubicBezTo>
                <a:cubicBezTo>
                  <a:pt x="96" y="232"/>
                  <a:pt x="216" y="260"/>
                  <a:pt x="336" y="288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82" name="Line 60"/>
          <p:cNvSpPr>
            <a:spLocks noChangeShapeType="1"/>
          </p:cNvSpPr>
          <p:nvPr/>
        </p:nvSpPr>
        <p:spPr bwMode="auto">
          <a:xfrm>
            <a:off x="3962400" y="40005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4351" name="Object 2061"/>
          <p:cNvGraphicFramePr>
            <a:graphicFrameLocks noChangeAspect="1"/>
          </p:cNvGraphicFramePr>
          <p:nvPr/>
        </p:nvGraphicFramePr>
        <p:xfrm>
          <a:off x="3733800" y="5905500"/>
          <a:ext cx="211138" cy="228600"/>
        </p:xfrm>
        <a:graphic>
          <a:graphicData uri="http://schemas.openxmlformats.org/presentationml/2006/ole">
            <p:oleObj spid="_x0000_s14351" name="Equation" r:id="rId16" imgW="152280" imgH="164880" progId="Equation.DSMT4">
              <p:embed/>
            </p:oleObj>
          </a:graphicData>
        </a:graphic>
      </p:graphicFrame>
      <p:sp>
        <p:nvSpPr>
          <p:cNvPr id="14383" name="Line 62"/>
          <p:cNvSpPr>
            <a:spLocks noChangeShapeType="1"/>
          </p:cNvSpPr>
          <p:nvPr/>
        </p:nvSpPr>
        <p:spPr bwMode="auto">
          <a:xfrm>
            <a:off x="3962400" y="5867400"/>
            <a:ext cx="1600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84" name="Freeform 63"/>
          <p:cNvSpPr>
            <a:spLocks/>
          </p:cNvSpPr>
          <p:nvPr/>
        </p:nvSpPr>
        <p:spPr bwMode="auto">
          <a:xfrm>
            <a:off x="3886200" y="4940300"/>
            <a:ext cx="1409700" cy="558800"/>
          </a:xfrm>
          <a:custGeom>
            <a:avLst/>
            <a:gdLst>
              <a:gd name="T0" fmla="*/ 0 w 888"/>
              <a:gd name="T1" fmla="*/ 8 h 352"/>
              <a:gd name="T2" fmla="*/ 192 w 888"/>
              <a:gd name="T3" fmla="*/ 8 h 352"/>
              <a:gd name="T4" fmla="*/ 240 w 888"/>
              <a:gd name="T5" fmla="*/ 56 h 352"/>
              <a:gd name="T6" fmla="*/ 144 w 888"/>
              <a:gd name="T7" fmla="*/ 56 h 352"/>
              <a:gd name="T8" fmla="*/ 144 w 888"/>
              <a:gd name="T9" fmla="*/ 152 h 352"/>
              <a:gd name="T10" fmla="*/ 720 w 888"/>
              <a:gd name="T11" fmla="*/ 152 h 352"/>
              <a:gd name="T12" fmla="*/ 672 w 888"/>
              <a:gd name="T13" fmla="*/ 200 h 352"/>
              <a:gd name="T14" fmla="*/ 624 w 888"/>
              <a:gd name="T15" fmla="*/ 248 h 352"/>
              <a:gd name="T16" fmla="*/ 768 w 888"/>
              <a:gd name="T17" fmla="*/ 248 h 352"/>
              <a:gd name="T18" fmla="*/ 768 w 888"/>
              <a:gd name="T19" fmla="*/ 344 h 352"/>
              <a:gd name="T20" fmla="*/ 48 w 888"/>
              <a:gd name="T21" fmla="*/ 296 h 35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88"/>
              <a:gd name="T34" fmla="*/ 0 h 352"/>
              <a:gd name="T35" fmla="*/ 888 w 888"/>
              <a:gd name="T36" fmla="*/ 352 h 35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88" h="352">
                <a:moveTo>
                  <a:pt x="0" y="8"/>
                </a:moveTo>
                <a:cubicBezTo>
                  <a:pt x="76" y="4"/>
                  <a:pt x="152" y="0"/>
                  <a:pt x="192" y="8"/>
                </a:cubicBezTo>
                <a:cubicBezTo>
                  <a:pt x="232" y="16"/>
                  <a:pt x="248" y="48"/>
                  <a:pt x="240" y="56"/>
                </a:cubicBezTo>
                <a:cubicBezTo>
                  <a:pt x="232" y="64"/>
                  <a:pt x="160" y="40"/>
                  <a:pt x="144" y="56"/>
                </a:cubicBezTo>
                <a:cubicBezTo>
                  <a:pt x="128" y="72"/>
                  <a:pt x="48" y="136"/>
                  <a:pt x="144" y="152"/>
                </a:cubicBezTo>
                <a:cubicBezTo>
                  <a:pt x="240" y="168"/>
                  <a:pt x="632" y="144"/>
                  <a:pt x="720" y="152"/>
                </a:cubicBezTo>
                <a:cubicBezTo>
                  <a:pt x="808" y="160"/>
                  <a:pt x="688" y="184"/>
                  <a:pt x="672" y="200"/>
                </a:cubicBezTo>
                <a:cubicBezTo>
                  <a:pt x="656" y="216"/>
                  <a:pt x="608" y="240"/>
                  <a:pt x="624" y="248"/>
                </a:cubicBezTo>
                <a:cubicBezTo>
                  <a:pt x="640" y="256"/>
                  <a:pt x="744" y="232"/>
                  <a:pt x="768" y="248"/>
                </a:cubicBezTo>
                <a:cubicBezTo>
                  <a:pt x="792" y="264"/>
                  <a:pt x="888" y="336"/>
                  <a:pt x="768" y="344"/>
                </a:cubicBezTo>
                <a:cubicBezTo>
                  <a:pt x="648" y="352"/>
                  <a:pt x="348" y="324"/>
                  <a:pt x="48" y="29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85" name="Freeform 64"/>
          <p:cNvSpPr>
            <a:spLocks/>
          </p:cNvSpPr>
          <p:nvPr/>
        </p:nvSpPr>
        <p:spPr bwMode="auto">
          <a:xfrm>
            <a:off x="3886200" y="4241800"/>
            <a:ext cx="1574800" cy="254000"/>
          </a:xfrm>
          <a:custGeom>
            <a:avLst/>
            <a:gdLst>
              <a:gd name="T0" fmla="*/ 48 w 992"/>
              <a:gd name="T1" fmla="*/ 16 h 160"/>
              <a:gd name="T2" fmla="*/ 864 w 992"/>
              <a:gd name="T3" fmla="*/ 16 h 160"/>
              <a:gd name="T4" fmla="*/ 816 w 992"/>
              <a:gd name="T5" fmla="*/ 112 h 160"/>
              <a:gd name="T6" fmla="*/ 0 w 992"/>
              <a:gd name="T7" fmla="*/ 160 h 160"/>
              <a:gd name="T8" fmla="*/ 0 60000 65536"/>
              <a:gd name="T9" fmla="*/ 0 60000 65536"/>
              <a:gd name="T10" fmla="*/ 0 60000 65536"/>
              <a:gd name="T11" fmla="*/ 0 60000 65536"/>
              <a:gd name="T12" fmla="*/ 0 w 992"/>
              <a:gd name="T13" fmla="*/ 0 h 160"/>
              <a:gd name="T14" fmla="*/ 992 w 992"/>
              <a:gd name="T15" fmla="*/ 160 h 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92" h="160">
                <a:moveTo>
                  <a:pt x="48" y="16"/>
                </a:moveTo>
                <a:cubicBezTo>
                  <a:pt x="392" y="8"/>
                  <a:pt x="736" y="0"/>
                  <a:pt x="864" y="16"/>
                </a:cubicBezTo>
                <a:cubicBezTo>
                  <a:pt x="992" y="32"/>
                  <a:pt x="960" y="88"/>
                  <a:pt x="816" y="112"/>
                </a:cubicBezTo>
                <a:cubicBezTo>
                  <a:pt x="672" y="136"/>
                  <a:pt x="336" y="148"/>
                  <a:pt x="0" y="16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86" name="Line 65"/>
          <p:cNvSpPr>
            <a:spLocks noChangeShapeType="1"/>
          </p:cNvSpPr>
          <p:nvPr/>
        </p:nvSpPr>
        <p:spPr bwMode="auto">
          <a:xfrm>
            <a:off x="3962400" y="3962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4352" name="Object 2062"/>
          <p:cNvGraphicFramePr>
            <a:graphicFrameLocks noChangeAspect="1"/>
          </p:cNvGraphicFramePr>
          <p:nvPr/>
        </p:nvGraphicFramePr>
        <p:xfrm>
          <a:off x="4038600" y="4038600"/>
          <a:ext cx="211138" cy="228600"/>
        </p:xfrm>
        <a:graphic>
          <a:graphicData uri="http://schemas.openxmlformats.org/presentationml/2006/ole">
            <p:oleObj spid="_x0000_s14352" name="Equation" r:id="rId17" imgW="152280" imgH="164880" progId="Equation.DSMT4">
              <p:embed/>
            </p:oleObj>
          </a:graphicData>
        </a:graphic>
      </p:graphicFrame>
      <p:sp>
        <p:nvSpPr>
          <p:cNvPr id="14387" name="AutoShape 68"/>
          <p:cNvSpPr>
            <a:spLocks noChangeArrowheads="1"/>
          </p:cNvSpPr>
          <p:nvPr/>
        </p:nvSpPr>
        <p:spPr bwMode="auto">
          <a:xfrm>
            <a:off x="6019800" y="3352800"/>
            <a:ext cx="2438400" cy="2362200"/>
          </a:xfrm>
          <a:prstGeom prst="wedgeRoundRectCallout">
            <a:avLst>
              <a:gd name="adj1" fmla="val -73176"/>
              <a:gd name="adj2" fmla="val -248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4388" name="Text Box 69"/>
          <p:cNvSpPr txBox="1">
            <a:spLocks noChangeArrowheads="1"/>
          </p:cNvSpPr>
          <p:nvPr/>
        </p:nvSpPr>
        <p:spPr bwMode="auto">
          <a:xfrm>
            <a:off x="6096000" y="3581400"/>
            <a:ext cx="24717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も認識してしまう。</a:t>
            </a:r>
          </a:p>
          <a:p>
            <a:r>
              <a:rPr lang="ja-JP" altLang="en-US"/>
              <a:t>矛盾である。</a:t>
            </a:r>
          </a:p>
        </p:txBody>
      </p:sp>
      <p:graphicFrame>
        <p:nvGraphicFramePr>
          <p:cNvPr id="14353" name="Object 2063"/>
          <p:cNvGraphicFramePr>
            <a:graphicFrameLocks noChangeAspect="1"/>
          </p:cNvGraphicFramePr>
          <p:nvPr/>
        </p:nvGraphicFramePr>
        <p:xfrm>
          <a:off x="6172200" y="3973513"/>
          <a:ext cx="1095375" cy="598487"/>
        </p:xfrm>
        <a:graphic>
          <a:graphicData uri="http://schemas.openxmlformats.org/presentationml/2006/ole">
            <p:oleObj spid="_x0000_s14353" name="Equation" r:id="rId18" imgW="4190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A50EBC-AB5D-43D1-8F60-6C44072B6DD2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15369" name="Text Box 2"/>
          <p:cNvSpPr txBox="1">
            <a:spLocks noChangeArrowheads="1"/>
          </p:cNvSpPr>
          <p:nvPr/>
        </p:nvSpPr>
        <p:spPr bwMode="auto">
          <a:xfrm>
            <a:off x="457200" y="123825"/>
            <a:ext cx="66103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したがって、テープ中央のセルにおける交差列は、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以上である。</a:t>
            </a:r>
          </a:p>
        </p:txBody>
      </p:sp>
      <p:sp>
        <p:nvSpPr>
          <p:cNvPr id="15370" name="Text Box 3"/>
          <p:cNvSpPr txBox="1">
            <a:spLocks noChangeArrowheads="1"/>
          </p:cNvSpPr>
          <p:nvPr/>
        </p:nvSpPr>
        <p:spPr bwMode="auto">
          <a:xfrm>
            <a:off x="762000" y="1676400"/>
            <a:ext cx="657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テープ中央以外の交差列も類似の議論が行える。</a:t>
            </a:r>
          </a:p>
        </p:txBody>
      </p:sp>
      <p:sp>
        <p:nvSpPr>
          <p:cNvPr id="15371" name="Text Box 4"/>
          <p:cNvSpPr txBox="1">
            <a:spLocks noChangeArrowheads="1"/>
          </p:cNvSpPr>
          <p:nvPr/>
        </p:nvSpPr>
        <p:spPr bwMode="auto">
          <a:xfrm>
            <a:off x="669925" y="2230438"/>
            <a:ext cx="644683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左から、　　コマ目の交差列は、　　　以上である。</a:t>
            </a:r>
          </a:p>
          <a:p>
            <a:r>
              <a:rPr lang="ja-JP" altLang="en-US"/>
              <a:t>よって、すべての場所の交差列の長さの和は、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以上である。</a:t>
            </a:r>
          </a:p>
          <a:p>
            <a:r>
              <a:rPr lang="ja-JP" altLang="en-US"/>
              <a:t>交差列の和がステップ数であるので、</a:t>
            </a:r>
          </a:p>
          <a:p>
            <a:endParaRPr lang="ja-JP" altLang="en-US"/>
          </a:p>
          <a:p>
            <a:r>
              <a:rPr lang="ja-JP" altLang="en-US"/>
              <a:t>結局　　　　　　　時間以上必要である。</a:t>
            </a:r>
          </a:p>
        </p:txBody>
      </p:sp>
      <p:graphicFrame>
        <p:nvGraphicFramePr>
          <p:cNvPr id="15362" name="Object 0"/>
          <p:cNvGraphicFramePr>
            <a:graphicFrameLocks noChangeAspect="1"/>
          </p:cNvGraphicFramePr>
          <p:nvPr/>
        </p:nvGraphicFramePr>
        <p:xfrm>
          <a:off x="1600200" y="533400"/>
          <a:ext cx="585788" cy="609600"/>
        </p:xfrm>
        <a:graphic>
          <a:graphicData uri="http://schemas.openxmlformats.org/presentationml/2006/ole">
            <p:oleObj spid="_x0000_s15362" name="Equation" r:id="rId3" imgW="164880" imgH="355320" progId="Equation.DSMT4">
              <p:embed/>
            </p:oleObj>
          </a:graphicData>
        </a:graphic>
      </p:graphicFrame>
      <p:graphicFrame>
        <p:nvGraphicFramePr>
          <p:cNvPr id="15363" name="Object 1"/>
          <p:cNvGraphicFramePr>
            <a:graphicFrameLocks noChangeAspect="1"/>
          </p:cNvGraphicFramePr>
          <p:nvPr/>
        </p:nvGraphicFramePr>
        <p:xfrm>
          <a:off x="1752600" y="2362200"/>
          <a:ext cx="315913" cy="260350"/>
        </p:xfrm>
        <a:graphic>
          <a:graphicData uri="http://schemas.openxmlformats.org/presentationml/2006/ole">
            <p:oleObj spid="_x0000_s15363" name="Equation" r:id="rId4" imgW="88560" imgH="152280" progId="Equation.DSMT4">
              <p:embed/>
            </p:oleObj>
          </a:graphicData>
        </a:graphic>
      </p:graphicFrame>
      <p:graphicFrame>
        <p:nvGraphicFramePr>
          <p:cNvPr id="15364" name="Object 2"/>
          <p:cNvGraphicFramePr>
            <a:graphicFrameLocks noChangeAspect="1"/>
          </p:cNvGraphicFramePr>
          <p:nvPr/>
        </p:nvGraphicFramePr>
        <p:xfrm>
          <a:off x="4876800" y="2057400"/>
          <a:ext cx="496888" cy="650875"/>
        </p:xfrm>
        <a:graphic>
          <a:graphicData uri="http://schemas.openxmlformats.org/presentationml/2006/ole">
            <p:oleObj spid="_x0000_s15364" name="Equation" r:id="rId5" imgW="139680" imgH="380880" progId="Equation.DSMT4">
              <p:embed/>
            </p:oleObj>
          </a:graphicData>
        </a:graphic>
      </p:graphicFrame>
      <p:graphicFrame>
        <p:nvGraphicFramePr>
          <p:cNvPr id="15365" name="Object 3"/>
          <p:cNvGraphicFramePr>
            <a:graphicFrameLocks noChangeAspect="1"/>
          </p:cNvGraphicFramePr>
          <p:nvPr/>
        </p:nvGraphicFramePr>
        <p:xfrm>
          <a:off x="990600" y="3048000"/>
          <a:ext cx="6097588" cy="693738"/>
        </p:xfrm>
        <a:graphic>
          <a:graphicData uri="http://schemas.openxmlformats.org/presentationml/2006/ole">
            <p:oleObj spid="_x0000_s15365" name="Equation" r:id="rId6" imgW="1714320" imgH="406080" progId="Equation.DSMT4">
              <p:embed/>
            </p:oleObj>
          </a:graphicData>
        </a:graphic>
      </p:graphicFrame>
      <p:graphicFrame>
        <p:nvGraphicFramePr>
          <p:cNvPr id="15366" name="Object 4"/>
          <p:cNvGraphicFramePr>
            <a:graphicFrameLocks noChangeAspect="1"/>
          </p:cNvGraphicFramePr>
          <p:nvPr/>
        </p:nvGraphicFramePr>
        <p:xfrm>
          <a:off x="1447800" y="4800600"/>
          <a:ext cx="1444625" cy="390525"/>
        </p:xfrm>
        <a:graphic>
          <a:graphicData uri="http://schemas.openxmlformats.org/presentationml/2006/ole">
            <p:oleObj spid="_x0000_s15366" name="Equation" r:id="rId7" imgW="406080" imgH="228600" progId="Equation.DSMT4">
              <p:embed/>
            </p:oleObj>
          </a:graphicData>
        </a:graphic>
      </p:graphicFrame>
      <p:graphicFrame>
        <p:nvGraphicFramePr>
          <p:cNvPr id="15367" name="Object 5"/>
          <p:cNvGraphicFramePr>
            <a:graphicFrameLocks noChangeAspect="1"/>
          </p:cNvGraphicFramePr>
          <p:nvPr/>
        </p:nvGraphicFramePr>
        <p:xfrm>
          <a:off x="7239000" y="6172200"/>
          <a:ext cx="914400" cy="457200"/>
        </p:xfrm>
        <a:graphic>
          <a:graphicData uri="http://schemas.openxmlformats.org/presentationml/2006/ole">
            <p:oleObj spid="_x0000_s15367" name="Equation" r:id="rId8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12D90-DE55-4BAD-8572-E6A93757FB96}" type="slidenum">
              <a:rPr lang="en-US" altLang="ja-JP"/>
              <a:pPr/>
              <a:t>17</a:t>
            </a:fld>
            <a:endParaRPr lang="en-US" altLang="ja-JP"/>
          </a:p>
        </p:txBody>
      </p:sp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81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７－３．記号の増加による高速化技法</a:t>
            </a:r>
          </a:p>
        </p:txBody>
      </p:sp>
      <p:sp>
        <p:nvSpPr>
          <p:cNvPr id="16392" name="Text Box 3"/>
          <p:cNvSpPr txBox="1">
            <a:spLocks noChangeArrowheads="1"/>
          </p:cNvSpPr>
          <p:nvPr/>
        </p:nvSpPr>
        <p:spPr bwMode="auto">
          <a:xfrm>
            <a:off x="517525" y="858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16393" name="Text Box 4"/>
          <p:cNvSpPr txBox="1">
            <a:spLocks noChangeArrowheads="1"/>
          </p:cNvSpPr>
          <p:nvPr/>
        </p:nvSpPr>
        <p:spPr bwMode="auto">
          <a:xfrm>
            <a:off x="304800" y="762000"/>
            <a:ext cx="6424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ここでは、時間限定チューリングマシンにおいて、</a:t>
            </a:r>
          </a:p>
          <a:p>
            <a:r>
              <a:rPr lang="ja-JP" altLang="en-US"/>
              <a:t>定数倍は意味があまりないことを示す。</a:t>
            </a:r>
          </a:p>
        </p:txBody>
      </p:sp>
      <p:sp>
        <p:nvSpPr>
          <p:cNvPr id="16394" name="AutoShape 5"/>
          <p:cNvSpPr>
            <a:spLocks noChangeArrowheads="1"/>
          </p:cNvSpPr>
          <p:nvPr/>
        </p:nvSpPr>
        <p:spPr bwMode="auto">
          <a:xfrm>
            <a:off x="714348" y="2214554"/>
            <a:ext cx="71628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386" name="Object 0"/>
          <p:cNvGraphicFramePr>
            <a:graphicFrameLocks noChangeAspect="1"/>
          </p:cNvGraphicFramePr>
          <p:nvPr/>
        </p:nvGraphicFramePr>
        <p:xfrm>
          <a:off x="1095348" y="2657468"/>
          <a:ext cx="1371600" cy="338138"/>
        </p:xfrm>
        <a:graphic>
          <a:graphicData uri="http://schemas.openxmlformats.org/presentationml/2006/ole">
            <p:oleObj spid="_x0000_s16386" name="Equation" r:id="rId3" imgW="825480" imgH="203040" progId="Equation.DSMT4">
              <p:embed/>
            </p:oleObj>
          </a:graphicData>
        </a:graphic>
      </p:graphicFrame>
      <p:sp>
        <p:nvSpPr>
          <p:cNvPr id="16395" name="Text Box 7"/>
          <p:cNvSpPr txBox="1">
            <a:spLocks noChangeArrowheads="1"/>
          </p:cNvSpPr>
          <p:nvPr/>
        </p:nvSpPr>
        <p:spPr bwMode="auto">
          <a:xfrm>
            <a:off x="2603473" y="2601906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6396" name="Text Box 8"/>
          <p:cNvSpPr txBox="1">
            <a:spLocks noChangeArrowheads="1"/>
          </p:cNvSpPr>
          <p:nvPr/>
        </p:nvSpPr>
        <p:spPr bwMode="auto">
          <a:xfrm>
            <a:off x="1019148" y="3114668"/>
            <a:ext cx="63944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このとき、ある問題が　　　　時間限定ｋテープ</a:t>
            </a:r>
            <a:r>
              <a:rPr lang="en-US" altLang="ja-JP"/>
              <a:t>TM</a:t>
            </a:r>
          </a:p>
          <a:p>
            <a:r>
              <a:rPr lang="ja-JP" altLang="en-US"/>
              <a:t>で解けるなら、その言語は、</a:t>
            </a:r>
          </a:p>
          <a:p>
            <a:r>
              <a:rPr lang="ja-JP" altLang="en-US"/>
              <a:t>任意の定数　　　　　に対して、</a:t>
            </a:r>
          </a:p>
          <a:p>
            <a:r>
              <a:rPr lang="ja-JP" altLang="en-US"/>
              <a:t>　　　　　時間限定ｋテープ</a:t>
            </a:r>
            <a:r>
              <a:rPr lang="en-US" altLang="ja-JP"/>
              <a:t>TM</a:t>
            </a:r>
            <a:r>
              <a:rPr lang="ja-JP" altLang="en-US"/>
              <a:t>で解ける。</a:t>
            </a:r>
          </a:p>
        </p:txBody>
      </p:sp>
      <p:graphicFrame>
        <p:nvGraphicFramePr>
          <p:cNvPr id="16387" name="Object 1"/>
          <p:cNvGraphicFramePr>
            <a:graphicFrameLocks noChangeAspect="1"/>
          </p:cNvGraphicFramePr>
          <p:nvPr/>
        </p:nvGraphicFramePr>
        <p:xfrm>
          <a:off x="3990948" y="3114668"/>
          <a:ext cx="569913" cy="338138"/>
        </p:xfrm>
        <a:graphic>
          <a:graphicData uri="http://schemas.openxmlformats.org/presentationml/2006/ole">
            <p:oleObj spid="_x0000_s16387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6388" name="Object 2"/>
          <p:cNvGraphicFramePr>
            <a:graphicFrameLocks noChangeAspect="1"/>
          </p:cNvGraphicFramePr>
          <p:nvPr/>
        </p:nvGraphicFramePr>
        <p:xfrm>
          <a:off x="2924148" y="3952868"/>
          <a:ext cx="612775" cy="295275"/>
        </p:xfrm>
        <a:graphic>
          <a:graphicData uri="http://schemas.openxmlformats.org/presentationml/2006/ole">
            <p:oleObj spid="_x0000_s16388" name="Equation" r:id="rId5" imgW="368280" imgH="177480" progId="Equation.DSMT4">
              <p:embed/>
            </p:oleObj>
          </a:graphicData>
        </a:graphic>
      </p:graphicFrame>
      <p:graphicFrame>
        <p:nvGraphicFramePr>
          <p:cNvPr id="16389" name="Object 3"/>
          <p:cNvGraphicFramePr>
            <a:graphicFrameLocks noChangeAspect="1"/>
          </p:cNvGraphicFramePr>
          <p:nvPr/>
        </p:nvGraphicFramePr>
        <p:xfrm>
          <a:off x="1323948" y="4333868"/>
          <a:ext cx="696913" cy="338138"/>
        </p:xfrm>
        <a:graphic>
          <a:graphicData uri="http://schemas.openxmlformats.org/presentationml/2006/ole">
            <p:oleObj spid="_x0000_s16389" name="Equation" r:id="rId6" imgW="419040" imgH="203040" progId="Equation.DSMT4">
              <p:embed/>
            </p:oleObj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643042" y="1928802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性質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64934-1D9C-4533-BF07-D08D1E6A5B2D}" type="slidenum">
              <a:rPr lang="en-US" altLang="ja-JP"/>
              <a:pPr/>
              <a:t>18</a:t>
            </a:fld>
            <a:endParaRPr lang="en-US" altLang="ja-JP"/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17416" name="Text Box 3"/>
          <p:cNvSpPr txBox="1">
            <a:spLocks noChangeArrowheads="1"/>
          </p:cNvSpPr>
          <p:nvPr/>
        </p:nvSpPr>
        <p:spPr bwMode="auto">
          <a:xfrm>
            <a:off x="212725" y="727075"/>
            <a:ext cx="772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２テープ</a:t>
            </a:r>
            <a:r>
              <a:rPr lang="en-US" altLang="ja-JP"/>
              <a:t>TM</a:t>
            </a:r>
            <a:r>
              <a:rPr lang="ja-JP" altLang="en-US"/>
              <a:t>を考える。（一般のｋについても同様に行える。）</a:t>
            </a:r>
          </a:p>
        </p:txBody>
      </p:sp>
      <p:graphicFrame>
        <p:nvGraphicFramePr>
          <p:cNvPr id="17410" name="Object 0"/>
          <p:cNvGraphicFramePr>
            <a:graphicFrameLocks noChangeAspect="1"/>
          </p:cNvGraphicFramePr>
          <p:nvPr/>
        </p:nvGraphicFramePr>
        <p:xfrm>
          <a:off x="533400" y="1295400"/>
          <a:ext cx="533400" cy="433388"/>
        </p:xfrm>
        <a:graphic>
          <a:graphicData uri="http://schemas.openxmlformats.org/presentationml/2006/ole">
            <p:oleObj spid="_x0000_s17410" name="Equation" r:id="rId3" imgW="203040" imgH="164880" progId="Equation.DSMT4">
              <p:embed/>
            </p:oleObj>
          </a:graphicData>
        </a:graphic>
      </p:graphicFrame>
      <p:sp>
        <p:nvSpPr>
          <p:cNvPr id="17417" name="Text Box 5"/>
          <p:cNvSpPr txBox="1">
            <a:spLocks noChangeArrowheads="1"/>
          </p:cNvSpPr>
          <p:nvPr/>
        </p:nvSpPr>
        <p:spPr bwMode="auto">
          <a:xfrm>
            <a:off x="1203325" y="1260475"/>
            <a:ext cx="3306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を与えられた</a:t>
            </a:r>
            <a:r>
              <a:rPr lang="en-US" altLang="ja-JP"/>
              <a:t>TM</a:t>
            </a:r>
            <a:r>
              <a:rPr lang="ja-JP" altLang="en-US"/>
              <a:t>とする。</a:t>
            </a:r>
          </a:p>
        </p:txBody>
      </p:sp>
      <p:sp>
        <p:nvSpPr>
          <p:cNvPr id="17418" name="Text Box 6"/>
          <p:cNvSpPr txBox="1">
            <a:spLocks noChangeArrowheads="1"/>
          </p:cNvSpPr>
          <p:nvPr/>
        </p:nvSpPr>
        <p:spPr bwMode="auto">
          <a:xfrm>
            <a:off x="517525" y="1849438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graphicFrame>
        <p:nvGraphicFramePr>
          <p:cNvPr id="17411" name="Object 1"/>
          <p:cNvGraphicFramePr>
            <a:graphicFrameLocks noChangeAspect="1"/>
          </p:cNvGraphicFramePr>
          <p:nvPr/>
        </p:nvGraphicFramePr>
        <p:xfrm>
          <a:off x="914400" y="2514600"/>
          <a:ext cx="533400" cy="433388"/>
        </p:xfrm>
        <a:graphic>
          <a:graphicData uri="http://schemas.openxmlformats.org/presentationml/2006/ole">
            <p:oleObj spid="_x0000_s17411" name="Equation" r:id="rId4" imgW="203040" imgH="164880" progId="Equation.DSMT4">
              <p:embed/>
            </p:oleObj>
          </a:graphicData>
        </a:graphic>
      </p:graphicFrame>
      <p:sp>
        <p:nvSpPr>
          <p:cNvPr id="17419" name="AutoShape 9"/>
          <p:cNvSpPr>
            <a:spLocks noChangeArrowheads="1"/>
          </p:cNvSpPr>
          <p:nvPr/>
        </p:nvSpPr>
        <p:spPr bwMode="auto">
          <a:xfrm>
            <a:off x="1447800" y="2667000"/>
            <a:ext cx="990600" cy="228600"/>
          </a:xfrm>
          <a:prstGeom prst="rightArrow">
            <a:avLst>
              <a:gd name="adj1" fmla="val 50000"/>
              <a:gd name="adj2" fmla="val 10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12" name="Object 2"/>
          <p:cNvGraphicFramePr>
            <a:graphicFrameLocks noChangeAspect="1"/>
          </p:cNvGraphicFramePr>
          <p:nvPr/>
        </p:nvGraphicFramePr>
        <p:xfrm>
          <a:off x="2541588" y="2590800"/>
          <a:ext cx="633412" cy="433388"/>
        </p:xfrm>
        <a:graphic>
          <a:graphicData uri="http://schemas.openxmlformats.org/presentationml/2006/ole">
            <p:oleObj spid="_x0000_s17412" name="Equation" r:id="rId5" imgW="241200" imgH="164880" progId="Equation.DSMT4">
              <p:embed/>
            </p:oleObj>
          </a:graphicData>
        </a:graphic>
      </p:graphicFrame>
      <p:sp>
        <p:nvSpPr>
          <p:cNvPr id="17420" name="AutoShape 11"/>
          <p:cNvSpPr>
            <a:spLocks noChangeArrowheads="1"/>
          </p:cNvSpPr>
          <p:nvPr/>
        </p:nvSpPr>
        <p:spPr bwMode="auto">
          <a:xfrm>
            <a:off x="3352800" y="2743200"/>
            <a:ext cx="990600" cy="228600"/>
          </a:xfrm>
          <a:prstGeom prst="rightArrow">
            <a:avLst>
              <a:gd name="adj1" fmla="val 50000"/>
              <a:gd name="adj2" fmla="val 10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13" name="Object 3"/>
          <p:cNvGraphicFramePr>
            <a:graphicFrameLocks noChangeAspect="1"/>
          </p:cNvGraphicFramePr>
          <p:nvPr/>
        </p:nvGraphicFramePr>
        <p:xfrm>
          <a:off x="4672013" y="2590800"/>
          <a:ext cx="433387" cy="433388"/>
        </p:xfrm>
        <a:graphic>
          <a:graphicData uri="http://schemas.openxmlformats.org/presentationml/2006/ole">
            <p:oleObj spid="_x0000_s17413" name="Equation" r:id="rId6" imgW="164880" imgH="164880" progId="Equation.DSMT4">
              <p:embed/>
            </p:oleObj>
          </a:graphicData>
        </a:graphic>
      </p:graphicFrame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669925" y="3165475"/>
            <a:ext cx="4481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と２段階で高速な</a:t>
            </a:r>
            <a:r>
              <a:rPr lang="en-US" altLang="ja-JP"/>
              <a:t>TM</a:t>
            </a:r>
            <a:r>
              <a:rPr lang="ja-JP" altLang="en-US"/>
              <a:t>を構成する。</a:t>
            </a:r>
          </a:p>
          <a:p>
            <a:r>
              <a:rPr lang="en-US" altLang="ja-JP"/>
              <a:t>F</a:t>
            </a:r>
            <a:r>
              <a:rPr lang="ja-JP" altLang="en-US"/>
              <a:t>が望みの</a:t>
            </a:r>
            <a:r>
              <a:rPr lang="en-US" altLang="ja-JP"/>
              <a:t>TM</a:t>
            </a:r>
            <a:r>
              <a:rPr lang="ja-JP" altLang="en-US"/>
              <a:t>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C09791-2554-4C40-AB7C-892B0D49AE44}" type="slidenum">
              <a:rPr lang="en-US" altLang="ja-JP"/>
              <a:pPr/>
              <a:t>19</a:t>
            </a:fld>
            <a:endParaRPr lang="en-US" altLang="ja-JP"/>
          </a:p>
        </p:txBody>
      </p:sp>
      <p:sp>
        <p:nvSpPr>
          <p:cNvPr id="18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アィディア</a:t>
            </a:r>
          </a:p>
        </p:txBody>
      </p:sp>
      <p:sp>
        <p:nvSpPr>
          <p:cNvPr id="18461" name="Text Box 3"/>
          <p:cNvSpPr txBox="1">
            <a:spLocks noChangeArrowheads="1"/>
          </p:cNvSpPr>
          <p:nvPr/>
        </p:nvSpPr>
        <p:spPr bwMode="auto">
          <a:xfrm>
            <a:off x="457200" y="838200"/>
            <a:ext cx="7056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</a:t>
            </a:r>
            <a:r>
              <a:rPr lang="ja-JP" altLang="en-US"/>
              <a:t>の複数ステップを</a:t>
            </a:r>
            <a:r>
              <a:rPr lang="en-US" altLang="ja-JP"/>
              <a:t>F</a:t>
            </a:r>
            <a:r>
              <a:rPr lang="ja-JP" altLang="en-US"/>
              <a:t>では１ステップで行うようにする。</a:t>
            </a:r>
          </a:p>
          <a:p>
            <a:r>
              <a:rPr lang="ja-JP" altLang="en-US"/>
              <a:t>そのために、</a:t>
            </a:r>
            <a:r>
              <a:rPr lang="en-US" altLang="ja-JP"/>
              <a:t>M</a:t>
            </a:r>
            <a:r>
              <a:rPr lang="ja-JP" altLang="en-US"/>
              <a:t>の複数セルを</a:t>
            </a:r>
            <a:r>
              <a:rPr lang="en-US" altLang="ja-JP"/>
              <a:t>F</a:t>
            </a:r>
            <a:r>
              <a:rPr lang="ja-JP" altLang="en-US"/>
              <a:t>では１セルで表現する。</a:t>
            </a:r>
          </a:p>
        </p:txBody>
      </p:sp>
      <p:sp>
        <p:nvSpPr>
          <p:cNvPr id="18462" name="Text Box 4"/>
          <p:cNvSpPr txBox="1">
            <a:spLocks noChangeArrowheads="1"/>
          </p:cNvSpPr>
          <p:nvPr/>
        </p:nvSpPr>
        <p:spPr bwMode="auto">
          <a:xfrm>
            <a:off x="609600" y="2133600"/>
            <a:ext cx="6096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簡単のために、５セル分で動作原理を調べる。</a:t>
            </a:r>
          </a:p>
          <a:p>
            <a:r>
              <a:rPr lang="ja-JP" altLang="en-US"/>
              <a:t>（これが一般の値でも可能であることは、</a:t>
            </a:r>
          </a:p>
          <a:p>
            <a:r>
              <a:rPr lang="ja-JP" altLang="en-US"/>
              <a:t>容易に確認可能である。）</a:t>
            </a:r>
          </a:p>
        </p:txBody>
      </p:sp>
      <p:sp>
        <p:nvSpPr>
          <p:cNvPr id="18463" name="Rectangle 5"/>
          <p:cNvSpPr>
            <a:spLocks noChangeArrowheads="1"/>
          </p:cNvSpPr>
          <p:nvPr/>
        </p:nvSpPr>
        <p:spPr bwMode="auto">
          <a:xfrm>
            <a:off x="1143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4" name="Rectangle 6"/>
          <p:cNvSpPr>
            <a:spLocks noChangeArrowheads="1"/>
          </p:cNvSpPr>
          <p:nvPr/>
        </p:nvSpPr>
        <p:spPr bwMode="auto">
          <a:xfrm>
            <a:off x="1524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5" name="Rectangle 7"/>
          <p:cNvSpPr>
            <a:spLocks noChangeArrowheads="1"/>
          </p:cNvSpPr>
          <p:nvPr/>
        </p:nvSpPr>
        <p:spPr bwMode="auto">
          <a:xfrm>
            <a:off x="1905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6" name="Rectangle 8"/>
          <p:cNvSpPr>
            <a:spLocks noChangeArrowheads="1"/>
          </p:cNvSpPr>
          <p:nvPr/>
        </p:nvSpPr>
        <p:spPr bwMode="auto">
          <a:xfrm>
            <a:off x="2286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7" name="Rectangle 9"/>
          <p:cNvSpPr>
            <a:spLocks noChangeArrowheads="1"/>
          </p:cNvSpPr>
          <p:nvPr/>
        </p:nvSpPr>
        <p:spPr bwMode="auto">
          <a:xfrm>
            <a:off x="2667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8" name="Rectangle 10"/>
          <p:cNvSpPr>
            <a:spLocks noChangeArrowheads="1"/>
          </p:cNvSpPr>
          <p:nvPr/>
        </p:nvSpPr>
        <p:spPr bwMode="auto">
          <a:xfrm>
            <a:off x="3048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9" name="Rectangle 11"/>
          <p:cNvSpPr>
            <a:spLocks noChangeArrowheads="1"/>
          </p:cNvSpPr>
          <p:nvPr/>
        </p:nvSpPr>
        <p:spPr bwMode="auto">
          <a:xfrm>
            <a:off x="3429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0" name="Rectangle 12"/>
          <p:cNvSpPr>
            <a:spLocks noChangeArrowheads="1"/>
          </p:cNvSpPr>
          <p:nvPr/>
        </p:nvSpPr>
        <p:spPr bwMode="auto">
          <a:xfrm>
            <a:off x="3810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1" name="Rectangle 13"/>
          <p:cNvSpPr>
            <a:spLocks noChangeArrowheads="1"/>
          </p:cNvSpPr>
          <p:nvPr/>
        </p:nvSpPr>
        <p:spPr bwMode="auto">
          <a:xfrm>
            <a:off x="4191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2" name="Rectangle 14"/>
          <p:cNvSpPr>
            <a:spLocks noChangeArrowheads="1"/>
          </p:cNvSpPr>
          <p:nvPr/>
        </p:nvSpPr>
        <p:spPr bwMode="auto">
          <a:xfrm>
            <a:off x="4572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3" name="Line 16"/>
          <p:cNvSpPr>
            <a:spLocks noChangeShapeType="1"/>
          </p:cNvSpPr>
          <p:nvPr/>
        </p:nvSpPr>
        <p:spPr bwMode="auto">
          <a:xfrm>
            <a:off x="3048000" y="3429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74" name="Rectangle 17"/>
          <p:cNvSpPr>
            <a:spLocks noChangeArrowheads="1"/>
          </p:cNvSpPr>
          <p:nvPr/>
        </p:nvSpPr>
        <p:spPr bwMode="auto">
          <a:xfrm>
            <a:off x="4953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5" name="Rectangle 18"/>
          <p:cNvSpPr>
            <a:spLocks noChangeArrowheads="1"/>
          </p:cNvSpPr>
          <p:nvPr/>
        </p:nvSpPr>
        <p:spPr bwMode="auto">
          <a:xfrm>
            <a:off x="5334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6" name="Rectangle 19"/>
          <p:cNvSpPr>
            <a:spLocks noChangeArrowheads="1"/>
          </p:cNvSpPr>
          <p:nvPr/>
        </p:nvSpPr>
        <p:spPr bwMode="auto">
          <a:xfrm>
            <a:off x="5715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7" name="Rectangle 20"/>
          <p:cNvSpPr>
            <a:spLocks noChangeArrowheads="1"/>
          </p:cNvSpPr>
          <p:nvPr/>
        </p:nvSpPr>
        <p:spPr bwMode="auto">
          <a:xfrm>
            <a:off x="6096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8" name="Rectangle 21"/>
          <p:cNvSpPr>
            <a:spLocks noChangeArrowheads="1"/>
          </p:cNvSpPr>
          <p:nvPr/>
        </p:nvSpPr>
        <p:spPr bwMode="auto">
          <a:xfrm>
            <a:off x="64770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9" name="Line 22"/>
          <p:cNvSpPr>
            <a:spLocks noChangeShapeType="1"/>
          </p:cNvSpPr>
          <p:nvPr/>
        </p:nvSpPr>
        <p:spPr bwMode="auto">
          <a:xfrm>
            <a:off x="6858000" y="3429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80" name="Line 23"/>
          <p:cNvSpPr>
            <a:spLocks noChangeShapeType="1"/>
          </p:cNvSpPr>
          <p:nvPr/>
        </p:nvSpPr>
        <p:spPr bwMode="auto">
          <a:xfrm>
            <a:off x="4953000" y="3429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81" name="Rectangle 24"/>
          <p:cNvSpPr>
            <a:spLocks noChangeArrowheads="1"/>
          </p:cNvSpPr>
          <p:nvPr/>
        </p:nvSpPr>
        <p:spPr bwMode="auto">
          <a:xfrm>
            <a:off x="990600" y="55626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82" name="Rectangle 25"/>
          <p:cNvSpPr>
            <a:spLocks noChangeArrowheads="1"/>
          </p:cNvSpPr>
          <p:nvPr/>
        </p:nvSpPr>
        <p:spPr bwMode="auto">
          <a:xfrm>
            <a:off x="2971800" y="55626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83" name="Rectangle 26"/>
          <p:cNvSpPr>
            <a:spLocks noChangeArrowheads="1"/>
          </p:cNvSpPr>
          <p:nvPr/>
        </p:nvSpPr>
        <p:spPr bwMode="auto">
          <a:xfrm>
            <a:off x="4953000" y="55626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4" name="Object 28"/>
          <p:cNvGraphicFramePr>
            <a:graphicFrameLocks noChangeAspect="1"/>
          </p:cNvGraphicFramePr>
          <p:nvPr/>
        </p:nvGraphicFramePr>
        <p:xfrm>
          <a:off x="381000" y="3581400"/>
          <a:ext cx="533400" cy="433388"/>
        </p:xfrm>
        <a:graphic>
          <a:graphicData uri="http://schemas.openxmlformats.org/presentationml/2006/ole">
            <p:oleObj spid="_x0000_s18434" name="Equation" r:id="rId3" imgW="203040" imgH="164880" progId="Equation.DSMT4">
              <p:embed/>
            </p:oleObj>
          </a:graphicData>
        </a:graphic>
      </p:graphicFrame>
      <p:graphicFrame>
        <p:nvGraphicFramePr>
          <p:cNvPr id="18435" name="Object 29"/>
          <p:cNvGraphicFramePr>
            <a:graphicFrameLocks noChangeAspect="1"/>
          </p:cNvGraphicFramePr>
          <p:nvPr/>
        </p:nvGraphicFramePr>
        <p:xfrm>
          <a:off x="228600" y="5562600"/>
          <a:ext cx="633413" cy="433388"/>
        </p:xfrm>
        <a:graphic>
          <a:graphicData uri="http://schemas.openxmlformats.org/presentationml/2006/ole">
            <p:oleObj spid="_x0000_s18435" name="Equation" r:id="rId4" imgW="241200" imgH="164880" progId="Equation.DSMT4">
              <p:embed/>
            </p:oleObj>
          </a:graphicData>
        </a:graphic>
      </p:graphicFrame>
      <p:graphicFrame>
        <p:nvGraphicFramePr>
          <p:cNvPr id="18436" name="Object 30"/>
          <p:cNvGraphicFramePr>
            <a:graphicFrameLocks noChangeAspect="1"/>
          </p:cNvGraphicFramePr>
          <p:nvPr/>
        </p:nvGraphicFramePr>
        <p:xfrm>
          <a:off x="1219200" y="3581400"/>
          <a:ext cx="254000" cy="304800"/>
        </p:xfrm>
        <a:graphic>
          <a:graphicData uri="http://schemas.openxmlformats.org/presentationml/2006/ole">
            <p:oleObj spid="_x0000_s18436" name="Equation" r:id="rId5" imgW="126720" imgH="152280" progId="Equation.DSMT4">
              <p:embed/>
            </p:oleObj>
          </a:graphicData>
        </a:graphic>
      </p:graphicFrame>
      <p:graphicFrame>
        <p:nvGraphicFramePr>
          <p:cNvPr id="18437" name="Object 32"/>
          <p:cNvGraphicFramePr>
            <a:graphicFrameLocks noChangeAspect="1"/>
          </p:cNvGraphicFramePr>
          <p:nvPr/>
        </p:nvGraphicFramePr>
        <p:xfrm>
          <a:off x="1625600" y="3644900"/>
          <a:ext cx="203200" cy="330200"/>
        </p:xfrm>
        <a:graphic>
          <a:graphicData uri="http://schemas.openxmlformats.org/presentationml/2006/ole">
            <p:oleObj spid="_x0000_s18437" name="Equation" r:id="rId6" imgW="101520" imgH="164880" progId="Equation.DSMT4">
              <p:embed/>
            </p:oleObj>
          </a:graphicData>
        </a:graphic>
      </p:graphicFrame>
      <p:graphicFrame>
        <p:nvGraphicFramePr>
          <p:cNvPr id="18438" name="Object 33"/>
          <p:cNvGraphicFramePr>
            <a:graphicFrameLocks noChangeAspect="1"/>
          </p:cNvGraphicFramePr>
          <p:nvPr/>
        </p:nvGraphicFramePr>
        <p:xfrm>
          <a:off x="2438400" y="3657600"/>
          <a:ext cx="203200" cy="330200"/>
        </p:xfrm>
        <a:graphic>
          <a:graphicData uri="http://schemas.openxmlformats.org/presentationml/2006/ole">
            <p:oleObj spid="_x0000_s18438" name="Equation" r:id="rId7" imgW="101520" imgH="164880" progId="Equation.DSMT4">
              <p:embed/>
            </p:oleObj>
          </a:graphicData>
        </a:graphic>
      </p:graphicFrame>
      <p:graphicFrame>
        <p:nvGraphicFramePr>
          <p:cNvPr id="18439" name="Object 34"/>
          <p:cNvGraphicFramePr>
            <a:graphicFrameLocks noChangeAspect="1"/>
          </p:cNvGraphicFramePr>
          <p:nvPr/>
        </p:nvGraphicFramePr>
        <p:xfrm>
          <a:off x="1981200" y="3657600"/>
          <a:ext cx="254000" cy="304800"/>
        </p:xfrm>
        <a:graphic>
          <a:graphicData uri="http://schemas.openxmlformats.org/presentationml/2006/ole">
            <p:oleObj spid="_x0000_s18439" name="Equation" r:id="rId8" imgW="126720" imgH="152280" progId="Equation.DSMT4">
              <p:embed/>
            </p:oleObj>
          </a:graphicData>
        </a:graphic>
      </p:graphicFrame>
      <p:graphicFrame>
        <p:nvGraphicFramePr>
          <p:cNvPr id="18440" name="Object 35"/>
          <p:cNvGraphicFramePr>
            <a:graphicFrameLocks noChangeAspect="1"/>
          </p:cNvGraphicFramePr>
          <p:nvPr/>
        </p:nvGraphicFramePr>
        <p:xfrm>
          <a:off x="2743200" y="3581400"/>
          <a:ext cx="203200" cy="330200"/>
        </p:xfrm>
        <a:graphic>
          <a:graphicData uri="http://schemas.openxmlformats.org/presentationml/2006/ole">
            <p:oleObj spid="_x0000_s18440" name="Equation" r:id="rId9" imgW="101520" imgH="164880" progId="Equation.DSMT4">
              <p:embed/>
            </p:oleObj>
          </a:graphicData>
        </a:graphic>
      </p:graphicFrame>
      <p:graphicFrame>
        <p:nvGraphicFramePr>
          <p:cNvPr id="18441" name="Object 36"/>
          <p:cNvGraphicFramePr>
            <a:graphicFrameLocks noChangeAspect="1"/>
          </p:cNvGraphicFramePr>
          <p:nvPr/>
        </p:nvGraphicFramePr>
        <p:xfrm>
          <a:off x="3962400" y="3657600"/>
          <a:ext cx="203200" cy="330200"/>
        </p:xfrm>
        <a:graphic>
          <a:graphicData uri="http://schemas.openxmlformats.org/presentationml/2006/ole">
            <p:oleObj spid="_x0000_s18441" name="Equation" r:id="rId10" imgW="101520" imgH="164880" progId="Equation.DSMT4">
              <p:embed/>
            </p:oleObj>
          </a:graphicData>
        </a:graphic>
      </p:graphicFrame>
      <p:graphicFrame>
        <p:nvGraphicFramePr>
          <p:cNvPr id="18442" name="Object 37"/>
          <p:cNvGraphicFramePr>
            <a:graphicFrameLocks noChangeAspect="1"/>
          </p:cNvGraphicFramePr>
          <p:nvPr/>
        </p:nvGraphicFramePr>
        <p:xfrm>
          <a:off x="4343400" y="3657600"/>
          <a:ext cx="254000" cy="304800"/>
        </p:xfrm>
        <a:graphic>
          <a:graphicData uri="http://schemas.openxmlformats.org/presentationml/2006/ole">
            <p:oleObj spid="_x0000_s18442" name="Equation" r:id="rId11" imgW="126720" imgH="152280" progId="Equation.DSMT4">
              <p:embed/>
            </p:oleObj>
          </a:graphicData>
        </a:graphic>
      </p:graphicFrame>
      <p:graphicFrame>
        <p:nvGraphicFramePr>
          <p:cNvPr id="18443" name="Object 38"/>
          <p:cNvGraphicFramePr>
            <a:graphicFrameLocks noChangeAspect="1"/>
          </p:cNvGraphicFramePr>
          <p:nvPr/>
        </p:nvGraphicFramePr>
        <p:xfrm>
          <a:off x="4648200" y="3657600"/>
          <a:ext cx="203200" cy="330200"/>
        </p:xfrm>
        <a:graphic>
          <a:graphicData uri="http://schemas.openxmlformats.org/presentationml/2006/ole">
            <p:oleObj spid="_x0000_s18443" name="Equation" r:id="rId12" imgW="101520" imgH="164880" progId="Equation.DSMT4">
              <p:embed/>
            </p:oleObj>
          </a:graphicData>
        </a:graphic>
      </p:graphicFrame>
      <p:graphicFrame>
        <p:nvGraphicFramePr>
          <p:cNvPr id="18444" name="Object 39"/>
          <p:cNvGraphicFramePr>
            <a:graphicFrameLocks noChangeAspect="1"/>
          </p:cNvGraphicFramePr>
          <p:nvPr/>
        </p:nvGraphicFramePr>
        <p:xfrm>
          <a:off x="3124200" y="3657600"/>
          <a:ext cx="254000" cy="304800"/>
        </p:xfrm>
        <a:graphic>
          <a:graphicData uri="http://schemas.openxmlformats.org/presentationml/2006/ole">
            <p:oleObj spid="_x0000_s18444" name="Equation" r:id="rId13" imgW="126720" imgH="152280" progId="Equation.DSMT4">
              <p:embed/>
            </p:oleObj>
          </a:graphicData>
        </a:graphic>
      </p:graphicFrame>
      <p:graphicFrame>
        <p:nvGraphicFramePr>
          <p:cNvPr id="18445" name="Object 40"/>
          <p:cNvGraphicFramePr>
            <a:graphicFrameLocks noChangeAspect="1"/>
          </p:cNvGraphicFramePr>
          <p:nvPr/>
        </p:nvGraphicFramePr>
        <p:xfrm>
          <a:off x="3505200" y="3657600"/>
          <a:ext cx="254000" cy="304800"/>
        </p:xfrm>
        <a:graphic>
          <a:graphicData uri="http://schemas.openxmlformats.org/presentationml/2006/ole">
            <p:oleObj spid="_x0000_s18445" name="Equation" r:id="rId14" imgW="126720" imgH="152280" progId="Equation.DSMT4">
              <p:embed/>
            </p:oleObj>
          </a:graphicData>
        </a:graphic>
      </p:graphicFrame>
      <p:graphicFrame>
        <p:nvGraphicFramePr>
          <p:cNvPr id="18446" name="Object 41"/>
          <p:cNvGraphicFramePr>
            <a:graphicFrameLocks noChangeAspect="1"/>
          </p:cNvGraphicFramePr>
          <p:nvPr/>
        </p:nvGraphicFramePr>
        <p:xfrm>
          <a:off x="5029200" y="3581400"/>
          <a:ext cx="203200" cy="330200"/>
        </p:xfrm>
        <a:graphic>
          <a:graphicData uri="http://schemas.openxmlformats.org/presentationml/2006/ole">
            <p:oleObj spid="_x0000_s18446" name="Equation" r:id="rId15" imgW="101520" imgH="164880" progId="Equation.DSMT4">
              <p:embed/>
            </p:oleObj>
          </a:graphicData>
        </a:graphic>
      </p:graphicFrame>
      <p:graphicFrame>
        <p:nvGraphicFramePr>
          <p:cNvPr id="18447" name="Object 43"/>
          <p:cNvGraphicFramePr>
            <a:graphicFrameLocks noChangeAspect="1"/>
          </p:cNvGraphicFramePr>
          <p:nvPr/>
        </p:nvGraphicFramePr>
        <p:xfrm>
          <a:off x="5334000" y="3657600"/>
          <a:ext cx="254000" cy="304800"/>
        </p:xfrm>
        <a:graphic>
          <a:graphicData uri="http://schemas.openxmlformats.org/presentationml/2006/ole">
            <p:oleObj spid="_x0000_s18447" name="Equation" r:id="rId16" imgW="126720" imgH="152280" progId="Equation.DSMT4">
              <p:embed/>
            </p:oleObj>
          </a:graphicData>
        </a:graphic>
      </p:graphicFrame>
      <p:graphicFrame>
        <p:nvGraphicFramePr>
          <p:cNvPr id="18448" name="Object 44"/>
          <p:cNvGraphicFramePr>
            <a:graphicFrameLocks noChangeAspect="1"/>
          </p:cNvGraphicFramePr>
          <p:nvPr/>
        </p:nvGraphicFramePr>
        <p:xfrm>
          <a:off x="5791200" y="3657600"/>
          <a:ext cx="254000" cy="304800"/>
        </p:xfrm>
        <a:graphic>
          <a:graphicData uri="http://schemas.openxmlformats.org/presentationml/2006/ole">
            <p:oleObj spid="_x0000_s18448" name="Equation" r:id="rId17" imgW="126720" imgH="152280" progId="Equation.DSMT4">
              <p:embed/>
            </p:oleObj>
          </a:graphicData>
        </a:graphic>
      </p:graphicFrame>
      <p:graphicFrame>
        <p:nvGraphicFramePr>
          <p:cNvPr id="18449" name="Object 45"/>
          <p:cNvGraphicFramePr>
            <a:graphicFrameLocks noChangeAspect="1"/>
          </p:cNvGraphicFramePr>
          <p:nvPr/>
        </p:nvGraphicFramePr>
        <p:xfrm>
          <a:off x="6172200" y="3657600"/>
          <a:ext cx="254000" cy="304800"/>
        </p:xfrm>
        <a:graphic>
          <a:graphicData uri="http://schemas.openxmlformats.org/presentationml/2006/ole">
            <p:oleObj spid="_x0000_s18449" name="Equation" r:id="rId18" imgW="126720" imgH="152280" progId="Equation.DSMT4">
              <p:embed/>
            </p:oleObj>
          </a:graphicData>
        </a:graphic>
      </p:graphicFrame>
      <p:graphicFrame>
        <p:nvGraphicFramePr>
          <p:cNvPr id="18450" name="Object 46"/>
          <p:cNvGraphicFramePr>
            <a:graphicFrameLocks noChangeAspect="1"/>
          </p:cNvGraphicFramePr>
          <p:nvPr/>
        </p:nvGraphicFramePr>
        <p:xfrm>
          <a:off x="6553200" y="3657600"/>
          <a:ext cx="254000" cy="304800"/>
        </p:xfrm>
        <a:graphic>
          <a:graphicData uri="http://schemas.openxmlformats.org/presentationml/2006/ole">
            <p:oleObj spid="_x0000_s18450" name="Equation" r:id="rId19" imgW="126720" imgH="152280" progId="Equation.DSMT4">
              <p:embed/>
            </p:oleObj>
          </a:graphicData>
        </a:graphic>
      </p:graphicFrame>
      <p:graphicFrame>
        <p:nvGraphicFramePr>
          <p:cNvPr id="18451" name="Object 47"/>
          <p:cNvGraphicFramePr>
            <a:graphicFrameLocks noChangeAspect="1"/>
          </p:cNvGraphicFramePr>
          <p:nvPr/>
        </p:nvGraphicFramePr>
        <p:xfrm>
          <a:off x="1219200" y="5486400"/>
          <a:ext cx="1270000" cy="457200"/>
        </p:xfrm>
        <a:graphic>
          <a:graphicData uri="http://schemas.openxmlformats.org/presentationml/2006/ole">
            <p:oleObj spid="_x0000_s18451" name="Equation" r:id="rId20" imgW="634680" imgH="228600" progId="Equation.DSMT4">
              <p:embed/>
            </p:oleObj>
          </a:graphicData>
        </a:graphic>
      </p:graphicFrame>
      <p:graphicFrame>
        <p:nvGraphicFramePr>
          <p:cNvPr id="18452" name="Object 48"/>
          <p:cNvGraphicFramePr>
            <a:graphicFrameLocks noChangeAspect="1"/>
          </p:cNvGraphicFramePr>
          <p:nvPr/>
        </p:nvGraphicFramePr>
        <p:xfrm>
          <a:off x="3352800" y="5486400"/>
          <a:ext cx="1270000" cy="457200"/>
        </p:xfrm>
        <a:graphic>
          <a:graphicData uri="http://schemas.openxmlformats.org/presentationml/2006/ole">
            <p:oleObj spid="_x0000_s18452" name="Equation" r:id="rId21" imgW="634680" imgH="228600" progId="Equation.DSMT4">
              <p:embed/>
            </p:oleObj>
          </a:graphicData>
        </a:graphic>
      </p:graphicFrame>
      <p:graphicFrame>
        <p:nvGraphicFramePr>
          <p:cNvPr id="18453" name="Object 49"/>
          <p:cNvGraphicFramePr>
            <a:graphicFrameLocks noChangeAspect="1"/>
          </p:cNvGraphicFramePr>
          <p:nvPr/>
        </p:nvGraphicFramePr>
        <p:xfrm>
          <a:off x="5118100" y="5486400"/>
          <a:ext cx="1244600" cy="457200"/>
        </p:xfrm>
        <a:graphic>
          <a:graphicData uri="http://schemas.openxmlformats.org/presentationml/2006/ole">
            <p:oleObj spid="_x0000_s18453" name="Equation" r:id="rId22" imgW="622080" imgH="228600" progId="Equation.DSMT4">
              <p:embed/>
            </p:oleObj>
          </a:graphicData>
        </a:graphic>
      </p:graphicFrame>
      <p:sp>
        <p:nvSpPr>
          <p:cNvPr id="18484" name="AutoShape 50"/>
          <p:cNvSpPr>
            <a:spLocks noChangeArrowheads="1"/>
          </p:cNvSpPr>
          <p:nvPr/>
        </p:nvSpPr>
        <p:spPr bwMode="auto">
          <a:xfrm>
            <a:off x="3124200" y="5029200"/>
            <a:ext cx="1143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8485" name="Rectangle 51"/>
          <p:cNvSpPr>
            <a:spLocks noChangeArrowheads="1"/>
          </p:cNvSpPr>
          <p:nvPr/>
        </p:nvSpPr>
        <p:spPr bwMode="auto">
          <a:xfrm>
            <a:off x="1143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86" name="Rectangle 53"/>
          <p:cNvSpPr>
            <a:spLocks noChangeArrowheads="1"/>
          </p:cNvSpPr>
          <p:nvPr/>
        </p:nvSpPr>
        <p:spPr bwMode="auto">
          <a:xfrm>
            <a:off x="1905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87" name="Rectangle 54"/>
          <p:cNvSpPr>
            <a:spLocks noChangeArrowheads="1"/>
          </p:cNvSpPr>
          <p:nvPr/>
        </p:nvSpPr>
        <p:spPr bwMode="auto">
          <a:xfrm>
            <a:off x="2286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88" name="Rectangle 55"/>
          <p:cNvSpPr>
            <a:spLocks noChangeArrowheads="1"/>
          </p:cNvSpPr>
          <p:nvPr/>
        </p:nvSpPr>
        <p:spPr bwMode="auto">
          <a:xfrm>
            <a:off x="2667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89" name="Rectangle 56"/>
          <p:cNvSpPr>
            <a:spLocks noChangeArrowheads="1"/>
          </p:cNvSpPr>
          <p:nvPr/>
        </p:nvSpPr>
        <p:spPr bwMode="auto">
          <a:xfrm>
            <a:off x="3048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0" name="Rectangle 57"/>
          <p:cNvSpPr>
            <a:spLocks noChangeArrowheads="1"/>
          </p:cNvSpPr>
          <p:nvPr/>
        </p:nvSpPr>
        <p:spPr bwMode="auto">
          <a:xfrm>
            <a:off x="3429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1" name="Rectangle 58"/>
          <p:cNvSpPr>
            <a:spLocks noChangeArrowheads="1"/>
          </p:cNvSpPr>
          <p:nvPr/>
        </p:nvSpPr>
        <p:spPr bwMode="auto">
          <a:xfrm>
            <a:off x="3810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2" name="Rectangle 59"/>
          <p:cNvSpPr>
            <a:spLocks noChangeArrowheads="1"/>
          </p:cNvSpPr>
          <p:nvPr/>
        </p:nvSpPr>
        <p:spPr bwMode="auto">
          <a:xfrm>
            <a:off x="4191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3" name="Rectangle 60"/>
          <p:cNvSpPr>
            <a:spLocks noChangeArrowheads="1"/>
          </p:cNvSpPr>
          <p:nvPr/>
        </p:nvSpPr>
        <p:spPr bwMode="auto">
          <a:xfrm>
            <a:off x="4572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4" name="Line 61"/>
          <p:cNvSpPr>
            <a:spLocks noChangeShapeType="1"/>
          </p:cNvSpPr>
          <p:nvPr/>
        </p:nvSpPr>
        <p:spPr bwMode="auto">
          <a:xfrm>
            <a:off x="3048000" y="4191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95" name="Rectangle 62"/>
          <p:cNvSpPr>
            <a:spLocks noChangeArrowheads="1"/>
          </p:cNvSpPr>
          <p:nvPr/>
        </p:nvSpPr>
        <p:spPr bwMode="auto">
          <a:xfrm>
            <a:off x="4953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6" name="Rectangle 63"/>
          <p:cNvSpPr>
            <a:spLocks noChangeArrowheads="1"/>
          </p:cNvSpPr>
          <p:nvPr/>
        </p:nvSpPr>
        <p:spPr bwMode="auto">
          <a:xfrm>
            <a:off x="5334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7" name="Rectangle 64"/>
          <p:cNvSpPr>
            <a:spLocks noChangeArrowheads="1"/>
          </p:cNvSpPr>
          <p:nvPr/>
        </p:nvSpPr>
        <p:spPr bwMode="auto">
          <a:xfrm>
            <a:off x="5715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8" name="Rectangle 65"/>
          <p:cNvSpPr>
            <a:spLocks noChangeArrowheads="1"/>
          </p:cNvSpPr>
          <p:nvPr/>
        </p:nvSpPr>
        <p:spPr bwMode="auto">
          <a:xfrm>
            <a:off x="6096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9" name="Rectangle 66"/>
          <p:cNvSpPr>
            <a:spLocks noChangeArrowheads="1"/>
          </p:cNvSpPr>
          <p:nvPr/>
        </p:nvSpPr>
        <p:spPr bwMode="auto">
          <a:xfrm>
            <a:off x="6477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0" name="Line 67"/>
          <p:cNvSpPr>
            <a:spLocks noChangeShapeType="1"/>
          </p:cNvSpPr>
          <p:nvPr/>
        </p:nvSpPr>
        <p:spPr bwMode="auto">
          <a:xfrm>
            <a:off x="6858000" y="4191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501" name="Line 68"/>
          <p:cNvSpPr>
            <a:spLocks noChangeShapeType="1"/>
          </p:cNvSpPr>
          <p:nvPr/>
        </p:nvSpPr>
        <p:spPr bwMode="auto">
          <a:xfrm>
            <a:off x="4953000" y="4191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502" name="Rectangle 117"/>
          <p:cNvSpPr>
            <a:spLocks noChangeArrowheads="1"/>
          </p:cNvSpPr>
          <p:nvPr/>
        </p:nvSpPr>
        <p:spPr bwMode="auto">
          <a:xfrm>
            <a:off x="1524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3" name="Rectangle 118"/>
          <p:cNvSpPr>
            <a:spLocks noChangeArrowheads="1"/>
          </p:cNvSpPr>
          <p:nvPr/>
        </p:nvSpPr>
        <p:spPr bwMode="auto">
          <a:xfrm>
            <a:off x="990600" y="62484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4" name="Rectangle 119"/>
          <p:cNvSpPr>
            <a:spLocks noChangeArrowheads="1"/>
          </p:cNvSpPr>
          <p:nvPr/>
        </p:nvSpPr>
        <p:spPr bwMode="auto">
          <a:xfrm>
            <a:off x="2971800" y="62484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5" name="Rectangle 120"/>
          <p:cNvSpPr>
            <a:spLocks noChangeArrowheads="1"/>
          </p:cNvSpPr>
          <p:nvPr/>
        </p:nvSpPr>
        <p:spPr bwMode="auto">
          <a:xfrm>
            <a:off x="4953000" y="62484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4" name="Object 121"/>
          <p:cNvGraphicFramePr>
            <a:graphicFrameLocks noChangeAspect="1"/>
          </p:cNvGraphicFramePr>
          <p:nvPr/>
        </p:nvGraphicFramePr>
        <p:xfrm>
          <a:off x="1054100" y="6172200"/>
          <a:ext cx="1600200" cy="457200"/>
        </p:xfrm>
        <a:graphic>
          <a:graphicData uri="http://schemas.openxmlformats.org/presentationml/2006/ole">
            <p:oleObj spid="_x0000_s18454" name="Equation" r:id="rId23" imgW="799920" imgH="228600" progId="Equation.DSMT4">
              <p:embed/>
            </p:oleObj>
          </a:graphicData>
        </a:graphic>
      </p:graphicFrame>
      <p:graphicFrame>
        <p:nvGraphicFramePr>
          <p:cNvPr id="18455" name="Object 124"/>
          <p:cNvGraphicFramePr>
            <a:graphicFrameLocks noChangeAspect="1"/>
          </p:cNvGraphicFramePr>
          <p:nvPr/>
        </p:nvGraphicFramePr>
        <p:xfrm>
          <a:off x="3200400" y="6172200"/>
          <a:ext cx="1600200" cy="457200"/>
        </p:xfrm>
        <a:graphic>
          <a:graphicData uri="http://schemas.openxmlformats.org/presentationml/2006/ole">
            <p:oleObj spid="_x0000_s18455" name="Equation" r:id="rId24" imgW="799920" imgH="228600" progId="Equation.DSMT4">
              <p:embed/>
            </p:oleObj>
          </a:graphicData>
        </a:graphic>
      </p:graphicFrame>
      <p:graphicFrame>
        <p:nvGraphicFramePr>
          <p:cNvPr id="18456" name="Object 125"/>
          <p:cNvGraphicFramePr>
            <a:graphicFrameLocks noChangeAspect="1"/>
          </p:cNvGraphicFramePr>
          <p:nvPr/>
        </p:nvGraphicFramePr>
        <p:xfrm>
          <a:off x="5257800" y="6172200"/>
          <a:ext cx="1600200" cy="457200"/>
        </p:xfrm>
        <a:graphic>
          <a:graphicData uri="http://schemas.openxmlformats.org/presentationml/2006/ole">
            <p:oleObj spid="_x0000_s18456" name="Equation" r:id="rId25" imgW="799920" imgH="228600" progId="Equation.DSMT4">
              <p:embed/>
            </p:oleObj>
          </a:graphicData>
        </a:graphic>
      </p:graphicFrame>
      <p:graphicFrame>
        <p:nvGraphicFramePr>
          <p:cNvPr id="18457" name="Object 126"/>
          <p:cNvGraphicFramePr>
            <a:graphicFrameLocks noChangeAspect="1"/>
          </p:cNvGraphicFramePr>
          <p:nvPr/>
        </p:nvGraphicFramePr>
        <p:xfrm>
          <a:off x="1219200" y="4343400"/>
          <a:ext cx="330200" cy="330200"/>
        </p:xfrm>
        <a:graphic>
          <a:graphicData uri="http://schemas.openxmlformats.org/presentationml/2006/ole">
            <p:oleObj spid="_x0000_s18457" name="Equation" r:id="rId26" imgW="164880" imgH="164880" progId="Equation.DSMT4">
              <p:embed/>
            </p:oleObj>
          </a:graphicData>
        </a:graphic>
      </p:graphicFrame>
      <p:graphicFrame>
        <p:nvGraphicFramePr>
          <p:cNvPr id="18458" name="Object 127"/>
          <p:cNvGraphicFramePr>
            <a:graphicFrameLocks noChangeAspect="1"/>
          </p:cNvGraphicFramePr>
          <p:nvPr/>
        </p:nvGraphicFramePr>
        <p:xfrm>
          <a:off x="6553200" y="4343400"/>
          <a:ext cx="330200" cy="330200"/>
        </p:xfrm>
        <a:graphic>
          <a:graphicData uri="http://schemas.openxmlformats.org/presentationml/2006/ole">
            <p:oleObj spid="_x0000_s18458" name="Equation" r:id="rId27" imgW="164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6D4AEE-C0D3-4239-92E5-164DE07BA081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7</a:t>
            </a:r>
            <a:r>
              <a:rPr lang="ja-JP" altLang="en-US" smtClean="0"/>
              <a:t>－１．入力サイズ</a:t>
            </a:r>
          </a:p>
        </p:txBody>
      </p:sp>
      <p:sp>
        <p:nvSpPr>
          <p:cNvPr id="1030" name="Text Box 22"/>
          <p:cNvSpPr txBox="1">
            <a:spLocks noChangeArrowheads="1"/>
          </p:cNvSpPr>
          <p:nvPr/>
        </p:nvSpPr>
        <p:spPr bwMode="auto">
          <a:xfrm>
            <a:off x="1050925" y="1239838"/>
            <a:ext cx="6440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チューリングマシンの入力記号　　の長さ　　　　を</a:t>
            </a:r>
          </a:p>
          <a:p>
            <a:r>
              <a:rPr lang="ja-JP" altLang="en-US">
                <a:solidFill>
                  <a:srgbClr val="FF0000"/>
                </a:solidFill>
              </a:rPr>
              <a:t>入力サイズ</a:t>
            </a:r>
            <a:r>
              <a:rPr lang="ja-JP" altLang="en-US"/>
              <a:t>という。</a:t>
            </a:r>
          </a:p>
        </p:txBody>
      </p:sp>
      <p:sp>
        <p:nvSpPr>
          <p:cNvPr id="1031" name="AutoShape 23"/>
          <p:cNvSpPr>
            <a:spLocks noChangeArrowheads="1"/>
          </p:cNvSpPr>
          <p:nvPr/>
        </p:nvSpPr>
        <p:spPr bwMode="auto">
          <a:xfrm>
            <a:off x="990600" y="990600"/>
            <a:ext cx="6858000" cy="129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Text Box 24"/>
          <p:cNvSpPr txBox="1">
            <a:spLocks noChangeArrowheads="1"/>
          </p:cNvSpPr>
          <p:nvPr/>
        </p:nvSpPr>
        <p:spPr bwMode="auto">
          <a:xfrm>
            <a:off x="593725" y="3602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1033" name="Text Box 25"/>
          <p:cNvSpPr txBox="1">
            <a:spLocks noChangeArrowheads="1"/>
          </p:cNvSpPr>
          <p:nvPr/>
        </p:nvSpPr>
        <p:spPr bwMode="auto">
          <a:xfrm>
            <a:off x="2143108" y="5357826"/>
            <a:ext cx="2774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名称：合成数の問題</a:t>
            </a:r>
          </a:p>
          <a:p>
            <a:r>
              <a:rPr lang="ja-JP" altLang="en-US"/>
              <a:t>インスタンス：整数ｎ</a:t>
            </a:r>
          </a:p>
          <a:p>
            <a:r>
              <a:rPr lang="ja-JP" altLang="en-US"/>
              <a:t>問：ｎは合成数か？</a:t>
            </a:r>
          </a:p>
        </p:txBody>
      </p:sp>
      <p:sp>
        <p:nvSpPr>
          <p:cNvPr id="1034" name="AutoShape 26"/>
          <p:cNvSpPr>
            <a:spLocks noChangeArrowheads="1"/>
          </p:cNvSpPr>
          <p:nvPr/>
        </p:nvSpPr>
        <p:spPr bwMode="auto">
          <a:xfrm>
            <a:off x="1752600" y="5072074"/>
            <a:ext cx="3605218" cy="1571636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026" name="Object 27"/>
          <p:cNvGraphicFramePr>
            <a:graphicFrameLocks noChangeAspect="1"/>
          </p:cNvGraphicFramePr>
          <p:nvPr/>
        </p:nvGraphicFramePr>
        <p:xfrm>
          <a:off x="5029200" y="1219200"/>
          <a:ext cx="457200" cy="457200"/>
        </p:xfrm>
        <a:graphic>
          <a:graphicData uri="http://schemas.openxmlformats.org/presentationml/2006/ole">
            <p:oleObj spid="_x0000_s1026" name="Equation" r:id="rId3" imgW="126720" imgH="126720" progId="Equation.DSMT4">
              <p:embed/>
            </p:oleObj>
          </a:graphicData>
        </a:graphic>
      </p:graphicFrame>
      <p:graphicFrame>
        <p:nvGraphicFramePr>
          <p:cNvPr id="1027" name="Object 28"/>
          <p:cNvGraphicFramePr>
            <a:graphicFrameLocks noChangeAspect="1"/>
          </p:cNvGraphicFramePr>
          <p:nvPr/>
        </p:nvGraphicFramePr>
        <p:xfrm>
          <a:off x="6400800" y="1219200"/>
          <a:ext cx="533400" cy="457200"/>
        </p:xfrm>
        <a:graphic>
          <a:graphicData uri="http://schemas.openxmlformats.org/presentationml/2006/ole">
            <p:oleObj spid="_x0000_s1027" name="Equation" r:id="rId4" imgW="177480" imgH="152280" progId="Equation.DSMT4">
              <p:embed/>
            </p:oleObj>
          </a:graphicData>
        </a:graphic>
      </p:graphicFrame>
      <p:sp>
        <p:nvSpPr>
          <p:cNvPr id="1035" name="Text Box 29"/>
          <p:cNvSpPr txBox="1">
            <a:spLocks noChangeArrowheads="1"/>
          </p:cNvSpPr>
          <p:nvPr/>
        </p:nvSpPr>
        <p:spPr bwMode="auto">
          <a:xfrm>
            <a:off x="1050925" y="2611438"/>
            <a:ext cx="6561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通常は、入力サイズとしてはもっとも短い表現での</a:t>
            </a:r>
          </a:p>
          <a:p>
            <a:r>
              <a:rPr lang="ja-JP" altLang="en-US"/>
              <a:t>長さが利用される。</a:t>
            </a:r>
          </a:p>
        </p:txBody>
      </p:sp>
      <p:sp>
        <p:nvSpPr>
          <p:cNvPr id="1036" name="Text Box 30"/>
          <p:cNvSpPr txBox="1">
            <a:spLocks noChangeArrowheads="1"/>
          </p:cNvSpPr>
          <p:nvPr/>
        </p:nvSpPr>
        <p:spPr bwMode="auto">
          <a:xfrm>
            <a:off x="1203325" y="3602038"/>
            <a:ext cx="7559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例えば、次のような合成数の問題における入力サイズは、</a:t>
            </a:r>
          </a:p>
          <a:p>
            <a:r>
              <a:rPr lang="ja-JP" altLang="en-US"/>
              <a:t>インスタンスの桁数、</a:t>
            </a:r>
          </a:p>
          <a:p>
            <a:r>
              <a:rPr lang="ja-JP" altLang="en-US"/>
              <a:t>すなわち、</a:t>
            </a:r>
            <a:r>
              <a:rPr lang="en-US" altLang="ja-JP"/>
              <a:t>log n</a:t>
            </a:r>
            <a:r>
              <a:rPr lang="ja-JP" altLang="en-US"/>
              <a:t>を入力サイズとみなすことが多い。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5852" y="785794"/>
            <a:ext cx="386355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　：（問題の）入力サイズ</a:t>
            </a:r>
            <a:endParaRPr kumimoji="1" lang="ja-JP" altLang="en-US" dirty="0">
              <a:solidFill>
                <a:srgbClr val="008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00232" y="4857760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/>
                </a:solidFill>
              </a:rPr>
              <a:t>問題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BFC699-7693-444C-8716-7ADB7F3ED575}" type="slidenum">
              <a:rPr lang="en-US" altLang="ja-JP"/>
              <a:pPr/>
              <a:t>20</a:t>
            </a:fld>
            <a:endParaRPr lang="en-US" altLang="ja-JP"/>
          </a:p>
        </p:txBody>
      </p:sp>
      <p:sp>
        <p:nvSpPr>
          <p:cNvPr id="19463" name="Text Box 2"/>
          <p:cNvSpPr txBox="1">
            <a:spLocks noChangeArrowheads="1"/>
          </p:cNvSpPr>
          <p:nvPr/>
        </p:nvSpPr>
        <p:spPr bwMode="auto">
          <a:xfrm>
            <a:off x="365125" y="630238"/>
            <a:ext cx="718661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（１）先ず、最初に与えられた０と１の入力列に対して、　</a:t>
            </a:r>
          </a:p>
          <a:p>
            <a:r>
              <a:rPr lang="ja-JP" altLang="en-US"/>
              <a:t>　　それを第二テープにコピーする。</a:t>
            </a:r>
          </a:p>
          <a:p>
            <a:r>
              <a:rPr lang="ja-JP" altLang="en-US"/>
              <a:t>　　ただし、５個の記号をまとめて一つの記号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　　とする。</a:t>
            </a:r>
          </a:p>
          <a:p>
            <a:r>
              <a:rPr lang="ja-JP" altLang="en-US"/>
              <a:t>　　ここで、　　　　　　　　は</a:t>
            </a:r>
            <a:r>
              <a:rPr lang="en-US" altLang="ja-JP"/>
              <a:t>M</a:t>
            </a:r>
            <a:r>
              <a:rPr lang="ja-JP" altLang="en-US"/>
              <a:t>のテープ内容で、</a:t>
            </a:r>
          </a:p>
          <a:p>
            <a:r>
              <a:rPr lang="ja-JP" altLang="en-US"/>
              <a:t>　　ｂはヘッド位置を表す。              </a:t>
            </a:r>
          </a:p>
        </p:txBody>
      </p:sp>
      <p:graphicFrame>
        <p:nvGraphicFramePr>
          <p:cNvPr id="19458" name="Object 1024"/>
          <p:cNvGraphicFramePr>
            <a:graphicFrameLocks noChangeAspect="1"/>
          </p:cNvGraphicFramePr>
          <p:nvPr/>
        </p:nvGraphicFramePr>
        <p:xfrm>
          <a:off x="1905000" y="1981200"/>
          <a:ext cx="2057400" cy="484188"/>
        </p:xfrm>
        <a:graphic>
          <a:graphicData uri="http://schemas.openxmlformats.org/presentationml/2006/ole">
            <p:oleObj spid="_x0000_s19458" name="Equation" r:id="rId3" imgW="863280" imgH="203040" progId="Equation.DSMT4">
              <p:embed/>
            </p:oleObj>
          </a:graphicData>
        </a:graphic>
      </p:graphicFrame>
      <p:graphicFrame>
        <p:nvGraphicFramePr>
          <p:cNvPr id="19459" name="Object 1025"/>
          <p:cNvGraphicFramePr>
            <a:graphicFrameLocks noChangeAspect="1"/>
          </p:cNvGraphicFramePr>
          <p:nvPr/>
        </p:nvGraphicFramePr>
        <p:xfrm>
          <a:off x="1905000" y="2895600"/>
          <a:ext cx="1512888" cy="393700"/>
        </p:xfrm>
        <a:graphic>
          <a:graphicData uri="http://schemas.openxmlformats.org/presentationml/2006/ole">
            <p:oleObj spid="_x0000_s19459" name="Equation" r:id="rId4" imgW="634680" imgH="164880" progId="Equation.DSMT4">
              <p:embed/>
            </p:oleObj>
          </a:graphicData>
        </a:graphic>
      </p:graphicFrame>
      <p:graphicFrame>
        <p:nvGraphicFramePr>
          <p:cNvPr id="19460" name="Object 1026"/>
          <p:cNvGraphicFramePr>
            <a:graphicFrameLocks noChangeAspect="1"/>
          </p:cNvGraphicFramePr>
          <p:nvPr/>
        </p:nvGraphicFramePr>
        <p:xfrm>
          <a:off x="838200" y="3733800"/>
          <a:ext cx="762000" cy="341313"/>
        </p:xfrm>
        <a:graphic>
          <a:graphicData uri="http://schemas.openxmlformats.org/presentationml/2006/ole">
            <p:oleObj spid="_x0000_s19460" name="Equation" r:id="rId5" imgW="368280" imgH="164880" progId="Equation.DSMT4">
              <p:embed/>
            </p:oleObj>
          </a:graphicData>
        </a:graphic>
      </p:graphicFrame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1584325" y="3678238"/>
            <a:ext cx="414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なら左端より左にヘッドがあり、</a:t>
            </a:r>
          </a:p>
        </p:txBody>
      </p:sp>
      <p:graphicFrame>
        <p:nvGraphicFramePr>
          <p:cNvPr id="19461" name="Object 1027"/>
          <p:cNvGraphicFramePr>
            <a:graphicFrameLocks noChangeAspect="1"/>
          </p:cNvGraphicFramePr>
          <p:nvPr/>
        </p:nvGraphicFramePr>
        <p:xfrm>
          <a:off x="749300" y="4191000"/>
          <a:ext cx="787400" cy="341313"/>
        </p:xfrm>
        <a:graphic>
          <a:graphicData uri="http://schemas.openxmlformats.org/presentationml/2006/ole">
            <p:oleObj spid="_x0000_s19461" name="Equation" r:id="rId6" imgW="380880" imgH="164880" progId="Equation.DSMT4">
              <p:embed/>
            </p:oleObj>
          </a:graphicData>
        </a:graphic>
      </p:graphicFrame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600200" y="4267200"/>
            <a:ext cx="3897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なら右端より右にヘッドがる。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822325" y="4668838"/>
            <a:ext cx="6200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それらの間なら、対応する場所にヘッドがある。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F0A0D8-8A48-4ACC-B2D0-1ED54FB1258A}" type="slidenum">
              <a:rPr lang="en-US" altLang="ja-JP"/>
              <a:pPr/>
              <a:t>21</a:t>
            </a:fld>
            <a:endParaRPr lang="en-US" altLang="ja-JP"/>
          </a:p>
        </p:txBody>
      </p:sp>
      <p:sp>
        <p:nvSpPr>
          <p:cNvPr id="20527" name="Text Box 2"/>
          <p:cNvSpPr txBox="1">
            <a:spLocks noChangeArrowheads="1"/>
          </p:cNvSpPr>
          <p:nvPr/>
        </p:nvSpPr>
        <p:spPr bwMode="auto">
          <a:xfrm>
            <a:off x="228600" y="0"/>
            <a:ext cx="6021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　　　は　　　のシミュレーションをおこなう。</a:t>
            </a:r>
          </a:p>
        </p:txBody>
      </p:sp>
      <p:graphicFrame>
        <p:nvGraphicFramePr>
          <p:cNvPr id="20482" name="Object 0"/>
          <p:cNvGraphicFramePr>
            <a:graphicFrameLocks noChangeAspect="1"/>
          </p:cNvGraphicFramePr>
          <p:nvPr/>
        </p:nvGraphicFramePr>
        <p:xfrm>
          <a:off x="1752600" y="58738"/>
          <a:ext cx="396875" cy="322262"/>
        </p:xfrm>
        <a:graphic>
          <a:graphicData uri="http://schemas.openxmlformats.org/presentationml/2006/ole">
            <p:oleObj spid="_x0000_s20482" name="Equation" r:id="rId3" imgW="203040" imgH="164880" progId="Equation.DSMT4">
              <p:embed/>
            </p:oleObj>
          </a:graphicData>
        </a:graphic>
      </p:graphicFrame>
      <p:graphicFrame>
        <p:nvGraphicFramePr>
          <p:cNvPr id="20483" name="Object 1"/>
          <p:cNvGraphicFramePr>
            <a:graphicFrameLocks noChangeAspect="1"/>
          </p:cNvGraphicFramePr>
          <p:nvPr/>
        </p:nvGraphicFramePr>
        <p:xfrm>
          <a:off x="914400" y="100013"/>
          <a:ext cx="457200" cy="312737"/>
        </p:xfrm>
        <a:graphic>
          <a:graphicData uri="http://schemas.openxmlformats.org/presentationml/2006/ole">
            <p:oleObj spid="_x0000_s20483" name="Equation" r:id="rId4" imgW="241200" imgH="164880" progId="Equation.DSMT4">
              <p:embed/>
            </p:oleObj>
          </a:graphicData>
        </a:graphic>
      </p:graphicFrame>
      <p:sp>
        <p:nvSpPr>
          <p:cNvPr id="20528" name="Rectangle 5"/>
          <p:cNvSpPr>
            <a:spLocks noChangeArrowheads="1"/>
          </p:cNvSpPr>
          <p:nvPr/>
        </p:nvSpPr>
        <p:spPr bwMode="auto">
          <a:xfrm>
            <a:off x="2057400" y="6096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29" name="Rectangle 6"/>
          <p:cNvSpPr>
            <a:spLocks noChangeArrowheads="1"/>
          </p:cNvSpPr>
          <p:nvPr/>
        </p:nvSpPr>
        <p:spPr bwMode="auto">
          <a:xfrm>
            <a:off x="2438400" y="6096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30" name="Rectangle 7"/>
          <p:cNvSpPr>
            <a:spLocks noChangeArrowheads="1"/>
          </p:cNvSpPr>
          <p:nvPr/>
        </p:nvSpPr>
        <p:spPr bwMode="auto">
          <a:xfrm>
            <a:off x="2819400" y="6096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31" name="Rectangle 8"/>
          <p:cNvSpPr>
            <a:spLocks noChangeArrowheads="1"/>
          </p:cNvSpPr>
          <p:nvPr/>
        </p:nvSpPr>
        <p:spPr bwMode="auto">
          <a:xfrm>
            <a:off x="3200400" y="6096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32" name="Rectangle 9"/>
          <p:cNvSpPr>
            <a:spLocks noChangeArrowheads="1"/>
          </p:cNvSpPr>
          <p:nvPr/>
        </p:nvSpPr>
        <p:spPr bwMode="auto">
          <a:xfrm>
            <a:off x="3581400" y="6096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1219200" y="685800"/>
          <a:ext cx="533400" cy="433388"/>
        </p:xfrm>
        <a:graphic>
          <a:graphicData uri="http://schemas.openxmlformats.org/presentationml/2006/ole">
            <p:oleObj spid="_x0000_s20484" name="Equation" r:id="rId5" imgW="203040" imgH="164880" progId="Equation.DSMT4">
              <p:embed/>
            </p:oleObj>
          </a:graphicData>
        </a:graphic>
      </p:graphicFrame>
      <p:graphicFrame>
        <p:nvGraphicFramePr>
          <p:cNvPr id="20485" name="Object 3"/>
          <p:cNvGraphicFramePr>
            <a:graphicFrameLocks noChangeAspect="1"/>
          </p:cNvGraphicFramePr>
          <p:nvPr/>
        </p:nvGraphicFramePr>
        <p:xfrm>
          <a:off x="2133600" y="609600"/>
          <a:ext cx="254000" cy="304800"/>
        </p:xfrm>
        <a:graphic>
          <a:graphicData uri="http://schemas.openxmlformats.org/presentationml/2006/ole">
            <p:oleObj spid="_x0000_s20485" name="Equation" r:id="rId6" imgW="126720" imgH="152280" progId="Equation.DSMT4">
              <p:embed/>
            </p:oleObj>
          </a:graphicData>
        </a:graphic>
      </p:graphicFrame>
      <p:graphicFrame>
        <p:nvGraphicFramePr>
          <p:cNvPr id="20486" name="Object 4"/>
          <p:cNvGraphicFramePr>
            <a:graphicFrameLocks noChangeAspect="1"/>
          </p:cNvGraphicFramePr>
          <p:nvPr/>
        </p:nvGraphicFramePr>
        <p:xfrm>
          <a:off x="2540000" y="673100"/>
          <a:ext cx="203200" cy="330200"/>
        </p:xfrm>
        <a:graphic>
          <a:graphicData uri="http://schemas.openxmlformats.org/presentationml/2006/ole">
            <p:oleObj spid="_x0000_s20486" name="Equation" r:id="rId7" imgW="101520" imgH="164880" progId="Equation.DSMT4">
              <p:embed/>
            </p:oleObj>
          </a:graphicData>
        </a:graphic>
      </p:graphicFrame>
      <p:graphicFrame>
        <p:nvGraphicFramePr>
          <p:cNvPr id="20487" name="Object 5"/>
          <p:cNvGraphicFramePr>
            <a:graphicFrameLocks noChangeAspect="1"/>
          </p:cNvGraphicFramePr>
          <p:nvPr/>
        </p:nvGraphicFramePr>
        <p:xfrm>
          <a:off x="3352800" y="685800"/>
          <a:ext cx="203200" cy="330200"/>
        </p:xfrm>
        <a:graphic>
          <a:graphicData uri="http://schemas.openxmlformats.org/presentationml/2006/ole">
            <p:oleObj spid="_x0000_s20487" name="Equation" r:id="rId8" imgW="101520" imgH="164880" progId="Equation.DSMT4">
              <p:embed/>
            </p:oleObj>
          </a:graphicData>
        </a:graphic>
      </p:graphicFrame>
      <p:graphicFrame>
        <p:nvGraphicFramePr>
          <p:cNvPr id="20488" name="Object 6"/>
          <p:cNvGraphicFramePr>
            <a:graphicFrameLocks noChangeAspect="1"/>
          </p:cNvGraphicFramePr>
          <p:nvPr/>
        </p:nvGraphicFramePr>
        <p:xfrm>
          <a:off x="2895600" y="685800"/>
          <a:ext cx="254000" cy="304800"/>
        </p:xfrm>
        <a:graphic>
          <a:graphicData uri="http://schemas.openxmlformats.org/presentationml/2006/ole">
            <p:oleObj spid="_x0000_s20488" name="Equation" r:id="rId9" imgW="126720" imgH="152280" progId="Equation.DSMT4">
              <p:embed/>
            </p:oleObj>
          </a:graphicData>
        </a:graphic>
      </p:graphicFrame>
      <p:graphicFrame>
        <p:nvGraphicFramePr>
          <p:cNvPr id="20489" name="Object 7"/>
          <p:cNvGraphicFramePr>
            <a:graphicFrameLocks noChangeAspect="1"/>
          </p:cNvGraphicFramePr>
          <p:nvPr/>
        </p:nvGraphicFramePr>
        <p:xfrm>
          <a:off x="3657600" y="609600"/>
          <a:ext cx="203200" cy="330200"/>
        </p:xfrm>
        <a:graphic>
          <a:graphicData uri="http://schemas.openxmlformats.org/presentationml/2006/ole">
            <p:oleObj spid="_x0000_s20489" name="Equation" r:id="rId10" imgW="101520" imgH="164880" progId="Equation.DSMT4">
              <p:embed/>
            </p:oleObj>
          </a:graphicData>
        </a:graphic>
      </p:graphicFrame>
      <p:sp>
        <p:nvSpPr>
          <p:cNvPr id="20533" name="Rectangle 16"/>
          <p:cNvSpPr>
            <a:spLocks noChangeArrowheads="1"/>
          </p:cNvSpPr>
          <p:nvPr/>
        </p:nvSpPr>
        <p:spPr bwMode="auto">
          <a:xfrm>
            <a:off x="2057400" y="18288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490" name="Object 8"/>
          <p:cNvGraphicFramePr>
            <a:graphicFrameLocks noChangeAspect="1"/>
          </p:cNvGraphicFramePr>
          <p:nvPr/>
        </p:nvGraphicFramePr>
        <p:xfrm>
          <a:off x="1295400" y="1828800"/>
          <a:ext cx="633413" cy="433388"/>
        </p:xfrm>
        <a:graphic>
          <a:graphicData uri="http://schemas.openxmlformats.org/presentationml/2006/ole">
            <p:oleObj spid="_x0000_s20490" name="Equation" r:id="rId11" imgW="241200" imgH="164880" progId="Equation.DSMT4">
              <p:embed/>
            </p:oleObj>
          </a:graphicData>
        </a:graphic>
      </p:graphicFrame>
      <p:graphicFrame>
        <p:nvGraphicFramePr>
          <p:cNvPr id="20491" name="Object 9"/>
          <p:cNvGraphicFramePr>
            <a:graphicFrameLocks noChangeAspect="1"/>
          </p:cNvGraphicFramePr>
          <p:nvPr/>
        </p:nvGraphicFramePr>
        <p:xfrm>
          <a:off x="2273300" y="1752600"/>
          <a:ext cx="1295400" cy="457200"/>
        </p:xfrm>
        <a:graphic>
          <a:graphicData uri="http://schemas.openxmlformats.org/presentationml/2006/ole">
            <p:oleObj spid="_x0000_s20491" name="Equation" r:id="rId12" imgW="647640" imgH="228600" progId="Equation.DSMT4">
              <p:embed/>
            </p:oleObj>
          </a:graphicData>
        </a:graphic>
      </p:graphicFrame>
      <p:sp>
        <p:nvSpPr>
          <p:cNvPr id="20534" name="AutoShape 19"/>
          <p:cNvSpPr>
            <a:spLocks noChangeArrowheads="1"/>
          </p:cNvSpPr>
          <p:nvPr/>
        </p:nvSpPr>
        <p:spPr bwMode="auto">
          <a:xfrm>
            <a:off x="4267200" y="685800"/>
            <a:ext cx="685800" cy="152400"/>
          </a:xfrm>
          <a:prstGeom prst="right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35" name="AutoShape 20"/>
          <p:cNvSpPr>
            <a:spLocks noChangeArrowheads="1"/>
          </p:cNvSpPr>
          <p:nvPr/>
        </p:nvSpPr>
        <p:spPr bwMode="auto">
          <a:xfrm>
            <a:off x="4267200" y="1981200"/>
            <a:ext cx="685800" cy="152400"/>
          </a:xfrm>
          <a:prstGeom prst="right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36" name="Line 21"/>
          <p:cNvSpPr>
            <a:spLocks noChangeShapeType="1"/>
          </p:cNvSpPr>
          <p:nvPr/>
        </p:nvSpPr>
        <p:spPr bwMode="auto">
          <a:xfrm flipV="1">
            <a:off x="2514600" y="99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37" name="Rectangle 22"/>
          <p:cNvSpPr>
            <a:spLocks noChangeArrowheads="1"/>
          </p:cNvSpPr>
          <p:nvPr/>
        </p:nvSpPr>
        <p:spPr bwMode="auto">
          <a:xfrm>
            <a:off x="5105400" y="6096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38" name="Rectangle 23"/>
          <p:cNvSpPr>
            <a:spLocks noChangeArrowheads="1"/>
          </p:cNvSpPr>
          <p:nvPr/>
        </p:nvSpPr>
        <p:spPr bwMode="auto">
          <a:xfrm>
            <a:off x="5486400" y="6096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39" name="Rectangle 24"/>
          <p:cNvSpPr>
            <a:spLocks noChangeArrowheads="1"/>
          </p:cNvSpPr>
          <p:nvPr/>
        </p:nvSpPr>
        <p:spPr bwMode="auto">
          <a:xfrm>
            <a:off x="5867400" y="6096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40" name="Rectangle 25"/>
          <p:cNvSpPr>
            <a:spLocks noChangeArrowheads="1"/>
          </p:cNvSpPr>
          <p:nvPr/>
        </p:nvSpPr>
        <p:spPr bwMode="auto">
          <a:xfrm>
            <a:off x="6248400" y="6096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41" name="Rectangle 26"/>
          <p:cNvSpPr>
            <a:spLocks noChangeArrowheads="1"/>
          </p:cNvSpPr>
          <p:nvPr/>
        </p:nvSpPr>
        <p:spPr bwMode="auto">
          <a:xfrm>
            <a:off x="6629400" y="6096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492" name="Object 10"/>
          <p:cNvGraphicFramePr>
            <a:graphicFrameLocks noChangeAspect="1"/>
          </p:cNvGraphicFramePr>
          <p:nvPr/>
        </p:nvGraphicFramePr>
        <p:xfrm>
          <a:off x="5181600" y="609600"/>
          <a:ext cx="254000" cy="304800"/>
        </p:xfrm>
        <a:graphic>
          <a:graphicData uri="http://schemas.openxmlformats.org/presentationml/2006/ole">
            <p:oleObj spid="_x0000_s20492" name="Equation" r:id="rId13" imgW="126720" imgH="152280" progId="Equation.DSMT4">
              <p:embed/>
            </p:oleObj>
          </a:graphicData>
        </a:graphic>
      </p:graphicFrame>
      <p:graphicFrame>
        <p:nvGraphicFramePr>
          <p:cNvPr id="20493" name="Object 11"/>
          <p:cNvGraphicFramePr>
            <a:graphicFrameLocks noChangeAspect="1"/>
          </p:cNvGraphicFramePr>
          <p:nvPr/>
        </p:nvGraphicFramePr>
        <p:xfrm>
          <a:off x="6400800" y="685800"/>
          <a:ext cx="203200" cy="330200"/>
        </p:xfrm>
        <a:graphic>
          <a:graphicData uri="http://schemas.openxmlformats.org/presentationml/2006/ole">
            <p:oleObj spid="_x0000_s20493" name="Equation" r:id="rId14" imgW="101520" imgH="164880" progId="Equation.DSMT4">
              <p:embed/>
            </p:oleObj>
          </a:graphicData>
        </a:graphic>
      </p:graphicFrame>
      <p:graphicFrame>
        <p:nvGraphicFramePr>
          <p:cNvPr id="20494" name="Object 12"/>
          <p:cNvGraphicFramePr>
            <a:graphicFrameLocks noChangeAspect="1"/>
          </p:cNvGraphicFramePr>
          <p:nvPr/>
        </p:nvGraphicFramePr>
        <p:xfrm>
          <a:off x="5943600" y="685800"/>
          <a:ext cx="254000" cy="304800"/>
        </p:xfrm>
        <a:graphic>
          <a:graphicData uri="http://schemas.openxmlformats.org/presentationml/2006/ole">
            <p:oleObj spid="_x0000_s20494" name="Equation" r:id="rId15" imgW="126720" imgH="152280" progId="Equation.DSMT4">
              <p:embed/>
            </p:oleObj>
          </a:graphicData>
        </a:graphic>
      </p:graphicFrame>
      <p:graphicFrame>
        <p:nvGraphicFramePr>
          <p:cNvPr id="20495" name="Object 13"/>
          <p:cNvGraphicFramePr>
            <a:graphicFrameLocks noChangeAspect="1"/>
          </p:cNvGraphicFramePr>
          <p:nvPr/>
        </p:nvGraphicFramePr>
        <p:xfrm>
          <a:off x="6705600" y="609600"/>
          <a:ext cx="203200" cy="330200"/>
        </p:xfrm>
        <a:graphic>
          <a:graphicData uri="http://schemas.openxmlformats.org/presentationml/2006/ole">
            <p:oleObj spid="_x0000_s20495" name="Equation" r:id="rId16" imgW="101520" imgH="164880" progId="Equation.DSMT4">
              <p:embed/>
            </p:oleObj>
          </a:graphicData>
        </a:graphic>
      </p:graphicFrame>
      <p:sp>
        <p:nvSpPr>
          <p:cNvPr id="20542" name="Line 33"/>
          <p:cNvSpPr>
            <a:spLocks noChangeShapeType="1"/>
          </p:cNvSpPr>
          <p:nvPr/>
        </p:nvSpPr>
        <p:spPr bwMode="auto">
          <a:xfrm flipV="1">
            <a:off x="6096000" y="106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43" name="Rectangle 34"/>
          <p:cNvSpPr>
            <a:spLocks noChangeArrowheads="1"/>
          </p:cNvSpPr>
          <p:nvPr/>
        </p:nvSpPr>
        <p:spPr bwMode="auto">
          <a:xfrm>
            <a:off x="5181600" y="18288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496" name="Object 14"/>
          <p:cNvGraphicFramePr>
            <a:graphicFrameLocks noChangeAspect="1"/>
          </p:cNvGraphicFramePr>
          <p:nvPr/>
        </p:nvGraphicFramePr>
        <p:xfrm>
          <a:off x="5397500" y="1752600"/>
          <a:ext cx="1295400" cy="457200"/>
        </p:xfrm>
        <a:graphic>
          <a:graphicData uri="http://schemas.openxmlformats.org/presentationml/2006/ole">
            <p:oleObj spid="_x0000_s20496" name="Equation" r:id="rId17" imgW="647640" imgH="228600" progId="Equation.DSMT4">
              <p:embed/>
            </p:oleObj>
          </a:graphicData>
        </a:graphic>
      </p:graphicFrame>
      <p:graphicFrame>
        <p:nvGraphicFramePr>
          <p:cNvPr id="20497" name="Object 15"/>
          <p:cNvGraphicFramePr>
            <a:graphicFrameLocks noChangeAspect="1"/>
          </p:cNvGraphicFramePr>
          <p:nvPr/>
        </p:nvGraphicFramePr>
        <p:xfrm>
          <a:off x="5562600" y="685800"/>
          <a:ext cx="254000" cy="304800"/>
        </p:xfrm>
        <a:graphic>
          <a:graphicData uri="http://schemas.openxmlformats.org/presentationml/2006/ole">
            <p:oleObj spid="_x0000_s20497" name="Equation" r:id="rId18" imgW="126720" imgH="152280" progId="Equation.DSMT4">
              <p:embed/>
            </p:oleObj>
          </a:graphicData>
        </a:graphic>
      </p:graphicFrame>
      <p:sp>
        <p:nvSpPr>
          <p:cNvPr id="20544" name="Line 38"/>
          <p:cNvSpPr>
            <a:spLocks noChangeShapeType="1"/>
          </p:cNvSpPr>
          <p:nvPr/>
        </p:nvSpPr>
        <p:spPr bwMode="auto">
          <a:xfrm flipV="1">
            <a:off x="3048000" y="2209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45" name="Line 39"/>
          <p:cNvSpPr>
            <a:spLocks noChangeShapeType="1"/>
          </p:cNvSpPr>
          <p:nvPr/>
        </p:nvSpPr>
        <p:spPr bwMode="auto">
          <a:xfrm flipV="1">
            <a:off x="6248400" y="2286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46" name="Text Box 40"/>
          <p:cNvSpPr txBox="1">
            <a:spLocks noChangeArrowheads="1"/>
          </p:cNvSpPr>
          <p:nvPr/>
        </p:nvSpPr>
        <p:spPr bwMode="auto">
          <a:xfrm>
            <a:off x="685800" y="2819400"/>
            <a:ext cx="5418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</a:t>
            </a:r>
            <a:r>
              <a:rPr lang="en-US" altLang="ja-JP"/>
              <a:t>M</a:t>
            </a:r>
            <a:r>
              <a:rPr lang="ja-JP" altLang="en-US"/>
              <a:t>はヘッドのヘッドの移動を、</a:t>
            </a:r>
          </a:p>
          <a:p>
            <a:r>
              <a:rPr lang="en-US" altLang="ja-JP"/>
              <a:t>M’</a:t>
            </a:r>
            <a:r>
              <a:rPr lang="ja-JP" altLang="en-US"/>
              <a:t>は記号の書き換えで対応させる。</a:t>
            </a:r>
          </a:p>
        </p:txBody>
      </p:sp>
      <p:sp>
        <p:nvSpPr>
          <p:cNvPr id="20547" name="Rectangle 41"/>
          <p:cNvSpPr>
            <a:spLocks noChangeArrowheads="1"/>
          </p:cNvSpPr>
          <p:nvPr/>
        </p:nvSpPr>
        <p:spPr bwMode="auto">
          <a:xfrm>
            <a:off x="5334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48" name="Rectangle 42"/>
          <p:cNvSpPr>
            <a:spLocks noChangeArrowheads="1"/>
          </p:cNvSpPr>
          <p:nvPr/>
        </p:nvSpPr>
        <p:spPr bwMode="auto">
          <a:xfrm>
            <a:off x="9144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49" name="Rectangle 43"/>
          <p:cNvSpPr>
            <a:spLocks noChangeArrowheads="1"/>
          </p:cNvSpPr>
          <p:nvPr/>
        </p:nvSpPr>
        <p:spPr bwMode="auto">
          <a:xfrm>
            <a:off x="12954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50" name="Rectangle 44"/>
          <p:cNvSpPr>
            <a:spLocks noChangeArrowheads="1"/>
          </p:cNvSpPr>
          <p:nvPr/>
        </p:nvSpPr>
        <p:spPr bwMode="auto">
          <a:xfrm>
            <a:off x="16764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51" name="Rectangle 45"/>
          <p:cNvSpPr>
            <a:spLocks noChangeArrowheads="1"/>
          </p:cNvSpPr>
          <p:nvPr/>
        </p:nvSpPr>
        <p:spPr bwMode="auto">
          <a:xfrm>
            <a:off x="20574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498" name="Object 16"/>
          <p:cNvGraphicFramePr>
            <a:graphicFrameLocks noChangeAspect="1"/>
          </p:cNvGraphicFramePr>
          <p:nvPr/>
        </p:nvGraphicFramePr>
        <p:xfrm>
          <a:off x="-76200" y="3733800"/>
          <a:ext cx="533400" cy="433388"/>
        </p:xfrm>
        <a:graphic>
          <a:graphicData uri="http://schemas.openxmlformats.org/presentationml/2006/ole">
            <p:oleObj spid="_x0000_s20498" name="Equation" r:id="rId19" imgW="203040" imgH="164880" progId="Equation.DSMT4">
              <p:embed/>
            </p:oleObj>
          </a:graphicData>
        </a:graphic>
      </p:graphicFrame>
      <p:graphicFrame>
        <p:nvGraphicFramePr>
          <p:cNvPr id="20499" name="Object 17"/>
          <p:cNvGraphicFramePr>
            <a:graphicFrameLocks noChangeAspect="1"/>
          </p:cNvGraphicFramePr>
          <p:nvPr/>
        </p:nvGraphicFramePr>
        <p:xfrm>
          <a:off x="609600" y="3733800"/>
          <a:ext cx="254000" cy="304800"/>
        </p:xfrm>
        <a:graphic>
          <a:graphicData uri="http://schemas.openxmlformats.org/presentationml/2006/ole">
            <p:oleObj spid="_x0000_s20499" name="Equation" r:id="rId20" imgW="126720" imgH="152280" progId="Equation.DSMT4">
              <p:embed/>
            </p:oleObj>
          </a:graphicData>
        </a:graphic>
      </p:graphicFrame>
      <p:graphicFrame>
        <p:nvGraphicFramePr>
          <p:cNvPr id="20500" name="Object 18"/>
          <p:cNvGraphicFramePr>
            <a:graphicFrameLocks noChangeAspect="1"/>
          </p:cNvGraphicFramePr>
          <p:nvPr/>
        </p:nvGraphicFramePr>
        <p:xfrm>
          <a:off x="1828800" y="3810000"/>
          <a:ext cx="203200" cy="330200"/>
        </p:xfrm>
        <a:graphic>
          <a:graphicData uri="http://schemas.openxmlformats.org/presentationml/2006/ole">
            <p:oleObj spid="_x0000_s20500" name="Equation" r:id="rId21" imgW="101520" imgH="164880" progId="Equation.DSMT4">
              <p:embed/>
            </p:oleObj>
          </a:graphicData>
        </a:graphic>
      </p:graphicFrame>
      <p:graphicFrame>
        <p:nvGraphicFramePr>
          <p:cNvPr id="20501" name="Object 19"/>
          <p:cNvGraphicFramePr>
            <a:graphicFrameLocks noChangeAspect="1"/>
          </p:cNvGraphicFramePr>
          <p:nvPr/>
        </p:nvGraphicFramePr>
        <p:xfrm>
          <a:off x="1371600" y="3810000"/>
          <a:ext cx="254000" cy="304800"/>
        </p:xfrm>
        <a:graphic>
          <a:graphicData uri="http://schemas.openxmlformats.org/presentationml/2006/ole">
            <p:oleObj spid="_x0000_s20501" name="Equation" r:id="rId22" imgW="126720" imgH="152280" progId="Equation.DSMT4">
              <p:embed/>
            </p:oleObj>
          </a:graphicData>
        </a:graphic>
      </p:graphicFrame>
      <p:graphicFrame>
        <p:nvGraphicFramePr>
          <p:cNvPr id="20502" name="Object 20"/>
          <p:cNvGraphicFramePr>
            <a:graphicFrameLocks noChangeAspect="1"/>
          </p:cNvGraphicFramePr>
          <p:nvPr/>
        </p:nvGraphicFramePr>
        <p:xfrm>
          <a:off x="2895600" y="3810000"/>
          <a:ext cx="203200" cy="330200"/>
        </p:xfrm>
        <a:graphic>
          <a:graphicData uri="http://schemas.openxmlformats.org/presentationml/2006/ole">
            <p:oleObj spid="_x0000_s20502" name="Equation" r:id="rId23" imgW="101520" imgH="164880" progId="Equation.DSMT4">
              <p:embed/>
            </p:oleObj>
          </a:graphicData>
        </a:graphic>
      </p:graphicFrame>
      <p:sp>
        <p:nvSpPr>
          <p:cNvPr id="20552" name="Rectangle 52"/>
          <p:cNvSpPr>
            <a:spLocks noChangeArrowheads="1"/>
          </p:cNvSpPr>
          <p:nvPr/>
        </p:nvSpPr>
        <p:spPr bwMode="auto">
          <a:xfrm>
            <a:off x="457200" y="47244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503" name="Object 21"/>
          <p:cNvGraphicFramePr>
            <a:graphicFrameLocks noChangeAspect="1"/>
          </p:cNvGraphicFramePr>
          <p:nvPr/>
        </p:nvGraphicFramePr>
        <p:xfrm>
          <a:off x="0" y="4953000"/>
          <a:ext cx="457200" cy="433388"/>
        </p:xfrm>
        <a:graphic>
          <a:graphicData uri="http://schemas.openxmlformats.org/presentationml/2006/ole">
            <p:oleObj spid="_x0000_s20503" name="Equation" r:id="rId24" imgW="241200" imgH="164880" progId="Equation.DSMT4">
              <p:embed/>
            </p:oleObj>
          </a:graphicData>
        </a:graphic>
      </p:graphicFrame>
      <p:graphicFrame>
        <p:nvGraphicFramePr>
          <p:cNvPr id="20504" name="Object 22"/>
          <p:cNvGraphicFramePr>
            <a:graphicFrameLocks noChangeAspect="1"/>
          </p:cNvGraphicFramePr>
          <p:nvPr/>
        </p:nvGraphicFramePr>
        <p:xfrm>
          <a:off x="673100" y="4648200"/>
          <a:ext cx="1295400" cy="457200"/>
        </p:xfrm>
        <a:graphic>
          <a:graphicData uri="http://schemas.openxmlformats.org/presentationml/2006/ole">
            <p:oleObj spid="_x0000_s20504" name="Equation" r:id="rId25" imgW="647640" imgH="228600" progId="Equation.DSMT4">
              <p:embed/>
            </p:oleObj>
          </a:graphicData>
        </a:graphic>
      </p:graphicFrame>
      <p:sp>
        <p:nvSpPr>
          <p:cNvPr id="20553" name="AutoShape 55"/>
          <p:cNvSpPr>
            <a:spLocks noChangeArrowheads="1"/>
          </p:cNvSpPr>
          <p:nvPr/>
        </p:nvSpPr>
        <p:spPr bwMode="auto">
          <a:xfrm>
            <a:off x="5638800" y="3886200"/>
            <a:ext cx="685800" cy="152400"/>
          </a:xfrm>
          <a:prstGeom prst="right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54" name="AutoShape 56"/>
          <p:cNvSpPr>
            <a:spLocks noChangeArrowheads="1"/>
          </p:cNvSpPr>
          <p:nvPr/>
        </p:nvSpPr>
        <p:spPr bwMode="auto">
          <a:xfrm>
            <a:off x="4495800" y="4876800"/>
            <a:ext cx="685800" cy="152400"/>
          </a:xfrm>
          <a:prstGeom prst="right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55" name="Line 57"/>
          <p:cNvSpPr>
            <a:spLocks noChangeShapeType="1"/>
          </p:cNvSpPr>
          <p:nvPr/>
        </p:nvSpPr>
        <p:spPr bwMode="auto">
          <a:xfrm flipV="1">
            <a:off x="22098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56" name="Rectangle 58"/>
          <p:cNvSpPr>
            <a:spLocks noChangeArrowheads="1"/>
          </p:cNvSpPr>
          <p:nvPr/>
        </p:nvSpPr>
        <p:spPr bwMode="auto">
          <a:xfrm>
            <a:off x="24384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57" name="Rectangle 59"/>
          <p:cNvSpPr>
            <a:spLocks noChangeArrowheads="1"/>
          </p:cNvSpPr>
          <p:nvPr/>
        </p:nvSpPr>
        <p:spPr bwMode="auto">
          <a:xfrm>
            <a:off x="28194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58" name="Rectangle 60"/>
          <p:cNvSpPr>
            <a:spLocks noChangeArrowheads="1"/>
          </p:cNvSpPr>
          <p:nvPr/>
        </p:nvSpPr>
        <p:spPr bwMode="auto">
          <a:xfrm>
            <a:off x="32004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59" name="Rectangle 61"/>
          <p:cNvSpPr>
            <a:spLocks noChangeArrowheads="1"/>
          </p:cNvSpPr>
          <p:nvPr/>
        </p:nvSpPr>
        <p:spPr bwMode="auto">
          <a:xfrm>
            <a:off x="35814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60" name="Rectangle 62"/>
          <p:cNvSpPr>
            <a:spLocks noChangeArrowheads="1"/>
          </p:cNvSpPr>
          <p:nvPr/>
        </p:nvSpPr>
        <p:spPr bwMode="auto">
          <a:xfrm>
            <a:off x="39624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505" name="Object 23"/>
          <p:cNvGraphicFramePr>
            <a:graphicFrameLocks noChangeAspect="1"/>
          </p:cNvGraphicFramePr>
          <p:nvPr/>
        </p:nvGraphicFramePr>
        <p:xfrm>
          <a:off x="2514600" y="3733800"/>
          <a:ext cx="254000" cy="304800"/>
        </p:xfrm>
        <a:graphic>
          <a:graphicData uri="http://schemas.openxmlformats.org/presentationml/2006/ole">
            <p:oleObj spid="_x0000_s20505" name="Equation" r:id="rId26" imgW="126720" imgH="152280" progId="Equation.DSMT4">
              <p:embed/>
            </p:oleObj>
          </a:graphicData>
        </a:graphic>
      </p:graphicFrame>
      <p:graphicFrame>
        <p:nvGraphicFramePr>
          <p:cNvPr id="20506" name="Object 24"/>
          <p:cNvGraphicFramePr>
            <a:graphicFrameLocks noChangeAspect="1"/>
          </p:cNvGraphicFramePr>
          <p:nvPr/>
        </p:nvGraphicFramePr>
        <p:xfrm>
          <a:off x="1066800" y="3810000"/>
          <a:ext cx="203200" cy="330200"/>
        </p:xfrm>
        <a:graphic>
          <a:graphicData uri="http://schemas.openxmlformats.org/presentationml/2006/ole">
            <p:oleObj spid="_x0000_s20506" name="Equation" r:id="rId27" imgW="101520" imgH="164880" progId="Equation.DSMT4">
              <p:embed/>
            </p:oleObj>
          </a:graphicData>
        </a:graphic>
      </p:graphicFrame>
      <p:graphicFrame>
        <p:nvGraphicFramePr>
          <p:cNvPr id="20507" name="Object 25"/>
          <p:cNvGraphicFramePr>
            <a:graphicFrameLocks noChangeAspect="1"/>
          </p:cNvGraphicFramePr>
          <p:nvPr/>
        </p:nvGraphicFramePr>
        <p:xfrm>
          <a:off x="3276600" y="3810000"/>
          <a:ext cx="254000" cy="304800"/>
        </p:xfrm>
        <a:graphic>
          <a:graphicData uri="http://schemas.openxmlformats.org/presentationml/2006/ole">
            <p:oleObj spid="_x0000_s20507" name="Equation" r:id="rId28" imgW="126720" imgH="152280" progId="Equation.DSMT4">
              <p:embed/>
            </p:oleObj>
          </a:graphicData>
        </a:graphic>
      </p:graphicFrame>
      <p:graphicFrame>
        <p:nvGraphicFramePr>
          <p:cNvPr id="20508" name="Object 26"/>
          <p:cNvGraphicFramePr>
            <a:graphicFrameLocks noChangeAspect="1"/>
          </p:cNvGraphicFramePr>
          <p:nvPr/>
        </p:nvGraphicFramePr>
        <p:xfrm>
          <a:off x="4038600" y="3733800"/>
          <a:ext cx="203200" cy="330200"/>
        </p:xfrm>
        <a:graphic>
          <a:graphicData uri="http://schemas.openxmlformats.org/presentationml/2006/ole">
            <p:oleObj spid="_x0000_s20508" name="Equation" r:id="rId29" imgW="101520" imgH="164880" progId="Equation.DSMT4">
              <p:embed/>
            </p:oleObj>
          </a:graphicData>
        </a:graphic>
      </p:graphicFrame>
      <p:graphicFrame>
        <p:nvGraphicFramePr>
          <p:cNvPr id="20509" name="Object 27"/>
          <p:cNvGraphicFramePr>
            <a:graphicFrameLocks noChangeAspect="1"/>
          </p:cNvGraphicFramePr>
          <p:nvPr/>
        </p:nvGraphicFramePr>
        <p:xfrm>
          <a:off x="2057400" y="3810000"/>
          <a:ext cx="254000" cy="304800"/>
        </p:xfrm>
        <a:graphic>
          <a:graphicData uri="http://schemas.openxmlformats.org/presentationml/2006/ole">
            <p:oleObj spid="_x0000_s20509" name="Equation" r:id="rId30" imgW="126720" imgH="152280" progId="Equation.DSMT4">
              <p:embed/>
            </p:oleObj>
          </a:graphicData>
        </a:graphic>
      </p:graphicFrame>
      <p:sp>
        <p:nvSpPr>
          <p:cNvPr id="20561" name="Line 71"/>
          <p:cNvSpPr>
            <a:spLocks noChangeShapeType="1"/>
          </p:cNvSpPr>
          <p:nvPr/>
        </p:nvSpPr>
        <p:spPr bwMode="auto">
          <a:xfrm flipV="1">
            <a:off x="11430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62" name="Line 73"/>
          <p:cNvSpPr>
            <a:spLocks noChangeShapeType="1"/>
          </p:cNvSpPr>
          <p:nvPr/>
        </p:nvSpPr>
        <p:spPr bwMode="auto">
          <a:xfrm>
            <a:off x="2438400" y="365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510" name="Object 28"/>
          <p:cNvGraphicFramePr>
            <a:graphicFrameLocks noChangeAspect="1"/>
          </p:cNvGraphicFramePr>
          <p:nvPr/>
        </p:nvGraphicFramePr>
        <p:xfrm>
          <a:off x="3581400" y="3810000"/>
          <a:ext cx="254000" cy="304800"/>
        </p:xfrm>
        <a:graphic>
          <a:graphicData uri="http://schemas.openxmlformats.org/presentationml/2006/ole">
            <p:oleObj spid="_x0000_s20510" name="Equation" r:id="rId31" imgW="126720" imgH="152280" progId="Equation.DSMT4">
              <p:embed/>
            </p:oleObj>
          </a:graphicData>
        </a:graphic>
      </p:graphicFrame>
      <p:graphicFrame>
        <p:nvGraphicFramePr>
          <p:cNvPr id="20511" name="Object 29"/>
          <p:cNvGraphicFramePr>
            <a:graphicFrameLocks noChangeAspect="1"/>
          </p:cNvGraphicFramePr>
          <p:nvPr/>
        </p:nvGraphicFramePr>
        <p:xfrm>
          <a:off x="2895600" y="3810000"/>
          <a:ext cx="203200" cy="330200"/>
        </p:xfrm>
        <a:graphic>
          <a:graphicData uri="http://schemas.openxmlformats.org/presentationml/2006/ole">
            <p:oleObj spid="_x0000_s20511" name="Equation" r:id="rId32" imgW="101520" imgH="164880" progId="Equation.DSMT4">
              <p:embed/>
            </p:oleObj>
          </a:graphicData>
        </a:graphic>
      </p:graphicFrame>
      <p:sp>
        <p:nvSpPr>
          <p:cNvPr id="20563" name="Rectangle 76"/>
          <p:cNvSpPr>
            <a:spLocks noChangeArrowheads="1"/>
          </p:cNvSpPr>
          <p:nvPr/>
        </p:nvSpPr>
        <p:spPr bwMode="auto">
          <a:xfrm>
            <a:off x="49530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64" name="Rectangle 77"/>
          <p:cNvSpPr>
            <a:spLocks noChangeArrowheads="1"/>
          </p:cNvSpPr>
          <p:nvPr/>
        </p:nvSpPr>
        <p:spPr bwMode="auto">
          <a:xfrm>
            <a:off x="53340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65" name="Rectangle 78"/>
          <p:cNvSpPr>
            <a:spLocks noChangeArrowheads="1"/>
          </p:cNvSpPr>
          <p:nvPr/>
        </p:nvSpPr>
        <p:spPr bwMode="auto">
          <a:xfrm>
            <a:off x="57150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66" name="Rectangle 79"/>
          <p:cNvSpPr>
            <a:spLocks noChangeArrowheads="1"/>
          </p:cNvSpPr>
          <p:nvPr/>
        </p:nvSpPr>
        <p:spPr bwMode="auto">
          <a:xfrm>
            <a:off x="60960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67" name="Rectangle 80"/>
          <p:cNvSpPr>
            <a:spLocks noChangeArrowheads="1"/>
          </p:cNvSpPr>
          <p:nvPr/>
        </p:nvSpPr>
        <p:spPr bwMode="auto">
          <a:xfrm>
            <a:off x="64770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512" name="Object 30"/>
          <p:cNvGraphicFramePr>
            <a:graphicFrameLocks noChangeAspect="1"/>
          </p:cNvGraphicFramePr>
          <p:nvPr/>
        </p:nvGraphicFramePr>
        <p:xfrm>
          <a:off x="5029200" y="3733800"/>
          <a:ext cx="254000" cy="304800"/>
        </p:xfrm>
        <a:graphic>
          <a:graphicData uri="http://schemas.openxmlformats.org/presentationml/2006/ole">
            <p:oleObj spid="_x0000_s20512" name="Equation" r:id="rId33" imgW="126720" imgH="152280" progId="Equation.DSMT4">
              <p:embed/>
            </p:oleObj>
          </a:graphicData>
        </a:graphic>
      </p:graphicFrame>
      <p:graphicFrame>
        <p:nvGraphicFramePr>
          <p:cNvPr id="20513" name="Object 31"/>
          <p:cNvGraphicFramePr>
            <a:graphicFrameLocks noChangeAspect="1"/>
          </p:cNvGraphicFramePr>
          <p:nvPr/>
        </p:nvGraphicFramePr>
        <p:xfrm>
          <a:off x="6248400" y="3810000"/>
          <a:ext cx="203200" cy="330200"/>
        </p:xfrm>
        <a:graphic>
          <a:graphicData uri="http://schemas.openxmlformats.org/presentationml/2006/ole">
            <p:oleObj spid="_x0000_s20513" name="Equation" r:id="rId34" imgW="101520" imgH="164880" progId="Equation.DSMT4">
              <p:embed/>
            </p:oleObj>
          </a:graphicData>
        </a:graphic>
      </p:graphicFrame>
      <p:graphicFrame>
        <p:nvGraphicFramePr>
          <p:cNvPr id="20514" name="Object 32"/>
          <p:cNvGraphicFramePr>
            <a:graphicFrameLocks noChangeAspect="1"/>
          </p:cNvGraphicFramePr>
          <p:nvPr/>
        </p:nvGraphicFramePr>
        <p:xfrm>
          <a:off x="5791200" y="3810000"/>
          <a:ext cx="254000" cy="304800"/>
        </p:xfrm>
        <a:graphic>
          <a:graphicData uri="http://schemas.openxmlformats.org/presentationml/2006/ole">
            <p:oleObj spid="_x0000_s20514" name="Equation" r:id="rId35" imgW="126720" imgH="152280" progId="Equation.DSMT4">
              <p:embed/>
            </p:oleObj>
          </a:graphicData>
        </a:graphic>
      </p:graphicFrame>
      <p:graphicFrame>
        <p:nvGraphicFramePr>
          <p:cNvPr id="20515" name="Object 33"/>
          <p:cNvGraphicFramePr>
            <a:graphicFrameLocks noChangeAspect="1"/>
          </p:cNvGraphicFramePr>
          <p:nvPr/>
        </p:nvGraphicFramePr>
        <p:xfrm>
          <a:off x="7315200" y="3810000"/>
          <a:ext cx="203200" cy="330200"/>
        </p:xfrm>
        <a:graphic>
          <a:graphicData uri="http://schemas.openxmlformats.org/presentationml/2006/ole">
            <p:oleObj spid="_x0000_s20515" name="Equation" r:id="rId36" imgW="101520" imgH="164880" progId="Equation.DSMT4">
              <p:embed/>
            </p:oleObj>
          </a:graphicData>
        </a:graphic>
      </p:graphicFrame>
      <p:sp>
        <p:nvSpPr>
          <p:cNvPr id="20568" name="Rectangle 85"/>
          <p:cNvSpPr>
            <a:spLocks noChangeArrowheads="1"/>
          </p:cNvSpPr>
          <p:nvPr/>
        </p:nvSpPr>
        <p:spPr bwMode="auto">
          <a:xfrm>
            <a:off x="68580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69" name="Rectangle 86"/>
          <p:cNvSpPr>
            <a:spLocks noChangeArrowheads="1"/>
          </p:cNvSpPr>
          <p:nvPr/>
        </p:nvSpPr>
        <p:spPr bwMode="auto">
          <a:xfrm>
            <a:off x="72390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70" name="Rectangle 87"/>
          <p:cNvSpPr>
            <a:spLocks noChangeArrowheads="1"/>
          </p:cNvSpPr>
          <p:nvPr/>
        </p:nvSpPr>
        <p:spPr bwMode="auto">
          <a:xfrm>
            <a:off x="76200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71" name="Rectangle 88"/>
          <p:cNvSpPr>
            <a:spLocks noChangeArrowheads="1"/>
          </p:cNvSpPr>
          <p:nvPr/>
        </p:nvSpPr>
        <p:spPr bwMode="auto">
          <a:xfrm>
            <a:off x="80010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72" name="Rectangle 89"/>
          <p:cNvSpPr>
            <a:spLocks noChangeArrowheads="1"/>
          </p:cNvSpPr>
          <p:nvPr/>
        </p:nvSpPr>
        <p:spPr bwMode="auto">
          <a:xfrm>
            <a:off x="8382000" y="3733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516" name="Object 34"/>
          <p:cNvGraphicFramePr>
            <a:graphicFrameLocks noChangeAspect="1"/>
          </p:cNvGraphicFramePr>
          <p:nvPr/>
        </p:nvGraphicFramePr>
        <p:xfrm>
          <a:off x="6934200" y="3733800"/>
          <a:ext cx="254000" cy="304800"/>
        </p:xfrm>
        <a:graphic>
          <a:graphicData uri="http://schemas.openxmlformats.org/presentationml/2006/ole">
            <p:oleObj spid="_x0000_s20516" name="Equation" r:id="rId37" imgW="126720" imgH="152280" progId="Equation.DSMT4">
              <p:embed/>
            </p:oleObj>
          </a:graphicData>
        </a:graphic>
      </p:graphicFrame>
      <p:graphicFrame>
        <p:nvGraphicFramePr>
          <p:cNvPr id="20517" name="Object 35"/>
          <p:cNvGraphicFramePr>
            <a:graphicFrameLocks noChangeAspect="1"/>
          </p:cNvGraphicFramePr>
          <p:nvPr/>
        </p:nvGraphicFramePr>
        <p:xfrm>
          <a:off x="5486400" y="3810000"/>
          <a:ext cx="203200" cy="330200"/>
        </p:xfrm>
        <a:graphic>
          <a:graphicData uri="http://schemas.openxmlformats.org/presentationml/2006/ole">
            <p:oleObj spid="_x0000_s20517" name="Equation" r:id="rId38" imgW="101520" imgH="164880" progId="Equation.DSMT4">
              <p:embed/>
            </p:oleObj>
          </a:graphicData>
        </a:graphic>
      </p:graphicFrame>
      <p:graphicFrame>
        <p:nvGraphicFramePr>
          <p:cNvPr id="20518" name="Object 36"/>
          <p:cNvGraphicFramePr>
            <a:graphicFrameLocks noChangeAspect="1"/>
          </p:cNvGraphicFramePr>
          <p:nvPr/>
        </p:nvGraphicFramePr>
        <p:xfrm>
          <a:off x="7696200" y="3810000"/>
          <a:ext cx="254000" cy="304800"/>
        </p:xfrm>
        <a:graphic>
          <a:graphicData uri="http://schemas.openxmlformats.org/presentationml/2006/ole">
            <p:oleObj spid="_x0000_s20518" name="Equation" r:id="rId39" imgW="126720" imgH="152280" progId="Equation.DSMT4">
              <p:embed/>
            </p:oleObj>
          </a:graphicData>
        </a:graphic>
      </p:graphicFrame>
      <p:graphicFrame>
        <p:nvGraphicFramePr>
          <p:cNvPr id="20519" name="Object 37"/>
          <p:cNvGraphicFramePr>
            <a:graphicFrameLocks noChangeAspect="1"/>
          </p:cNvGraphicFramePr>
          <p:nvPr/>
        </p:nvGraphicFramePr>
        <p:xfrm>
          <a:off x="8458200" y="3733800"/>
          <a:ext cx="203200" cy="330200"/>
        </p:xfrm>
        <a:graphic>
          <a:graphicData uri="http://schemas.openxmlformats.org/presentationml/2006/ole">
            <p:oleObj spid="_x0000_s20519" name="Equation" r:id="rId40" imgW="101520" imgH="164880" progId="Equation.DSMT4">
              <p:embed/>
            </p:oleObj>
          </a:graphicData>
        </a:graphic>
      </p:graphicFrame>
      <p:graphicFrame>
        <p:nvGraphicFramePr>
          <p:cNvPr id="20520" name="Object 38"/>
          <p:cNvGraphicFramePr>
            <a:graphicFrameLocks noChangeAspect="1"/>
          </p:cNvGraphicFramePr>
          <p:nvPr/>
        </p:nvGraphicFramePr>
        <p:xfrm>
          <a:off x="6502400" y="3797300"/>
          <a:ext cx="203200" cy="330200"/>
        </p:xfrm>
        <a:graphic>
          <a:graphicData uri="http://schemas.openxmlformats.org/presentationml/2006/ole">
            <p:oleObj spid="_x0000_s20520" name="Equation" r:id="rId41" imgW="101520" imgH="164880" progId="Equation.DSMT4">
              <p:embed/>
            </p:oleObj>
          </a:graphicData>
        </a:graphic>
      </p:graphicFrame>
      <p:sp>
        <p:nvSpPr>
          <p:cNvPr id="20573" name="Line 95"/>
          <p:cNvSpPr>
            <a:spLocks noChangeShapeType="1"/>
          </p:cNvSpPr>
          <p:nvPr/>
        </p:nvSpPr>
        <p:spPr bwMode="auto">
          <a:xfrm>
            <a:off x="6858000" y="3657600"/>
            <a:ext cx="1588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521" name="Object 39"/>
          <p:cNvGraphicFramePr>
            <a:graphicFrameLocks noChangeAspect="1"/>
          </p:cNvGraphicFramePr>
          <p:nvPr/>
        </p:nvGraphicFramePr>
        <p:xfrm>
          <a:off x="8001000" y="3810000"/>
          <a:ext cx="254000" cy="304800"/>
        </p:xfrm>
        <a:graphic>
          <a:graphicData uri="http://schemas.openxmlformats.org/presentationml/2006/ole">
            <p:oleObj spid="_x0000_s20521" name="Equation" r:id="rId42" imgW="126720" imgH="152280" progId="Equation.DSMT4">
              <p:embed/>
            </p:oleObj>
          </a:graphicData>
        </a:graphic>
      </p:graphicFrame>
      <p:graphicFrame>
        <p:nvGraphicFramePr>
          <p:cNvPr id="20522" name="Object 40"/>
          <p:cNvGraphicFramePr>
            <a:graphicFrameLocks noChangeAspect="1"/>
          </p:cNvGraphicFramePr>
          <p:nvPr/>
        </p:nvGraphicFramePr>
        <p:xfrm>
          <a:off x="7315200" y="3810000"/>
          <a:ext cx="203200" cy="330200"/>
        </p:xfrm>
        <a:graphic>
          <a:graphicData uri="http://schemas.openxmlformats.org/presentationml/2006/ole">
            <p:oleObj spid="_x0000_s20522" name="Equation" r:id="rId43" imgW="101520" imgH="164880" progId="Equation.DSMT4">
              <p:embed/>
            </p:oleObj>
          </a:graphicData>
        </a:graphic>
      </p:graphicFrame>
      <p:sp>
        <p:nvSpPr>
          <p:cNvPr id="20574" name="AutoShape 98"/>
          <p:cNvSpPr>
            <a:spLocks noChangeArrowheads="1"/>
          </p:cNvSpPr>
          <p:nvPr/>
        </p:nvSpPr>
        <p:spPr bwMode="auto">
          <a:xfrm>
            <a:off x="4419600" y="38100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75" name="Line 99"/>
          <p:cNvSpPr>
            <a:spLocks noChangeShapeType="1"/>
          </p:cNvSpPr>
          <p:nvPr/>
        </p:nvSpPr>
        <p:spPr bwMode="auto">
          <a:xfrm flipV="1">
            <a:off x="7086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76" name="Rectangle 100"/>
          <p:cNvSpPr>
            <a:spLocks noChangeArrowheads="1"/>
          </p:cNvSpPr>
          <p:nvPr/>
        </p:nvSpPr>
        <p:spPr bwMode="auto">
          <a:xfrm>
            <a:off x="2451100" y="47244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523" name="Object 41"/>
          <p:cNvGraphicFramePr>
            <a:graphicFrameLocks noChangeAspect="1"/>
          </p:cNvGraphicFramePr>
          <p:nvPr/>
        </p:nvGraphicFramePr>
        <p:xfrm>
          <a:off x="2679700" y="4648200"/>
          <a:ext cx="1270000" cy="457200"/>
        </p:xfrm>
        <a:graphic>
          <a:graphicData uri="http://schemas.openxmlformats.org/presentationml/2006/ole">
            <p:oleObj spid="_x0000_s20523" name="Equation" r:id="rId44" imgW="634680" imgH="228600" progId="Equation.DSMT4">
              <p:embed/>
            </p:oleObj>
          </a:graphicData>
        </a:graphic>
      </p:graphicFrame>
      <p:sp>
        <p:nvSpPr>
          <p:cNvPr id="20577" name="Rectangle 102"/>
          <p:cNvSpPr>
            <a:spLocks noChangeArrowheads="1"/>
          </p:cNvSpPr>
          <p:nvPr/>
        </p:nvSpPr>
        <p:spPr bwMode="auto">
          <a:xfrm>
            <a:off x="5168900" y="47244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524" name="Object 42"/>
          <p:cNvGraphicFramePr>
            <a:graphicFrameLocks noChangeAspect="1"/>
          </p:cNvGraphicFramePr>
          <p:nvPr/>
        </p:nvGraphicFramePr>
        <p:xfrm>
          <a:off x="5384800" y="4648200"/>
          <a:ext cx="1295400" cy="457200"/>
        </p:xfrm>
        <a:graphic>
          <a:graphicData uri="http://schemas.openxmlformats.org/presentationml/2006/ole">
            <p:oleObj spid="_x0000_s20524" name="Equation" r:id="rId45" imgW="647640" imgH="228600" progId="Equation.DSMT4">
              <p:embed/>
            </p:oleObj>
          </a:graphicData>
        </a:graphic>
      </p:graphicFrame>
      <p:sp>
        <p:nvSpPr>
          <p:cNvPr id="20578" name="Rectangle 104"/>
          <p:cNvSpPr>
            <a:spLocks noChangeArrowheads="1"/>
          </p:cNvSpPr>
          <p:nvPr/>
        </p:nvSpPr>
        <p:spPr bwMode="auto">
          <a:xfrm>
            <a:off x="7162800" y="47244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525" name="Object 43"/>
          <p:cNvGraphicFramePr>
            <a:graphicFrameLocks noChangeAspect="1"/>
          </p:cNvGraphicFramePr>
          <p:nvPr/>
        </p:nvGraphicFramePr>
        <p:xfrm>
          <a:off x="7391400" y="4648200"/>
          <a:ext cx="1270000" cy="457200"/>
        </p:xfrm>
        <a:graphic>
          <a:graphicData uri="http://schemas.openxmlformats.org/presentationml/2006/ole">
            <p:oleObj spid="_x0000_s20525" name="Equation" r:id="rId46" imgW="634680" imgH="228600" progId="Equation.DSMT4">
              <p:embed/>
            </p:oleObj>
          </a:graphicData>
        </a:graphic>
      </p:graphicFrame>
      <p:sp>
        <p:nvSpPr>
          <p:cNvPr id="20579" name="Line 106"/>
          <p:cNvSpPr>
            <a:spLocks noChangeShapeType="1"/>
          </p:cNvSpPr>
          <p:nvPr/>
        </p:nvSpPr>
        <p:spPr bwMode="auto">
          <a:xfrm flipV="1">
            <a:off x="80010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0604F1-B1C0-4901-B5B7-EB016F27B2E6}" type="slidenum">
              <a:rPr lang="en-US" altLang="ja-JP"/>
              <a:pPr/>
              <a:t>22</a:t>
            </a:fld>
            <a:endParaRPr lang="en-US" altLang="ja-JP"/>
          </a:p>
        </p:txBody>
      </p:sp>
      <p:sp>
        <p:nvSpPr>
          <p:cNvPr id="21512" name="Text Box 2"/>
          <p:cNvSpPr txBox="1">
            <a:spLocks noChangeArrowheads="1"/>
          </p:cNvSpPr>
          <p:nvPr/>
        </p:nvSpPr>
        <p:spPr bwMode="auto">
          <a:xfrm>
            <a:off x="609600" y="533400"/>
            <a:ext cx="59277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M’</a:t>
            </a:r>
            <a:r>
              <a:rPr lang="ja-JP" altLang="en-US"/>
              <a:t>は明らかに</a:t>
            </a:r>
            <a:r>
              <a:rPr lang="en-US" altLang="ja-JP"/>
              <a:t>M</a:t>
            </a:r>
            <a:r>
              <a:rPr lang="ja-JP" altLang="en-US"/>
              <a:t>の動作をシミュレートできる。</a:t>
            </a:r>
          </a:p>
          <a:p>
            <a:r>
              <a:rPr lang="en-US" altLang="ja-JP"/>
              <a:t>M</a:t>
            </a:r>
            <a:r>
              <a:rPr lang="ja-JP" altLang="en-US"/>
              <a:t>が受理状態になるとき、そのときに限って</a:t>
            </a:r>
          </a:p>
          <a:p>
            <a:r>
              <a:rPr lang="en-US" altLang="ja-JP"/>
              <a:t>M’</a:t>
            </a:r>
            <a:r>
              <a:rPr lang="ja-JP" altLang="en-US"/>
              <a:t>が受理状態になるようでできる。</a:t>
            </a:r>
          </a:p>
        </p:txBody>
      </p:sp>
      <p:sp>
        <p:nvSpPr>
          <p:cNvPr id="21513" name="Text Box 3"/>
          <p:cNvSpPr txBox="1">
            <a:spLocks noChangeArrowheads="1"/>
          </p:cNvSpPr>
          <p:nvPr/>
        </p:nvSpPr>
        <p:spPr bwMode="auto">
          <a:xfrm>
            <a:off x="457200" y="2133600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（３）高速化</a:t>
            </a:r>
          </a:p>
        </p:txBody>
      </p:sp>
      <p:sp>
        <p:nvSpPr>
          <p:cNvPr id="21514" name="Text Box 4"/>
          <p:cNvSpPr txBox="1">
            <a:spLocks noChangeArrowheads="1"/>
          </p:cNvSpPr>
          <p:nvPr/>
        </p:nvSpPr>
        <p:spPr bwMode="auto">
          <a:xfrm>
            <a:off x="441325" y="2784475"/>
            <a:ext cx="74025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M’</a:t>
            </a:r>
            <a:r>
              <a:rPr lang="ja-JP" altLang="en-US"/>
              <a:t>の動作で重要なのは、　　</a:t>
            </a:r>
          </a:p>
          <a:p>
            <a:r>
              <a:rPr lang="ja-JP" altLang="en-US"/>
              <a:t>       　　 と　　　　　　　の２つの時である。</a:t>
            </a:r>
          </a:p>
          <a:p>
            <a:r>
              <a:rPr lang="ja-JP" altLang="en-US"/>
              <a:t>その他の動作は捨てて（　　　　　　　　は捨てる）、</a:t>
            </a:r>
          </a:p>
          <a:p>
            <a:r>
              <a:rPr lang="ja-JP" altLang="en-US"/>
              <a:t>　　　　と　　　　　の時の動作だけをシミュレートするように</a:t>
            </a:r>
          </a:p>
          <a:p>
            <a:r>
              <a:rPr lang="en-US" altLang="ja-JP"/>
              <a:t>F</a:t>
            </a:r>
            <a:r>
              <a:rPr lang="ja-JP" altLang="en-US"/>
              <a:t>を構成できる。</a:t>
            </a:r>
          </a:p>
        </p:txBody>
      </p:sp>
      <p:graphicFrame>
        <p:nvGraphicFramePr>
          <p:cNvPr id="21506" name="Object 5"/>
          <p:cNvGraphicFramePr>
            <a:graphicFrameLocks noChangeAspect="1"/>
          </p:cNvGraphicFramePr>
          <p:nvPr/>
        </p:nvGraphicFramePr>
        <p:xfrm>
          <a:off x="533400" y="3200400"/>
          <a:ext cx="838200" cy="376238"/>
        </p:xfrm>
        <a:graphic>
          <a:graphicData uri="http://schemas.openxmlformats.org/presentationml/2006/ole">
            <p:oleObj spid="_x0000_s21506" name="Equation" r:id="rId3" imgW="368280" imgH="164880" progId="Equation.DSMT4">
              <p:embed/>
            </p:oleObj>
          </a:graphicData>
        </a:graphic>
      </p:graphicFrame>
      <p:graphicFrame>
        <p:nvGraphicFramePr>
          <p:cNvPr id="21507" name="Object 6"/>
          <p:cNvGraphicFramePr>
            <a:graphicFrameLocks noChangeAspect="1"/>
          </p:cNvGraphicFramePr>
          <p:nvPr/>
        </p:nvGraphicFramePr>
        <p:xfrm>
          <a:off x="1966913" y="3200400"/>
          <a:ext cx="866775" cy="376238"/>
        </p:xfrm>
        <a:graphic>
          <a:graphicData uri="http://schemas.openxmlformats.org/presentationml/2006/ole">
            <p:oleObj spid="_x0000_s21507" name="Equation" r:id="rId4" imgW="380880" imgH="164880" progId="Equation.DSMT4">
              <p:embed/>
            </p:oleObj>
          </a:graphicData>
        </a:graphic>
      </p:graphicFrame>
      <p:graphicFrame>
        <p:nvGraphicFramePr>
          <p:cNvPr id="21508" name="Object 7"/>
          <p:cNvGraphicFramePr>
            <a:graphicFrameLocks noChangeAspect="1"/>
          </p:cNvGraphicFramePr>
          <p:nvPr/>
        </p:nvGraphicFramePr>
        <p:xfrm>
          <a:off x="3657600" y="3581400"/>
          <a:ext cx="1446213" cy="461963"/>
        </p:xfrm>
        <a:graphic>
          <a:graphicData uri="http://schemas.openxmlformats.org/presentationml/2006/ole">
            <p:oleObj spid="_x0000_s21508" name="Equation" r:id="rId5" imgW="634680" imgH="203040" progId="Equation.DSMT4">
              <p:embed/>
            </p:oleObj>
          </a:graphicData>
        </a:graphic>
      </p:graphicFrame>
      <p:graphicFrame>
        <p:nvGraphicFramePr>
          <p:cNvPr id="21509" name="Object 8"/>
          <p:cNvGraphicFramePr>
            <a:graphicFrameLocks noChangeAspect="1"/>
          </p:cNvGraphicFramePr>
          <p:nvPr/>
        </p:nvGraphicFramePr>
        <p:xfrm>
          <a:off x="395288" y="3886200"/>
          <a:ext cx="838200" cy="376238"/>
        </p:xfrm>
        <a:graphic>
          <a:graphicData uri="http://schemas.openxmlformats.org/presentationml/2006/ole">
            <p:oleObj spid="_x0000_s21509" name="Equation" r:id="rId6" imgW="368280" imgH="164880" progId="Equation.DSMT4">
              <p:embed/>
            </p:oleObj>
          </a:graphicData>
        </a:graphic>
      </p:graphicFrame>
      <p:graphicFrame>
        <p:nvGraphicFramePr>
          <p:cNvPr id="21510" name="Object 9"/>
          <p:cNvGraphicFramePr>
            <a:graphicFrameLocks noChangeAspect="1"/>
          </p:cNvGraphicFramePr>
          <p:nvPr/>
        </p:nvGraphicFramePr>
        <p:xfrm>
          <a:off x="1600200" y="3886200"/>
          <a:ext cx="866775" cy="376238"/>
        </p:xfrm>
        <a:graphic>
          <a:graphicData uri="http://schemas.openxmlformats.org/presentationml/2006/ole">
            <p:oleObj spid="_x0000_s21510" name="Equation" r:id="rId7" imgW="380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636FF2-DFBA-4C7E-A666-9FDDE0753DCF}" type="slidenum">
              <a:rPr lang="en-US" altLang="ja-JP"/>
              <a:pPr/>
              <a:t>23</a:t>
            </a:fld>
            <a:endParaRPr lang="en-US" altLang="ja-JP"/>
          </a:p>
        </p:txBody>
      </p:sp>
      <p:sp>
        <p:nvSpPr>
          <p:cNvPr id="22543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M’</a:t>
            </a:r>
          </a:p>
        </p:txBody>
      </p:sp>
      <p:sp>
        <p:nvSpPr>
          <p:cNvPr id="22544" name="Rectangle 3"/>
          <p:cNvSpPr>
            <a:spLocks noChangeArrowheads="1"/>
          </p:cNvSpPr>
          <p:nvPr/>
        </p:nvSpPr>
        <p:spPr bwMode="auto">
          <a:xfrm>
            <a:off x="1447800" y="5334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457200" y="3276600"/>
          <a:ext cx="312738" cy="433388"/>
        </p:xfrm>
        <a:graphic>
          <a:graphicData uri="http://schemas.openxmlformats.org/presentationml/2006/ole">
            <p:oleObj spid="_x0000_s22530" name="Equation" r:id="rId3" imgW="164880" imgH="164880" progId="Equation.DSMT4">
              <p:embed/>
            </p:oleObj>
          </a:graphicData>
        </a:graphic>
      </p:graphicFrame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1828800" y="533400"/>
          <a:ext cx="1270000" cy="457200"/>
        </p:xfrm>
        <a:graphic>
          <a:graphicData uri="http://schemas.openxmlformats.org/presentationml/2006/ole">
            <p:oleObj spid="_x0000_s22531" name="Equation" r:id="rId4" imgW="634680" imgH="228600" progId="Equation.DSMT4">
              <p:embed/>
            </p:oleObj>
          </a:graphicData>
        </a:graphic>
      </p:graphicFrame>
      <p:sp>
        <p:nvSpPr>
          <p:cNvPr id="22545" name="AutoShape 8"/>
          <p:cNvSpPr>
            <a:spLocks noChangeArrowheads="1"/>
          </p:cNvSpPr>
          <p:nvPr/>
        </p:nvSpPr>
        <p:spPr bwMode="auto">
          <a:xfrm>
            <a:off x="3581400" y="6096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46" name="Rectangle 9"/>
          <p:cNvSpPr>
            <a:spLocks noChangeArrowheads="1"/>
          </p:cNvSpPr>
          <p:nvPr/>
        </p:nvSpPr>
        <p:spPr bwMode="auto">
          <a:xfrm>
            <a:off x="4267200" y="5334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2532" name="Object 2"/>
          <p:cNvGraphicFramePr>
            <a:graphicFrameLocks noChangeAspect="1"/>
          </p:cNvGraphicFramePr>
          <p:nvPr/>
        </p:nvGraphicFramePr>
        <p:xfrm>
          <a:off x="4648200" y="533400"/>
          <a:ext cx="1270000" cy="457200"/>
        </p:xfrm>
        <a:graphic>
          <a:graphicData uri="http://schemas.openxmlformats.org/presentationml/2006/ole">
            <p:oleObj spid="_x0000_s22532" name="Equation" r:id="rId5" imgW="634680" imgH="228600" progId="Equation.DSMT4">
              <p:embed/>
            </p:oleObj>
          </a:graphicData>
        </a:graphic>
      </p:graphicFrame>
      <p:sp>
        <p:nvSpPr>
          <p:cNvPr id="22547" name="Line 11"/>
          <p:cNvSpPr>
            <a:spLocks noChangeShapeType="1"/>
          </p:cNvSpPr>
          <p:nvPr/>
        </p:nvSpPr>
        <p:spPr bwMode="auto">
          <a:xfrm flipV="1">
            <a:off x="2743200" y="914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48" name="Line 12"/>
          <p:cNvSpPr>
            <a:spLocks noChangeShapeType="1"/>
          </p:cNvSpPr>
          <p:nvPr/>
        </p:nvSpPr>
        <p:spPr bwMode="auto">
          <a:xfrm flipV="1">
            <a:off x="5029200" y="99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49" name="AutoShape 13"/>
          <p:cNvSpPr>
            <a:spLocks noChangeArrowheads="1"/>
          </p:cNvSpPr>
          <p:nvPr/>
        </p:nvSpPr>
        <p:spPr bwMode="auto">
          <a:xfrm>
            <a:off x="6248400" y="6096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50" name="AutoShape 14"/>
          <p:cNvSpPr>
            <a:spLocks noChangeArrowheads="1"/>
          </p:cNvSpPr>
          <p:nvPr/>
        </p:nvSpPr>
        <p:spPr bwMode="auto">
          <a:xfrm>
            <a:off x="381000" y="19050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51" name="Rectangle 15"/>
          <p:cNvSpPr>
            <a:spLocks noChangeArrowheads="1"/>
          </p:cNvSpPr>
          <p:nvPr/>
        </p:nvSpPr>
        <p:spPr bwMode="auto">
          <a:xfrm>
            <a:off x="1066800" y="18288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2533" name="Object 3"/>
          <p:cNvGraphicFramePr>
            <a:graphicFrameLocks noChangeAspect="1"/>
          </p:cNvGraphicFramePr>
          <p:nvPr/>
        </p:nvGraphicFramePr>
        <p:xfrm>
          <a:off x="1447800" y="1828800"/>
          <a:ext cx="1270000" cy="457200"/>
        </p:xfrm>
        <a:graphic>
          <a:graphicData uri="http://schemas.openxmlformats.org/presentationml/2006/ole">
            <p:oleObj spid="_x0000_s22533" name="Equation" r:id="rId6" imgW="634680" imgH="228600" progId="Equation.DSMT4">
              <p:embed/>
            </p:oleObj>
          </a:graphicData>
        </a:graphic>
      </p:graphicFrame>
      <p:graphicFrame>
        <p:nvGraphicFramePr>
          <p:cNvPr id="22534" name="Object 4"/>
          <p:cNvGraphicFramePr>
            <a:graphicFrameLocks noChangeAspect="1"/>
          </p:cNvGraphicFramePr>
          <p:nvPr/>
        </p:nvGraphicFramePr>
        <p:xfrm>
          <a:off x="7086600" y="609600"/>
          <a:ext cx="406400" cy="228600"/>
        </p:xfrm>
        <a:graphic>
          <a:graphicData uri="http://schemas.openxmlformats.org/presentationml/2006/ole">
            <p:oleObj spid="_x0000_s22534" name="Equation" r:id="rId7" imgW="203040" imgH="114120" progId="Equation.DSMT4">
              <p:embed/>
            </p:oleObj>
          </a:graphicData>
        </a:graphic>
      </p:graphicFrame>
      <p:sp>
        <p:nvSpPr>
          <p:cNvPr id="22552" name="Line 19"/>
          <p:cNvSpPr>
            <a:spLocks noChangeShapeType="1"/>
          </p:cNvSpPr>
          <p:nvPr/>
        </p:nvSpPr>
        <p:spPr bwMode="auto">
          <a:xfrm flipV="1">
            <a:off x="2133600" y="2209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3" name="AutoShape 20"/>
          <p:cNvSpPr>
            <a:spLocks noChangeArrowheads="1"/>
          </p:cNvSpPr>
          <p:nvPr/>
        </p:nvSpPr>
        <p:spPr bwMode="auto">
          <a:xfrm>
            <a:off x="3124200" y="19812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54" name="Rectangle 21"/>
          <p:cNvSpPr>
            <a:spLocks noChangeArrowheads="1"/>
          </p:cNvSpPr>
          <p:nvPr/>
        </p:nvSpPr>
        <p:spPr bwMode="auto">
          <a:xfrm>
            <a:off x="3810000" y="19050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2535" name="Object 5"/>
          <p:cNvGraphicFramePr>
            <a:graphicFrameLocks noChangeAspect="1"/>
          </p:cNvGraphicFramePr>
          <p:nvPr/>
        </p:nvGraphicFramePr>
        <p:xfrm>
          <a:off x="4191000" y="1905000"/>
          <a:ext cx="1270000" cy="457200"/>
        </p:xfrm>
        <a:graphic>
          <a:graphicData uri="http://schemas.openxmlformats.org/presentationml/2006/ole">
            <p:oleObj spid="_x0000_s22535" name="Equation" r:id="rId8" imgW="634680" imgH="228600" progId="Equation.DSMT4">
              <p:embed/>
            </p:oleObj>
          </a:graphicData>
        </a:graphic>
      </p:graphicFrame>
      <p:sp>
        <p:nvSpPr>
          <p:cNvPr id="22555" name="Rectangle 23"/>
          <p:cNvSpPr>
            <a:spLocks noChangeArrowheads="1"/>
          </p:cNvSpPr>
          <p:nvPr/>
        </p:nvSpPr>
        <p:spPr bwMode="auto">
          <a:xfrm>
            <a:off x="5791200" y="19050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56" name="Line 24"/>
          <p:cNvSpPr>
            <a:spLocks noChangeShapeType="1"/>
          </p:cNvSpPr>
          <p:nvPr/>
        </p:nvSpPr>
        <p:spPr bwMode="auto">
          <a:xfrm flipV="1">
            <a:off x="6629400" y="2286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2536" name="Object 6"/>
          <p:cNvGraphicFramePr>
            <a:graphicFrameLocks noChangeAspect="1"/>
          </p:cNvGraphicFramePr>
          <p:nvPr/>
        </p:nvGraphicFramePr>
        <p:xfrm>
          <a:off x="6172200" y="1905000"/>
          <a:ext cx="1270000" cy="457200"/>
        </p:xfrm>
        <a:graphic>
          <a:graphicData uri="http://schemas.openxmlformats.org/presentationml/2006/ole">
            <p:oleObj spid="_x0000_s22536" name="Equation" r:id="rId9" imgW="634680" imgH="228600" progId="Equation.DSMT4">
              <p:embed/>
            </p:oleObj>
          </a:graphicData>
        </a:graphic>
      </p:graphicFrame>
      <p:sp>
        <p:nvSpPr>
          <p:cNvPr id="22557" name="Rectangle 26"/>
          <p:cNvSpPr>
            <a:spLocks noChangeArrowheads="1"/>
          </p:cNvSpPr>
          <p:nvPr/>
        </p:nvSpPr>
        <p:spPr bwMode="auto">
          <a:xfrm>
            <a:off x="1143000" y="32004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2537" name="Object 7"/>
          <p:cNvGraphicFramePr>
            <a:graphicFrameLocks noChangeAspect="1"/>
          </p:cNvGraphicFramePr>
          <p:nvPr/>
        </p:nvGraphicFramePr>
        <p:xfrm>
          <a:off x="1524000" y="3200400"/>
          <a:ext cx="1270000" cy="457200"/>
        </p:xfrm>
        <a:graphic>
          <a:graphicData uri="http://schemas.openxmlformats.org/presentationml/2006/ole">
            <p:oleObj spid="_x0000_s22537" name="Equation" r:id="rId10" imgW="634680" imgH="228600" progId="Equation.DSMT4">
              <p:embed/>
            </p:oleObj>
          </a:graphicData>
        </a:graphic>
      </p:graphicFrame>
      <p:sp>
        <p:nvSpPr>
          <p:cNvPr id="22558" name="Line 28"/>
          <p:cNvSpPr>
            <a:spLocks noChangeShapeType="1"/>
          </p:cNvSpPr>
          <p:nvPr/>
        </p:nvSpPr>
        <p:spPr bwMode="auto">
          <a:xfrm flipV="1">
            <a:off x="2438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9" name="AutoShape 29"/>
          <p:cNvSpPr>
            <a:spLocks noChangeArrowheads="1"/>
          </p:cNvSpPr>
          <p:nvPr/>
        </p:nvSpPr>
        <p:spPr bwMode="auto">
          <a:xfrm>
            <a:off x="3276600" y="32766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60" name="Rectangle 33"/>
          <p:cNvSpPr>
            <a:spLocks noChangeArrowheads="1"/>
          </p:cNvSpPr>
          <p:nvPr/>
        </p:nvSpPr>
        <p:spPr bwMode="auto">
          <a:xfrm>
            <a:off x="3962400" y="32004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2538" name="Object 8"/>
          <p:cNvGraphicFramePr>
            <a:graphicFrameLocks noChangeAspect="1"/>
          </p:cNvGraphicFramePr>
          <p:nvPr/>
        </p:nvGraphicFramePr>
        <p:xfrm>
          <a:off x="4343400" y="3200400"/>
          <a:ext cx="1270000" cy="457200"/>
        </p:xfrm>
        <a:graphic>
          <a:graphicData uri="http://schemas.openxmlformats.org/presentationml/2006/ole">
            <p:oleObj spid="_x0000_s22538" name="Equation" r:id="rId11" imgW="634680" imgH="228600" progId="Equation.DSMT4">
              <p:embed/>
            </p:oleObj>
          </a:graphicData>
        </a:graphic>
      </p:graphicFrame>
      <p:sp>
        <p:nvSpPr>
          <p:cNvPr id="22561" name="Line 35"/>
          <p:cNvSpPr>
            <a:spLocks noChangeShapeType="1"/>
          </p:cNvSpPr>
          <p:nvPr/>
        </p:nvSpPr>
        <p:spPr bwMode="auto">
          <a:xfrm flipV="1">
            <a:off x="50292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62" name="AutoShape 36"/>
          <p:cNvSpPr>
            <a:spLocks noChangeArrowheads="1"/>
          </p:cNvSpPr>
          <p:nvPr/>
        </p:nvSpPr>
        <p:spPr bwMode="auto">
          <a:xfrm>
            <a:off x="1295400" y="46482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63" name="Rectangle 37"/>
          <p:cNvSpPr>
            <a:spLocks noChangeArrowheads="1"/>
          </p:cNvSpPr>
          <p:nvPr/>
        </p:nvSpPr>
        <p:spPr bwMode="auto">
          <a:xfrm>
            <a:off x="1981200" y="45720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2539" name="Object 9"/>
          <p:cNvGraphicFramePr>
            <a:graphicFrameLocks noChangeAspect="1"/>
          </p:cNvGraphicFramePr>
          <p:nvPr/>
        </p:nvGraphicFramePr>
        <p:xfrm>
          <a:off x="2362200" y="4572000"/>
          <a:ext cx="1270000" cy="457200"/>
        </p:xfrm>
        <a:graphic>
          <a:graphicData uri="http://schemas.openxmlformats.org/presentationml/2006/ole">
            <p:oleObj spid="_x0000_s22539" name="Equation" r:id="rId12" imgW="634680" imgH="228600" progId="Equation.DSMT4">
              <p:embed/>
            </p:oleObj>
          </a:graphicData>
        </a:graphic>
      </p:graphicFrame>
      <p:sp>
        <p:nvSpPr>
          <p:cNvPr id="22564" name="Rectangle 39"/>
          <p:cNvSpPr>
            <a:spLocks noChangeArrowheads="1"/>
          </p:cNvSpPr>
          <p:nvPr/>
        </p:nvSpPr>
        <p:spPr bwMode="auto">
          <a:xfrm>
            <a:off x="3962400" y="4572000"/>
            <a:ext cx="1981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65" name="Line 40"/>
          <p:cNvSpPr>
            <a:spLocks noChangeShapeType="1"/>
          </p:cNvSpPr>
          <p:nvPr/>
        </p:nvSpPr>
        <p:spPr bwMode="auto">
          <a:xfrm flipV="1">
            <a:off x="4800600" y="502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2540" name="Object 10"/>
          <p:cNvGraphicFramePr>
            <a:graphicFrameLocks noChangeAspect="1"/>
          </p:cNvGraphicFramePr>
          <p:nvPr/>
        </p:nvGraphicFramePr>
        <p:xfrm>
          <a:off x="4343400" y="4572000"/>
          <a:ext cx="1270000" cy="457200"/>
        </p:xfrm>
        <a:graphic>
          <a:graphicData uri="http://schemas.openxmlformats.org/presentationml/2006/ole">
            <p:oleObj spid="_x0000_s22540" name="Equation" r:id="rId13" imgW="634680" imgH="228600" progId="Equation.DSMT4">
              <p:embed/>
            </p:oleObj>
          </a:graphicData>
        </a:graphic>
      </p:graphicFrame>
      <p:sp>
        <p:nvSpPr>
          <p:cNvPr id="22566" name="Text Box 42"/>
          <p:cNvSpPr txBox="1">
            <a:spLocks noChangeArrowheads="1"/>
          </p:cNvSpPr>
          <p:nvPr/>
        </p:nvSpPr>
        <p:spPr bwMode="auto">
          <a:xfrm>
            <a:off x="533400" y="5486400"/>
            <a:ext cx="73167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</a:t>
            </a:r>
            <a:r>
              <a:rPr lang="en-US" altLang="ja-JP"/>
              <a:t>F</a:t>
            </a:r>
            <a:r>
              <a:rPr lang="ja-JP" altLang="en-US"/>
              <a:t>は</a:t>
            </a:r>
            <a:r>
              <a:rPr lang="en-US" altLang="ja-JP"/>
              <a:t>M’</a:t>
            </a:r>
            <a:r>
              <a:rPr lang="ja-JP" altLang="en-US"/>
              <a:t>の状態遷移を高速にシミュレートする</a:t>
            </a:r>
          </a:p>
          <a:p>
            <a:r>
              <a:rPr lang="ja-JP" altLang="en-US"/>
              <a:t>ことができる。一般に、定数の範囲での高速化が</a:t>
            </a:r>
          </a:p>
          <a:p>
            <a:r>
              <a:rPr lang="ja-JP" altLang="en-US"/>
              <a:t>可能である。</a:t>
            </a:r>
          </a:p>
        </p:txBody>
      </p:sp>
      <p:graphicFrame>
        <p:nvGraphicFramePr>
          <p:cNvPr id="22541" name="Object 11"/>
          <p:cNvGraphicFramePr>
            <a:graphicFrameLocks noChangeAspect="1"/>
          </p:cNvGraphicFramePr>
          <p:nvPr/>
        </p:nvGraphicFramePr>
        <p:xfrm>
          <a:off x="7239000" y="6172200"/>
          <a:ext cx="914400" cy="457200"/>
        </p:xfrm>
        <a:graphic>
          <a:graphicData uri="http://schemas.openxmlformats.org/presentationml/2006/ole">
            <p:oleObj spid="_x0000_s22541" name="Equation" r:id="rId14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02F7FA-D4BA-43DC-A14B-65E99C6AB756}" type="slidenum">
              <a:rPr lang="en-US" altLang="ja-JP"/>
              <a:pPr/>
              <a:t>24</a:t>
            </a:fld>
            <a:endParaRPr lang="en-US" altLang="ja-JP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７－４．クラス</a:t>
            </a:r>
            <a:r>
              <a:rPr lang="en-US" altLang="ja-JP" smtClean="0"/>
              <a:t>P</a:t>
            </a:r>
          </a:p>
        </p:txBody>
      </p:sp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685800" y="685800"/>
            <a:ext cx="6477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ここまでで、時間限定</a:t>
            </a:r>
            <a:r>
              <a:rPr lang="en-US" altLang="ja-JP"/>
              <a:t>TM</a:t>
            </a:r>
            <a:r>
              <a:rPr lang="ja-JP" altLang="en-US"/>
              <a:t>では、定数倍の差は</a:t>
            </a:r>
          </a:p>
          <a:p>
            <a:r>
              <a:rPr lang="ja-JP" altLang="en-US"/>
              <a:t>ほとんど意味をなさないことをみてきた。</a:t>
            </a:r>
          </a:p>
          <a:p>
            <a:r>
              <a:rPr lang="ja-JP" altLang="en-US"/>
              <a:t>また、ｋテープ</a:t>
            </a:r>
            <a:r>
              <a:rPr lang="en-US" altLang="ja-JP"/>
              <a:t>TM</a:t>
            </a:r>
            <a:r>
              <a:rPr lang="ja-JP" altLang="en-US"/>
              <a:t>と１テープ</a:t>
            </a:r>
            <a:r>
              <a:rPr lang="en-US" altLang="ja-JP"/>
              <a:t>TM</a:t>
            </a:r>
            <a:r>
              <a:rPr lang="ja-JP" altLang="en-US"/>
              <a:t>との時間の差も</a:t>
            </a:r>
          </a:p>
          <a:p>
            <a:r>
              <a:rPr lang="ja-JP" altLang="en-US"/>
              <a:t>みてきた。</a:t>
            </a:r>
          </a:p>
          <a:p>
            <a:r>
              <a:rPr lang="ja-JP" altLang="en-US"/>
              <a:t>しかし、</a:t>
            </a:r>
            <a:r>
              <a:rPr lang="en-US" altLang="ja-JP"/>
              <a:t>k</a:t>
            </a:r>
            <a:r>
              <a:rPr lang="ja-JP" altLang="en-US"/>
              <a:t>テープ</a:t>
            </a:r>
            <a:r>
              <a:rPr lang="en-US" altLang="ja-JP"/>
              <a:t>TM</a:t>
            </a:r>
            <a:r>
              <a:rPr lang="ja-JP" altLang="en-US"/>
              <a:t>と１テープ</a:t>
            </a:r>
            <a:r>
              <a:rPr lang="en-US" altLang="ja-JP"/>
              <a:t>TM</a:t>
            </a:r>
            <a:r>
              <a:rPr lang="ja-JP" altLang="en-US"/>
              <a:t>の間には、</a:t>
            </a:r>
          </a:p>
          <a:p>
            <a:r>
              <a:rPr lang="ja-JP" altLang="en-US"/>
              <a:t>多項式時間の差しかない。次の命題が成り立つ。</a:t>
            </a:r>
          </a:p>
        </p:txBody>
      </p:sp>
      <p:sp>
        <p:nvSpPr>
          <p:cNvPr id="23560" name="AutoShape 11"/>
          <p:cNvSpPr>
            <a:spLocks noChangeArrowheads="1"/>
          </p:cNvSpPr>
          <p:nvPr/>
        </p:nvSpPr>
        <p:spPr bwMode="auto">
          <a:xfrm>
            <a:off x="381000" y="3352800"/>
            <a:ext cx="76962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54" name="Object 12"/>
          <p:cNvGraphicFramePr>
            <a:graphicFrameLocks noChangeAspect="1"/>
          </p:cNvGraphicFramePr>
          <p:nvPr/>
        </p:nvGraphicFramePr>
        <p:xfrm>
          <a:off x="930275" y="3581400"/>
          <a:ext cx="1033463" cy="338138"/>
        </p:xfrm>
        <a:graphic>
          <a:graphicData uri="http://schemas.openxmlformats.org/presentationml/2006/ole">
            <p:oleObj spid="_x0000_s23554" name="Equation" r:id="rId3" imgW="622080" imgH="203040" progId="Equation.DSMT4">
              <p:embed/>
            </p:oleObj>
          </a:graphicData>
        </a:graphic>
      </p:graphicFrame>
      <p:sp>
        <p:nvSpPr>
          <p:cNvPr id="23561" name="Text Box 13"/>
          <p:cNvSpPr txBox="1">
            <a:spLocks noChangeArrowheads="1"/>
          </p:cNvSpPr>
          <p:nvPr/>
        </p:nvSpPr>
        <p:spPr bwMode="auto">
          <a:xfrm>
            <a:off x="2270125" y="35258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23562" name="Text Box 14"/>
          <p:cNvSpPr txBox="1">
            <a:spLocks noChangeArrowheads="1"/>
          </p:cNvSpPr>
          <p:nvPr/>
        </p:nvSpPr>
        <p:spPr bwMode="auto">
          <a:xfrm>
            <a:off x="685800" y="4038600"/>
            <a:ext cx="7162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このとき、ある問題が　　　　時間限定ｋテープ</a:t>
            </a:r>
            <a:r>
              <a:rPr lang="en-US" altLang="ja-JP"/>
              <a:t>TM</a:t>
            </a:r>
            <a:r>
              <a:rPr lang="ja-JP" altLang="en-US"/>
              <a:t>で解けるなら、　　　　　　時間限定１テープ</a:t>
            </a:r>
            <a:r>
              <a:rPr lang="en-US" altLang="ja-JP"/>
              <a:t>TM</a:t>
            </a:r>
            <a:r>
              <a:rPr lang="ja-JP" altLang="en-US"/>
              <a:t>で解ける。</a:t>
            </a:r>
          </a:p>
        </p:txBody>
      </p:sp>
      <p:graphicFrame>
        <p:nvGraphicFramePr>
          <p:cNvPr id="23555" name="Object 15"/>
          <p:cNvGraphicFramePr>
            <a:graphicFrameLocks noChangeAspect="1"/>
          </p:cNvGraphicFramePr>
          <p:nvPr/>
        </p:nvGraphicFramePr>
        <p:xfrm>
          <a:off x="3581400" y="4038600"/>
          <a:ext cx="646113" cy="382588"/>
        </p:xfrm>
        <a:graphic>
          <a:graphicData uri="http://schemas.openxmlformats.org/presentationml/2006/ole">
            <p:oleObj spid="_x0000_s23555" name="Equation" r:id="rId4" imgW="342720" imgH="203040" progId="Equation.DSMT4">
              <p:embed/>
            </p:oleObj>
          </a:graphicData>
        </a:graphic>
      </p:graphicFrame>
      <p:graphicFrame>
        <p:nvGraphicFramePr>
          <p:cNvPr id="23556" name="Object 17"/>
          <p:cNvGraphicFramePr>
            <a:graphicFrameLocks noChangeAspect="1"/>
          </p:cNvGraphicFramePr>
          <p:nvPr/>
        </p:nvGraphicFramePr>
        <p:xfrm>
          <a:off x="2133600" y="4419600"/>
          <a:ext cx="1014413" cy="381000"/>
        </p:xfrm>
        <a:graphic>
          <a:graphicData uri="http://schemas.openxmlformats.org/presentationml/2006/ole">
            <p:oleObj spid="_x0000_s23556" name="Equation" r:id="rId5" imgW="609480" imgH="228600" progId="Equation.DSMT4">
              <p:embed/>
            </p:oleObj>
          </a:graphicData>
        </a:graphic>
      </p:graphicFrame>
      <p:sp>
        <p:nvSpPr>
          <p:cNvPr id="23563" name="Text Box 19"/>
          <p:cNvSpPr txBox="1">
            <a:spLocks noChangeArrowheads="1"/>
          </p:cNvSpPr>
          <p:nvPr/>
        </p:nvSpPr>
        <p:spPr bwMode="auto">
          <a:xfrm>
            <a:off x="762000" y="5029200"/>
            <a:ext cx="6705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すなわち、多項式時間という制約においては、</a:t>
            </a:r>
            <a:r>
              <a:rPr lang="en-US" altLang="ja-JP"/>
              <a:t>k</a:t>
            </a:r>
            <a:r>
              <a:rPr lang="ja-JP" altLang="en-US"/>
              <a:t>テープ</a:t>
            </a:r>
            <a:r>
              <a:rPr lang="en-US" altLang="ja-JP"/>
              <a:t>TM</a:t>
            </a:r>
            <a:r>
              <a:rPr lang="ja-JP" altLang="en-US"/>
              <a:t>と１テープ</a:t>
            </a:r>
            <a:r>
              <a:rPr lang="en-US" altLang="ja-JP"/>
              <a:t>TM</a:t>
            </a:r>
            <a:r>
              <a:rPr lang="ja-JP" altLang="en-US"/>
              <a:t>の間に能力の差は無い。</a:t>
            </a:r>
          </a:p>
        </p:txBody>
      </p:sp>
      <p:sp>
        <p:nvSpPr>
          <p:cNvPr id="23564" name="Rectangle 21"/>
          <p:cNvSpPr>
            <a:spLocks noChangeArrowheads="1"/>
          </p:cNvSpPr>
          <p:nvPr/>
        </p:nvSpPr>
        <p:spPr bwMode="auto">
          <a:xfrm>
            <a:off x="419100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14414" y="3071810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性質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B42D6A-59E6-4AD9-B280-2BEE022978DE}" type="slidenum">
              <a:rPr lang="en-US" altLang="ja-JP"/>
              <a:pPr/>
              <a:t>25</a:t>
            </a:fld>
            <a:endParaRPr lang="en-US" altLang="ja-JP"/>
          </a:p>
        </p:txBody>
      </p:sp>
      <p:sp>
        <p:nvSpPr>
          <p:cNvPr id="24600" name="Text Box 2"/>
          <p:cNvSpPr txBox="1">
            <a:spLocks noChangeArrowheads="1"/>
          </p:cNvSpPr>
          <p:nvPr/>
        </p:nvSpPr>
        <p:spPr bwMode="auto">
          <a:xfrm>
            <a:off x="609600" y="1250950"/>
            <a:ext cx="75803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を　　　　時間限定</a:t>
            </a:r>
            <a:r>
              <a:rPr lang="en-US" altLang="ja-JP"/>
              <a:t>k</a:t>
            </a:r>
            <a:r>
              <a:rPr lang="ja-JP" altLang="en-US"/>
              <a:t>テープ</a:t>
            </a:r>
            <a:r>
              <a:rPr lang="en-US" altLang="ja-JP"/>
              <a:t>TM</a:t>
            </a:r>
            <a:r>
              <a:rPr lang="ja-JP" altLang="en-US"/>
              <a:t>として、　　</a:t>
            </a:r>
          </a:p>
          <a:p>
            <a:r>
              <a:rPr lang="ja-JP" altLang="en-US"/>
              <a:t>　　　をシミュレートする　　　　　　時間限定</a:t>
            </a:r>
            <a:r>
              <a:rPr lang="en-US" altLang="ja-JP"/>
              <a:t>1</a:t>
            </a:r>
            <a:r>
              <a:rPr lang="ja-JP" altLang="en-US"/>
              <a:t>テープ</a:t>
            </a:r>
            <a:r>
              <a:rPr lang="en-US" altLang="ja-JP"/>
              <a:t>TM</a:t>
            </a:r>
            <a:r>
              <a:rPr lang="ja-JP" altLang="en-US"/>
              <a:t>　　　</a:t>
            </a:r>
          </a:p>
          <a:p>
            <a:r>
              <a:rPr lang="ja-JP" altLang="en-US"/>
              <a:t>を構成する。　</a:t>
            </a:r>
          </a:p>
        </p:txBody>
      </p:sp>
      <p:sp>
        <p:nvSpPr>
          <p:cNvPr id="2460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24578" name="Object 0"/>
          <p:cNvGraphicFramePr>
            <a:graphicFrameLocks noChangeAspect="1"/>
          </p:cNvGraphicFramePr>
          <p:nvPr/>
        </p:nvGraphicFramePr>
        <p:xfrm>
          <a:off x="762000" y="1174750"/>
          <a:ext cx="533400" cy="433388"/>
        </p:xfrm>
        <a:graphic>
          <a:graphicData uri="http://schemas.openxmlformats.org/presentationml/2006/ole">
            <p:oleObj spid="_x0000_s24578" name="Equation" r:id="rId3" imgW="203040" imgH="164880" progId="Equation.DSMT4">
              <p:embed/>
            </p:oleObj>
          </a:graphicData>
        </a:graphic>
      </p:graphicFrame>
      <p:graphicFrame>
        <p:nvGraphicFramePr>
          <p:cNvPr id="24579" name="Object 1"/>
          <p:cNvGraphicFramePr>
            <a:graphicFrameLocks noChangeAspect="1"/>
          </p:cNvGraphicFramePr>
          <p:nvPr/>
        </p:nvGraphicFramePr>
        <p:xfrm>
          <a:off x="1524000" y="1219200"/>
          <a:ext cx="798513" cy="473075"/>
        </p:xfrm>
        <a:graphic>
          <a:graphicData uri="http://schemas.openxmlformats.org/presentationml/2006/ole">
            <p:oleObj spid="_x0000_s24579" name="Equation" r:id="rId4" imgW="342720" imgH="203040" progId="Equation.DSMT4">
              <p:embed/>
            </p:oleObj>
          </a:graphicData>
        </a:graphic>
      </p:graphicFrame>
      <p:graphicFrame>
        <p:nvGraphicFramePr>
          <p:cNvPr id="24580" name="Object 2"/>
          <p:cNvGraphicFramePr>
            <a:graphicFrameLocks noChangeAspect="1"/>
          </p:cNvGraphicFramePr>
          <p:nvPr/>
        </p:nvGraphicFramePr>
        <p:xfrm>
          <a:off x="3657600" y="1676400"/>
          <a:ext cx="1014413" cy="381000"/>
        </p:xfrm>
        <a:graphic>
          <a:graphicData uri="http://schemas.openxmlformats.org/presentationml/2006/ole">
            <p:oleObj spid="_x0000_s24580" name="Equation" r:id="rId5" imgW="609480" imgH="228600" progId="Equation.DSMT4">
              <p:embed/>
            </p:oleObj>
          </a:graphicData>
        </a:graphic>
      </p:graphicFrame>
      <p:sp>
        <p:nvSpPr>
          <p:cNvPr id="24602" name="Text Box 7"/>
          <p:cNvSpPr txBox="1">
            <a:spLocks noChangeArrowheads="1"/>
          </p:cNvSpPr>
          <p:nvPr/>
        </p:nvSpPr>
        <p:spPr bwMode="auto">
          <a:xfrm>
            <a:off x="136525" y="7064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方針：</a:t>
            </a:r>
          </a:p>
        </p:txBody>
      </p:sp>
      <p:graphicFrame>
        <p:nvGraphicFramePr>
          <p:cNvPr id="24581" name="Object 3"/>
          <p:cNvGraphicFramePr>
            <a:graphicFrameLocks noChangeAspect="1"/>
          </p:cNvGraphicFramePr>
          <p:nvPr/>
        </p:nvGraphicFramePr>
        <p:xfrm>
          <a:off x="685800" y="1600200"/>
          <a:ext cx="533400" cy="433388"/>
        </p:xfrm>
        <a:graphic>
          <a:graphicData uri="http://schemas.openxmlformats.org/presentationml/2006/ole">
            <p:oleObj spid="_x0000_s24581" name="Equation" r:id="rId6" imgW="203040" imgH="164880" progId="Equation.DSMT4">
              <p:embed/>
            </p:oleObj>
          </a:graphicData>
        </a:graphic>
      </p:graphicFrame>
      <p:graphicFrame>
        <p:nvGraphicFramePr>
          <p:cNvPr id="24582" name="Object 4"/>
          <p:cNvGraphicFramePr>
            <a:graphicFrameLocks noChangeAspect="1"/>
          </p:cNvGraphicFramePr>
          <p:nvPr/>
        </p:nvGraphicFramePr>
        <p:xfrm>
          <a:off x="7543800" y="1600200"/>
          <a:ext cx="366713" cy="433388"/>
        </p:xfrm>
        <a:graphic>
          <a:graphicData uri="http://schemas.openxmlformats.org/presentationml/2006/ole">
            <p:oleObj spid="_x0000_s24582" name="Equation" r:id="rId7" imgW="139680" imgH="164880" progId="Equation.DSMT4">
              <p:embed/>
            </p:oleObj>
          </a:graphicData>
        </a:graphic>
      </p:graphicFrame>
      <p:sp>
        <p:nvSpPr>
          <p:cNvPr id="24603" name="Text Box 10"/>
          <p:cNvSpPr txBox="1">
            <a:spLocks noChangeArrowheads="1"/>
          </p:cNvSpPr>
          <p:nvPr/>
        </p:nvSpPr>
        <p:spPr bwMode="auto">
          <a:xfrm>
            <a:off x="517525" y="3241675"/>
            <a:ext cx="768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</a:t>
            </a:r>
            <a:r>
              <a:rPr lang="ja-JP" altLang="en-US"/>
              <a:t>の動作をシミュレートする１テープ</a:t>
            </a:r>
            <a:r>
              <a:rPr lang="en-US" altLang="ja-JP"/>
              <a:t>TM</a:t>
            </a:r>
            <a:r>
              <a:rPr lang="ja-JP" altLang="en-US"/>
              <a:t>　　</a:t>
            </a:r>
            <a:r>
              <a:rPr lang="en-US" altLang="ja-JP"/>
              <a:t>S</a:t>
            </a:r>
            <a:r>
              <a:rPr lang="ja-JP" altLang="en-US"/>
              <a:t>は構成できる。</a:t>
            </a:r>
          </a:p>
        </p:txBody>
      </p:sp>
      <p:sp>
        <p:nvSpPr>
          <p:cNvPr id="24604" name="Rectangle 11"/>
          <p:cNvSpPr>
            <a:spLocks noChangeArrowheads="1"/>
          </p:cNvSpPr>
          <p:nvPr/>
        </p:nvSpPr>
        <p:spPr bwMode="auto">
          <a:xfrm>
            <a:off x="4572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5" name="Rectangle 12"/>
          <p:cNvSpPr>
            <a:spLocks noChangeArrowheads="1"/>
          </p:cNvSpPr>
          <p:nvPr/>
        </p:nvSpPr>
        <p:spPr bwMode="auto">
          <a:xfrm>
            <a:off x="4953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6" name="Rectangle 13"/>
          <p:cNvSpPr>
            <a:spLocks noChangeArrowheads="1"/>
          </p:cNvSpPr>
          <p:nvPr/>
        </p:nvSpPr>
        <p:spPr bwMode="auto">
          <a:xfrm>
            <a:off x="5334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7" name="Rectangle 14"/>
          <p:cNvSpPr>
            <a:spLocks noChangeArrowheads="1"/>
          </p:cNvSpPr>
          <p:nvPr/>
        </p:nvSpPr>
        <p:spPr bwMode="auto">
          <a:xfrm>
            <a:off x="5715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8" name="Rectangle 15"/>
          <p:cNvSpPr>
            <a:spLocks noChangeArrowheads="1"/>
          </p:cNvSpPr>
          <p:nvPr/>
        </p:nvSpPr>
        <p:spPr bwMode="auto">
          <a:xfrm>
            <a:off x="6096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9" name="Rectangle 16"/>
          <p:cNvSpPr>
            <a:spLocks noChangeArrowheads="1"/>
          </p:cNvSpPr>
          <p:nvPr/>
        </p:nvSpPr>
        <p:spPr bwMode="auto">
          <a:xfrm>
            <a:off x="6477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0" name="Rectangle 17"/>
          <p:cNvSpPr>
            <a:spLocks noChangeArrowheads="1"/>
          </p:cNvSpPr>
          <p:nvPr/>
        </p:nvSpPr>
        <p:spPr bwMode="auto">
          <a:xfrm>
            <a:off x="7620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1" name="Rectangle 18"/>
          <p:cNvSpPr>
            <a:spLocks noChangeArrowheads="1"/>
          </p:cNvSpPr>
          <p:nvPr/>
        </p:nvSpPr>
        <p:spPr bwMode="auto">
          <a:xfrm>
            <a:off x="8001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2" name="AutoShape 19"/>
          <p:cNvSpPr>
            <a:spLocks noChangeArrowheads="1"/>
          </p:cNvSpPr>
          <p:nvPr/>
        </p:nvSpPr>
        <p:spPr bwMode="auto">
          <a:xfrm rot="-5400000">
            <a:off x="8343900" y="49149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83" name="Object 5"/>
          <p:cNvGraphicFramePr>
            <a:graphicFrameLocks noChangeAspect="1"/>
          </p:cNvGraphicFramePr>
          <p:nvPr/>
        </p:nvGraphicFramePr>
        <p:xfrm>
          <a:off x="8077200" y="4876800"/>
          <a:ext cx="304800" cy="304800"/>
        </p:xfrm>
        <a:graphic>
          <a:graphicData uri="http://schemas.openxmlformats.org/presentationml/2006/ole">
            <p:oleObj spid="_x0000_s24583" name="Equation" r:id="rId8" imgW="164880" imgH="164880" progId="Equation.DSMT4">
              <p:embed/>
            </p:oleObj>
          </a:graphicData>
        </a:graphic>
      </p:graphicFrame>
      <p:graphicFrame>
        <p:nvGraphicFramePr>
          <p:cNvPr id="24584" name="Object 6"/>
          <p:cNvGraphicFramePr>
            <a:graphicFrameLocks noChangeAspect="1"/>
          </p:cNvGraphicFramePr>
          <p:nvPr/>
        </p:nvGraphicFramePr>
        <p:xfrm>
          <a:off x="8382000" y="4876800"/>
          <a:ext cx="304800" cy="304800"/>
        </p:xfrm>
        <a:graphic>
          <a:graphicData uri="http://schemas.openxmlformats.org/presentationml/2006/ole">
            <p:oleObj spid="_x0000_s24584" name="Equation" r:id="rId9" imgW="164880" imgH="164880" progId="Equation.DSMT4">
              <p:embed/>
            </p:oleObj>
          </a:graphicData>
        </a:graphic>
      </p:graphicFrame>
      <p:sp>
        <p:nvSpPr>
          <p:cNvPr id="24613" name="Line 22"/>
          <p:cNvSpPr>
            <a:spLocks noChangeShapeType="1"/>
          </p:cNvSpPr>
          <p:nvPr/>
        </p:nvSpPr>
        <p:spPr bwMode="auto">
          <a:xfrm flipV="1">
            <a:off x="44196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4" name="Rectangle 23"/>
          <p:cNvSpPr>
            <a:spLocks noChangeArrowheads="1"/>
          </p:cNvSpPr>
          <p:nvPr/>
        </p:nvSpPr>
        <p:spPr bwMode="auto">
          <a:xfrm>
            <a:off x="6858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5" name="Rectangle 24"/>
          <p:cNvSpPr>
            <a:spLocks noChangeArrowheads="1"/>
          </p:cNvSpPr>
          <p:nvPr/>
        </p:nvSpPr>
        <p:spPr bwMode="auto">
          <a:xfrm>
            <a:off x="7239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85" name="Object 7"/>
          <p:cNvGraphicFramePr>
            <a:graphicFrameLocks noChangeAspect="1"/>
          </p:cNvGraphicFramePr>
          <p:nvPr/>
        </p:nvGraphicFramePr>
        <p:xfrm>
          <a:off x="5791200" y="4876800"/>
          <a:ext cx="293688" cy="317500"/>
        </p:xfrm>
        <a:graphic>
          <a:graphicData uri="http://schemas.openxmlformats.org/presentationml/2006/ole">
            <p:oleObj spid="_x0000_s24585" name="Equation" r:id="rId10" imgW="152280" imgH="164880" progId="Equation.DSMT4">
              <p:embed/>
            </p:oleObj>
          </a:graphicData>
        </a:graphic>
      </p:graphicFrame>
      <p:graphicFrame>
        <p:nvGraphicFramePr>
          <p:cNvPr id="24586" name="Object 8"/>
          <p:cNvGraphicFramePr>
            <a:graphicFrameLocks noChangeAspect="1"/>
          </p:cNvGraphicFramePr>
          <p:nvPr/>
        </p:nvGraphicFramePr>
        <p:xfrm>
          <a:off x="6529388" y="4840288"/>
          <a:ext cx="319087" cy="390525"/>
        </p:xfrm>
        <a:graphic>
          <a:graphicData uri="http://schemas.openxmlformats.org/presentationml/2006/ole">
            <p:oleObj spid="_x0000_s24586" name="Equation" r:id="rId11" imgW="164880" imgH="203040" progId="Equation.DSMT4">
              <p:embed/>
            </p:oleObj>
          </a:graphicData>
        </a:graphic>
      </p:graphicFrame>
      <p:graphicFrame>
        <p:nvGraphicFramePr>
          <p:cNvPr id="24587" name="Object 9"/>
          <p:cNvGraphicFramePr>
            <a:graphicFrameLocks noChangeAspect="1"/>
          </p:cNvGraphicFramePr>
          <p:nvPr/>
        </p:nvGraphicFramePr>
        <p:xfrm>
          <a:off x="7304088" y="4876800"/>
          <a:ext cx="317500" cy="317500"/>
        </p:xfrm>
        <a:graphic>
          <a:graphicData uri="http://schemas.openxmlformats.org/presentationml/2006/ole">
            <p:oleObj spid="_x0000_s24587" name="Equation" r:id="rId12" imgW="164880" imgH="164880" progId="Equation.DSMT4">
              <p:embed/>
            </p:oleObj>
          </a:graphicData>
        </a:graphic>
      </p:graphicFrame>
      <p:sp>
        <p:nvSpPr>
          <p:cNvPr id="24616" name="Rectangle 28"/>
          <p:cNvSpPr>
            <a:spLocks noChangeArrowheads="1"/>
          </p:cNvSpPr>
          <p:nvPr/>
        </p:nvSpPr>
        <p:spPr bwMode="auto">
          <a:xfrm>
            <a:off x="762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7" name="Rectangle 29"/>
          <p:cNvSpPr>
            <a:spLocks noChangeArrowheads="1"/>
          </p:cNvSpPr>
          <p:nvPr/>
        </p:nvSpPr>
        <p:spPr bwMode="auto">
          <a:xfrm>
            <a:off x="1143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8" name="Rectangle 30"/>
          <p:cNvSpPr>
            <a:spLocks noChangeArrowheads="1"/>
          </p:cNvSpPr>
          <p:nvPr/>
        </p:nvSpPr>
        <p:spPr bwMode="auto">
          <a:xfrm>
            <a:off x="1524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9" name="Rectangle 31"/>
          <p:cNvSpPr>
            <a:spLocks noChangeArrowheads="1"/>
          </p:cNvSpPr>
          <p:nvPr/>
        </p:nvSpPr>
        <p:spPr bwMode="auto">
          <a:xfrm>
            <a:off x="1905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20" name="Rectangle 32"/>
          <p:cNvSpPr>
            <a:spLocks noChangeArrowheads="1"/>
          </p:cNvSpPr>
          <p:nvPr/>
        </p:nvSpPr>
        <p:spPr bwMode="auto">
          <a:xfrm>
            <a:off x="2286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21" name="Rectangle 33"/>
          <p:cNvSpPr>
            <a:spLocks noChangeArrowheads="1"/>
          </p:cNvSpPr>
          <p:nvPr/>
        </p:nvSpPr>
        <p:spPr bwMode="auto">
          <a:xfrm>
            <a:off x="2667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22" name="Rectangle 34"/>
          <p:cNvSpPr>
            <a:spLocks noChangeArrowheads="1"/>
          </p:cNvSpPr>
          <p:nvPr/>
        </p:nvSpPr>
        <p:spPr bwMode="auto">
          <a:xfrm>
            <a:off x="3810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23" name="Rectangle 35"/>
          <p:cNvSpPr>
            <a:spLocks noChangeArrowheads="1"/>
          </p:cNvSpPr>
          <p:nvPr/>
        </p:nvSpPr>
        <p:spPr bwMode="auto">
          <a:xfrm>
            <a:off x="4191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24" name="Rectangle 36"/>
          <p:cNvSpPr>
            <a:spLocks noChangeArrowheads="1"/>
          </p:cNvSpPr>
          <p:nvPr/>
        </p:nvSpPr>
        <p:spPr bwMode="auto">
          <a:xfrm>
            <a:off x="3048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25" name="Rectangle 37"/>
          <p:cNvSpPr>
            <a:spLocks noChangeArrowheads="1"/>
          </p:cNvSpPr>
          <p:nvPr/>
        </p:nvSpPr>
        <p:spPr bwMode="auto">
          <a:xfrm>
            <a:off x="3429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88" name="Object 10"/>
          <p:cNvGraphicFramePr>
            <a:graphicFrameLocks noChangeAspect="1"/>
          </p:cNvGraphicFramePr>
          <p:nvPr/>
        </p:nvGraphicFramePr>
        <p:xfrm>
          <a:off x="5410200" y="4876800"/>
          <a:ext cx="269875" cy="317500"/>
        </p:xfrm>
        <a:graphic>
          <a:graphicData uri="http://schemas.openxmlformats.org/presentationml/2006/ole">
            <p:oleObj spid="_x0000_s24588" name="Equation" r:id="rId13" imgW="139680" imgH="164880" progId="Equation.DSMT4">
              <p:embed/>
            </p:oleObj>
          </a:graphicData>
        </a:graphic>
      </p:graphicFrame>
      <p:graphicFrame>
        <p:nvGraphicFramePr>
          <p:cNvPr id="24589" name="Object 11"/>
          <p:cNvGraphicFramePr>
            <a:graphicFrameLocks noChangeAspect="1"/>
          </p:cNvGraphicFramePr>
          <p:nvPr/>
        </p:nvGraphicFramePr>
        <p:xfrm>
          <a:off x="7620000" y="4902200"/>
          <a:ext cx="288925" cy="355600"/>
        </p:xfrm>
        <a:graphic>
          <a:graphicData uri="http://schemas.openxmlformats.org/presentationml/2006/ole">
            <p:oleObj spid="_x0000_s24589" name="Equation" r:id="rId14" imgW="164880" imgH="203040" progId="Equation.DSMT4">
              <p:embed/>
            </p:oleObj>
          </a:graphicData>
        </a:graphic>
      </p:graphicFrame>
      <p:graphicFrame>
        <p:nvGraphicFramePr>
          <p:cNvPr id="24590" name="Object 12"/>
          <p:cNvGraphicFramePr>
            <a:graphicFrameLocks noChangeAspect="1"/>
          </p:cNvGraphicFramePr>
          <p:nvPr/>
        </p:nvGraphicFramePr>
        <p:xfrm>
          <a:off x="5029200" y="4876800"/>
          <a:ext cx="288925" cy="355600"/>
        </p:xfrm>
        <a:graphic>
          <a:graphicData uri="http://schemas.openxmlformats.org/presentationml/2006/ole">
            <p:oleObj spid="_x0000_s24590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24591" name="Object 13"/>
          <p:cNvGraphicFramePr>
            <a:graphicFrameLocks noChangeAspect="1"/>
          </p:cNvGraphicFramePr>
          <p:nvPr/>
        </p:nvGraphicFramePr>
        <p:xfrm>
          <a:off x="4648200" y="4876800"/>
          <a:ext cx="344488" cy="390525"/>
        </p:xfrm>
        <a:graphic>
          <a:graphicData uri="http://schemas.openxmlformats.org/presentationml/2006/ole">
            <p:oleObj spid="_x0000_s24591" name="Equation" r:id="rId16" imgW="177480" imgH="203040" progId="Equation.DSMT4">
              <p:embed/>
            </p:oleObj>
          </a:graphicData>
        </a:graphic>
      </p:graphicFrame>
      <p:graphicFrame>
        <p:nvGraphicFramePr>
          <p:cNvPr id="24592" name="Object 14"/>
          <p:cNvGraphicFramePr>
            <a:graphicFrameLocks noChangeAspect="1"/>
          </p:cNvGraphicFramePr>
          <p:nvPr/>
        </p:nvGraphicFramePr>
        <p:xfrm>
          <a:off x="3124200" y="4876800"/>
          <a:ext cx="269875" cy="390525"/>
        </p:xfrm>
        <a:graphic>
          <a:graphicData uri="http://schemas.openxmlformats.org/presentationml/2006/ole">
            <p:oleObj spid="_x0000_s24592" name="Equation" r:id="rId17" imgW="139680" imgH="203040" progId="Equation.DSMT4">
              <p:embed/>
            </p:oleObj>
          </a:graphicData>
        </a:graphic>
      </p:graphicFrame>
      <p:graphicFrame>
        <p:nvGraphicFramePr>
          <p:cNvPr id="24593" name="Object 15"/>
          <p:cNvGraphicFramePr>
            <a:graphicFrameLocks noChangeAspect="1"/>
          </p:cNvGraphicFramePr>
          <p:nvPr/>
        </p:nvGraphicFramePr>
        <p:xfrm>
          <a:off x="3875088" y="4840288"/>
          <a:ext cx="293687" cy="512762"/>
        </p:xfrm>
        <a:graphic>
          <a:graphicData uri="http://schemas.openxmlformats.org/presentationml/2006/ole">
            <p:oleObj spid="_x0000_s24593" name="Equation" r:id="rId18" imgW="152280" imgH="266400" progId="Equation.DSMT4">
              <p:embed/>
            </p:oleObj>
          </a:graphicData>
        </a:graphic>
      </p:graphicFrame>
      <p:graphicFrame>
        <p:nvGraphicFramePr>
          <p:cNvPr id="24594" name="Object 16"/>
          <p:cNvGraphicFramePr>
            <a:graphicFrameLocks noChangeAspect="1"/>
          </p:cNvGraphicFramePr>
          <p:nvPr/>
        </p:nvGraphicFramePr>
        <p:xfrm>
          <a:off x="2743200" y="4876800"/>
          <a:ext cx="288925" cy="355600"/>
        </p:xfrm>
        <a:graphic>
          <a:graphicData uri="http://schemas.openxmlformats.org/presentationml/2006/ole">
            <p:oleObj spid="_x0000_s24594" name="Equation" r:id="rId19" imgW="164880" imgH="203040" progId="Equation.DSMT4">
              <p:embed/>
            </p:oleObj>
          </a:graphicData>
        </a:graphic>
      </p:graphicFrame>
      <p:graphicFrame>
        <p:nvGraphicFramePr>
          <p:cNvPr id="24595" name="Object 17"/>
          <p:cNvGraphicFramePr>
            <a:graphicFrameLocks noChangeAspect="1"/>
          </p:cNvGraphicFramePr>
          <p:nvPr/>
        </p:nvGraphicFramePr>
        <p:xfrm>
          <a:off x="838200" y="4940300"/>
          <a:ext cx="293688" cy="317500"/>
        </p:xfrm>
        <a:graphic>
          <a:graphicData uri="http://schemas.openxmlformats.org/presentationml/2006/ole">
            <p:oleObj spid="_x0000_s24595" name="Equation" r:id="rId20" imgW="152280" imgH="164880" progId="Equation.DSMT4">
              <p:embed/>
            </p:oleObj>
          </a:graphicData>
        </a:graphic>
      </p:graphicFrame>
      <p:graphicFrame>
        <p:nvGraphicFramePr>
          <p:cNvPr id="24596" name="Object 18"/>
          <p:cNvGraphicFramePr>
            <a:graphicFrameLocks noChangeAspect="1"/>
          </p:cNvGraphicFramePr>
          <p:nvPr/>
        </p:nvGraphicFramePr>
        <p:xfrm>
          <a:off x="1589088" y="4916488"/>
          <a:ext cx="317500" cy="390525"/>
        </p:xfrm>
        <a:graphic>
          <a:graphicData uri="http://schemas.openxmlformats.org/presentationml/2006/ole">
            <p:oleObj spid="_x0000_s24596" name="Equation" r:id="rId21" imgW="164880" imgH="203040" progId="Equation.DSMT4">
              <p:embed/>
            </p:oleObj>
          </a:graphicData>
        </a:graphic>
      </p:graphicFrame>
      <p:graphicFrame>
        <p:nvGraphicFramePr>
          <p:cNvPr id="24597" name="Object 19"/>
          <p:cNvGraphicFramePr>
            <a:graphicFrameLocks noChangeAspect="1"/>
          </p:cNvGraphicFramePr>
          <p:nvPr/>
        </p:nvGraphicFramePr>
        <p:xfrm>
          <a:off x="2362200" y="4953000"/>
          <a:ext cx="269875" cy="317500"/>
        </p:xfrm>
        <a:graphic>
          <a:graphicData uri="http://schemas.openxmlformats.org/presentationml/2006/ole">
            <p:oleObj spid="_x0000_s24597" name="Equation" r:id="rId22" imgW="139680" imgH="164880" progId="Equation.DSMT4">
              <p:embed/>
            </p:oleObj>
          </a:graphicData>
        </a:graphic>
      </p:graphicFrame>
      <p:sp>
        <p:nvSpPr>
          <p:cNvPr id="24626" name="Text Box 48"/>
          <p:cNvSpPr txBox="1">
            <a:spLocks noChangeArrowheads="1"/>
          </p:cNvSpPr>
          <p:nvPr/>
        </p:nvSpPr>
        <p:spPr bwMode="auto">
          <a:xfrm>
            <a:off x="685800" y="4191000"/>
            <a:ext cx="346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S</a:t>
            </a:r>
            <a:r>
              <a:rPr lang="ja-JP" altLang="en-US"/>
              <a:t>のテープの様子を示す。</a:t>
            </a:r>
          </a:p>
        </p:txBody>
      </p:sp>
      <p:graphicFrame>
        <p:nvGraphicFramePr>
          <p:cNvPr id="24598" name="Object 20"/>
          <p:cNvGraphicFramePr>
            <a:graphicFrameLocks noChangeAspect="1"/>
          </p:cNvGraphicFramePr>
          <p:nvPr/>
        </p:nvGraphicFramePr>
        <p:xfrm>
          <a:off x="381000" y="3276600"/>
          <a:ext cx="533400" cy="433388"/>
        </p:xfrm>
        <a:graphic>
          <a:graphicData uri="http://schemas.openxmlformats.org/presentationml/2006/ole">
            <p:oleObj spid="_x0000_s24598" name="Equation" r:id="rId23" imgW="203040" imgH="164880" progId="Equation.DSMT4">
              <p:embed/>
            </p:oleObj>
          </a:graphicData>
        </a:graphic>
      </p:graphicFrame>
      <p:sp>
        <p:nvSpPr>
          <p:cNvPr id="24627" name="Text Box 50"/>
          <p:cNvSpPr txBox="1">
            <a:spLocks noChangeArrowheads="1"/>
          </p:cNvSpPr>
          <p:nvPr/>
        </p:nvSpPr>
        <p:spPr bwMode="auto">
          <a:xfrm>
            <a:off x="746125" y="5527675"/>
            <a:ext cx="6975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実は、この</a:t>
            </a:r>
            <a:r>
              <a:rPr lang="en-US" altLang="ja-JP"/>
              <a:t>S</a:t>
            </a:r>
            <a:r>
              <a:rPr lang="ja-JP" altLang="en-US"/>
              <a:t>のシミュレーションが望みの時間で行える</a:t>
            </a:r>
          </a:p>
          <a:p>
            <a:r>
              <a:rPr lang="ja-JP" altLang="en-US"/>
              <a:t>ことを示す。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FA5FF5-BAEC-4741-B73A-39689A6CFBB5}" type="slidenum">
              <a:rPr lang="en-US" altLang="ja-JP"/>
              <a:pPr/>
              <a:t>26</a:t>
            </a:fld>
            <a:endParaRPr lang="en-US" altLang="ja-JP"/>
          </a:p>
        </p:txBody>
      </p:sp>
      <p:sp>
        <p:nvSpPr>
          <p:cNvPr id="25608" name="Text Box 3"/>
          <p:cNvSpPr txBox="1">
            <a:spLocks noChangeArrowheads="1"/>
          </p:cNvSpPr>
          <p:nvPr/>
        </p:nvSpPr>
        <p:spPr bwMode="auto">
          <a:xfrm>
            <a:off x="746125" y="3254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25609" name="Text Box 4"/>
          <p:cNvSpPr txBox="1">
            <a:spLocks noChangeArrowheads="1"/>
          </p:cNvSpPr>
          <p:nvPr/>
        </p:nvSpPr>
        <p:spPr bwMode="auto">
          <a:xfrm>
            <a:off x="533400" y="304800"/>
            <a:ext cx="72453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</a:t>
            </a:r>
            <a:r>
              <a:rPr lang="ja-JP" altLang="en-US"/>
              <a:t>の各々のステップに対して</a:t>
            </a:r>
            <a:r>
              <a:rPr lang="en-US" altLang="ja-JP"/>
              <a:t>､S</a:t>
            </a:r>
            <a:r>
              <a:rPr lang="ja-JP" altLang="en-US"/>
              <a:t>はテープの使われて</a:t>
            </a:r>
          </a:p>
          <a:p>
            <a:r>
              <a:rPr lang="ja-JP" altLang="en-US"/>
              <a:t>いる部分を</a:t>
            </a:r>
            <a:r>
              <a:rPr lang="en-US" altLang="ja-JP"/>
              <a:t>2</a:t>
            </a:r>
            <a:r>
              <a:rPr lang="ja-JP" altLang="en-US"/>
              <a:t>回すべて走査する。</a:t>
            </a:r>
          </a:p>
          <a:p>
            <a:r>
              <a:rPr lang="ja-JP" altLang="en-US"/>
              <a:t>走査１：</a:t>
            </a:r>
          </a:p>
          <a:p>
            <a:r>
              <a:rPr lang="ja-JP" altLang="en-US"/>
              <a:t>　　次の動作を決定するための必要な情報を獲得する。</a:t>
            </a:r>
          </a:p>
          <a:p>
            <a:r>
              <a:rPr lang="ja-JP" altLang="en-US"/>
              <a:t>走査２：</a:t>
            </a:r>
          </a:p>
          <a:p>
            <a:r>
              <a:rPr lang="ja-JP" altLang="en-US"/>
              <a:t>　　走査１で獲得した情報で、動作を実現する。</a:t>
            </a:r>
          </a:p>
        </p:txBody>
      </p:sp>
      <p:sp>
        <p:nvSpPr>
          <p:cNvPr id="25610" name="Text Box 5"/>
          <p:cNvSpPr txBox="1">
            <a:spLocks noChangeArrowheads="1"/>
          </p:cNvSpPr>
          <p:nvPr/>
        </p:nvSpPr>
        <p:spPr bwMode="auto">
          <a:xfrm>
            <a:off x="593725" y="3165475"/>
            <a:ext cx="67738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S</a:t>
            </a:r>
            <a:r>
              <a:rPr lang="ja-JP" altLang="en-US"/>
              <a:t>のテープの長さは、</a:t>
            </a:r>
            <a:r>
              <a:rPr lang="en-US" altLang="ja-JP"/>
              <a:t>S</a:t>
            </a:r>
            <a:r>
              <a:rPr lang="ja-JP" altLang="en-US"/>
              <a:t>の計算時間に影響するので、</a:t>
            </a:r>
          </a:p>
          <a:p>
            <a:r>
              <a:rPr lang="ja-JP" altLang="en-US"/>
              <a:t>その長さを解析する。</a:t>
            </a:r>
          </a:p>
        </p:txBody>
      </p:sp>
      <p:sp>
        <p:nvSpPr>
          <p:cNvPr id="25611" name="Text Box 6"/>
          <p:cNvSpPr txBox="1">
            <a:spLocks noChangeArrowheads="1"/>
          </p:cNvSpPr>
          <p:nvPr/>
        </p:nvSpPr>
        <p:spPr bwMode="auto">
          <a:xfrm>
            <a:off x="838200" y="3886200"/>
            <a:ext cx="514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まず、</a:t>
            </a:r>
            <a:r>
              <a:rPr lang="en-US" altLang="ja-JP"/>
              <a:t>M</a:t>
            </a:r>
            <a:r>
              <a:rPr lang="ja-JP" altLang="en-US"/>
              <a:t>の各テープの長さを考察する。</a:t>
            </a:r>
          </a:p>
        </p:txBody>
      </p:sp>
      <p:sp>
        <p:nvSpPr>
          <p:cNvPr id="25612" name="Text Box 7"/>
          <p:cNvSpPr txBox="1">
            <a:spLocks noChangeArrowheads="1"/>
          </p:cNvSpPr>
          <p:nvPr/>
        </p:nvSpPr>
        <p:spPr bwMode="auto">
          <a:xfrm>
            <a:off x="685800" y="4191000"/>
            <a:ext cx="71596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</a:t>
            </a:r>
            <a:r>
              <a:rPr lang="ja-JP" altLang="en-US"/>
              <a:t>は、　　　　時間で実行されるので、</a:t>
            </a:r>
          </a:p>
          <a:p>
            <a:r>
              <a:rPr lang="ja-JP" altLang="en-US"/>
              <a:t>各テープの長さは、　　　以下でなければならない。</a:t>
            </a:r>
          </a:p>
          <a:p>
            <a:r>
              <a:rPr lang="ja-JP" altLang="en-US"/>
              <a:t>（　　　　以上なら移動だけで　　　時間かかってしまう。）</a:t>
            </a:r>
          </a:p>
        </p:txBody>
      </p:sp>
      <p:graphicFrame>
        <p:nvGraphicFramePr>
          <p:cNvPr id="25602" name="Object 8"/>
          <p:cNvGraphicFramePr>
            <a:graphicFrameLocks noChangeAspect="1"/>
          </p:cNvGraphicFramePr>
          <p:nvPr/>
        </p:nvGraphicFramePr>
        <p:xfrm>
          <a:off x="1524000" y="4191000"/>
          <a:ext cx="661988" cy="392113"/>
        </p:xfrm>
        <a:graphic>
          <a:graphicData uri="http://schemas.openxmlformats.org/presentationml/2006/ole">
            <p:oleObj spid="_x0000_s25602" name="Equation" r:id="rId3" imgW="342720" imgH="203040" progId="Equation.DSMT4">
              <p:embed/>
            </p:oleObj>
          </a:graphicData>
        </a:graphic>
      </p:graphicFrame>
      <p:graphicFrame>
        <p:nvGraphicFramePr>
          <p:cNvPr id="25603" name="Object 9"/>
          <p:cNvGraphicFramePr>
            <a:graphicFrameLocks noChangeAspect="1"/>
          </p:cNvGraphicFramePr>
          <p:nvPr/>
        </p:nvGraphicFramePr>
        <p:xfrm>
          <a:off x="3200400" y="4648200"/>
          <a:ext cx="569913" cy="338138"/>
        </p:xfrm>
        <a:graphic>
          <a:graphicData uri="http://schemas.openxmlformats.org/presentationml/2006/ole">
            <p:oleObj spid="_x0000_s25603" name="Equation" r:id="rId4" imgW="342720" imgH="203040" progId="Equation.DSMT4">
              <p:embed/>
            </p:oleObj>
          </a:graphicData>
        </a:graphic>
      </p:graphicFrame>
      <p:graphicFrame>
        <p:nvGraphicFramePr>
          <p:cNvPr id="25604" name="Object 10"/>
          <p:cNvGraphicFramePr>
            <a:graphicFrameLocks noChangeAspect="1"/>
          </p:cNvGraphicFramePr>
          <p:nvPr/>
        </p:nvGraphicFramePr>
        <p:xfrm>
          <a:off x="1158875" y="4987925"/>
          <a:ext cx="569913" cy="338138"/>
        </p:xfrm>
        <a:graphic>
          <a:graphicData uri="http://schemas.openxmlformats.org/presentationml/2006/ole">
            <p:oleObj spid="_x0000_s25604" name="Equation" r:id="rId5" imgW="342720" imgH="203040" progId="Equation.DSMT4">
              <p:embed/>
            </p:oleObj>
          </a:graphicData>
        </a:graphic>
      </p:graphicFrame>
      <p:graphicFrame>
        <p:nvGraphicFramePr>
          <p:cNvPr id="25605" name="Object 11"/>
          <p:cNvGraphicFramePr>
            <a:graphicFrameLocks noChangeAspect="1"/>
          </p:cNvGraphicFramePr>
          <p:nvPr/>
        </p:nvGraphicFramePr>
        <p:xfrm>
          <a:off x="4359275" y="5064125"/>
          <a:ext cx="569913" cy="338138"/>
        </p:xfrm>
        <a:graphic>
          <a:graphicData uri="http://schemas.openxmlformats.org/presentationml/2006/ole">
            <p:oleObj spid="_x0000_s25605" name="Equation" r:id="rId6" imgW="342720" imgH="203040" progId="Equation.DSMT4">
              <p:embed/>
            </p:oleObj>
          </a:graphicData>
        </a:graphic>
      </p:graphicFrame>
      <p:sp>
        <p:nvSpPr>
          <p:cNvPr id="25613" name="Text Box 12"/>
          <p:cNvSpPr txBox="1">
            <a:spLocks noChangeArrowheads="1"/>
          </p:cNvSpPr>
          <p:nvPr/>
        </p:nvSpPr>
        <p:spPr bwMode="auto">
          <a:xfrm>
            <a:off x="669925" y="5451475"/>
            <a:ext cx="40846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これより、</a:t>
            </a:r>
            <a:r>
              <a:rPr lang="en-US" altLang="ja-JP"/>
              <a:t>S</a:t>
            </a:r>
            <a:r>
              <a:rPr lang="ja-JP" altLang="en-US"/>
              <a:t>のテープの長さは、</a:t>
            </a:r>
          </a:p>
          <a:p>
            <a:r>
              <a:rPr lang="ja-JP" altLang="en-US"/>
              <a:t>　</a:t>
            </a:r>
          </a:p>
          <a:p>
            <a:r>
              <a:rPr lang="ja-JP" altLang="en-US"/>
              <a:t>である。</a:t>
            </a:r>
          </a:p>
        </p:txBody>
      </p:sp>
      <p:graphicFrame>
        <p:nvGraphicFramePr>
          <p:cNvPr id="25606" name="Object 13"/>
          <p:cNvGraphicFramePr>
            <a:graphicFrameLocks noChangeAspect="1"/>
          </p:cNvGraphicFramePr>
          <p:nvPr/>
        </p:nvGraphicFramePr>
        <p:xfrm>
          <a:off x="1219200" y="5867400"/>
          <a:ext cx="2819400" cy="457200"/>
        </p:xfrm>
        <a:graphic>
          <a:graphicData uri="http://schemas.openxmlformats.org/presentationml/2006/ole">
            <p:oleObj spid="_x0000_s25606" name="Equation" r:id="rId7" imgW="12826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CCB318-CD56-44D4-8A02-088902F5A7F6}" type="slidenum">
              <a:rPr lang="en-US" altLang="ja-JP"/>
              <a:pPr/>
              <a:t>27</a:t>
            </a:fld>
            <a:endParaRPr lang="en-US" altLang="ja-JP"/>
          </a:p>
        </p:txBody>
      </p:sp>
      <p:sp>
        <p:nvSpPr>
          <p:cNvPr id="26631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6310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</a:t>
            </a:r>
            <a:r>
              <a:rPr lang="ja-JP" altLang="en-US"/>
              <a:t>の一回のステップに対しては、２回</a:t>
            </a:r>
            <a:r>
              <a:rPr lang="en-US" altLang="ja-JP"/>
              <a:t>S</a:t>
            </a:r>
            <a:r>
              <a:rPr lang="ja-JP" altLang="en-US"/>
              <a:t>を走査し、</a:t>
            </a:r>
          </a:p>
          <a:p>
            <a:r>
              <a:rPr lang="ja-JP" altLang="en-US"/>
              <a:t>高々ｋ回のシフト操作を行うだけである。</a:t>
            </a:r>
          </a:p>
        </p:txBody>
      </p:sp>
      <p:sp>
        <p:nvSpPr>
          <p:cNvPr id="26632" name="Text Box 3"/>
          <p:cNvSpPr txBox="1">
            <a:spLocks noChangeArrowheads="1"/>
          </p:cNvSpPr>
          <p:nvPr/>
        </p:nvSpPr>
        <p:spPr bwMode="auto">
          <a:xfrm>
            <a:off x="609600" y="1087438"/>
            <a:ext cx="8288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したがって、</a:t>
            </a:r>
            <a:r>
              <a:rPr lang="en-US" altLang="ja-JP"/>
              <a:t>M</a:t>
            </a:r>
            <a:r>
              <a:rPr lang="ja-JP" altLang="en-US"/>
              <a:t>の</a:t>
            </a:r>
            <a:r>
              <a:rPr lang="en-US" altLang="ja-JP"/>
              <a:t>1</a:t>
            </a:r>
            <a:r>
              <a:rPr lang="ja-JP" altLang="en-US"/>
              <a:t>ステップを</a:t>
            </a:r>
            <a:r>
              <a:rPr lang="en-US" altLang="ja-JP"/>
              <a:t>S</a:t>
            </a:r>
            <a:r>
              <a:rPr lang="ja-JP" altLang="en-US"/>
              <a:t>では、　　　　　　時間でシミュレート</a:t>
            </a:r>
          </a:p>
          <a:p>
            <a:r>
              <a:rPr lang="ja-JP" altLang="en-US"/>
              <a:t>できる。</a:t>
            </a:r>
          </a:p>
        </p:txBody>
      </p:sp>
      <p:graphicFrame>
        <p:nvGraphicFramePr>
          <p:cNvPr id="26626" name="Object 0"/>
          <p:cNvGraphicFramePr>
            <a:graphicFrameLocks noChangeAspect="1"/>
          </p:cNvGraphicFramePr>
          <p:nvPr/>
        </p:nvGraphicFramePr>
        <p:xfrm>
          <a:off x="5181600" y="1066800"/>
          <a:ext cx="1227138" cy="457200"/>
        </p:xfrm>
        <a:graphic>
          <a:graphicData uri="http://schemas.openxmlformats.org/presentationml/2006/ole">
            <p:oleObj spid="_x0000_s26626" name="Equation" r:id="rId3" imgW="558720" imgH="203040" progId="Equation.DSMT4">
              <p:embed/>
            </p:oleObj>
          </a:graphicData>
        </a:graphic>
      </p:graphicFrame>
      <p:sp>
        <p:nvSpPr>
          <p:cNvPr id="26633" name="Text Box 5"/>
          <p:cNvSpPr txBox="1">
            <a:spLocks noChangeArrowheads="1"/>
          </p:cNvSpPr>
          <p:nvPr/>
        </p:nvSpPr>
        <p:spPr bwMode="auto">
          <a:xfrm>
            <a:off x="1050925" y="2174875"/>
            <a:ext cx="58737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  <a:r>
              <a:rPr lang="en-US" altLang="ja-JP"/>
              <a:t>M</a:t>
            </a:r>
            <a:r>
              <a:rPr lang="ja-JP" altLang="en-US"/>
              <a:t>が　　　　　　ステップで行う動作を、</a:t>
            </a:r>
          </a:p>
          <a:p>
            <a:r>
              <a:rPr lang="en-US" altLang="ja-JP"/>
              <a:t>S</a:t>
            </a:r>
            <a:r>
              <a:rPr lang="ja-JP" altLang="en-US"/>
              <a:t>は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時間で実現することができる。</a:t>
            </a:r>
          </a:p>
        </p:txBody>
      </p:sp>
      <p:graphicFrame>
        <p:nvGraphicFramePr>
          <p:cNvPr id="26627" name="Object 1"/>
          <p:cNvGraphicFramePr>
            <a:graphicFrameLocks noChangeAspect="1"/>
          </p:cNvGraphicFramePr>
          <p:nvPr/>
        </p:nvGraphicFramePr>
        <p:xfrm>
          <a:off x="2895600" y="2209800"/>
          <a:ext cx="752475" cy="457200"/>
        </p:xfrm>
        <a:graphic>
          <a:graphicData uri="http://schemas.openxmlformats.org/presentationml/2006/ole">
            <p:oleObj spid="_x0000_s26627" name="Equation" r:id="rId4" imgW="342720" imgH="203040" progId="Equation.DSMT4">
              <p:embed/>
            </p:oleObj>
          </a:graphicData>
        </a:graphic>
      </p:graphicFrame>
      <p:graphicFrame>
        <p:nvGraphicFramePr>
          <p:cNvPr id="26628" name="Object 2"/>
          <p:cNvGraphicFramePr>
            <a:graphicFrameLocks noChangeAspect="1"/>
          </p:cNvGraphicFramePr>
          <p:nvPr/>
        </p:nvGraphicFramePr>
        <p:xfrm>
          <a:off x="1524000" y="3048000"/>
          <a:ext cx="3873500" cy="514350"/>
        </p:xfrm>
        <a:graphic>
          <a:graphicData uri="http://schemas.openxmlformats.org/presentationml/2006/ole">
            <p:oleObj spid="_x0000_s26628" name="Equation" r:id="rId5" imgW="1765080" imgH="228600" progId="Equation.DSMT4">
              <p:embed/>
            </p:oleObj>
          </a:graphicData>
        </a:graphic>
      </p:graphicFrame>
      <p:graphicFrame>
        <p:nvGraphicFramePr>
          <p:cNvPr id="26629" name="Object 3"/>
          <p:cNvGraphicFramePr>
            <a:graphicFrameLocks noChangeAspect="1"/>
          </p:cNvGraphicFramePr>
          <p:nvPr/>
        </p:nvGraphicFramePr>
        <p:xfrm>
          <a:off x="7162800" y="5638800"/>
          <a:ext cx="914400" cy="457200"/>
        </p:xfrm>
        <a:graphic>
          <a:graphicData uri="http://schemas.openxmlformats.org/presentationml/2006/ole">
            <p:oleObj spid="_x0000_s26629" name="Equation" r:id="rId6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167BD6-8025-495D-8CEC-9612C1B51088}" type="slidenum">
              <a:rPr lang="en-US" altLang="ja-JP"/>
              <a:pPr/>
              <a:t>28</a:t>
            </a:fld>
            <a:endParaRPr lang="en-US" altLang="ja-JP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クラス</a:t>
            </a:r>
            <a:r>
              <a:rPr lang="en-US" altLang="ja-JP" smtClean="0"/>
              <a:t>P</a:t>
            </a:r>
            <a:r>
              <a:rPr lang="ja-JP" altLang="en-US" smtClean="0"/>
              <a:t>の定義</a:t>
            </a:r>
          </a:p>
        </p:txBody>
      </p:sp>
      <p:sp>
        <p:nvSpPr>
          <p:cNvPr id="27654" name="AutoShape 4"/>
          <p:cNvSpPr>
            <a:spLocks noChangeArrowheads="1"/>
          </p:cNvSpPr>
          <p:nvPr/>
        </p:nvSpPr>
        <p:spPr bwMode="auto">
          <a:xfrm>
            <a:off x="533400" y="857232"/>
            <a:ext cx="7772400" cy="421484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0" name="Object 9"/>
          <p:cNvGraphicFramePr>
            <a:graphicFrameLocks noChangeAspect="1"/>
          </p:cNvGraphicFramePr>
          <p:nvPr/>
        </p:nvGraphicFramePr>
        <p:xfrm>
          <a:off x="990600" y="1185874"/>
          <a:ext cx="6926263" cy="1208088"/>
        </p:xfrm>
        <a:graphic>
          <a:graphicData uri="http://schemas.openxmlformats.org/presentationml/2006/ole">
            <p:oleObj spid="_x0000_s27650" name="Equation" r:id="rId3" imgW="3060360" imgH="533160" progId="Equation.DSMT4">
              <p:embed/>
            </p:oleObj>
          </a:graphicData>
        </a:graphic>
      </p:graphicFrame>
      <p:sp>
        <p:nvSpPr>
          <p:cNvPr id="27655" name="Text Box 10"/>
          <p:cNvSpPr txBox="1">
            <a:spLocks noChangeArrowheads="1"/>
          </p:cNvSpPr>
          <p:nvPr/>
        </p:nvSpPr>
        <p:spPr bwMode="auto">
          <a:xfrm>
            <a:off x="914400" y="2176474"/>
            <a:ext cx="178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と定義する。</a:t>
            </a:r>
          </a:p>
        </p:txBody>
      </p:sp>
      <p:sp>
        <p:nvSpPr>
          <p:cNvPr id="27656" name="Text Box 11"/>
          <p:cNvSpPr txBox="1">
            <a:spLocks noChangeArrowheads="1"/>
          </p:cNvSpPr>
          <p:nvPr/>
        </p:nvSpPr>
        <p:spPr bwMode="auto">
          <a:xfrm>
            <a:off x="974725" y="2903549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  <a:r>
              <a:rPr lang="ja-JP" altLang="en-US">
                <a:solidFill>
                  <a:srgbClr val="FF0000"/>
                </a:solidFill>
              </a:rPr>
              <a:t>クラス</a:t>
            </a:r>
            <a:r>
              <a:rPr lang="en-US" altLang="ja-JP">
                <a:solidFill>
                  <a:srgbClr val="FF0000"/>
                </a:solidFill>
              </a:rPr>
              <a:t>P</a:t>
            </a:r>
            <a:r>
              <a:rPr lang="ja-JP" altLang="en-US"/>
              <a:t>を、</a:t>
            </a:r>
          </a:p>
        </p:txBody>
      </p:sp>
      <p:graphicFrame>
        <p:nvGraphicFramePr>
          <p:cNvPr id="27651" name="Object 12"/>
          <p:cNvGraphicFramePr>
            <a:graphicFrameLocks noChangeAspect="1"/>
          </p:cNvGraphicFramePr>
          <p:nvPr/>
        </p:nvGraphicFramePr>
        <p:xfrm>
          <a:off x="2362200" y="3700474"/>
          <a:ext cx="2514600" cy="730250"/>
        </p:xfrm>
        <a:graphic>
          <a:graphicData uri="http://schemas.openxmlformats.org/presentationml/2006/ole">
            <p:oleObj spid="_x0000_s27651" name="Equation" r:id="rId4" imgW="1180800" imgH="342720" progId="Equation.DSMT4">
              <p:embed/>
            </p:oleObj>
          </a:graphicData>
        </a:graphic>
      </p:graphicFrame>
      <p:sp>
        <p:nvSpPr>
          <p:cNvPr id="27657" name="Text Box 13"/>
          <p:cNvSpPr txBox="1">
            <a:spLocks noChangeArrowheads="1"/>
          </p:cNvSpPr>
          <p:nvPr/>
        </p:nvSpPr>
        <p:spPr bwMode="auto">
          <a:xfrm>
            <a:off x="1203325" y="4406912"/>
            <a:ext cx="178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と定義する。</a:t>
            </a:r>
          </a:p>
        </p:txBody>
      </p:sp>
      <p:sp>
        <p:nvSpPr>
          <p:cNvPr id="27658" name="Text Box 14"/>
          <p:cNvSpPr txBox="1">
            <a:spLocks noChangeArrowheads="1"/>
          </p:cNvSpPr>
          <p:nvPr/>
        </p:nvSpPr>
        <p:spPr bwMode="auto">
          <a:xfrm>
            <a:off x="714348" y="5162573"/>
            <a:ext cx="7391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つまり、通常の計算機で入力サイズの多項式時間で</a:t>
            </a:r>
          </a:p>
          <a:p>
            <a:r>
              <a:rPr lang="ja-JP" altLang="en-US"/>
              <a:t>計算可能な問題の集合が</a:t>
            </a:r>
            <a:r>
              <a:rPr lang="en-US" altLang="ja-JP"/>
              <a:t>P</a:t>
            </a:r>
            <a:r>
              <a:rPr lang="ja-JP" altLang="en-US"/>
              <a:t>である。ＲＡＭでも１テープＴＭでも多項式時間という意味では等価となることに注意する。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57290" y="642918"/>
            <a:ext cx="210506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　：クラス</a:t>
            </a:r>
            <a:r>
              <a:rPr lang="en-US" altLang="ja-JP" dirty="0" smtClean="0">
                <a:solidFill>
                  <a:srgbClr val="008000"/>
                </a:solidFill>
              </a:rPr>
              <a:t>P</a:t>
            </a:r>
            <a:endParaRPr kumimoji="1"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39306D-6798-43AD-B120-769AF1BA1732}" type="slidenum">
              <a:rPr lang="en-US" altLang="ja-JP"/>
              <a:pPr/>
              <a:t>29</a:t>
            </a:fld>
            <a:endParaRPr lang="en-US" altLang="ja-JP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0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決定性の計算における計算時間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3810000" y="762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3810000" y="1600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8679" name="Oval 5"/>
          <p:cNvSpPr>
            <a:spLocks noChangeArrowheads="1"/>
          </p:cNvSpPr>
          <p:nvPr/>
        </p:nvSpPr>
        <p:spPr bwMode="auto">
          <a:xfrm>
            <a:off x="3810000" y="2362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8680" name="Oval 7"/>
          <p:cNvSpPr>
            <a:spLocks noChangeArrowheads="1"/>
          </p:cNvSpPr>
          <p:nvPr/>
        </p:nvSpPr>
        <p:spPr bwMode="auto">
          <a:xfrm>
            <a:off x="3810000" y="4419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8681" name="Line 8"/>
          <p:cNvSpPr>
            <a:spLocks noChangeShapeType="1"/>
          </p:cNvSpPr>
          <p:nvPr/>
        </p:nvSpPr>
        <p:spPr bwMode="auto">
          <a:xfrm>
            <a:off x="3962400" y="990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2" name="Line 9"/>
          <p:cNvSpPr>
            <a:spLocks noChangeShapeType="1"/>
          </p:cNvSpPr>
          <p:nvPr/>
        </p:nvSpPr>
        <p:spPr bwMode="auto">
          <a:xfrm>
            <a:off x="3962400" y="1752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3" name="Line 10"/>
          <p:cNvSpPr>
            <a:spLocks noChangeShapeType="1"/>
          </p:cNvSpPr>
          <p:nvPr/>
        </p:nvSpPr>
        <p:spPr bwMode="auto">
          <a:xfrm>
            <a:off x="3886200" y="3886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4" name="Oval 11"/>
          <p:cNvSpPr>
            <a:spLocks noChangeArrowheads="1"/>
          </p:cNvSpPr>
          <p:nvPr/>
        </p:nvSpPr>
        <p:spPr bwMode="auto">
          <a:xfrm>
            <a:off x="3810000" y="3657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8685" name="Line 12"/>
          <p:cNvSpPr>
            <a:spLocks noChangeShapeType="1"/>
          </p:cNvSpPr>
          <p:nvPr/>
        </p:nvSpPr>
        <p:spPr bwMode="auto">
          <a:xfrm>
            <a:off x="3886200" y="2743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6" name="Oval 13"/>
          <p:cNvSpPr>
            <a:spLocks noChangeArrowheads="1"/>
          </p:cNvSpPr>
          <p:nvPr/>
        </p:nvSpPr>
        <p:spPr bwMode="auto">
          <a:xfrm>
            <a:off x="5638800" y="2286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8687" name="Text Box 14"/>
          <p:cNvSpPr txBox="1">
            <a:spLocks noChangeArrowheads="1"/>
          </p:cNvSpPr>
          <p:nvPr/>
        </p:nvSpPr>
        <p:spPr bwMode="auto">
          <a:xfrm>
            <a:off x="5943600" y="2133600"/>
            <a:ext cx="2684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計算過程</a:t>
            </a:r>
          </a:p>
          <a:p>
            <a:r>
              <a:rPr lang="ja-JP" altLang="en-US"/>
              <a:t>（</a:t>
            </a:r>
            <a:r>
              <a:rPr lang="en-US" altLang="ja-JP"/>
              <a:t>TM</a:t>
            </a:r>
            <a:r>
              <a:rPr lang="ja-JP" altLang="en-US"/>
              <a:t>における様相）</a:t>
            </a:r>
          </a:p>
        </p:txBody>
      </p:sp>
      <p:sp>
        <p:nvSpPr>
          <p:cNvPr id="28688" name="Line 15"/>
          <p:cNvSpPr>
            <a:spLocks noChangeShapeType="1"/>
          </p:cNvSpPr>
          <p:nvPr/>
        </p:nvSpPr>
        <p:spPr bwMode="auto">
          <a:xfrm>
            <a:off x="2895600" y="762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9" name="Line 16"/>
          <p:cNvSpPr>
            <a:spLocks noChangeShapeType="1"/>
          </p:cNvSpPr>
          <p:nvPr/>
        </p:nvSpPr>
        <p:spPr bwMode="auto">
          <a:xfrm>
            <a:off x="2819400" y="4648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90" name="Line 17"/>
          <p:cNvSpPr>
            <a:spLocks noChangeShapeType="1"/>
          </p:cNvSpPr>
          <p:nvPr/>
        </p:nvSpPr>
        <p:spPr bwMode="auto">
          <a:xfrm>
            <a:off x="3048000" y="9144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4" name="Object 18"/>
          <p:cNvGraphicFramePr>
            <a:graphicFrameLocks noChangeAspect="1"/>
          </p:cNvGraphicFramePr>
          <p:nvPr/>
        </p:nvGraphicFramePr>
        <p:xfrm>
          <a:off x="1752600" y="2362200"/>
          <a:ext cx="752475" cy="457200"/>
        </p:xfrm>
        <a:graphic>
          <a:graphicData uri="http://schemas.openxmlformats.org/presentationml/2006/ole">
            <p:oleObj spid="_x0000_s28674" name="Equation" r:id="rId3" imgW="342720" imgH="203040" progId="Equation.DSMT4">
              <p:embed/>
            </p:oleObj>
          </a:graphicData>
        </a:graphic>
      </p:graphicFrame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609600" y="5029200"/>
            <a:ext cx="7292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決定性の計算は（入力が定まれば）一本道で行われる。</a:t>
            </a:r>
          </a:p>
          <a:p>
            <a:r>
              <a:rPr lang="ja-JP" altLang="en-US"/>
              <a:t>この</a:t>
            </a:r>
            <a:r>
              <a:rPr lang="ja-JP" altLang="en-US">
                <a:solidFill>
                  <a:srgbClr val="FF0000"/>
                </a:solidFill>
              </a:rPr>
              <a:t>計算木</a:t>
            </a:r>
            <a:r>
              <a:rPr lang="ja-JP" altLang="en-US"/>
              <a:t>の高さが計算時間である。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443041-E978-4F18-A087-5451782BD8CB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2053" name="Text Box 1027"/>
          <p:cNvSpPr txBox="1">
            <a:spLocks noChangeArrowheads="1"/>
          </p:cNvSpPr>
          <p:nvPr/>
        </p:nvSpPr>
        <p:spPr bwMode="auto">
          <a:xfrm>
            <a:off x="1447800" y="533400"/>
            <a:ext cx="2774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名称：合成数の問題</a:t>
            </a:r>
          </a:p>
          <a:p>
            <a:r>
              <a:rPr lang="ja-JP" altLang="en-US"/>
              <a:t>インスタンス：整数ｎ</a:t>
            </a:r>
          </a:p>
          <a:p>
            <a:r>
              <a:rPr lang="ja-JP" altLang="en-US"/>
              <a:t>問：ｎは合成数か？</a:t>
            </a:r>
          </a:p>
        </p:txBody>
      </p:sp>
      <p:sp>
        <p:nvSpPr>
          <p:cNvPr id="2054" name="AutoShape 1028"/>
          <p:cNvSpPr>
            <a:spLocks noChangeArrowheads="1"/>
          </p:cNvSpPr>
          <p:nvPr/>
        </p:nvSpPr>
        <p:spPr bwMode="auto">
          <a:xfrm>
            <a:off x="838200" y="304800"/>
            <a:ext cx="3810000" cy="160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5" name="Text Box 1029"/>
          <p:cNvSpPr txBox="1">
            <a:spLocks noChangeArrowheads="1"/>
          </p:cNvSpPr>
          <p:nvPr/>
        </p:nvSpPr>
        <p:spPr bwMode="auto">
          <a:xfrm>
            <a:off x="609600" y="2057400"/>
            <a:ext cx="8186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このインスタンスをチューリングマシンで表現することを考える。</a:t>
            </a:r>
          </a:p>
        </p:txBody>
      </p:sp>
      <p:sp>
        <p:nvSpPr>
          <p:cNvPr id="2056" name="Text Box 1030"/>
          <p:cNvSpPr txBox="1">
            <a:spLocks noChangeArrowheads="1"/>
          </p:cNvSpPr>
          <p:nvPr/>
        </p:nvSpPr>
        <p:spPr bwMode="auto">
          <a:xfrm>
            <a:off x="685800" y="2514600"/>
            <a:ext cx="72580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インスタンスとして、</a:t>
            </a:r>
          </a:p>
          <a:p>
            <a:r>
              <a:rPr lang="en-US" altLang="ja-JP"/>
              <a:t>375623</a:t>
            </a:r>
          </a:p>
          <a:p>
            <a:r>
              <a:rPr lang="ja-JP" altLang="en-US"/>
              <a:t>のようなものを調べるときには次のような状態から行う。</a:t>
            </a:r>
          </a:p>
        </p:txBody>
      </p:sp>
      <p:sp>
        <p:nvSpPr>
          <p:cNvPr id="2057" name="Rectangle 1031"/>
          <p:cNvSpPr>
            <a:spLocks noChangeArrowheads="1"/>
          </p:cNvSpPr>
          <p:nvPr/>
        </p:nvSpPr>
        <p:spPr bwMode="auto">
          <a:xfrm>
            <a:off x="1447800" y="40386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３</a:t>
            </a:r>
          </a:p>
        </p:txBody>
      </p:sp>
      <p:sp>
        <p:nvSpPr>
          <p:cNvPr id="2058" name="Rectangle 1032"/>
          <p:cNvSpPr>
            <a:spLocks noChangeArrowheads="1"/>
          </p:cNvSpPr>
          <p:nvPr/>
        </p:nvSpPr>
        <p:spPr bwMode="auto">
          <a:xfrm>
            <a:off x="1905000" y="40386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７</a:t>
            </a:r>
          </a:p>
        </p:txBody>
      </p:sp>
      <p:sp>
        <p:nvSpPr>
          <p:cNvPr id="2059" name="Rectangle 1033"/>
          <p:cNvSpPr>
            <a:spLocks noChangeArrowheads="1"/>
          </p:cNvSpPr>
          <p:nvPr/>
        </p:nvSpPr>
        <p:spPr bwMode="auto">
          <a:xfrm>
            <a:off x="2362200" y="40386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５</a:t>
            </a:r>
          </a:p>
        </p:txBody>
      </p:sp>
      <p:sp>
        <p:nvSpPr>
          <p:cNvPr id="2060" name="Rectangle 1034"/>
          <p:cNvSpPr>
            <a:spLocks noChangeArrowheads="1"/>
          </p:cNvSpPr>
          <p:nvPr/>
        </p:nvSpPr>
        <p:spPr bwMode="auto">
          <a:xfrm>
            <a:off x="2819400" y="40386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６</a:t>
            </a:r>
          </a:p>
        </p:txBody>
      </p:sp>
      <p:sp>
        <p:nvSpPr>
          <p:cNvPr id="2061" name="Rectangle 1035"/>
          <p:cNvSpPr>
            <a:spLocks noChangeArrowheads="1"/>
          </p:cNvSpPr>
          <p:nvPr/>
        </p:nvSpPr>
        <p:spPr bwMode="auto">
          <a:xfrm>
            <a:off x="3200400" y="40386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２</a:t>
            </a:r>
          </a:p>
        </p:txBody>
      </p:sp>
      <p:sp>
        <p:nvSpPr>
          <p:cNvPr id="2062" name="Rectangle 1036"/>
          <p:cNvSpPr>
            <a:spLocks noChangeArrowheads="1"/>
          </p:cNvSpPr>
          <p:nvPr/>
        </p:nvSpPr>
        <p:spPr bwMode="auto">
          <a:xfrm>
            <a:off x="3657600" y="40386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３</a:t>
            </a:r>
          </a:p>
        </p:txBody>
      </p:sp>
      <p:sp>
        <p:nvSpPr>
          <p:cNvPr id="2063" name="Rectangle 1037"/>
          <p:cNvSpPr>
            <a:spLocks noChangeArrowheads="1"/>
          </p:cNvSpPr>
          <p:nvPr/>
        </p:nvSpPr>
        <p:spPr bwMode="auto">
          <a:xfrm>
            <a:off x="4114800" y="40386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B</a:t>
            </a:r>
          </a:p>
        </p:txBody>
      </p:sp>
      <p:sp>
        <p:nvSpPr>
          <p:cNvPr id="2064" name="Rectangle 1038"/>
          <p:cNvSpPr>
            <a:spLocks noChangeArrowheads="1"/>
          </p:cNvSpPr>
          <p:nvPr/>
        </p:nvSpPr>
        <p:spPr bwMode="auto">
          <a:xfrm>
            <a:off x="4572000" y="40386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B</a:t>
            </a:r>
          </a:p>
        </p:txBody>
      </p:sp>
      <p:sp>
        <p:nvSpPr>
          <p:cNvPr id="2065" name="Line 1048"/>
          <p:cNvSpPr>
            <a:spLocks noChangeShapeType="1"/>
          </p:cNvSpPr>
          <p:nvPr/>
        </p:nvSpPr>
        <p:spPr bwMode="auto">
          <a:xfrm flipV="1">
            <a:off x="1676400" y="4572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66" name="Rectangle 1049"/>
          <p:cNvSpPr>
            <a:spLocks noChangeArrowheads="1"/>
          </p:cNvSpPr>
          <p:nvPr/>
        </p:nvSpPr>
        <p:spPr bwMode="auto">
          <a:xfrm>
            <a:off x="1447800" y="5029200"/>
            <a:ext cx="8382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50" name="Object 1051"/>
          <p:cNvGraphicFramePr>
            <a:graphicFrameLocks noChangeAspect="1"/>
          </p:cNvGraphicFramePr>
          <p:nvPr/>
        </p:nvGraphicFramePr>
        <p:xfrm>
          <a:off x="1752600" y="5257800"/>
          <a:ext cx="211138" cy="304800"/>
        </p:xfrm>
        <a:graphic>
          <a:graphicData uri="http://schemas.openxmlformats.org/presentationml/2006/ole">
            <p:oleObj spid="_x0000_s2050" name="Equation" r:id="rId3" imgW="114120" imgH="164880" progId="Equation.DSMT4">
              <p:embed/>
            </p:oleObj>
          </a:graphicData>
        </a:graphic>
      </p:graphicFrame>
      <p:sp>
        <p:nvSpPr>
          <p:cNvPr id="2067" name="Text Box 1052"/>
          <p:cNvSpPr txBox="1">
            <a:spLocks noChangeArrowheads="1"/>
          </p:cNvSpPr>
          <p:nvPr/>
        </p:nvSpPr>
        <p:spPr bwMode="auto">
          <a:xfrm>
            <a:off x="974725" y="5735638"/>
            <a:ext cx="579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よって、入力サイズは、　　　　　　　　である。</a:t>
            </a:r>
          </a:p>
        </p:txBody>
      </p:sp>
      <p:graphicFrame>
        <p:nvGraphicFramePr>
          <p:cNvPr id="2051" name="Object 1053"/>
          <p:cNvGraphicFramePr>
            <a:graphicFrameLocks noChangeAspect="1"/>
          </p:cNvGraphicFramePr>
          <p:nvPr/>
        </p:nvGraphicFramePr>
        <p:xfrm>
          <a:off x="3962400" y="5791200"/>
          <a:ext cx="1524000" cy="374650"/>
        </p:xfrm>
        <a:graphic>
          <a:graphicData uri="http://schemas.openxmlformats.org/presentationml/2006/ole">
            <p:oleObj spid="_x0000_s2051" name="Equation" r:id="rId4" imgW="825480" imgH="203040" progId="Equation.DSMT4">
              <p:embed/>
            </p:oleObj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1142976" y="0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/>
                </a:solidFill>
              </a:rPr>
              <a:t>問題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C9D5F6-CF97-4148-8CE8-0FAA3A00D3AA}" type="slidenum">
              <a:rPr lang="en-US" altLang="ja-JP"/>
              <a:pPr/>
              <a:t>30</a:t>
            </a:fld>
            <a:endParaRPr lang="en-US" altLang="ja-JP"/>
          </a:p>
        </p:txBody>
      </p:sp>
      <p:sp>
        <p:nvSpPr>
          <p:cNvPr id="29707" name="Text Box 1039"/>
          <p:cNvSpPr txBox="1">
            <a:spLocks noChangeArrowheads="1"/>
          </p:cNvSpPr>
          <p:nvPr/>
        </p:nvSpPr>
        <p:spPr bwMode="auto">
          <a:xfrm>
            <a:off x="2395518" y="5234011"/>
            <a:ext cx="44513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は　　　　　　　　　　の</a:t>
            </a:r>
          </a:p>
          <a:p>
            <a:r>
              <a:rPr lang="ja-JP" altLang="en-US"/>
              <a:t>置換であり、</a:t>
            </a:r>
          </a:p>
          <a:p>
            <a:endParaRPr lang="ja-JP" altLang="en-US"/>
          </a:p>
          <a:p>
            <a:r>
              <a:rPr lang="ja-JP" altLang="en-US"/>
              <a:t>か？</a:t>
            </a:r>
          </a:p>
        </p:txBody>
      </p:sp>
      <p:sp>
        <p:nvSpPr>
          <p:cNvPr id="29708" name="Text Box 1033"/>
          <p:cNvSpPr txBox="1">
            <a:spLocks noChangeArrowheads="1"/>
          </p:cNvSpPr>
          <p:nvPr/>
        </p:nvSpPr>
        <p:spPr bwMode="auto">
          <a:xfrm>
            <a:off x="1785918" y="3786211"/>
            <a:ext cx="36147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名称：ソート</a:t>
            </a:r>
          </a:p>
          <a:p>
            <a:r>
              <a:rPr lang="ja-JP" altLang="en-US"/>
              <a:t>インスタンス：２つの実数列</a:t>
            </a:r>
          </a:p>
          <a:p>
            <a:endParaRPr lang="ja-JP" altLang="en-US"/>
          </a:p>
          <a:p>
            <a:r>
              <a:rPr lang="ja-JP" altLang="en-US"/>
              <a:t>問：</a:t>
            </a:r>
          </a:p>
        </p:txBody>
      </p:sp>
      <p:sp>
        <p:nvSpPr>
          <p:cNvPr id="2970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5626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クラス</a:t>
            </a:r>
            <a:r>
              <a:rPr lang="en-US" altLang="ja-JP" smtClean="0"/>
              <a:t>P</a:t>
            </a:r>
            <a:r>
              <a:rPr lang="ja-JP" altLang="en-US" smtClean="0"/>
              <a:t>に属する言語（問題）例</a:t>
            </a:r>
          </a:p>
        </p:txBody>
      </p:sp>
      <p:sp>
        <p:nvSpPr>
          <p:cNvPr id="29710" name="Text Box 1028"/>
          <p:cNvSpPr txBox="1">
            <a:spLocks noChangeArrowheads="1"/>
          </p:cNvSpPr>
          <p:nvPr/>
        </p:nvSpPr>
        <p:spPr bwMode="auto">
          <a:xfrm>
            <a:off x="2057400" y="838200"/>
            <a:ext cx="43497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名称：回分の問題</a:t>
            </a:r>
          </a:p>
          <a:p>
            <a:r>
              <a:rPr lang="ja-JP" altLang="en-US"/>
              <a:t>インスタンス：文字列　　</a:t>
            </a:r>
          </a:p>
          <a:p>
            <a:r>
              <a:rPr lang="ja-JP" altLang="en-US"/>
              <a:t>問：　　　は回文か？</a:t>
            </a:r>
          </a:p>
          <a:p>
            <a:r>
              <a:rPr lang="ja-JP" altLang="en-US"/>
              <a:t>　　すなわち、</a:t>
            </a:r>
          </a:p>
          <a:p>
            <a:r>
              <a:rPr lang="ja-JP" altLang="en-US"/>
              <a:t>　　部分文字列　　　が存在して、</a:t>
            </a:r>
          </a:p>
          <a:p>
            <a:r>
              <a:rPr lang="ja-JP" altLang="en-US"/>
              <a:t>　　　　　　であるか？</a:t>
            </a:r>
          </a:p>
        </p:txBody>
      </p:sp>
      <p:sp>
        <p:nvSpPr>
          <p:cNvPr id="29711" name="AutoShape 1029"/>
          <p:cNvSpPr>
            <a:spLocks noChangeArrowheads="1"/>
          </p:cNvSpPr>
          <p:nvPr/>
        </p:nvSpPr>
        <p:spPr bwMode="auto">
          <a:xfrm>
            <a:off x="1428728" y="714356"/>
            <a:ext cx="4953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698" name="Object 1030"/>
          <p:cNvGraphicFramePr>
            <a:graphicFrameLocks noChangeAspect="1"/>
          </p:cNvGraphicFramePr>
          <p:nvPr/>
        </p:nvGraphicFramePr>
        <p:xfrm>
          <a:off x="4800600" y="1219200"/>
          <a:ext cx="457200" cy="381000"/>
        </p:xfrm>
        <a:graphic>
          <a:graphicData uri="http://schemas.openxmlformats.org/presentationml/2006/ole">
            <p:oleObj spid="_x0000_s29698" name="Equation" r:id="rId3" imgW="152280" imgH="126720" progId="Equation.DSMT4">
              <p:embed/>
            </p:oleObj>
          </a:graphicData>
        </a:graphic>
      </p:graphicFrame>
      <p:graphicFrame>
        <p:nvGraphicFramePr>
          <p:cNvPr id="29699" name="Object 1031"/>
          <p:cNvGraphicFramePr>
            <a:graphicFrameLocks noChangeAspect="1"/>
          </p:cNvGraphicFramePr>
          <p:nvPr/>
        </p:nvGraphicFramePr>
        <p:xfrm>
          <a:off x="4191000" y="2362200"/>
          <a:ext cx="381000" cy="381000"/>
        </p:xfrm>
        <a:graphic>
          <a:graphicData uri="http://schemas.openxmlformats.org/presentationml/2006/ole">
            <p:oleObj spid="_x0000_s29699" name="Equation" r:id="rId4" imgW="126720" imgH="126720" progId="Equation.DSMT4">
              <p:embed/>
            </p:oleObj>
          </a:graphicData>
        </a:graphic>
      </p:graphicFrame>
      <p:graphicFrame>
        <p:nvGraphicFramePr>
          <p:cNvPr id="29700" name="Object 1032"/>
          <p:cNvGraphicFramePr>
            <a:graphicFrameLocks noChangeAspect="1"/>
          </p:cNvGraphicFramePr>
          <p:nvPr/>
        </p:nvGraphicFramePr>
        <p:xfrm>
          <a:off x="2590800" y="2667000"/>
          <a:ext cx="800100" cy="571500"/>
        </p:xfrm>
        <a:graphic>
          <a:graphicData uri="http://schemas.openxmlformats.org/presentationml/2006/ole">
            <p:oleObj spid="_x0000_s29700" name="Equation" r:id="rId5" imgW="266400" imgH="190440" progId="Equation.DSMT4">
              <p:embed/>
            </p:oleObj>
          </a:graphicData>
        </a:graphic>
      </p:graphicFrame>
      <p:sp>
        <p:nvSpPr>
          <p:cNvPr id="29712" name="AutoShape 1034"/>
          <p:cNvSpPr>
            <a:spLocks noChangeArrowheads="1"/>
          </p:cNvSpPr>
          <p:nvPr/>
        </p:nvSpPr>
        <p:spPr bwMode="auto">
          <a:xfrm>
            <a:off x="1295400" y="3643314"/>
            <a:ext cx="6419872" cy="3071834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701" name="Object 1035"/>
          <p:cNvGraphicFramePr>
            <a:graphicFrameLocks noChangeAspect="1"/>
          </p:cNvGraphicFramePr>
          <p:nvPr/>
        </p:nvGraphicFramePr>
        <p:xfrm>
          <a:off x="3614718" y="4548211"/>
          <a:ext cx="3735388" cy="463550"/>
        </p:xfrm>
        <a:graphic>
          <a:graphicData uri="http://schemas.openxmlformats.org/presentationml/2006/ole">
            <p:oleObj spid="_x0000_s29701" name="Equation" r:id="rId6" imgW="1638000" imgH="203040" progId="Equation.DSMT4">
              <p:embed/>
            </p:oleObj>
          </a:graphicData>
        </a:graphic>
      </p:graphicFrame>
      <p:graphicFrame>
        <p:nvGraphicFramePr>
          <p:cNvPr id="29702" name="Object 1038"/>
          <p:cNvGraphicFramePr>
            <a:graphicFrameLocks noChangeAspect="1"/>
          </p:cNvGraphicFramePr>
          <p:nvPr/>
        </p:nvGraphicFramePr>
        <p:xfrm>
          <a:off x="2471718" y="5234011"/>
          <a:ext cx="1600200" cy="419100"/>
        </p:xfrm>
        <a:graphic>
          <a:graphicData uri="http://schemas.openxmlformats.org/presentationml/2006/ole">
            <p:oleObj spid="_x0000_s29702" name="Equation" r:id="rId7" imgW="774360" imgH="203040" progId="Equation.DSMT4">
              <p:embed/>
            </p:oleObj>
          </a:graphicData>
        </a:graphic>
      </p:graphicFrame>
      <p:graphicFrame>
        <p:nvGraphicFramePr>
          <p:cNvPr id="29703" name="Object 1041"/>
          <p:cNvGraphicFramePr>
            <a:graphicFrameLocks noChangeAspect="1"/>
          </p:cNvGraphicFramePr>
          <p:nvPr/>
        </p:nvGraphicFramePr>
        <p:xfrm>
          <a:off x="4605318" y="5310211"/>
          <a:ext cx="1676400" cy="406400"/>
        </p:xfrm>
        <a:graphic>
          <a:graphicData uri="http://schemas.openxmlformats.org/presentationml/2006/ole">
            <p:oleObj spid="_x0000_s29703" name="Equation" r:id="rId8" imgW="838080" imgH="203040" progId="Equation.DSMT4">
              <p:embed/>
            </p:oleObj>
          </a:graphicData>
        </a:graphic>
      </p:graphicFrame>
      <p:graphicFrame>
        <p:nvGraphicFramePr>
          <p:cNvPr id="29704" name="Object 1042"/>
          <p:cNvGraphicFramePr>
            <a:graphicFrameLocks noChangeAspect="1"/>
          </p:cNvGraphicFramePr>
          <p:nvPr/>
        </p:nvGraphicFramePr>
        <p:xfrm>
          <a:off x="2471718" y="5996011"/>
          <a:ext cx="2228850" cy="419100"/>
        </p:xfrm>
        <a:graphic>
          <a:graphicData uri="http://schemas.openxmlformats.org/presentationml/2006/ole">
            <p:oleObj spid="_x0000_s29704" name="Equation" r:id="rId9" imgW="1079280" imgH="203040" progId="Equation.DSMT4">
              <p:embed/>
            </p:oleObj>
          </a:graphicData>
        </a:graphic>
      </p:graphicFrame>
      <p:graphicFrame>
        <p:nvGraphicFramePr>
          <p:cNvPr id="29705" name="Object 1043"/>
          <p:cNvGraphicFramePr>
            <a:graphicFrameLocks noChangeAspect="1"/>
          </p:cNvGraphicFramePr>
          <p:nvPr/>
        </p:nvGraphicFramePr>
        <p:xfrm>
          <a:off x="2667000" y="1600200"/>
          <a:ext cx="457200" cy="381000"/>
        </p:xfrm>
        <a:graphic>
          <a:graphicData uri="http://schemas.openxmlformats.org/presentationml/2006/ole">
            <p:oleObj spid="_x0000_s29705" name="Equation" r:id="rId10" imgW="152280" imgH="126720" progId="Equation.DSMT4">
              <p:embed/>
            </p:oleObj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1857356" y="500042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/>
                </a:solidFill>
              </a:rPr>
              <a:t>問題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28794" y="3429000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/>
                </a:solidFill>
              </a:rPr>
              <a:t>問題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016CCB-8276-48C0-AC3E-C80EFB35E746}" type="slidenum">
              <a:rPr lang="en-US" altLang="ja-JP"/>
              <a:pPr/>
              <a:t>31</a:t>
            </a:fld>
            <a:endParaRPr lang="en-US" altLang="ja-JP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７－５．クラスＰの意義</a:t>
            </a: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1508125" y="13922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8279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実用的に解ける問題は、クラスＰに入っているとみなされる。</a:t>
            </a:r>
          </a:p>
          <a:p>
            <a:r>
              <a:rPr lang="ja-JP" altLang="en-US"/>
              <a:t>逆の言い方をすると、クラスＰに入っていない問題は、</a:t>
            </a:r>
          </a:p>
          <a:p>
            <a:r>
              <a:rPr lang="ja-JP" altLang="en-US"/>
              <a:t>実用的な解を得ることが困難であることを意味する。</a:t>
            </a: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457200" y="2514600"/>
            <a:ext cx="7231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チューリングチャーチの提言は、計算可能と不可能を</a:t>
            </a:r>
          </a:p>
          <a:p>
            <a:r>
              <a:rPr lang="ja-JP" altLang="en-US"/>
              <a:t>チューリングマシンの存在で決めていた。</a:t>
            </a:r>
          </a:p>
        </p:txBody>
      </p:sp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457200" y="3505200"/>
            <a:ext cx="81692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一般に、このような有名な提言ではないが、計算機科学者間</a:t>
            </a:r>
          </a:p>
          <a:p>
            <a:r>
              <a:rPr lang="ja-JP" altLang="en-US"/>
              <a:t>では、問題が実用的に解けるかどうかの判断基準を、</a:t>
            </a:r>
          </a:p>
          <a:p>
            <a:r>
              <a:rPr lang="ja-JP" altLang="en-US"/>
              <a:t>「問題がクラスＰに属するか」、つまり</a:t>
            </a:r>
          </a:p>
          <a:p>
            <a:r>
              <a:rPr lang="ja-JP" altLang="en-US"/>
              <a:t>「多項式時間限定ＴＭで解けるか？」</a:t>
            </a:r>
          </a:p>
          <a:p>
            <a:r>
              <a:rPr lang="ja-JP" altLang="en-US"/>
              <a:t>とみなすことが多い。</a:t>
            </a:r>
          </a:p>
        </p:txBody>
      </p:sp>
      <p:sp>
        <p:nvSpPr>
          <p:cNvPr id="37896" name="Text Box 7"/>
          <p:cNvSpPr txBox="1">
            <a:spLocks noChangeArrowheads="1"/>
          </p:cNvSpPr>
          <p:nvPr/>
        </p:nvSpPr>
        <p:spPr bwMode="auto">
          <a:xfrm>
            <a:off x="669925" y="5811838"/>
            <a:ext cx="370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ここでは、その根拠を示す。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615067-4188-434D-A0FC-4D0DB858EB5F}" type="slidenum">
              <a:rPr lang="en-US" altLang="ja-JP"/>
              <a:pPr/>
              <a:t>32</a:t>
            </a:fld>
            <a:endParaRPr lang="en-US" altLang="ja-JP"/>
          </a:p>
        </p:txBody>
      </p:sp>
      <p:sp>
        <p:nvSpPr>
          <p:cNvPr id="30741" name="Oval 1026"/>
          <p:cNvSpPr>
            <a:spLocks noChangeArrowheads="1"/>
          </p:cNvSpPr>
          <p:nvPr/>
        </p:nvSpPr>
        <p:spPr bwMode="auto">
          <a:xfrm>
            <a:off x="2209800" y="1676400"/>
            <a:ext cx="4800600" cy="3657600"/>
          </a:xfrm>
          <a:prstGeom prst="ellipse">
            <a:avLst/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2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関数の分類（シータ記法）</a:t>
            </a:r>
          </a:p>
        </p:txBody>
      </p:sp>
      <p:sp>
        <p:nvSpPr>
          <p:cNvPr id="30743" name="Oval 1028"/>
          <p:cNvSpPr>
            <a:spLocks noChangeArrowheads="1"/>
          </p:cNvSpPr>
          <p:nvPr/>
        </p:nvSpPr>
        <p:spPr bwMode="auto">
          <a:xfrm>
            <a:off x="533400" y="1905000"/>
            <a:ext cx="1066800" cy="28956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4" name="Oval 1029"/>
          <p:cNvSpPr>
            <a:spLocks noChangeArrowheads="1"/>
          </p:cNvSpPr>
          <p:nvPr/>
        </p:nvSpPr>
        <p:spPr bwMode="auto">
          <a:xfrm>
            <a:off x="2590800" y="2362200"/>
            <a:ext cx="838200" cy="22860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5" name="Oval 1030"/>
          <p:cNvSpPr>
            <a:spLocks noChangeArrowheads="1"/>
          </p:cNvSpPr>
          <p:nvPr/>
        </p:nvSpPr>
        <p:spPr bwMode="auto">
          <a:xfrm>
            <a:off x="4114800" y="2362200"/>
            <a:ext cx="914400" cy="22860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6" name="Oval 1031"/>
          <p:cNvSpPr>
            <a:spLocks noChangeArrowheads="1"/>
          </p:cNvSpPr>
          <p:nvPr/>
        </p:nvSpPr>
        <p:spPr bwMode="auto">
          <a:xfrm>
            <a:off x="5715000" y="2362200"/>
            <a:ext cx="914400" cy="22860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7" name="Oval 1032"/>
          <p:cNvSpPr>
            <a:spLocks noChangeArrowheads="1"/>
          </p:cNvSpPr>
          <p:nvPr/>
        </p:nvSpPr>
        <p:spPr bwMode="auto">
          <a:xfrm>
            <a:off x="7543800" y="1600200"/>
            <a:ext cx="1447800" cy="3657600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22" name="Object 1033"/>
          <p:cNvGraphicFramePr>
            <a:graphicFrameLocks noChangeAspect="1"/>
          </p:cNvGraphicFramePr>
          <p:nvPr/>
        </p:nvGraphicFramePr>
        <p:xfrm>
          <a:off x="609600" y="2362200"/>
          <a:ext cx="838200" cy="495300"/>
        </p:xfrm>
        <a:graphic>
          <a:graphicData uri="http://schemas.openxmlformats.org/presentationml/2006/ole">
            <p:oleObj spid="_x0000_s30722" name="Equation" r:id="rId3" imgW="342720" imgH="203040" progId="Equation.DSMT4">
              <p:embed/>
            </p:oleObj>
          </a:graphicData>
        </a:graphic>
      </p:graphicFrame>
      <p:graphicFrame>
        <p:nvGraphicFramePr>
          <p:cNvPr id="30723" name="Object 1034"/>
          <p:cNvGraphicFramePr>
            <a:graphicFrameLocks noChangeAspect="1"/>
          </p:cNvGraphicFramePr>
          <p:nvPr/>
        </p:nvGraphicFramePr>
        <p:xfrm>
          <a:off x="533400" y="3124200"/>
          <a:ext cx="1055688" cy="495300"/>
        </p:xfrm>
        <a:graphic>
          <a:graphicData uri="http://schemas.openxmlformats.org/presentationml/2006/ole">
            <p:oleObj spid="_x0000_s30723" name="Equation" r:id="rId4" imgW="431640" imgH="203040" progId="Equation.DSMT4">
              <p:embed/>
            </p:oleObj>
          </a:graphicData>
        </a:graphic>
      </p:graphicFrame>
      <p:graphicFrame>
        <p:nvGraphicFramePr>
          <p:cNvPr id="30724" name="Object 1035"/>
          <p:cNvGraphicFramePr>
            <a:graphicFrameLocks noChangeAspect="1"/>
          </p:cNvGraphicFramePr>
          <p:nvPr/>
        </p:nvGraphicFramePr>
        <p:xfrm>
          <a:off x="304800" y="3886200"/>
          <a:ext cx="1590675" cy="495300"/>
        </p:xfrm>
        <a:graphic>
          <a:graphicData uri="http://schemas.openxmlformats.org/presentationml/2006/ole">
            <p:oleObj spid="_x0000_s30724" name="Equation" r:id="rId5" imgW="647640" imgH="203040" progId="Equation.DSMT4">
              <p:embed/>
            </p:oleObj>
          </a:graphicData>
        </a:graphic>
      </p:graphicFrame>
      <p:sp>
        <p:nvSpPr>
          <p:cNvPr id="30748" name="AutoShape 1036"/>
          <p:cNvSpPr>
            <a:spLocks noChangeArrowheads="1"/>
          </p:cNvSpPr>
          <p:nvPr/>
        </p:nvSpPr>
        <p:spPr bwMode="auto">
          <a:xfrm>
            <a:off x="1676400" y="33528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9" name="AutoShape 1037"/>
          <p:cNvSpPr>
            <a:spLocks noChangeArrowheads="1"/>
          </p:cNvSpPr>
          <p:nvPr/>
        </p:nvSpPr>
        <p:spPr bwMode="auto">
          <a:xfrm>
            <a:off x="7086600" y="33528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0" name="AutoShape 1038"/>
          <p:cNvSpPr>
            <a:spLocks noChangeArrowheads="1"/>
          </p:cNvSpPr>
          <p:nvPr/>
        </p:nvSpPr>
        <p:spPr bwMode="auto">
          <a:xfrm>
            <a:off x="3581400" y="33528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1" name="AutoShape 1039"/>
          <p:cNvSpPr>
            <a:spLocks noChangeArrowheads="1"/>
          </p:cNvSpPr>
          <p:nvPr/>
        </p:nvSpPr>
        <p:spPr bwMode="auto">
          <a:xfrm>
            <a:off x="5181600" y="34290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25" name="Object 1040"/>
          <p:cNvGraphicFramePr>
            <a:graphicFrameLocks noChangeAspect="1"/>
          </p:cNvGraphicFramePr>
          <p:nvPr/>
        </p:nvGraphicFramePr>
        <p:xfrm>
          <a:off x="2819400" y="2590800"/>
          <a:ext cx="307975" cy="342900"/>
        </p:xfrm>
        <a:graphic>
          <a:graphicData uri="http://schemas.openxmlformats.org/presentationml/2006/ole">
            <p:oleObj spid="_x0000_s30725" name="Equation" r:id="rId6" imgW="126720" imgH="139680" progId="Equation.DSMT4">
              <p:embed/>
            </p:oleObj>
          </a:graphicData>
        </a:graphic>
      </p:graphicFrame>
      <p:graphicFrame>
        <p:nvGraphicFramePr>
          <p:cNvPr id="30726" name="Object 1041"/>
          <p:cNvGraphicFramePr>
            <a:graphicFrameLocks noChangeAspect="1"/>
          </p:cNvGraphicFramePr>
          <p:nvPr/>
        </p:nvGraphicFramePr>
        <p:xfrm>
          <a:off x="2647950" y="3003550"/>
          <a:ext cx="650875" cy="431800"/>
        </p:xfrm>
        <a:graphic>
          <a:graphicData uri="http://schemas.openxmlformats.org/presentationml/2006/ole">
            <p:oleObj spid="_x0000_s30726" name="Equation" r:id="rId7" imgW="266400" imgH="177480" progId="Equation.DSMT4">
              <p:embed/>
            </p:oleObj>
          </a:graphicData>
        </a:graphic>
      </p:graphicFrame>
      <p:graphicFrame>
        <p:nvGraphicFramePr>
          <p:cNvPr id="30727" name="Object 1042"/>
          <p:cNvGraphicFramePr>
            <a:graphicFrameLocks noChangeAspect="1"/>
          </p:cNvGraphicFramePr>
          <p:nvPr/>
        </p:nvGraphicFramePr>
        <p:xfrm>
          <a:off x="2478088" y="3810000"/>
          <a:ext cx="1028700" cy="431800"/>
        </p:xfrm>
        <a:graphic>
          <a:graphicData uri="http://schemas.openxmlformats.org/presentationml/2006/ole">
            <p:oleObj spid="_x0000_s30727" name="Equation" r:id="rId8" imgW="419040" imgH="177480" progId="Equation.DSMT4">
              <p:embed/>
            </p:oleObj>
          </a:graphicData>
        </a:graphic>
      </p:graphicFrame>
      <p:graphicFrame>
        <p:nvGraphicFramePr>
          <p:cNvPr id="30728" name="Object 1043"/>
          <p:cNvGraphicFramePr>
            <a:graphicFrameLocks noChangeAspect="1"/>
          </p:cNvGraphicFramePr>
          <p:nvPr/>
        </p:nvGraphicFramePr>
        <p:xfrm>
          <a:off x="4332288" y="2667000"/>
          <a:ext cx="433387" cy="495300"/>
        </p:xfrm>
        <a:graphic>
          <a:graphicData uri="http://schemas.openxmlformats.org/presentationml/2006/ole">
            <p:oleObj spid="_x0000_s30728" name="Equation" r:id="rId9" imgW="177480" imgH="203040" progId="Equation.DSMT4">
              <p:embed/>
            </p:oleObj>
          </a:graphicData>
        </a:graphic>
      </p:graphicFrame>
      <p:graphicFrame>
        <p:nvGraphicFramePr>
          <p:cNvPr id="30729" name="Object 1044"/>
          <p:cNvGraphicFramePr>
            <a:graphicFrameLocks noChangeAspect="1"/>
          </p:cNvGraphicFramePr>
          <p:nvPr/>
        </p:nvGraphicFramePr>
        <p:xfrm>
          <a:off x="4191000" y="3276600"/>
          <a:ext cx="777875" cy="495300"/>
        </p:xfrm>
        <a:graphic>
          <a:graphicData uri="http://schemas.openxmlformats.org/presentationml/2006/ole">
            <p:oleObj spid="_x0000_s30729" name="Equation" r:id="rId10" imgW="317160" imgH="203040" progId="Equation.DSMT4">
              <p:embed/>
            </p:oleObj>
          </a:graphicData>
        </a:graphic>
      </p:graphicFrame>
      <p:graphicFrame>
        <p:nvGraphicFramePr>
          <p:cNvPr id="30730" name="Object 1045"/>
          <p:cNvGraphicFramePr>
            <a:graphicFrameLocks noChangeAspect="1"/>
          </p:cNvGraphicFramePr>
          <p:nvPr/>
        </p:nvGraphicFramePr>
        <p:xfrm>
          <a:off x="5943600" y="2514600"/>
          <a:ext cx="433388" cy="495300"/>
        </p:xfrm>
        <a:graphic>
          <a:graphicData uri="http://schemas.openxmlformats.org/presentationml/2006/ole">
            <p:oleObj spid="_x0000_s30730" name="Equation" r:id="rId11" imgW="177480" imgH="203040" progId="Equation.DSMT4">
              <p:embed/>
            </p:oleObj>
          </a:graphicData>
        </a:graphic>
      </p:graphicFrame>
      <p:graphicFrame>
        <p:nvGraphicFramePr>
          <p:cNvPr id="30731" name="Object 1046"/>
          <p:cNvGraphicFramePr>
            <a:graphicFrameLocks noChangeAspect="1"/>
          </p:cNvGraphicFramePr>
          <p:nvPr/>
        </p:nvGraphicFramePr>
        <p:xfrm>
          <a:off x="5754688" y="3200400"/>
          <a:ext cx="965200" cy="495300"/>
        </p:xfrm>
        <a:graphic>
          <a:graphicData uri="http://schemas.openxmlformats.org/presentationml/2006/ole">
            <p:oleObj spid="_x0000_s30731" name="Equation" r:id="rId12" imgW="393480" imgH="203040" progId="Equation.DSMT4">
              <p:embed/>
            </p:oleObj>
          </a:graphicData>
        </a:graphic>
      </p:graphicFrame>
      <p:graphicFrame>
        <p:nvGraphicFramePr>
          <p:cNvPr id="30732" name="Object 1047"/>
          <p:cNvGraphicFramePr>
            <a:graphicFrameLocks noChangeAspect="1"/>
          </p:cNvGraphicFramePr>
          <p:nvPr/>
        </p:nvGraphicFramePr>
        <p:xfrm>
          <a:off x="8077200" y="2286000"/>
          <a:ext cx="433388" cy="468313"/>
        </p:xfrm>
        <a:graphic>
          <a:graphicData uri="http://schemas.openxmlformats.org/presentationml/2006/ole">
            <p:oleObj spid="_x0000_s30732" name="Equation" r:id="rId13" imgW="177480" imgH="190440" progId="Equation.DSMT4">
              <p:embed/>
            </p:oleObj>
          </a:graphicData>
        </a:graphic>
      </p:graphicFrame>
      <p:graphicFrame>
        <p:nvGraphicFramePr>
          <p:cNvPr id="30733" name="Object 1048"/>
          <p:cNvGraphicFramePr>
            <a:graphicFrameLocks noChangeAspect="1"/>
          </p:cNvGraphicFramePr>
          <p:nvPr/>
        </p:nvGraphicFramePr>
        <p:xfrm>
          <a:off x="8077200" y="3124200"/>
          <a:ext cx="403225" cy="495300"/>
        </p:xfrm>
        <a:graphic>
          <a:graphicData uri="http://schemas.openxmlformats.org/presentationml/2006/ole">
            <p:oleObj spid="_x0000_s30733" name="Equation" r:id="rId14" imgW="164880" imgH="203040" progId="Equation.DSMT4">
              <p:embed/>
            </p:oleObj>
          </a:graphicData>
        </a:graphic>
      </p:graphicFrame>
      <p:graphicFrame>
        <p:nvGraphicFramePr>
          <p:cNvPr id="30734" name="Object 1049"/>
          <p:cNvGraphicFramePr>
            <a:graphicFrameLocks noChangeAspect="1"/>
          </p:cNvGraphicFramePr>
          <p:nvPr/>
        </p:nvGraphicFramePr>
        <p:xfrm>
          <a:off x="304800" y="5486400"/>
          <a:ext cx="1371600" cy="495300"/>
        </p:xfrm>
        <a:graphic>
          <a:graphicData uri="http://schemas.openxmlformats.org/presentationml/2006/ole">
            <p:oleObj spid="_x0000_s30734" name="Equation" r:id="rId15" imgW="558720" imgH="203040" progId="Equation.DSMT4">
              <p:embed/>
            </p:oleObj>
          </a:graphicData>
        </a:graphic>
      </p:graphicFrame>
      <p:graphicFrame>
        <p:nvGraphicFramePr>
          <p:cNvPr id="30735" name="Object 1050"/>
          <p:cNvGraphicFramePr>
            <a:graphicFrameLocks noChangeAspect="1"/>
          </p:cNvGraphicFramePr>
          <p:nvPr/>
        </p:nvGraphicFramePr>
        <p:xfrm>
          <a:off x="2286000" y="5486400"/>
          <a:ext cx="838200" cy="495300"/>
        </p:xfrm>
        <a:graphic>
          <a:graphicData uri="http://schemas.openxmlformats.org/presentationml/2006/ole">
            <p:oleObj spid="_x0000_s30735" name="Equation" r:id="rId16" imgW="342720" imgH="203040" progId="Equation.DSMT4">
              <p:embed/>
            </p:oleObj>
          </a:graphicData>
        </a:graphic>
      </p:graphicFrame>
      <p:sp>
        <p:nvSpPr>
          <p:cNvPr id="30752" name="AutoShape 1051"/>
          <p:cNvSpPr>
            <a:spLocks noChangeArrowheads="1"/>
          </p:cNvSpPr>
          <p:nvPr/>
        </p:nvSpPr>
        <p:spPr bwMode="auto">
          <a:xfrm>
            <a:off x="16764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3" name="AutoShape 1052"/>
          <p:cNvSpPr>
            <a:spLocks noChangeArrowheads="1"/>
          </p:cNvSpPr>
          <p:nvPr/>
        </p:nvSpPr>
        <p:spPr bwMode="auto">
          <a:xfrm>
            <a:off x="70866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4" name="AutoShape 1053"/>
          <p:cNvSpPr>
            <a:spLocks noChangeArrowheads="1"/>
          </p:cNvSpPr>
          <p:nvPr/>
        </p:nvSpPr>
        <p:spPr bwMode="auto">
          <a:xfrm>
            <a:off x="3352800" y="55626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5" name="AutoShape 1054"/>
          <p:cNvSpPr>
            <a:spLocks noChangeArrowheads="1"/>
          </p:cNvSpPr>
          <p:nvPr/>
        </p:nvSpPr>
        <p:spPr bwMode="auto">
          <a:xfrm>
            <a:off x="5181600" y="56388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36" name="Object 1055"/>
          <p:cNvGraphicFramePr>
            <a:graphicFrameLocks noChangeAspect="1"/>
          </p:cNvGraphicFramePr>
          <p:nvPr/>
        </p:nvGraphicFramePr>
        <p:xfrm>
          <a:off x="3962400" y="5410200"/>
          <a:ext cx="993775" cy="560388"/>
        </p:xfrm>
        <a:graphic>
          <a:graphicData uri="http://schemas.openxmlformats.org/presentationml/2006/ole">
            <p:oleObj spid="_x0000_s30736" name="Equation" r:id="rId17" imgW="406080" imgH="228600" progId="Equation.DSMT4">
              <p:embed/>
            </p:oleObj>
          </a:graphicData>
        </a:graphic>
      </p:graphicFrame>
      <p:graphicFrame>
        <p:nvGraphicFramePr>
          <p:cNvPr id="30737" name="Object 1056"/>
          <p:cNvGraphicFramePr>
            <a:graphicFrameLocks noChangeAspect="1"/>
          </p:cNvGraphicFramePr>
          <p:nvPr/>
        </p:nvGraphicFramePr>
        <p:xfrm>
          <a:off x="5715000" y="5486400"/>
          <a:ext cx="993775" cy="560388"/>
        </p:xfrm>
        <a:graphic>
          <a:graphicData uri="http://schemas.openxmlformats.org/presentationml/2006/ole">
            <p:oleObj spid="_x0000_s30737" name="Equation" r:id="rId18" imgW="406080" imgH="228600" progId="Equation.DSMT4">
              <p:embed/>
            </p:oleObj>
          </a:graphicData>
        </a:graphic>
      </p:graphicFrame>
      <p:graphicFrame>
        <p:nvGraphicFramePr>
          <p:cNvPr id="30738" name="Object 1057"/>
          <p:cNvGraphicFramePr>
            <a:graphicFrameLocks noChangeAspect="1"/>
          </p:cNvGraphicFramePr>
          <p:nvPr/>
        </p:nvGraphicFramePr>
        <p:xfrm>
          <a:off x="7697788" y="5410200"/>
          <a:ext cx="992187" cy="560388"/>
        </p:xfrm>
        <a:graphic>
          <a:graphicData uri="http://schemas.openxmlformats.org/presentationml/2006/ole">
            <p:oleObj spid="_x0000_s30738" name="Equation" r:id="rId19" imgW="406080" imgH="228600" progId="Equation.DSMT4">
              <p:embed/>
            </p:oleObj>
          </a:graphicData>
        </a:graphic>
      </p:graphicFrame>
      <p:graphicFrame>
        <p:nvGraphicFramePr>
          <p:cNvPr id="30739" name="Object 1058"/>
          <p:cNvGraphicFramePr>
            <a:graphicFrameLocks noChangeAspect="1"/>
          </p:cNvGraphicFramePr>
          <p:nvPr/>
        </p:nvGraphicFramePr>
        <p:xfrm>
          <a:off x="8153400" y="4038600"/>
          <a:ext cx="403225" cy="495300"/>
        </p:xfrm>
        <a:graphic>
          <a:graphicData uri="http://schemas.openxmlformats.org/presentationml/2006/ole">
            <p:oleObj spid="_x0000_s30739" name="Equation" r:id="rId20" imgW="164880" imgH="203040" progId="Equation.DSMT4">
              <p:embed/>
            </p:oleObj>
          </a:graphicData>
        </a:graphic>
      </p:graphicFrame>
      <p:sp>
        <p:nvSpPr>
          <p:cNvPr id="30756" name="Line 1059"/>
          <p:cNvSpPr>
            <a:spLocks noChangeShapeType="1"/>
          </p:cNvSpPr>
          <p:nvPr/>
        </p:nvSpPr>
        <p:spPr bwMode="auto">
          <a:xfrm>
            <a:off x="1905000" y="594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7" name="Line 1060"/>
          <p:cNvSpPr>
            <a:spLocks noChangeShapeType="1"/>
          </p:cNvSpPr>
          <p:nvPr/>
        </p:nvSpPr>
        <p:spPr bwMode="auto">
          <a:xfrm flipH="1">
            <a:off x="10668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8" name="Text Box 1061"/>
          <p:cNvSpPr txBox="1">
            <a:spLocks noChangeArrowheads="1"/>
          </p:cNvSpPr>
          <p:nvPr/>
        </p:nvSpPr>
        <p:spPr bwMode="auto">
          <a:xfrm>
            <a:off x="228600" y="632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対数（時間）</a:t>
            </a:r>
          </a:p>
        </p:txBody>
      </p:sp>
      <p:sp>
        <p:nvSpPr>
          <p:cNvPr id="30759" name="Line 1062"/>
          <p:cNvSpPr>
            <a:spLocks noChangeShapeType="1"/>
          </p:cNvSpPr>
          <p:nvPr/>
        </p:nvSpPr>
        <p:spPr bwMode="auto">
          <a:xfrm>
            <a:off x="7239000" y="601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60" name="Line 1063"/>
          <p:cNvSpPr>
            <a:spLocks noChangeShapeType="1"/>
          </p:cNvSpPr>
          <p:nvPr/>
        </p:nvSpPr>
        <p:spPr bwMode="auto">
          <a:xfrm flipH="1">
            <a:off x="5562600" y="6324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61" name="Text Box 1064"/>
          <p:cNvSpPr txBox="1">
            <a:spLocks noChangeArrowheads="1"/>
          </p:cNvSpPr>
          <p:nvPr/>
        </p:nvSpPr>
        <p:spPr bwMode="auto">
          <a:xfrm>
            <a:off x="4572000" y="6400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多項式（時間）</a:t>
            </a:r>
          </a:p>
        </p:txBody>
      </p:sp>
      <p:sp>
        <p:nvSpPr>
          <p:cNvPr id="30762" name="Text Box 1065"/>
          <p:cNvSpPr txBox="1">
            <a:spLocks noChangeArrowheads="1"/>
          </p:cNvSpPr>
          <p:nvPr/>
        </p:nvSpPr>
        <p:spPr bwMode="auto">
          <a:xfrm>
            <a:off x="7486650" y="617220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指数</a:t>
            </a:r>
            <a:r>
              <a:rPr lang="en-US" altLang="ja-JP"/>
              <a:t>(</a:t>
            </a:r>
            <a:r>
              <a:rPr lang="ja-JP" altLang="en-US"/>
              <a:t>時間）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5AACA3-9507-4F19-B3E2-ED06EE8D9213}" type="slidenum">
              <a:rPr lang="en-US" altLang="ja-JP"/>
              <a:pPr/>
              <a:t>33</a:t>
            </a:fld>
            <a:endParaRPr lang="en-US" altLang="ja-JP"/>
          </a:p>
        </p:txBody>
      </p:sp>
      <p:sp>
        <p:nvSpPr>
          <p:cNvPr id="31765" name="Oval 8"/>
          <p:cNvSpPr>
            <a:spLocks noChangeArrowheads="1"/>
          </p:cNvSpPr>
          <p:nvPr/>
        </p:nvSpPr>
        <p:spPr bwMode="auto">
          <a:xfrm>
            <a:off x="152400" y="685800"/>
            <a:ext cx="8686800" cy="4724400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6" name="Oval 2"/>
          <p:cNvSpPr>
            <a:spLocks noChangeArrowheads="1"/>
          </p:cNvSpPr>
          <p:nvPr/>
        </p:nvSpPr>
        <p:spPr bwMode="auto">
          <a:xfrm>
            <a:off x="304800" y="990600"/>
            <a:ext cx="7391400" cy="4114800"/>
          </a:xfrm>
          <a:prstGeom prst="ellipse">
            <a:avLst/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7" name="Oval 7"/>
          <p:cNvSpPr>
            <a:spLocks noChangeArrowheads="1"/>
          </p:cNvSpPr>
          <p:nvPr/>
        </p:nvSpPr>
        <p:spPr bwMode="auto">
          <a:xfrm>
            <a:off x="533400" y="1219200"/>
            <a:ext cx="6629400" cy="35814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8" name="Oval 6"/>
          <p:cNvSpPr>
            <a:spLocks noChangeArrowheads="1"/>
          </p:cNvSpPr>
          <p:nvPr/>
        </p:nvSpPr>
        <p:spPr bwMode="auto">
          <a:xfrm>
            <a:off x="685800" y="1524000"/>
            <a:ext cx="5334000" cy="29718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9" name="Oval 5"/>
          <p:cNvSpPr>
            <a:spLocks noChangeArrowheads="1"/>
          </p:cNvSpPr>
          <p:nvPr/>
        </p:nvSpPr>
        <p:spPr bwMode="auto">
          <a:xfrm>
            <a:off x="990600" y="1828800"/>
            <a:ext cx="3733800" cy="2438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0" name="Oval 4"/>
          <p:cNvSpPr>
            <a:spLocks noChangeArrowheads="1"/>
          </p:cNvSpPr>
          <p:nvPr/>
        </p:nvSpPr>
        <p:spPr bwMode="auto">
          <a:xfrm>
            <a:off x="1143000" y="2209800"/>
            <a:ext cx="2362200" cy="18288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関数の分類（オーダー記法）</a:t>
            </a:r>
          </a:p>
        </p:txBody>
      </p:sp>
      <p:graphicFrame>
        <p:nvGraphicFramePr>
          <p:cNvPr id="31746" name="Object 16"/>
          <p:cNvGraphicFramePr>
            <a:graphicFrameLocks noChangeAspect="1"/>
          </p:cNvGraphicFramePr>
          <p:nvPr/>
        </p:nvGraphicFramePr>
        <p:xfrm>
          <a:off x="3657600" y="2362200"/>
          <a:ext cx="307975" cy="342900"/>
        </p:xfrm>
        <a:graphic>
          <a:graphicData uri="http://schemas.openxmlformats.org/presentationml/2006/ole">
            <p:oleObj spid="_x0000_s31746" name="Equation" r:id="rId3" imgW="126720" imgH="139680" progId="Equation.DSMT4">
              <p:embed/>
            </p:oleObj>
          </a:graphicData>
        </a:graphic>
      </p:graphicFrame>
      <p:graphicFrame>
        <p:nvGraphicFramePr>
          <p:cNvPr id="31747" name="Object 17"/>
          <p:cNvGraphicFramePr>
            <a:graphicFrameLocks noChangeAspect="1"/>
          </p:cNvGraphicFramePr>
          <p:nvPr/>
        </p:nvGraphicFramePr>
        <p:xfrm>
          <a:off x="3581400" y="3352800"/>
          <a:ext cx="650875" cy="431800"/>
        </p:xfrm>
        <a:graphic>
          <a:graphicData uri="http://schemas.openxmlformats.org/presentationml/2006/ole">
            <p:oleObj spid="_x0000_s31747" name="Equation" r:id="rId4" imgW="266400" imgH="177480" progId="Equation.DSMT4">
              <p:embed/>
            </p:oleObj>
          </a:graphicData>
        </a:graphic>
      </p:graphicFrame>
      <p:graphicFrame>
        <p:nvGraphicFramePr>
          <p:cNvPr id="31748" name="Object 18"/>
          <p:cNvGraphicFramePr>
            <a:graphicFrameLocks noChangeAspect="1"/>
          </p:cNvGraphicFramePr>
          <p:nvPr/>
        </p:nvGraphicFramePr>
        <p:xfrm>
          <a:off x="3581400" y="2819400"/>
          <a:ext cx="1028700" cy="431800"/>
        </p:xfrm>
        <a:graphic>
          <a:graphicData uri="http://schemas.openxmlformats.org/presentationml/2006/ole">
            <p:oleObj spid="_x0000_s31748" name="Equation" r:id="rId5" imgW="419040" imgH="177480" progId="Equation.DSMT4">
              <p:embed/>
            </p:oleObj>
          </a:graphicData>
        </a:graphic>
      </p:graphicFrame>
      <p:graphicFrame>
        <p:nvGraphicFramePr>
          <p:cNvPr id="31749" name="Object 19"/>
          <p:cNvGraphicFramePr>
            <a:graphicFrameLocks noChangeAspect="1"/>
          </p:cNvGraphicFramePr>
          <p:nvPr/>
        </p:nvGraphicFramePr>
        <p:xfrm>
          <a:off x="4876800" y="2286000"/>
          <a:ext cx="433388" cy="495300"/>
        </p:xfrm>
        <a:graphic>
          <a:graphicData uri="http://schemas.openxmlformats.org/presentationml/2006/ole">
            <p:oleObj spid="_x0000_s31749" name="Equation" r:id="rId6" imgW="177480" imgH="203040" progId="Equation.DSMT4">
              <p:embed/>
            </p:oleObj>
          </a:graphicData>
        </a:graphic>
      </p:graphicFrame>
      <p:graphicFrame>
        <p:nvGraphicFramePr>
          <p:cNvPr id="31750" name="Object 20"/>
          <p:cNvGraphicFramePr>
            <a:graphicFrameLocks noChangeAspect="1"/>
          </p:cNvGraphicFramePr>
          <p:nvPr/>
        </p:nvGraphicFramePr>
        <p:xfrm>
          <a:off x="4800600" y="3048000"/>
          <a:ext cx="777875" cy="495300"/>
        </p:xfrm>
        <a:graphic>
          <a:graphicData uri="http://schemas.openxmlformats.org/presentationml/2006/ole">
            <p:oleObj spid="_x0000_s31750" name="Equation" r:id="rId7" imgW="317160" imgH="203040" progId="Equation.DSMT4">
              <p:embed/>
            </p:oleObj>
          </a:graphicData>
        </a:graphic>
      </p:graphicFrame>
      <p:graphicFrame>
        <p:nvGraphicFramePr>
          <p:cNvPr id="31751" name="Object 21"/>
          <p:cNvGraphicFramePr>
            <a:graphicFrameLocks noChangeAspect="1"/>
          </p:cNvGraphicFramePr>
          <p:nvPr/>
        </p:nvGraphicFramePr>
        <p:xfrm>
          <a:off x="6096000" y="2209800"/>
          <a:ext cx="433388" cy="495300"/>
        </p:xfrm>
        <a:graphic>
          <a:graphicData uri="http://schemas.openxmlformats.org/presentationml/2006/ole">
            <p:oleObj spid="_x0000_s31751" name="Equation" r:id="rId8" imgW="177480" imgH="203040" progId="Equation.DSMT4">
              <p:embed/>
            </p:oleObj>
          </a:graphicData>
        </a:graphic>
      </p:graphicFrame>
      <p:graphicFrame>
        <p:nvGraphicFramePr>
          <p:cNvPr id="31752" name="Object 22"/>
          <p:cNvGraphicFramePr>
            <a:graphicFrameLocks noChangeAspect="1"/>
          </p:cNvGraphicFramePr>
          <p:nvPr/>
        </p:nvGraphicFramePr>
        <p:xfrm>
          <a:off x="6096000" y="2743200"/>
          <a:ext cx="965200" cy="495300"/>
        </p:xfrm>
        <a:graphic>
          <a:graphicData uri="http://schemas.openxmlformats.org/presentationml/2006/ole">
            <p:oleObj spid="_x0000_s31752" name="Equation" r:id="rId9" imgW="393480" imgH="203040" progId="Equation.DSMT4">
              <p:embed/>
            </p:oleObj>
          </a:graphicData>
        </a:graphic>
      </p:graphicFrame>
      <p:graphicFrame>
        <p:nvGraphicFramePr>
          <p:cNvPr id="31753" name="Object 23"/>
          <p:cNvGraphicFramePr>
            <a:graphicFrameLocks noChangeAspect="1"/>
          </p:cNvGraphicFramePr>
          <p:nvPr/>
        </p:nvGraphicFramePr>
        <p:xfrm>
          <a:off x="8077200" y="2286000"/>
          <a:ext cx="433388" cy="468313"/>
        </p:xfrm>
        <a:graphic>
          <a:graphicData uri="http://schemas.openxmlformats.org/presentationml/2006/ole">
            <p:oleObj spid="_x0000_s31753" name="Equation" r:id="rId10" imgW="177480" imgH="190440" progId="Equation.DSMT4">
              <p:embed/>
            </p:oleObj>
          </a:graphicData>
        </a:graphic>
      </p:graphicFrame>
      <p:graphicFrame>
        <p:nvGraphicFramePr>
          <p:cNvPr id="31754" name="Object 24"/>
          <p:cNvGraphicFramePr>
            <a:graphicFrameLocks noChangeAspect="1"/>
          </p:cNvGraphicFramePr>
          <p:nvPr/>
        </p:nvGraphicFramePr>
        <p:xfrm>
          <a:off x="8305800" y="2743200"/>
          <a:ext cx="403225" cy="495300"/>
        </p:xfrm>
        <a:graphic>
          <a:graphicData uri="http://schemas.openxmlformats.org/presentationml/2006/ole">
            <p:oleObj spid="_x0000_s31754" name="Equation" r:id="rId11" imgW="164880" imgH="203040" progId="Equation.DSMT4">
              <p:embed/>
            </p:oleObj>
          </a:graphicData>
        </a:graphic>
      </p:graphicFrame>
      <p:graphicFrame>
        <p:nvGraphicFramePr>
          <p:cNvPr id="31755" name="Object 25"/>
          <p:cNvGraphicFramePr>
            <a:graphicFrameLocks noChangeAspect="1"/>
          </p:cNvGraphicFramePr>
          <p:nvPr/>
        </p:nvGraphicFramePr>
        <p:xfrm>
          <a:off x="304800" y="5486400"/>
          <a:ext cx="1371600" cy="495300"/>
        </p:xfrm>
        <a:graphic>
          <a:graphicData uri="http://schemas.openxmlformats.org/presentationml/2006/ole">
            <p:oleObj spid="_x0000_s31755" name="Equation" r:id="rId12" imgW="558720" imgH="203040" progId="Equation.DSMT4">
              <p:embed/>
            </p:oleObj>
          </a:graphicData>
        </a:graphic>
      </p:graphicFrame>
      <p:graphicFrame>
        <p:nvGraphicFramePr>
          <p:cNvPr id="31756" name="Object 26"/>
          <p:cNvGraphicFramePr>
            <a:graphicFrameLocks noChangeAspect="1"/>
          </p:cNvGraphicFramePr>
          <p:nvPr/>
        </p:nvGraphicFramePr>
        <p:xfrm>
          <a:off x="2286000" y="5486400"/>
          <a:ext cx="838200" cy="495300"/>
        </p:xfrm>
        <a:graphic>
          <a:graphicData uri="http://schemas.openxmlformats.org/presentationml/2006/ole">
            <p:oleObj spid="_x0000_s31756" name="Equation" r:id="rId13" imgW="342720" imgH="203040" progId="Equation.DSMT4">
              <p:embed/>
            </p:oleObj>
          </a:graphicData>
        </a:graphic>
      </p:graphicFrame>
      <p:sp>
        <p:nvSpPr>
          <p:cNvPr id="31772" name="AutoShape 27"/>
          <p:cNvSpPr>
            <a:spLocks noChangeArrowheads="1"/>
          </p:cNvSpPr>
          <p:nvPr/>
        </p:nvSpPr>
        <p:spPr bwMode="auto">
          <a:xfrm>
            <a:off x="16764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3" name="AutoShape 28"/>
          <p:cNvSpPr>
            <a:spLocks noChangeArrowheads="1"/>
          </p:cNvSpPr>
          <p:nvPr/>
        </p:nvSpPr>
        <p:spPr bwMode="auto">
          <a:xfrm>
            <a:off x="70866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4" name="AutoShape 29"/>
          <p:cNvSpPr>
            <a:spLocks noChangeArrowheads="1"/>
          </p:cNvSpPr>
          <p:nvPr/>
        </p:nvSpPr>
        <p:spPr bwMode="auto">
          <a:xfrm>
            <a:off x="3352800" y="55626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5" name="AutoShape 30"/>
          <p:cNvSpPr>
            <a:spLocks noChangeArrowheads="1"/>
          </p:cNvSpPr>
          <p:nvPr/>
        </p:nvSpPr>
        <p:spPr bwMode="auto">
          <a:xfrm>
            <a:off x="5181600" y="56388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1757" name="Object 31"/>
          <p:cNvGraphicFramePr>
            <a:graphicFrameLocks noChangeAspect="1"/>
          </p:cNvGraphicFramePr>
          <p:nvPr/>
        </p:nvGraphicFramePr>
        <p:xfrm>
          <a:off x="3962400" y="5410200"/>
          <a:ext cx="993775" cy="560388"/>
        </p:xfrm>
        <a:graphic>
          <a:graphicData uri="http://schemas.openxmlformats.org/presentationml/2006/ole">
            <p:oleObj spid="_x0000_s31757" name="Equation" r:id="rId14" imgW="406080" imgH="228600" progId="Equation.DSMT4">
              <p:embed/>
            </p:oleObj>
          </a:graphicData>
        </a:graphic>
      </p:graphicFrame>
      <p:graphicFrame>
        <p:nvGraphicFramePr>
          <p:cNvPr id="31758" name="Object 32"/>
          <p:cNvGraphicFramePr>
            <a:graphicFrameLocks noChangeAspect="1"/>
          </p:cNvGraphicFramePr>
          <p:nvPr/>
        </p:nvGraphicFramePr>
        <p:xfrm>
          <a:off x="5715000" y="5486400"/>
          <a:ext cx="993775" cy="560388"/>
        </p:xfrm>
        <a:graphic>
          <a:graphicData uri="http://schemas.openxmlformats.org/presentationml/2006/ole">
            <p:oleObj spid="_x0000_s31758" name="Equation" r:id="rId15" imgW="406080" imgH="228600" progId="Equation.DSMT4">
              <p:embed/>
            </p:oleObj>
          </a:graphicData>
        </a:graphic>
      </p:graphicFrame>
      <p:graphicFrame>
        <p:nvGraphicFramePr>
          <p:cNvPr id="31759" name="Object 33"/>
          <p:cNvGraphicFramePr>
            <a:graphicFrameLocks noChangeAspect="1"/>
          </p:cNvGraphicFramePr>
          <p:nvPr/>
        </p:nvGraphicFramePr>
        <p:xfrm>
          <a:off x="7712075" y="5410200"/>
          <a:ext cx="962025" cy="560388"/>
        </p:xfrm>
        <a:graphic>
          <a:graphicData uri="http://schemas.openxmlformats.org/presentationml/2006/ole">
            <p:oleObj spid="_x0000_s31759" name="Equation" r:id="rId16" imgW="393480" imgH="228600" progId="Equation.DSMT4">
              <p:embed/>
            </p:oleObj>
          </a:graphicData>
        </a:graphic>
      </p:graphicFrame>
      <p:graphicFrame>
        <p:nvGraphicFramePr>
          <p:cNvPr id="31760" name="Object 34"/>
          <p:cNvGraphicFramePr>
            <a:graphicFrameLocks noChangeAspect="1"/>
          </p:cNvGraphicFramePr>
          <p:nvPr/>
        </p:nvGraphicFramePr>
        <p:xfrm>
          <a:off x="8077200" y="3429000"/>
          <a:ext cx="403225" cy="495300"/>
        </p:xfrm>
        <a:graphic>
          <a:graphicData uri="http://schemas.openxmlformats.org/presentationml/2006/ole">
            <p:oleObj spid="_x0000_s31760" name="Equation" r:id="rId17" imgW="164880" imgH="203040" progId="Equation.DSMT4">
              <p:embed/>
            </p:oleObj>
          </a:graphicData>
        </a:graphic>
      </p:graphicFrame>
      <p:sp>
        <p:nvSpPr>
          <p:cNvPr id="31776" name="Line 35"/>
          <p:cNvSpPr>
            <a:spLocks noChangeShapeType="1"/>
          </p:cNvSpPr>
          <p:nvPr/>
        </p:nvSpPr>
        <p:spPr bwMode="auto">
          <a:xfrm>
            <a:off x="1905000" y="594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7" name="Line 36"/>
          <p:cNvSpPr>
            <a:spLocks noChangeShapeType="1"/>
          </p:cNvSpPr>
          <p:nvPr/>
        </p:nvSpPr>
        <p:spPr bwMode="auto">
          <a:xfrm flipH="1">
            <a:off x="10668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8" name="Text Box 37"/>
          <p:cNvSpPr txBox="1">
            <a:spLocks noChangeArrowheads="1"/>
          </p:cNvSpPr>
          <p:nvPr/>
        </p:nvSpPr>
        <p:spPr bwMode="auto">
          <a:xfrm>
            <a:off x="228600" y="632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対数（時間）</a:t>
            </a:r>
          </a:p>
        </p:txBody>
      </p:sp>
      <p:sp>
        <p:nvSpPr>
          <p:cNvPr id="31779" name="Line 38"/>
          <p:cNvSpPr>
            <a:spLocks noChangeShapeType="1"/>
          </p:cNvSpPr>
          <p:nvPr/>
        </p:nvSpPr>
        <p:spPr bwMode="auto">
          <a:xfrm>
            <a:off x="7239000" y="601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80" name="Line 39"/>
          <p:cNvSpPr>
            <a:spLocks noChangeShapeType="1"/>
          </p:cNvSpPr>
          <p:nvPr/>
        </p:nvSpPr>
        <p:spPr bwMode="auto">
          <a:xfrm flipH="1">
            <a:off x="5562600" y="6324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81" name="Text Box 40"/>
          <p:cNvSpPr txBox="1">
            <a:spLocks noChangeArrowheads="1"/>
          </p:cNvSpPr>
          <p:nvPr/>
        </p:nvSpPr>
        <p:spPr bwMode="auto">
          <a:xfrm>
            <a:off x="4572000" y="6400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多項式（時間）</a:t>
            </a:r>
          </a:p>
        </p:txBody>
      </p:sp>
      <p:sp>
        <p:nvSpPr>
          <p:cNvPr id="31782" name="Text Box 41"/>
          <p:cNvSpPr txBox="1">
            <a:spLocks noChangeArrowheads="1"/>
          </p:cNvSpPr>
          <p:nvPr/>
        </p:nvSpPr>
        <p:spPr bwMode="auto">
          <a:xfrm>
            <a:off x="7486650" y="617220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指数</a:t>
            </a:r>
            <a:r>
              <a:rPr lang="en-US" altLang="ja-JP"/>
              <a:t>(</a:t>
            </a:r>
            <a:r>
              <a:rPr lang="ja-JP" altLang="en-US"/>
              <a:t>時間）</a:t>
            </a:r>
          </a:p>
        </p:txBody>
      </p:sp>
      <p:graphicFrame>
        <p:nvGraphicFramePr>
          <p:cNvPr id="31761" name="Object 11"/>
          <p:cNvGraphicFramePr>
            <a:graphicFrameLocks noChangeAspect="1"/>
          </p:cNvGraphicFramePr>
          <p:nvPr/>
        </p:nvGraphicFramePr>
        <p:xfrm>
          <a:off x="1447800" y="2895600"/>
          <a:ext cx="1590675" cy="495300"/>
        </p:xfrm>
        <a:graphic>
          <a:graphicData uri="http://schemas.openxmlformats.org/presentationml/2006/ole">
            <p:oleObj spid="_x0000_s31761" name="Equation" r:id="rId18" imgW="647640" imgH="203040" progId="Equation.DSMT4">
              <p:embed/>
            </p:oleObj>
          </a:graphicData>
        </a:graphic>
      </p:graphicFrame>
      <p:graphicFrame>
        <p:nvGraphicFramePr>
          <p:cNvPr id="31762" name="Object 9"/>
          <p:cNvGraphicFramePr>
            <a:graphicFrameLocks noChangeAspect="1"/>
          </p:cNvGraphicFramePr>
          <p:nvPr/>
        </p:nvGraphicFramePr>
        <p:xfrm>
          <a:off x="1752600" y="2514600"/>
          <a:ext cx="838200" cy="495300"/>
        </p:xfrm>
        <a:graphic>
          <a:graphicData uri="http://schemas.openxmlformats.org/presentationml/2006/ole">
            <p:oleObj spid="_x0000_s31762" name="Equation" r:id="rId19" imgW="342720" imgH="203040" progId="Equation.DSMT4">
              <p:embed/>
            </p:oleObj>
          </a:graphicData>
        </a:graphic>
      </p:graphicFrame>
      <p:graphicFrame>
        <p:nvGraphicFramePr>
          <p:cNvPr id="31763" name="Object 10"/>
          <p:cNvGraphicFramePr>
            <a:graphicFrameLocks noChangeAspect="1"/>
          </p:cNvGraphicFramePr>
          <p:nvPr/>
        </p:nvGraphicFramePr>
        <p:xfrm>
          <a:off x="1676400" y="3352800"/>
          <a:ext cx="1055688" cy="495300"/>
        </p:xfrm>
        <a:graphic>
          <a:graphicData uri="http://schemas.openxmlformats.org/presentationml/2006/ole">
            <p:oleObj spid="_x0000_s31763" name="Equation" r:id="rId20" imgW="431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2EBC31-D7F1-49AC-AD06-09F69609EBB5}" type="slidenum">
              <a:rPr lang="en-US" altLang="ja-JP"/>
              <a:pPr/>
              <a:t>34</a:t>
            </a:fld>
            <a:endParaRPr lang="en-US" altLang="ja-JP"/>
          </a:p>
        </p:txBody>
      </p:sp>
      <p:sp>
        <p:nvSpPr>
          <p:cNvPr id="327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505200" cy="533400"/>
          </a:xfrm>
          <a:noFill/>
        </p:spPr>
        <p:txBody>
          <a:bodyPr/>
          <a:lstStyle/>
          <a:p>
            <a:pPr eaLnBrk="1" hangingPunct="1"/>
            <a:r>
              <a:rPr lang="ja-JP" altLang="en-US" sz="2000" smtClean="0"/>
              <a:t>計算時間と関数</a:t>
            </a:r>
          </a:p>
        </p:txBody>
      </p:sp>
      <p:sp>
        <p:nvSpPr>
          <p:cNvPr id="32783" name="Text Box 3"/>
          <p:cNvSpPr txBox="1">
            <a:spLocks noChangeArrowheads="1"/>
          </p:cNvSpPr>
          <p:nvPr/>
        </p:nvSpPr>
        <p:spPr bwMode="auto">
          <a:xfrm>
            <a:off x="838200" y="205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</a:t>
            </a:r>
          </a:p>
        </p:txBody>
      </p:sp>
      <p:sp>
        <p:nvSpPr>
          <p:cNvPr id="32784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555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1000MIPS(1</a:t>
            </a:r>
            <a:r>
              <a:rPr lang="ja-JP" altLang="en-US"/>
              <a:t>秒間に</a:t>
            </a:r>
            <a:r>
              <a:rPr lang="en-US" altLang="ja-JP"/>
              <a:t>10</a:t>
            </a:r>
            <a:r>
              <a:rPr lang="ja-JP" altLang="en-US"/>
              <a:t>億回の演算可能）の</a:t>
            </a:r>
          </a:p>
          <a:p>
            <a:r>
              <a:rPr lang="ja-JP" altLang="en-US"/>
              <a:t>コンピュータで考えてみましょう。</a:t>
            </a:r>
          </a:p>
        </p:txBody>
      </p:sp>
      <p:sp>
        <p:nvSpPr>
          <p:cNvPr id="32785" name="Line 5"/>
          <p:cNvSpPr>
            <a:spLocks noChangeShapeType="1"/>
          </p:cNvSpPr>
          <p:nvPr/>
        </p:nvSpPr>
        <p:spPr bwMode="auto">
          <a:xfrm>
            <a:off x="304800" y="24384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6" name="Line 6"/>
          <p:cNvSpPr>
            <a:spLocks noChangeShapeType="1"/>
          </p:cNvSpPr>
          <p:nvPr/>
        </p:nvSpPr>
        <p:spPr bwMode="auto">
          <a:xfrm>
            <a:off x="1447800" y="18288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7" name="Text Box 7"/>
          <p:cNvSpPr txBox="1">
            <a:spLocks noChangeArrowheads="1"/>
          </p:cNvSpPr>
          <p:nvPr/>
        </p:nvSpPr>
        <p:spPr bwMode="auto">
          <a:xfrm>
            <a:off x="228600" y="2133600"/>
            <a:ext cx="679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/>
              <a:t>サイズ</a:t>
            </a:r>
          </a:p>
        </p:txBody>
      </p:sp>
      <p:sp>
        <p:nvSpPr>
          <p:cNvPr id="32788" name="Line 8"/>
          <p:cNvSpPr>
            <a:spLocks noChangeShapeType="1"/>
          </p:cNvSpPr>
          <p:nvPr/>
        </p:nvSpPr>
        <p:spPr bwMode="auto">
          <a:xfrm>
            <a:off x="228600" y="17526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9" name="Text Box 9"/>
          <p:cNvSpPr txBox="1">
            <a:spLocks noChangeArrowheads="1"/>
          </p:cNvSpPr>
          <p:nvPr/>
        </p:nvSpPr>
        <p:spPr bwMode="auto">
          <a:xfrm>
            <a:off x="609600" y="1676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関数</a:t>
            </a:r>
          </a:p>
        </p:txBody>
      </p:sp>
      <p:graphicFrame>
        <p:nvGraphicFramePr>
          <p:cNvPr id="32770" name="Object 10"/>
          <p:cNvGraphicFramePr>
            <a:graphicFrameLocks noChangeAspect="1"/>
          </p:cNvGraphicFramePr>
          <p:nvPr/>
        </p:nvGraphicFramePr>
        <p:xfrm>
          <a:off x="1447800" y="1873250"/>
          <a:ext cx="1466850" cy="560388"/>
        </p:xfrm>
        <a:graphic>
          <a:graphicData uri="http://schemas.openxmlformats.org/presentationml/2006/ole">
            <p:oleObj spid="_x0000_s32770" name="Equation" r:id="rId3" imgW="596880" imgH="228600" progId="Equation.DSMT4">
              <p:embed/>
            </p:oleObj>
          </a:graphicData>
        </a:graphic>
      </p:graphicFrame>
      <p:graphicFrame>
        <p:nvGraphicFramePr>
          <p:cNvPr id="32771" name="Object 11"/>
          <p:cNvGraphicFramePr>
            <a:graphicFrameLocks noChangeAspect="1"/>
          </p:cNvGraphicFramePr>
          <p:nvPr/>
        </p:nvGraphicFramePr>
        <p:xfrm>
          <a:off x="3576638" y="1905000"/>
          <a:ext cx="776287" cy="495300"/>
        </p:xfrm>
        <a:graphic>
          <a:graphicData uri="http://schemas.openxmlformats.org/presentationml/2006/ole">
            <p:oleObj spid="_x0000_s32771" name="Equation" r:id="rId4" imgW="317160" imgH="203040" progId="Equation.DSMT4">
              <p:embed/>
            </p:oleObj>
          </a:graphicData>
        </a:graphic>
      </p:graphicFrame>
      <p:graphicFrame>
        <p:nvGraphicFramePr>
          <p:cNvPr id="32772" name="Object 12"/>
          <p:cNvGraphicFramePr>
            <a:graphicFrameLocks noChangeAspect="1"/>
          </p:cNvGraphicFramePr>
          <p:nvPr/>
        </p:nvGraphicFramePr>
        <p:xfrm>
          <a:off x="5313363" y="1828800"/>
          <a:ext cx="935037" cy="495300"/>
        </p:xfrm>
        <a:graphic>
          <a:graphicData uri="http://schemas.openxmlformats.org/presentationml/2006/ole">
            <p:oleObj spid="_x0000_s32772" name="Equation" r:id="rId5" imgW="380880" imgH="203040" progId="Equation.DSMT4">
              <p:embed/>
            </p:oleObj>
          </a:graphicData>
        </a:graphic>
      </p:graphicFrame>
      <p:graphicFrame>
        <p:nvGraphicFramePr>
          <p:cNvPr id="32773" name="Object 13"/>
          <p:cNvGraphicFramePr>
            <a:graphicFrameLocks noChangeAspect="1"/>
          </p:cNvGraphicFramePr>
          <p:nvPr/>
        </p:nvGraphicFramePr>
        <p:xfrm>
          <a:off x="7620000" y="1752600"/>
          <a:ext cx="433388" cy="468313"/>
        </p:xfrm>
        <a:graphic>
          <a:graphicData uri="http://schemas.openxmlformats.org/presentationml/2006/ole">
            <p:oleObj spid="_x0000_s32773" name="Equation" r:id="rId6" imgW="177480" imgH="190440" progId="Equation.DSMT4">
              <p:embed/>
            </p:oleObj>
          </a:graphicData>
        </a:graphic>
      </p:graphicFrame>
      <p:sp>
        <p:nvSpPr>
          <p:cNvPr id="32790" name="Line 14"/>
          <p:cNvSpPr>
            <a:spLocks noChangeShapeType="1"/>
          </p:cNvSpPr>
          <p:nvPr/>
        </p:nvSpPr>
        <p:spPr bwMode="auto">
          <a:xfrm>
            <a:off x="3048000" y="16764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91" name="Line 15"/>
          <p:cNvSpPr>
            <a:spLocks noChangeShapeType="1"/>
          </p:cNvSpPr>
          <p:nvPr/>
        </p:nvSpPr>
        <p:spPr bwMode="auto">
          <a:xfrm>
            <a:off x="4800600" y="1752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92" name="Line 16"/>
          <p:cNvSpPr>
            <a:spLocks noChangeShapeType="1"/>
          </p:cNvSpPr>
          <p:nvPr/>
        </p:nvSpPr>
        <p:spPr bwMode="auto">
          <a:xfrm>
            <a:off x="6705600" y="1752600"/>
            <a:ext cx="0" cy="480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74" name="Object 17"/>
          <p:cNvGraphicFramePr>
            <a:graphicFrameLocks noChangeAspect="1"/>
          </p:cNvGraphicFramePr>
          <p:nvPr/>
        </p:nvGraphicFramePr>
        <p:xfrm>
          <a:off x="533400" y="5181600"/>
          <a:ext cx="609600" cy="538163"/>
        </p:xfrm>
        <a:graphic>
          <a:graphicData uri="http://schemas.openxmlformats.org/presentationml/2006/ole">
            <p:oleObj spid="_x0000_s32774" name="Equation" r:id="rId7" imgW="228600" imgH="203040" progId="Equation.DSMT4">
              <p:embed/>
            </p:oleObj>
          </a:graphicData>
        </a:graphic>
      </p:graphicFrame>
      <p:graphicFrame>
        <p:nvGraphicFramePr>
          <p:cNvPr id="32775" name="Object 18"/>
          <p:cNvGraphicFramePr>
            <a:graphicFrameLocks noChangeAspect="1"/>
          </p:cNvGraphicFramePr>
          <p:nvPr/>
        </p:nvGraphicFramePr>
        <p:xfrm>
          <a:off x="603250" y="2624138"/>
          <a:ext cx="469900" cy="471487"/>
        </p:xfrm>
        <a:graphic>
          <a:graphicData uri="http://schemas.openxmlformats.org/presentationml/2006/ole">
            <p:oleObj spid="_x0000_s32775" name="Equation" r:id="rId8" imgW="177480" imgH="177480" progId="Equation.DSMT4">
              <p:embed/>
            </p:oleObj>
          </a:graphicData>
        </a:graphic>
      </p:graphicFrame>
      <p:graphicFrame>
        <p:nvGraphicFramePr>
          <p:cNvPr id="32776" name="Object 19"/>
          <p:cNvGraphicFramePr>
            <a:graphicFrameLocks noChangeAspect="1"/>
          </p:cNvGraphicFramePr>
          <p:nvPr/>
        </p:nvGraphicFramePr>
        <p:xfrm>
          <a:off x="457200" y="3352800"/>
          <a:ext cx="673100" cy="471488"/>
        </p:xfrm>
        <a:graphic>
          <a:graphicData uri="http://schemas.openxmlformats.org/presentationml/2006/ole">
            <p:oleObj spid="_x0000_s32776" name="Equation" r:id="rId9" imgW="253800" imgH="177480" progId="Equation.DSMT4">
              <p:embed/>
            </p:oleObj>
          </a:graphicData>
        </a:graphic>
      </p:graphicFrame>
      <p:graphicFrame>
        <p:nvGraphicFramePr>
          <p:cNvPr id="32777" name="Object 20"/>
          <p:cNvGraphicFramePr>
            <a:graphicFrameLocks noChangeAspect="1"/>
          </p:cNvGraphicFramePr>
          <p:nvPr/>
        </p:nvGraphicFramePr>
        <p:xfrm>
          <a:off x="533400" y="3886200"/>
          <a:ext cx="609600" cy="538163"/>
        </p:xfrm>
        <a:graphic>
          <a:graphicData uri="http://schemas.openxmlformats.org/presentationml/2006/ole">
            <p:oleObj spid="_x0000_s32777" name="Equation" r:id="rId10" imgW="228600" imgH="203040" progId="Equation.DSMT4">
              <p:embed/>
            </p:oleObj>
          </a:graphicData>
        </a:graphic>
      </p:graphicFrame>
      <p:graphicFrame>
        <p:nvGraphicFramePr>
          <p:cNvPr id="32778" name="Object 21"/>
          <p:cNvGraphicFramePr>
            <a:graphicFrameLocks noChangeAspect="1"/>
          </p:cNvGraphicFramePr>
          <p:nvPr/>
        </p:nvGraphicFramePr>
        <p:xfrm>
          <a:off x="533400" y="4572000"/>
          <a:ext cx="609600" cy="538163"/>
        </p:xfrm>
        <a:graphic>
          <a:graphicData uri="http://schemas.openxmlformats.org/presentationml/2006/ole">
            <p:oleObj spid="_x0000_s32778" name="Equation" r:id="rId11" imgW="228600" imgH="203040" progId="Equation.DSMT4">
              <p:embed/>
            </p:oleObj>
          </a:graphicData>
        </a:graphic>
      </p:graphicFrame>
      <p:graphicFrame>
        <p:nvGraphicFramePr>
          <p:cNvPr id="32779" name="Object 22"/>
          <p:cNvGraphicFramePr>
            <a:graphicFrameLocks noChangeAspect="1"/>
          </p:cNvGraphicFramePr>
          <p:nvPr/>
        </p:nvGraphicFramePr>
        <p:xfrm>
          <a:off x="533400" y="5867400"/>
          <a:ext cx="609600" cy="538163"/>
        </p:xfrm>
        <a:graphic>
          <a:graphicData uri="http://schemas.openxmlformats.org/presentationml/2006/ole">
            <p:oleObj spid="_x0000_s32779" name="Equation" r:id="rId12" imgW="228600" imgH="203040" progId="Equation.DSMT4">
              <p:embed/>
            </p:oleObj>
          </a:graphicData>
        </a:graphic>
      </p:graphicFrame>
      <p:sp>
        <p:nvSpPr>
          <p:cNvPr id="32793" name="Text Box 23"/>
          <p:cNvSpPr txBox="1">
            <a:spLocks noChangeArrowheads="1"/>
          </p:cNvSpPr>
          <p:nvPr/>
        </p:nvSpPr>
        <p:spPr bwMode="auto">
          <a:xfrm>
            <a:off x="3505200" y="2667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  <a:r>
              <a:rPr lang="ja-JP" altLang="en-US"/>
              <a:t>秒</a:t>
            </a:r>
          </a:p>
        </p:txBody>
      </p:sp>
      <p:sp>
        <p:nvSpPr>
          <p:cNvPr id="32794" name="Text Box 24"/>
          <p:cNvSpPr txBox="1">
            <a:spLocks noChangeArrowheads="1"/>
          </p:cNvSpPr>
          <p:nvPr/>
        </p:nvSpPr>
        <p:spPr bwMode="auto">
          <a:xfrm>
            <a:off x="1828800" y="3352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20</a:t>
            </a:r>
            <a:r>
              <a:rPr lang="ja-JP" altLang="en-US"/>
              <a:t>秒</a:t>
            </a:r>
          </a:p>
        </p:txBody>
      </p:sp>
      <p:sp>
        <p:nvSpPr>
          <p:cNvPr id="32795" name="Text Box 25"/>
          <p:cNvSpPr txBox="1">
            <a:spLocks noChangeArrowheads="1"/>
          </p:cNvSpPr>
          <p:nvPr/>
        </p:nvSpPr>
        <p:spPr bwMode="auto">
          <a:xfrm>
            <a:off x="1828800" y="3962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30</a:t>
            </a:r>
            <a:r>
              <a:rPr lang="ja-JP" altLang="en-US"/>
              <a:t>秒</a:t>
            </a:r>
          </a:p>
        </p:txBody>
      </p:sp>
      <p:sp>
        <p:nvSpPr>
          <p:cNvPr id="32796" name="Text Box 26"/>
          <p:cNvSpPr txBox="1">
            <a:spLocks noChangeArrowheads="1"/>
          </p:cNvSpPr>
          <p:nvPr/>
        </p:nvSpPr>
        <p:spPr bwMode="auto">
          <a:xfrm>
            <a:off x="1828800" y="4648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40</a:t>
            </a:r>
            <a:r>
              <a:rPr lang="ja-JP" altLang="en-US"/>
              <a:t>秒</a:t>
            </a:r>
          </a:p>
        </p:txBody>
      </p:sp>
      <p:sp>
        <p:nvSpPr>
          <p:cNvPr id="32797" name="Text Box 27"/>
          <p:cNvSpPr txBox="1">
            <a:spLocks noChangeArrowheads="1"/>
          </p:cNvSpPr>
          <p:nvPr/>
        </p:nvSpPr>
        <p:spPr bwMode="auto">
          <a:xfrm>
            <a:off x="1828800" y="5181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50</a:t>
            </a:r>
            <a:r>
              <a:rPr lang="ja-JP" altLang="en-US"/>
              <a:t>秒</a:t>
            </a:r>
          </a:p>
        </p:txBody>
      </p:sp>
      <p:sp>
        <p:nvSpPr>
          <p:cNvPr id="32798" name="Text Box 28"/>
          <p:cNvSpPr txBox="1">
            <a:spLocks noChangeArrowheads="1"/>
          </p:cNvSpPr>
          <p:nvPr/>
        </p:nvSpPr>
        <p:spPr bwMode="auto">
          <a:xfrm>
            <a:off x="1828800" y="5943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  <a:r>
              <a:rPr lang="ja-JP" altLang="en-US"/>
              <a:t>分</a:t>
            </a:r>
          </a:p>
        </p:txBody>
      </p:sp>
      <p:sp>
        <p:nvSpPr>
          <p:cNvPr id="32799" name="Text Box 29"/>
          <p:cNvSpPr txBox="1">
            <a:spLocks noChangeArrowheads="1"/>
          </p:cNvSpPr>
          <p:nvPr/>
        </p:nvSpPr>
        <p:spPr bwMode="auto">
          <a:xfrm>
            <a:off x="1905000" y="2667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10</a:t>
            </a:r>
            <a:r>
              <a:rPr lang="ja-JP" altLang="en-US"/>
              <a:t>秒</a:t>
            </a:r>
          </a:p>
        </p:txBody>
      </p:sp>
      <p:sp>
        <p:nvSpPr>
          <p:cNvPr id="32800" name="Text Box 30"/>
          <p:cNvSpPr txBox="1">
            <a:spLocks noChangeArrowheads="1"/>
          </p:cNvSpPr>
          <p:nvPr/>
        </p:nvSpPr>
        <p:spPr bwMode="auto">
          <a:xfrm>
            <a:off x="3352800" y="3352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10</a:t>
            </a:r>
            <a:r>
              <a:rPr lang="ja-JP" altLang="en-US"/>
              <a:t>秒</a:t>
            </a:r>
          </a:p>
        </p:txBody>
      </p:sp>
      <p:sp>
        <p:nvSpPr>
          <p:cNvPr id="32801" name="Text Box 31"/>
          <p:cNvSpPr txBox="1">
            <a:spLocks noChangeArrowheads="1"/>
          </p:cNvSpPr>
          <p:nvPr/>
        </p:nvSpPr>
        <p:spPr bwMode="auto">
          <a:xfrm>
            <a:off x="3200400" y="3962400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  <a:r>
              <a:rPr lang="ja-JP" altLang="en-US"/>
              <a:t>分</a:t>
            </a:r>
            <a:r>
              <a:rPr lang="en-US" altLang="ja-JP"/>
              <a:t>40</a:t>
            </a:r>
            <a:r>
              <a:rPr lang="ja-JP" altLang="en-US"/>
              <a:t>秒</a:t>
            </a:r>
          </a:p>
        </p:txBody>
      </p:sp>
      <p:sp>
        <p:nvSpPr>
          <p:cNvPr id="32802" name="Text Box 32"/>
          <p:cNvSpPr txBox="1">
            <a:spLocks noChangeArrowheads="1"/>
          </p:cNvSpPr>
          <p:nvPr/>
        </p:nvSpPr>
        <p:spPr bwMode="auto">
          <a:xfrm>
            <a:off x="3352800" y="5922963"/>
            <a:ext cx="100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約１日</a:t>
            </a:r>
          </a:p>
        </p:txBody>
      </p:sp>
      <p:sp>
        <p:nvSpPr>
          <p:cNvPr id="32803" name="Text Box 33"/>
          <p:cNvSpPr txBox="1">
            <a:spLocks noChangeArrowheads="1"/>
          </p:cNvSpPr>
          <p:nvPr/>
        </p:nvSpPr>
        <p:spPr bwMode="auto">
          <a:xfrm>
            <a:off x="3200400" y="4648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16</a:t>
            </a:r>
            <a:r>
              <a:rPr lang="ja-JP" altLang="en-US"/>
              <a:t>分</a:t>
            </a:r>
            <a:r>
              <a:rPr lang="en-US" altLang="ja-JP"/>
              <a:t>40</a:t>
            </a:r>
            <a:r>
              <a:rPr lang="ja-JP" altLang="en-US"/>
              <a:t>秒</a:t>
            </a:r>
          </a:p>
        </p:txBody>
      </p:sp>
      <p:sp>
        <p:nvSpPr>
          <p:cNvPr id="32804" name="Text Box 34"/>
          <p:cNvSpPr txBox="1">
            <a:spLocks noChangeArrowheads="1"/>
          </p:cNvSpPr>
          <p:nvPr/>
        </p:nvSpPr>
        <p:spPr bwMode="auto">
          <a:xfrm>
            <a:off x="3048000" y="5181600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約</a:t>
            </a:r>
            <a:r>
              <a:rPr lang="en-US" altLang="ja-JP"/>
              <a:t>2</a:t>
            </a:r>
            <a:r>
              <a:rPr lang="ja-JP" altLang="en-US"/>
              <a:t>時間</a:t>
            </a:r>
            <a:r>
              <a:rPr lang="en-US" altLang="ja-JP"/>
              <a:t>47</a:t>
            </a:r>
            <a:r>
              <a:rPr lang="ja-JP" altLang="en-US"/>
              <a:t>分</a:t>
            </a:r>
          </a:p>
        </p:txBody>
      </p:sp>
      <p:sp>
        <p:nvSpPr>
          <p:cNvPr id="32805" name="Text Box 35"/>
          <p:cNvSpPr txBox="1">
            <a:spLocks noChangeArrowheads="1"/>
          </p:cNvSpPr>
          <p:nvPr/>
        </p:nvSpPr>
        <p:spPr bwMode="auto">
          <a:xfrm>
            <a:off x="5105400" y="2743200"/>
            <a:ext cx="114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  <a:r>
              <a:rPr lang="ja-JP" altLang="en-US"/>
              <a:t>．</a:t>
            </a:r>
            <a:r>
              <a:rPr lang="en-US" altLang="ja-JP"/>
              <a:t>01</a:t>
            </a:r>
            <a:r>
              <a:rPr lang="ja-JP" altLang="en-US"/>
              <a:t>秒</a:t>
            </a:r>
          </a:p>
        </p:txBody>
      </p:sp>
      <p:sp>
        <p:nvSpPr>
          <p:cNvPr id="32806" name="Text Box 36"/>
          <p:cNvSpPr txBox="1">
            <a:spLocks noChangeArrowheads="1"/>
          </p:cNvSpPr>
          <p:nvPr/>
        </p:nvSpPr>
        <p:spPr bwMode="auto">
          <a:xfrm>
            <a:off x="5257800" y="3352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  <a:r>
              <a:rPr lang="ja-JP" altLang="en-US"/>
              <a:t>秒</a:t>
            </a:r>
          </a:p>
        </p:txBody>
      </p:sp>
      <p:sp>
        <p:nvSpPr>
          <p:cNvPr id="32807" name="Text Box 37"/>
          <p:cNvSpPr txBox="1">
            <a:spLocks noChangeArrowheads="1"/>
          </p:cNvSpPr>
          <p:nvPr/>
        </p:nvSpPr>
        <p:spPr bwMode="auto">
          <a:xfrm>
            <a:off x="5105400" y="4038600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  <a:r>
              <a:rPr lang="ja-JP" altLang="en-US"/>
              <a:t>分</a:t>
            </a:r>
            <a:r>
              <a:rPr lang="en-US" altLang="ja-JP"/>
              <a:t>40</a:t>
            </a:r>
            <a:r>
              <a:rPr lang="ja-JP" altLang="en-US"/>
              <a:t>秒</a:t>
            </a:r>
          </a:p>
        </p:txBody>
      </p:sp>
      <p:sp>
        <p:nvSpPr>
          <p:cNvPr id="32808" name="Text Box 38"/>
          <p:cNvSpPr txBox="1">
            <a:spLocks noChangeArrowheads="1"/>
          </p:cNvSpPr>
          <p:nvPr/>
        </p:nvSpPr>
        <p:spPr bwMode="auto">
          <a:xfrm>
            <a:off x="4876800" y="4648200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約</a:t>
            </a:r>
            <a:r>
              <a:rPr lang="en-US" altLang="ja-JP"/>
              <a:t>2</a:t>
            </a:r>
            <a:r>
              <a:rPr lang="ja-JP" altLang="en-US"/>
              <a:t>時間</a:t>
            </a:r>
            <a:r>
              <a:rPr lang="en-US" altLang="ja-JP"/>
              <a:t>47</a:t>
            </a:r>
            <a:r>
              <a:rPr lang="ja-JP" altLang="en-US"/>
              <a:t>分</a:t>
            </a:r>
          </a:p>
        </p:txBody>
      </p:sp>
      <p:sp>
        <p:nvSpPr>
          <p:cNvPr id="32809" name="Text Box 39"/>
          <p:cNvSpPr txBox="1">
            <a:spLocks noChangeArrowheads="1"/>
          </p:cNvSpPr>
          <p:nvPr/>
        </p:nvSpPr>
        <p:spPr bwMode="auto">
          <a:xfrm>
            <a:off x="5105400" y="5181600"/>
            <a:ext cx="1327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約</a:t>
            </a:r>
            <a:r>
              <a:rPr lang="en-US" altLang="ja-JP"/>
              <a:t>11.5</a:t>
            </a:r>
            <a:r>
              <a:rPr lang="ja-JP" altLang="en-US"/>
              <a:t>日</a:t>
            </a:r>
          </a:p>
        </p:txBody>
      </p:sp>
      <p:sp>
        <p:nvSpPr>
          <p:cNvPr id="32810" name="Text Box 40"/>
          <p:cNvSpPr txBox="1">
            <a:spLocks noChangeArrowheads="1"/>
          </p:cNvSpPr>
          <p:nvPr/>
        </p:nvSpPr>
        <p:spPr bwMode="auto">
          <a:xfrm>
            <a:off x="5105400" y="5867400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約</a:t>
            </a:r>
            <a:r>
              <a:rPr lang="en-US" altLang="ja-JP"/>
              <a:t>3.2</a:t>
            </a:r>
            <a:r>
              <a:rPr lang="ja-JP" altLang="en-US"/>
              <a:t>年</a:t>
            </a:r>
          </a:p>
        </p:txBody>
      </p:sp>
      <p:graphicFrame>
        <p:nvGraphicFramePr>
          <p:cNvPr id="32780" name="Object 41"/>
          <p:cNvGraphicFramePr>
            <a:graphicFrameLocks noChangeAspect="1"/>
          </p:cNvGraphicFramePr>
          <p:nvPr/>
        </p:nvGraphicFramePr>
        <p:xfrm>
          <a:off x="7162800" y="2819400"/>
          <a:ext cx="990600" cy="349250"/>
        </p:xfrm>
        <a:graphic>
          <a:graphicData uri="http://schemas.openxmlformats.org/presentationml/2006/ole">
            <p:oleObj spid="_x0000_s32780" name="Equation" r:id="rId13" imgW="571320" imgH="203040" progId="Equation.DSMT4">
              <p:embed/>
            </p:oleObj>
          </a:graphicData>
        </a:graphic>
      </p:graphicFrame>
      <p:sp>
        <p:nvSpPr>
          <p:cNvPr id="32811" name="Text Box 42"/>
          <p:cNvSpPr txBox="1">
            <a:spLocks noChangeArrowheads="1"/>
          </p:cNvSpPr>
          <p:nvPr/>
        </p:nvSpPr>
        <p:spPr bwMode="auto">
          <a:xfrm>
            <a:off x="8229600" y="2819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秒</a:t>
            </a:r>
          </a:p>
        </p:txBody>
      </p:sp>
      <p:sp>
        <p:nvSpPr>
          <p:cNvPr id="32812" name="Text Box 43"/>
          <p:cNvSpPr txBox="1">
            <a:spLocks noChangeArrowheads="1"/>
          </p:cNvSpPr>
          <p:nvPr/>
        </p:nvSpPr>
        <p:spPr bwMode="auto">
          <a:xfrm>
            <a:off x="6781800" y="2819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約</a:t>
            </a:r>
          </a:p>
        </p:txBody>
      </p:sp>
      <p:sp>
        <p:nvSpPr>
          <p:cNvPr id="32813" name="Text Box 44"/>
          <p:cNvSpPr txBox="1">
            <a:spLocks noChangeArrowheads="1"/>
          </p:cNvSpPr>
          <p:nvPr/>
        </p:nvSpPr>
        <p:spPr bwMode="auto">
          <a:xfrm>
            <a:off x="6858000" y="3449638"/>
            <a:ext cx="155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約</a:t>
            </a:r>
            <a:r>
              <a:rPr lang="en-US" altLang="ja-JP"/>
              <a:t>3</a:t>
            </a:r>
            <a:r>
              <a:rPr lang="ja-JP" altLang="en-US"/>
              <a:t>京世紀</a:t>
            </a:r>
          </a:p>
        </p:txBody>
      </p:sp>
      <p:sp>
        <p:nvSpPr>
          <p:cNvPr id="32814" name="Text Box 45"/>
          <p:cNvSpPr txBox="1">
            <a:spLocks noChangeArrowheads="1"/>
          </p:cNvSpPr>
          <p:nvPr/>
        </p:nvSpPr>
        <p:spPr bwMode="auto">
          <a:xfrm>
            <a:off x="7315200" y="4114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甚大</a:t>
            </a:r>
          </a:p>
        </p:txBody>
      </p:sp>
      <p:sp>
        <p:nvSpPr>
          <p:cNvPr id="32815" name="Text Box 46"/>
          <p:cNvSpPr txBox="1">
            <a:spLocks noChangeArrowheads="1"/>
          </p:cNvSpPr>
          <p:nvPr/>
        </p:nvSpPr>
        <p:spPr bwMode="auto">
          <a:xfrm>
            <a:off x="7391400" y="4724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甚大</a:t>
            </a:r>
          </a:p>
        </p:txBody>
      </p:sp>
      <p:sp>
        <p:nvSpPr>
          <p:cNvPr id="32816" name="Text Box 47"/>
          <p:cNvSpPr txBox="1">
            <a:spLocks noChangeArrowheads="1"/>
          </p:cNvSpPr>
          <p:nvPr/>
        </p:nvSpPr>
        <p:spPr bwMode="auto">
          <a:xfrm>
            <a:off x="7391400" y="525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甚大</a:t>
            </a:r>
          </a:p>
        </p:txBody>
      </p:sp>
      <p:sp>
        <p:nvSpPr>
          <p:cNvPr id="32817" name="Text Box 48"/>
          <p:cNvSpPr txBox="1">
            <a:spLocks noChangeArrowheads="1"/>
          </p:cNvSpPr>
          <p:nvPr/>
        </p:nvSpPr>
        <p:spPr bwMode="auto">
          <a:xfrm>
            <a:off x="7391400" y="5943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甚大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EC8105-A357-400A-A4F7-A1FC3F57C63D}" type="slidenum">
              <a:rPr lang="en-US" altLang="ja-JP"/>
              <a:pPr/>
              <a:t>35</a:t>
            </a:fld>
            <a:endParaRPr lang="en-US" altLang="ja-JP"/>
          </a:p>
        </p:txBody>
      </p:sp>
      <p:sp>
        <p:nvSpPr>
          <p:cNvPr id="338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3886200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関数の概形</a:t>
            </a:r>
          </a:p>
        </p:txBody>
      </p:sp>
      <p:sp>
        <p:nvSpPr>
          <p:cNvPr id="33801" name="Text Box 4"/>
          <p:cNvSpPr txBox="1">
            <a:spLocks noChangeArrowheads="1"/>
          </p:cNvSpPr>
          <p:nvPr/>
        </p:nvSpPr>
        <p:spPr bwMode="auto">
          <a:xfrm>
            <a:off x="1371600" y="5791200"/>
            <a:ext cx="5413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漸近的評価がいいアルゴリズムは、</a:t>
            </a:r>
          </a:p>
          <a:p>
            <a:r>
              <a:rPr lang="ja-JP" altLang="en-US"/>
              <a:t>多量のデータを扱うときに力を発揮する。</a:t>
            </a:r>
          </a:p>
        </p:txBody>
      </p:sp>
      <p:pic>
        <p:nvPicPr>
          <p:cNvPr id="33802" name="Picture 5" descr="D:\home\kusakari\lecture\InfoMath\2004\note\7\外形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838200"/>
            <a:ext cx="45339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3" name="Text Box 6"/>
          <p:cNvSpPr txBox="1">
            <a:spLocks noChangeArrowheads="1"/>
          </p:cNvSpPr>
          <p:nvPr/>
        </p:nvSpPr>
        <p:spPr bwMode="auto">
          <a:xfrm>
            <a:off x="4403725" y="5126038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入力サイズ</a:t>
            </a:r>
          </a:p>
        </p:txBody>
      </p:sp>
      <p:sp>
        <p:nvSpPr>
          <p:cNvPr id="33804" name="Text Box 7"/>
          <p:cNvSpPr txBox="1">
            <a:spLocks noChangeArrowheads="1"/>
          </p:cNvSpPr>
          <p:nvPr/>
        </p:nvSpPr>
        <p:spPr bwMode="auto">
          <a:xfrm>
            <a:off x="1685925" y="1173163"/>
            <a:ext cx="5492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計算時間</a:t>
            </a:r>
          </a:p>
        </p:txBody>
      </p:sp>
      <p:graphicFrame>
        <p:nvGraphicFramePr>
          <p:cNvPr id="33794" name="Object 8"/>
          <p:cNvGraphicFramePr>
            <a:graphicFrameLocks noChangeAspect="1"/>
          </p:cNvGraphicFramePr>
          <p:nvPr/>
        </p:nvGraphicFramePr>
        <p:xfrm>
          <a:off x="6781800" y="3276600"/>
          <a:ext cx="1377950" cy="506413"/>
        </p:xfrm>
        <a:graphic>
          <a:graphicData uri="http://schemas.openxmlformats.org/presentationml/2006/ole">
            <p:oleObj spid="_x0000_s33794" name="Equation" r:id="rId4" imgW="622080" imgH="228600" progId="Equation.DSMT4">
              <p:embed/>
            </p:oleObj>
          </a:graphicData>
        </a:graphic>
      </p:graphicFrame>
      <p:graphicFrame>
        <p:nvGraphicFramePr>
          <p:cNvPr id="33795" name="Object 9"/>
          <p:cNvGraphicFramePr>
            <a:graphicFrameLocks noChangeAspect="1"/>
          </p:cNvGraphicFramePr>
          <p:nvPr/>
        </p:nvGraphicFramePr>
        <p:xfrm>
          <a:off x="6934200" y="1295400"/>
          <a:ext cx="898525" cy="506413"/>
        </p:xfrm>
        <a:graphic>
          <a:graphicData uri="http://schemas.openxmlformats.org/presentationml/2006/ole">
            <p:oleObj spid="_x0000_s33795" name="Equation" r:id="rId5" imgW="406080" imgH="228600" progId="Equation.DSMT4">
              <p:embed/>
            </p:oleObj>
          </a:graphicData>
        </a:graphic>
      </p:graphicFrame>
      <p:graphicFrame>
        <p:nvGraphicFramePr>
          <p:cNvPr id="33796" name="Object 10"/>
          <p:cNvGraphicFramePr>
            <a:graphicFrameLocks noChangeAspect="1"/>
          </p:cNvGraphicFramePr>
          <p:nvPr/>
        </p:nvGraphicFramePr>
        <p:xfrm>
          <a:off x="3505200" y="304800"/>
          <a:ext cx="869950" cy="450850"/>
        </p:xfrm>
        <a:graphic>
          <a:graphicData uri="http://schemas.openxmlformats.org/presentationml/2006/ole">
            <p:oleObj spid="_x0000_s33796" name="Equation" r:id="rId6" imgW="393480" imgH="203040" progId="Equation.DSMT4">
              <p:embed/>
            </p:oleObj>
          </a:graphicData>
        </a:graphic>
      </p:graphicFrame>
      <p:graphicFrame>
        <p:nvGraphicFramePr>
          <p:cNvPr id="33797" name="Object 11"/>
          <p:cNvGraphicFramePr>
            <a:graphicFrameLocks noChangeAspect="1"/>
          </p:cNvGraphicFramePr>
          <p:nvPr/>
        </p:nvGraphicFramePr>
        <p:xfrm>
          <a:off x="6096000" y="5181600"/>
          <a:ext cx="450850" cy="409575"/>
        </p:xfrm>
        <a:graphic>
          <a:graphicData uri="http://schemas.openxmlformats.org/presentationml/2006/ole">
            <p:oleObj spid="_x0000_s33797" name="Equation" r:id="rId7" imgW="139680" imgH="126720" progId="Equation.DSMT4">
              <p:embed/>
            </p:oleObj>
          </a:graphicData>
        </a:graphic>
      </p:graphicFrame>
      <p:graphicFrame>
        <p:nvGraphicFramePr>
          <p:cNvPr id="33798" name="Object 12"/>
          <p:cNvGraphicFramePr>
            <a:graphicFrameLocks noChangeAspect="1"/>
          </p:cNvGraphicFramePr>
          <p:nvPr/>
        </p:nvGraphicFramePr>
        <p:xfrm>
          <a:off x="609600" y="1524000"/>
          <a:ext cx="1106488" cy="655638"/>
        </p:xfrm>
        <a:graphic>
          <a:graphicData uri="http://schemas.openxmlformats.org/presentationml/2006/ole">
            <p:oleObj spid="_x0000_s33798" name="Equation" r:id="rId8" imgW="3427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50189C-44E4-40E5-9F5F-03B6EDE9E985}" type="slidenum">
              <a:rPr lang="en-US" altLang="ja-JP"/>
              <a:pPr/>
              <a:t>36</a:t>
            </a:fld>
            <a:endParaRPr lang="en-US" altLang="ja-JP"/>
          </a:p>
        </p:txBody>
      </p:sp>
      <p:sp>
        <p:nvSpPr>
          <p:cNvPr id="34822" name="AutoShape 2"/>
          <p:cNvSpPr>
            <a:spLocks noChangeArrowheads="1"/>
          </p:cNvSpPr>
          <p:nvPr/>
        </p:nvSpPr>
        <p:spPr bwMode="auto">
          <a:xfrm>
            <a:off x="7162800" y="1752600"/>
            <a:ext cx="1981200" cy="1828800"/>
          </a:xfrm>
          <a:prstGeom prst="wedgeRoundRectCallout">
            <a:avLst>
              <a:gd name="adj1" fmla="val -34694"/>
              <a:gd name="adj2" fmla="val 9539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4823" name="AutoShape 3"/>
          <p:cNvSpPr>
            <a:spLocks noChangeArrowheads="1"/>
          </p:cNvSpPr>
          <p:nvPr/>
        </p:nvSpPr>
        <p:spPr bwMode="auto">
          <a:xfrm>
            <a:off x="4495800" y="1066800"/>
            <a:ext cx="2514600" cy="1752600"/>
          </a:xfrm>
          <a:prstGeom prst="wedgeRoundRectCallout">
            <a:avLst>
              <a:gd name="adj1" fmla="val -55431"/>
              <a:gd name="adj2" fmla="val 10534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4824" name="AutoShape 4"/>
          <p:cNvSpPr>
            <a:spLocks noChangeArrowheads="1"/>
          </p:cNvSpPr>
          <p:nvPr/>
        </p:nvSpPr>
        <p:spPr bwMode="auto">
          <a:xfrm>
            <a:off x="304800" y="4191000"/>
            <a:ext cx="2514600" cy="1066800"/>
          </a:xfrm>
          <a:prstGeom prst="wedgeRoundRectCallout">
            <a:avLst>
              <a:gd name="adj1" fmla="val -6250"/>
              <a:gd name="adj2" fmla="val -13273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48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計算機科学の目的</a:t>
            </a:r>
          </a:p>
        </p:txBody>
      </p:sp>
      <p:sp>
        <p:nvSpPr>
          <p:cNvPr id="34826" name="Text Box 6"/>
          <p:cNvSpPr txBox="1">
            <a:spLocks noChangeArrowheads="1"/>
          </p:cNvSpPr>
          <p:nvPr/>
        </p:nvSpPr>
        <p:spPr bwMode="auto">
          <a:xfrm>
            <a:off x="304800" y="2743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「問題」</a:t>
            </a:r>
          </a:p>
        </p:txBody>
      </p:sp>
      <p:sp>
        <p:nvSpPr>
          <p:cNvPr id="34827" name="Line 7"/>
          <p:cNvSpPr>
            <a:spLocks noChangeShapeType="1"/>
          </p:cNvSpPr>
          <p:nvPr/>
        </p:nvSpPr>
        <p:spPr bwMode="auto">
          <a:xfrm flipV="1">
            <a:off x="1295400" y="1828800"/>
            <a:ext cx="1219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8" name="Text Box 8"/>
          <p:cNvSpPr txBox="1">
            <a:spLocks noChangeArrowheads="1"/>
          </p:cNvSpPr>
          <p:nvPr/>
        </p:nvSpPr>
        <p:spPr bwMode="auto">
          <a:xfrm>
            <a:off x="457200" y="4267200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解けるか？</a:t>
            </a:r>
          </a:p>
        </p:txBody>
      </p:sp>
      <p:sp>
        <p:nvSpPr>
          <p:cNvPr id="34829" name="Line 9"/>
          <p:cNvSpPr>
            <a:spLocks noChangeShapeType="1"/>
          </p:cNvSpPr>
          <p:nvPr/>
        </p:nvSpPr>
        <p:spPr bwMode="auto">
          <a:xfrm>
            <a:off x="1295400" y="3124200"/>
            <a:ext cx="1371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0" name="Text Box 10"/>
          <p:cNvSpPr txBox="1">
            <a:spLocks noChangeArrowheads="1"/>
          </p:cNvSpPr>
          <p:nvPr/>
        </p:nvSpPr>
        <p:spPr bwMode="auto">
          <a:xfrm>
            <a:off x="2514600" y="16002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計算不可能</a:t>
            </a:r>
          </a:p>
        </p:txBody>
      </p:sp>
      <p:sp>
        <p:nvSpPr>
          <p:cNvPr id="34831" name="Text Box 11"/>
          <p:cNvSpPr txBox="1">
            <a:spLocks noChangeArrowheads="1"/>
          </p:cNvSpPr>
          <p:nvPr/>
        </p:nvSpPr>
        <p:spPr bwMode="auto">
          <a:xfrm>
            <a:off x="2667000" y="3810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計算可能</a:t>
            </a:r>
          </a:p>
        </p:txBody>
      </p:sp>
      <p:sp>
        <p:nvSpPr>
          <p:cNvPr id="34832" name="Line 12"/>
          <p:cNvSpPr>
            <a:spLocks noChangeShapeType="1"/>
          </p:cNvSpPr>
          <p:nvPr/>
        </p:nvSpPr>
        <p:spPr bwMode="auto">
          <a:xfrm>
            <a:off x="4038600" y="40386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3" name="Text Box 13"/>
          <p:cNvSpPr txBox="1">
            <a:spLocks noChangeArrowheads="1"/>
          </p:cNvSpPr>
          <p:nvPr/>
        </p:nvSpPr>
        <p:spPr bwMode="auto">
          <a:xfrm>
            <a:off x="4648200" y="1295400"/>
            <a:ext cx="2387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実用的に</a:t>
            </a:r>
          </a:p>
          <a:p>
            <a:r>
              <a:rPr lang="ja-JP" altLang="en-US"/>
              <a:t>解けるか？</a:t>
            </a:r>
          </a:p>
          <a:p>
            <a:r>
              <a:rPr lang="ja-JP" altLang="en-US"/>
              <a:t>（クラスＰの意義）</a:t>
            </a:r>
          </a:p>
        </p:txBody>
      </p:sp>
      <p:sp>
        <p:nvSpPr>
          <p:cNvPr id="34834" name="Line 14"/>
          <p:cNvSpPr>
            <a:spLocks noChangeShapeType="1"/>
          </p:cNvSpPr>
          <p:nvPr/>
        </p:nvSpPr>
        <p:spPr bwMode="auto">
          <a:xfrm flipV="1">
            <a:off x="4114800" y="34290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5" name="Text Box 15"/>
          <p:cNvSpPr txBox="1">
            <a:spLocks noChangeArrowheads="1"/>
          </p:cNvSpPr>
          <p:nvPr/>
        </p:nvSpPr>
        <p:spPr bwMode="auto">
          <a:xfrm>
            <a:off x="5105400" y="3200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指数時間</a:t>
            </a:r>
          </a:p>
        </p:txBody>
      </p:sp>
      <p:sp>
        <p:nvSpPr>
          <p:cNvPr id="34836" name="Text Box 16"/>
          <p:cNvSpPr txBox="1">
            <a:spLocks noChangeArrowheads="1"/>
          </p:cNvSpPr>
          <p:nvPr/>
        </p:nvSpPr>
        <p:spPr bwMode="auto">
          <a:xfrm>
            <a:off x="4953000" y="43434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多項式時間</a:t>
            </a:r>
          </a:p>
        </p:txBody>
      </p:sp>
      <p:sp>
        <p:nvSpPr>
          <p:cNvPr id="34837" name="Text Box 17"/>
          <p:cNvSpPr txBox="1">
            <a:spLocks noChangeArrowheads="1"/>
          </p:cNvSpPr>
          <p:nvPr/>
        </p:nvSpPr>
        <p:spPr bwMode="auto">
          <a:xfrm>
            <a:off x="7239000" y="1828800"/>
            <a:ext cx="200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効率的に</a:t>
            </a:r>
          </a:p>
          <a:p>
            <a:r>
              <a:rPr lang="ja-JP" altLang="en-US"/>
              <a:t>解けるか？</a:t>
            </a:r>
          </a:p>
          <a:p>
            <a:r>
              <a:rPr lang="ja-JP" altLang="en-US"/>
              <a:t>（アルゴリズム</a:t>
            </a:r>
          </a:p>
          <a:p>
            <a:r>
              <a:rPr lang="ja-JP" altLang="en-US"/>
              <a:t>開発）</a:t>
            </a:r>
          </a:p>
        </p:txBody>
      </p:sp>
      <p:sp>
        <p:nvSpPr>
          <p:cNvPr id="34838" name="Line 18"/>
          <p:cNvSpPr>
            <a:spLocks noChangeShapeType="1"/>
          </p:cNvSpPr>
          <p:nvPr/>
        </p:nvSpPr>
        <p:spPr bwMode="auto">
          <a:xfrm flipV="1">
            <a:off x="6705600" y="4343400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9" name="Line 19"/>
          <p:cNvSpPr>
            <a:spLocks noChangeShapeType="1"/>
          </p:cNvSpPr>
          <p:nvPr/>
        </p:nvSpPr>
        <p:spPr bwMode="auto">
          <a:xfrm>
            <a:off x="6705600" y="4724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4818" name="Object 20"/>
          <p:cNvGraphicFramePr>
            <a:graphicFrameLocks noChangeAspect="1"/>
          </p:cNvGraphicFramePr>
          <p:nvPr/>
        </p:nvGraphicFramePr>
        <p:xfrm>
          <a:off x="7924800" y="4724400"/>
          <a:ext cx="838200" cy="495300"/>
        </p:xfrm>
        <a:graphic>
          <a:graphicData uri="http://schemas.openxmlformats.org/presentationml/2006/ole">
            <p:oleObj spid="_x0000_s34818" name="Equation" r:id="rId3" imgW="342720" imgH="203040" progId="Equation.DSMT4">
              <p:embed/>
            </p:oleObj>
          </a:graphicData>
        </a:graphic>
      </p:graphicFrame>
      <p:graphicFrame>
        <p:nvGraphicFramePr>
          <p:cNvPr id="34819" name="Object 21"/>
          <p:cNvGraphicFramePr>
            <a:graphicFrameLocks noChangeAspect="1"/>
          </p:cNvGraphicFramePr>
          <p:nvPr/>
        </p:nvGraphicFramePr>
        <p:xfrm>
          <a:off x="7924800" y="4038600"/>
          <a:ext cx="993775" cy="560388"/>
        </p:xfrm>
        <a:graphic>
          <a:graphicData uri="http://schemas.openxmlformats.org/presentationml/2006/ole">
            <p:oleObj spid="_x0000_s34819" name="Equation" r:id="rId4" imgW="406080" imgH="228600" progId="Equation.DSMT4">
              <p:embed/>
            </p:oleObj>
          </a:graphicData>
        </a:graphic>
      </p:graphicFrame>
      <p:sp>
        <p:nvSpPr>
          <p:cNvPr id="34840" name="Text Box 22"/>
          <p:cNvSpPr txBox="1">
            <a:spLocks noChangeArrowheads="1"/>
          </p:cNvSpPr>
          <p:nvPr/>
        </p:nvSpPr>
        <p:spPr bwMode="auto">
          <a:xfrm>
            <a:off x="7375525" y="55070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対数時間</a:t>
            </a:r>
          </a:p>
        </p:txBody>
      </p:sp>
      <p:sp>
        <p:nvSpPr>
          <p:cNvPr id="34841" name="Text Box 23"/>
          <p:cNvSpPr txBox="1">
            <a:spLocks noChangeArrowheads="1"/>
          </p:cNvSpPr>
          <p:nvPr/>
        </p:nvSpPr>
        <p:spPr bwMode="auto">
          <a:xfrm>
            <a:off x="685800" y="5486400"/>
            <a:ext cx="62928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これら、一連の問いに答えるため学問。</a:t>
            </a:r>
          </a:p>
          <a:p>
            <a:r>
              <a:rPr lang="ja-JP" altLang="en-US"/>
              <a:t>さらに、例えば同じ            でも、より係数を小さく</a:t>
            </a:r>
          </a:p>
          <a:p>
            <a:r>
              <a:rPr lang="ja-JP" altLang="en-US"/>
              <a:t>することも目的になる。</a:t>
            </a:r>
          </a:p>
        </p:txBody>
      </p:sp>
      <p:graphicFrame>
        <p:nvGraphicFramePr>
          <p:cNvPr id="34820" name="Object 24"/>
          <p:cNvGraphicFramePr>
            <a:graphicFrameLocks noChangeAspect="1"/>
          </p:cNvGraphicFramePr>
          <p:nvPr/>
        </p:nvGraphicFramePr>
        <p:xfrm>
          <a:off x="3276600" y="5867400"/>
          <a:ext cx="838200" cy="495300"/>
        </p:xfrm>
        <a:graphic>
          <a:graphicData uri="http://schemas.openxmlformats.org/presentationml/2006/ole">
            <p:oleObj spid="_x0000_s34820" name="Equation" r:id="rId5" imgW="342720" imgH="203040" progId="Equation.DSMT4">
              <p:embed/>
            </p:oleObj>
          </a:graphicData>
        </a:graphic>
      </p:graphicFrame>
      <p:sp>
        <p:nvSpPr>
          <p:cNvPr id="34842" name="Text Box 25"/>
          <p:cNvSpPr txBox="1">
            <a:spLocks noChangeArrowheads="1"/>
          </p:cNvSpPr>
          <p:nvPr/>
        </p:nvSpPr>
        <p:spPr bwMode="auto">
          <a:xfrm>
            <a:off x="228600" y="4724400"/>
            <a:ext cx="249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（チャーチの提言）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10D35B-37E2-41EF-8720-5E9EA7C771E0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3082" name="Text Box 1026"/>
          <p:cNvSpPr txBox="1">
            <a:spLocks noChangeArrowheads="1"/>
          </p:cNvSpPr>
          <p:nvPr/>
        </p:nvSpPr>
        <p:spPr bwMode="auto">
          <a:xfrm>
            <a:off x="746125" y="630238"/>
            <a:ext cx="7458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一方、グラフの問題では、頂点数や、辺数を入力サイズと</a:t>
            </a:r>
          </a:p>
          <a:p>
            <a:r>
              <a:rPr lang="ja-JP" altLang="en-US"/>
              <a:t>みなすことが多い。</a:t>
            </a:r>
          </a:p>
        </p:txBody>
      </p:sp>
      <p:sp>
        <p:nvSpPr>
          <p:cNvPr id="3083" name="Oval 1027"/>
          <p:cNvSpPr>
            <a:spLocks noChangeArrowheads="1"/>
          </p:cNvSpPr>
          <p:nvPr/>
        </p:nvSpPr>
        <p:spPr bwMode="auto">
          <a:xfrm>
            <a:off x="2514600" y="1752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084" name="Oval 1028"/>
          <p:cNvSpPr>
            <a:spLocks noChangeArrowheads="1"/>
          </p:cNvSpPr>
          <p:nvPr/>
        </p:nvSpPr>
        <p:spPr bwMode="auto">
          <a:xfrm>
            <a:off x="4114800" y="1600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085" name="Oval 1029"/>
          <p:cNvSpPr>
            <a:spLocks noChangeArrowheads="1"/>
          </p:cNvSpPr>
          <p:nvPr/>
        </p:nvSpPr>
        <p:spPr bwMode="auto">
          <a:xfrm>
            <a:off x="2133600" y="2590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086" name="Oval 1030"/>
          <p:cNvSpPr>
            <a:spLocks noChangeArrowheads="1"/>
          </p:cNvSpPr>
          <p:nvPr/>
        </p:nvSpPr>
        <p:spPr bwMode="auto">
          <a:xfrm>
            <a:off x="4191000" y="2895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087" name="Oval 1031"/>
          <p:cNvSpPr>
            <a:spLocks noChangeArrowheads="1"/>
          </p:cNvSpPr>
          <p:nvPr/>
        </p:nvSpPr>
        <p:spPr bwMode="auto">
          <a:xfrm>
            <a:off x="5181600" y="2362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088" name="Line 1032"/>
          <p:cNvSpPr>
            <a:spLocks noChangeShapeType="1"/>
          </p:cNvSpPr>
          <p:nvPr/>
        </p:nvSpPr>
        <p:spPr bwMode="auto">
          <a:xfrm flipH="1">
            <a:off x="2209800" y="19050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9" name="Line 1033"/>
          <p:cNvSpPr>
            <a:spLocks noChangeShapeType="1"/>
          </p:cNvSpPr>
          <p:nvPr/>
        </p:nvSpPr>
        <p:spPr bwMode="auto">
          <a:xfrm>
            <a:off x="2209800" y="2667000"/>
            <a:ext cx="2133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0" name="Line 1034"/>
          <p:cNvSpPr>
            <a:spLocks noChangeShapeType="1"/>
          </p:cNvSpPr>
          <p:nvPr/>
        </p:nvSpPr>
        <p:spPr bwMode="auto">
          <a:xfrm>
            <a:off x="4267200" y="1752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1" name="Line 1035"/>
          <p:cNvSpPr>
            <a:spLocks noChangeShapeType="1"/>
          </p:cNvSpPr>
          <p:nvPr/>
        </p:nvSpPr>
        <p:spPr bwMode="auto">
          <a:xfrm flipV="1">
            <a:off x="2590800" y="16764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2" name="Line 1036"/>
          <p:cNvSpPr>
            <a:spLocks noChangeShapeType="1"/>
          </p:cNvSpPr>
          <p:nvPr/>
        </p:nvSpPr>
        <p:spPr bwMode="auto">
          <a:xfrm>
            <a:off x="4267200" y="1676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3" name="Line 1037"/>
          <p:cNvSpPr>
            <a:spLocks noChangeShapeType="1"/>
          </p:cNvSpPr>
          <p:nvPr/>
        </p:nvSpPr>
        <p:spPr bwMode="auto">
          <a:xfrm flipV="1">
            <a:off x="4191000" y="24384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4" name="Text Box 1038"/>
          <p:cNvSpPr txBox="1">
            <a:spLocks noChangeArrowheads="1"/>
          </p:cNvSpPr>
          <p:nvPr/>
        </p:nvSpPr>
        <p:spPr bwMode="auto">
          <a:xfrm>
            <a:off x="1050925" y="3622675"/>
            <a:ext cx="5624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G=(V,E)</a:t>
            </a:r>
            <a:r>
              <a:rPr lang="ja-JP" altLang="en-US" dirty="0"/>
              <a:t>には</a:t>
            </a:r>
            <a:r>
              <a:rPr lang="ja-JP" altLang="en-US" dirty="0" smtClean="0"/>
              <a:t>、ハミルトン閉</a:t>
            </a:r>
            <a:r>
              <a:rPr lang="ja-JP" altLang="en-US" dirty="0"/>
              <a:t>路があるのか。</a:t>
            </a:r>
          </a:p>
        </p:txBody>
      </p:sp>
      <p:graphicFrame>
        <p:nvGraphicFramePr>
          <p:cNvPr id="3074" name="Object 3072"/>
          <p:cNvGraphicFramePr>
            <a:graphicFrameLocks noChangeAspect="1"/>
          </p:cNvGraphicFramePr>
          <p:nvPr/>
        </p:nvGraphicFramePr>
        <p:xfrm>
          <a:off x="2057400" y="1524000"/>
          <a:ext cx="422275" cy="457200"/>
        </p:xfrm>
        <a:graphic>
          <a:graphicData uri="http://schemas.openxmlformats.org/presentationml/2006/ole">
            <p:oleObj spid="_x0000_s3074" name="Equation" r:id="rId3" imgW="152280" imgH="164880" progId="Equation.DSMT4">
              <p:embed/>
            </p:oleObj>
          </a:graphicData>
        </a:graphic>
      </p:graphicFrame>
      <p:graphicFrame>
        <p:nvGraphicFramePr>
          <p:cNvPr id="3075" name="Object 3073"/>
          <p:cNvGraphicFramePr>
            <a:graphicFrameLocks noChangeAspect="1"/>
          </p:cNvGraphicFramePr>
          <p:nvPr/>
        </p:nvGraphicFramePr>
        <p:xfrm>
          <a:off x="1676400" y="2667000"/>
          <a:ext cx="422275" cy="457200"/>
        </p:xfrm>
        <a:graphic>
          <a:graphicData uri="http://schemas.openxmlformats.org/presentationml/2006/ole">
            <p:oleObj spid="_x0000_s3075" name="Equation" r:id="rId4" imgW="152280" imgH="164880" progId="Equation.DSMT4">
              <p:embed/>
            </p:oleObj>
          </a:graphicData>
        </a:graphic>
      </p:graphicFrame>
      <p:graphicFrame>
        <p:nvGraphicFramePr>
          <p:cNvPr id="3076" name="Object 3074"/>
          <p:cNvGraphicFramePr>
            <a:graphicFrameLocks noChangeAspect="1"/>
          </p:cNvGraphicFramePr>
          <p:nvPr/>
        </p:nvGraphicFramePr>
        <p:xfrm>
          <a:off x="4478338" y="1295400"/>
          <a:ext cx="457200" cy="457200"/>
        </p:xfrm>
        <a:graphic>
          <a:graphicData uri="http://schemas.openxmlformats.org/presentationml/2006/ole">
            <p:oleObj spid="_x0000_s3076" name="Equation" r:id="rId5" imgW="164880" imgH="164880" progId="Equation.DSMT4">
              <p:embed/>
            </p:oleObj>
          </a:graphicData>
        </a:graphic>
      </p:graphicFrame>
      <p:graphicFrame>
        <p:nvGraphicFramePr>
          <p:cNvPr id="3077" name="Object 3075"/>
          <p:cNvGraphicFramePr>
            <a:graphicFrameLocks noChangeAspect="1"/>
          </p:cNvGraphicFramePr>
          <p:nvPr/>
        </p:nvGraphicFramePr>
        <p:xfrm>
          <a:off x="4343400" y="2971800"/>
          <a:ext cx="457200" cy="457200"/>
        </p:xfrm>
        <a:graphic>
          <a:graphicData uri="http://schemas.openxmlformats.org/presentationml/2006/ole">
            <p:oleObj spid="_x0000_s3077" name="Equation" r:id="rId6" imgW="164880" imgH="164880" progId="Equation.DSMT4">
              <p:embed/>
            </p:oleObj>
          </a:graphicData>
        </a:graphic>
      </p:graphicFrame>
      <p:graphicFrame>
        <p:nvGraphicFramePr>
          <p:cNvPr id="3078" name="Object 3076"/>
          <p:cNvGraphicFramePr>
            <a:graphicFrameLocks noChangeAspect="1"/>
          </p:cNvGraphicFramePr>
          <p:nvPr/>
        </p:nvGraphicFramePr>
        <p:xfrm>
          <a:off x="5503863" y="2286000"/>
          <a:ext cx="422275" cy="457200"/>
        </p:xfrm>
        <a:graphic>
          <a:graphicData uri="http://schemas.openxmlformats.org/presentationml/2006/ole">
            <p:oleObj spid="_x0000_s3078" name="Equation" r:id="rId7" imgW="152280" imgH="164880" progId="Equation.DSMT4">
              <p:embed/>
            </p:oleObj>
          </a:graphicData>
        </a:graphic>
      </p:graphicFrame>
      <p:sp>
        <p:nvSpPr>
          <p:cNvPr id="3095" name="AutoShape 1044"/>
          <p:cNvSpPr>
            <a:spLocks noChangeArrowheads="1"/>
          </p:cNvSpPr>
          <p:nvPr/>
        </p:nvSpPr>
        <p:spPr bwMode="auto">
          <a:xfrm>
            <a:off x="762000" y="4267200"/>
            <a:ext cx="7162800" cy="1676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096" name="Text Box 1045"/>
          <p:cNvSpPr txBox="1">
            <a:spLocks noChangeArrowheads="1"/>
          </p:cNvSpPr>
          <p:nvPr/>
        </p:nvSpPr>
        <p:spPr bwMode="auto">
          <a:xfrm>
            <a:off x="1295400" y="4572000"/>
            <a:ext cx="28568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名称</a:t>
            </a:r>
            <a:r>
              <a:rPr lang="ja-JP" altLang="en-US" dirty="0" smtClean="0"/>
              <a:t>：ハミルトン閉</a:t>
            </a:r>
            <a:r>
              <a:rPr lang="ja-JP" altLang="en-US" dirty="0"/>
              <a:t>路</a:t>
            </a:r>
          </a:p>
          <a:p>
            <a:r>
              <a:rPr lang="ja-JP" altLang="en-US" dirty="0"/>
              <a:t>インスタンス：グラフ</a:t>
            </a:r>
          </a:p>
          <a:p>
            <a:r>
              <a:rPr lang="ja-JP" altLang="en-US" dirty="0"/>
              <a:t>問：</a:t>
            </a:r>
          </a:p>
        </p:txBody>
      </p:sp>
      <p:graphicFrame>
        <p:nvGraphicFramePr>
          <p:cNvPr id="3079" name="Object 3077"/>
          <p:cNvGraphicFramePr>
            <a:graphicFrameLocks noChangeAspect="1"/>
          </p:cNvGraphicFramePr>
          <p:nvPr/>
        </p:nvGraphicFramePr>
        <p:xfrm>
          <a:off x="3962400" y="4997450"/>
          <a:ext cx="1219200" cy="336550"/>
        </p:xfrm>
        <a:graphic>
          <a:graphicData uri="http://schemas.openxmlformats.org/presentationml/2006/ole">
            <p:oleObj spid="_x0000_s3079" name="Equation" r:id="rId8" imgW="736560" imgH="203040" progId="Equation.DSMT4">
              <p:embed/>
            </p:oleObj>
          </a:graphicData>
        </a:graphic>
      </p:graphicFrame>
      <p:graphicFrame>
        <p:nvGraphicFramePr>
          <p:cNvPr id="3080" name="Object 3078"/>
          <p:cNvGraphicFramePr>
            <a:graphicFrameLocks noChangeAspect="1"/>
          </p:cNvGraphicFramePr>
          <p:nvPr/>
        </p:nvGraphicFramePr>
        <p:xfrm>
          <a:off x="1828800" y="5410200"/>
          <a:ext cx="273050" cy="273050"/>
        </p:xfrm>
        <a:graphic>
          <a:graphicData uri="http://schemas.openxmlformats.org/presentationml/2006/ole">
            <p:oleObj spid="_x0000_s3080" name="Equation" r:id="rId9" imgW="164880" imgH="164880" progId="Equation.DSMT4">
              <p:embed/>
            </p:oleObj>
          </a:graphicData>
        </a:graphic>
      </p:graphicFrame>
      <p:sp>
        <p:nvSpPr>
          <p:cNvPr id="3097" name="Text Box 1048"/>
          <p:cNvSpPr txBox="1">
            <a:spLocks noChangeArrowheads="1"/>
          </p:cNvSpPr>
          <p:nvPr/>
        </p:nvSpPr>
        <p:spPr bwMode="auto">
          <a:xfrm>
            <a:off x="2193925" y="5278438"/>
            <a:ext cx="4992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には</a:t>
            </a:r>
            <a:r>
              <a:rPr lang="ja-JP" altLang="en-US" dirty="0" smtClean="0"/>
              <a:t>、ハミルトン閉</a:t>
            </a:r>
            <a:r>
              <a:rPr lang="ja-JP" altLang="en-US" dirty="0"/>
              <a:t>路が存在するか？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128575" y="4038905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/>
                </a:solidFill>
              </a:rPr>
              <a:t>問題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5B7EFB-00AE-4219-880C-DB13E37E9E58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4106" name="Text Box 1042"/>
          <p:cNvSpPr txBox="1">
            <a:spLocks noChangeArrowheads="1"/>
          </p:cNvSpPr>
          <p:nvPr/>
        </p:nvSpPr>
        <p:spPr bwMode="auto">
          <a:xfrm>
            <a:off x="1279525" y="2154238"/>
            <a:ext cx="661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このインスタンスをチューリングマシンに入力する。</a:t>
            </a:r>
          </a:p>
        </p:txBody>
      </p:sp>
      <p:graphicFrame>
        <p:nvGraphicFramePr>
          <p:cNvPr id="4098" name="Object 3072"/>
          <p:cNvGraphicFramePr>
            <a:graphicFrameLocks noChangeAspect="1"/>
          </p:cNvGraphicFramePr>
          <p:nvPr/>
        </p:nvGraphicFramePr>
        <p:xfrm>
          <a:off x="544513" y="2667000"/>
          <a:ext cx="7827962" cy="530225"/>
        </p:xfrm>
        <a:graphic>
          <a:graphicData uri="http://schemas.openxmlformats.org/presentationml/2006/ole">
            <p:oleObj spid="_x0000_s4098" name="Equation" r:id="rId3" imgW="2997000" imgH="203040" progId="Equation.DSMT4">
              <p:embed/>
            </p:oleObj>
          </a:graphicData>
        </a:graphic>
      </p:graphicFrame>
      <p:sp>
        <p:nvSpPr>
          <p:cNvPr id="4107" name="Oval 1045"/>
          <p:cNvSpPr>
            <a:spLocks noChangeArrowheads="1"/>
          </p:cNvSpPr>
          <p:nvPr/>
        </p:nvSpPr>
        <p:spPr bwMode="auto">
          <a:xfrm>
            <a:off x="2514600" y="60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4108" name="Oval 1046"/>
          <p:cNvSpPr>
            <a:spLocks noChangeArrowheads="1"/>
          </p:cNvSpPr>
          <p:nvPr/>
        </p:nvSpPr>
        <p:spPr bwMode="auto">
          <a:xfrm>
            <a:off x="4114800" y="457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4109" name="Oval 1047"/>
          <p:cNvSpPr>
            <a:spLocks noChangeArrowheads="1"/>
          </p:cNvSpPr>
          <p:nvPr/>
        </p:nvSpPr>
        <p:spPr bwMode="auto">
          <a:xfrm>
            <a:off x="2133600" y="144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4110" name="Oval 1048"/>
          <p:cNvSpPr>
            <a:spLocks noChangeArrowheads="1"/>
          </p:cNvSpPr>
          <p:nvPr/>
        </p:nvSpPr>
        <p:spPr bwMode="auto">
          <a:xfrm>
            <a:off x="4191000" y="1752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4111" name="Oval 1049"/>
          <p:cNvSpPr>
            <a:spLocks noChangeArrowheads="1"/>
          </p:cNvSpPr>
          <p:nvPr/>
        </p:nvSpPr>
        <p:spPr bwMode="auto">
          <a:xfrm>
            <a:off x="5181600" y="1219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4112" name="Line 1050"/>
          <p:cNvSpPr>
            <a:spLocks noChangeShapeType="1"/>
          </p:cNvSpPr>
          <p:nvPr/>
        </p:nvSpPr>
        <p:spPr bwMode="auto">
          <a:xfrm flipH="1">
            <a:off x="2209800" y="7620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3" name="Line 1051"/>
          <p:cNvSpPr>
            <a:spLocks noChangeShapeType="1"/>
          </p:cNvSpPr>
          <p:nvPr/>
        </p:nvSpPr>
        <p:spPr bwMode="auto">
          <a:xfrm>
            <a:off x="2209800" y="1524000"/>
            <a:ext cx="2133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4" name="Line 1052"/>
          <p:cNvSpPr>
            <a:spLocks noChangeShapeType="1"/>
          </p:cNvSpPr>
          <p:nvPr/>
        </p:nvSpPr>
        <p:spPr bwMode="auto">
          <a:xfrm>
            <a:off x="4267200" y="609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5" name="Line 1053"/>
          <p:cNvSpPr>
            <a:spLocks noChangeShapeType="1"/>
          </p:cNvSpPr>
          <p:nvPr/>
        </p:nvSpPr>
        <p:spPr bwMode="auto">
          <a:xfrm flipV="1">
            <a:off x="2590800" y="5334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6" name="Line 1054"/>
          <p:cNvSpPr>
            <a:spLocks noChangeShapeType="1"/>
          </p:cNvSpPr>
          <p:nvPr/>
        </p:nvSpPr>
        <p:spPr bwMode="auto">
          <a:xfrm>
            <a:off x="4267200" y="533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7" name="Line 1055"/>
          <p:cNvSpPr>
            <a:spLocks noChangeShapeType="1"/>
          </p:cNvSpPr>
          <p:nvPr/>
        </p:nvSpPr>
        <p:spPr bwMode="auto">
          <a:xfrm flipV="1">
            <a:off x="4191000" y="12954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9" name="Object 3073"/>
          <p:cNvGraphicFramePr>
            <a:graphicFrameLocks noChangeAspect="1"/>
          </p:cNvGraphicFramePr>
          <p:nvPr/>
        </p:nvGraphicFramePr>
        <p:xfrm>
          <a:off x="2057400" y="381000"/>
          <a:ext cx="422275" cy="457200"/>
        </p:xfrm>
        <a:graphic>
          <a:graphicData uri="http://schemas.openxmlformats.org/presentationml/2006/ole">
            <p:oleObj spid="_x0000_s4099" name="Equation" r:id="rId4" imgW="152280" imgH="164880" progId="Equation.DSMT4">
              <p:embed/>
            </p:oleObj>
          </a:graphicData>
        </a:graphic>
      </p:graphicFrame>
      <p:graphicFrame>
        <p:nvGraphicFramePr>
          <p:cNvPr id="4100" name="Object 3074"/>
          <p:cNvGraphicFramePr>
            <a:graphicFrameLocks noChangeAspect="1"/>
          </p:cNvGraphicFramePr>
          <p:nvPr/>
        </p:nvGraphicFramePr>
        <p:xfrm>
          <a:off x="1676400" y="1524000"/>
          <a:ext cx="422275" cy="457200"/>
        </p:xfrm>
        <a:graphic>
          <a:graphicData uri="http://schemas.openxmlformats.org/presentationml/2006/ole">
            <p:oleObj spid="_x0000_s4100" name="Equation" r:id="rId5" imgW="152280" imgH="164880" progId="Equation.DSMT4">
              <p:embed/>
            </p:oleObj>
          </a:graphicData>
        </a:graphic>
      </p:graphicFrame>
      <p:graphicFrame>
        <p:nvGraphicFramePr>
          <p:cNvPr id="4101" name="Object 3075"/>
          <p:cNvGraphicFramePr>
            <a:graphicFrameLocks noChangeAspect="1"/>
          </p:cNvGraphicFramePr>
          <p:nvPr/>
        </p:nvGraphicFramePr>
        <p:xfrm>
          <a:off x="4478338" y="152400"/>
          <a:ext cx="457200" cy="457200"/>
        </p:xfrm>
        <a:graphic>
          <a:graphicData uri="http://schemas.openxmlformats.org/presentationml/2006/ole">
            <p:oleObj spid="_x0000_s4101" name="Equation" r:id="rId6" imgW="164880" imgH="164880" progId="Equation.DSMT4">
              <p:embed/>
            </p:oleObj>
          </a:graphicData>
        </a:graphic>
      </p:graphicFrame>
      <p:graphicFrame>
        <p:nvGraphicFramePr>
          <p:cNvPr id="4102" name="Object 3076"/>
          <p:cNvGraphicFramePr>
            <a:graphicFrameLocks noChangeAspect="1"/>
          </p:cNvGraphicFramePr>
          <p:nvPr/>
        </p:nvGraphicFramePr>
        <p:xfrm>
          <a:off x="4343400" y="1828800"/>
          <a:ext cx="457200" cy="457200"/>
        </p:xfrm>
        <a:graphic>
          <a:graphicData uri="http://schemas.openxmlformats.org/presentationml/2006/ole">
            <p:oleObj spid="_x0000_s410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4103" name="Object 3077"/>
          <p:cNvGraphicFramePr>
            <a:graphicFrameLocks noChangeAspect="1"/>
          </p:cNvGraphicFramePr>
          <p:nvPr/>
        </p:nvGraphicFramePr>
        <p:xfrm>
          <a:off x="5503863" y="1143000"/>
          <a:ext cx="422275" cy="457200"/>
        </p:xfrm>
        <a:graphic>
          <a:graphicData uri="http://schemas.openxmlformats.org/presentationml/2006/ole">
            <p:oleObj spid="_x0000_s4103" name="Equation" r:id="rId8" imgW="152280" imgH="164880" progId="Equation.DSMT4">
              <p:embed/>
            </p:oleObj>
          </a:graphicData>
        </a:graphic>
      </p:graphicFrame>
      <p:sp>
        <p:nvSpPr>
          <p:cNvPr id="4118" name="Text Box 1061"/>
          <p:cNvSpPr txBox="1">
            <a:spLocks noChangeArrowheads="1"/>
          </p:cNvSpPr>
          <p:nvPr/>
        </p:nvSpPr>
        <p:spPr bwMode="auto">
          <a:xfrm>
            <a:off x="609600" y="3200400"/>
            <a:ext cx="53467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という文字列で表現可能である。よって、</a:t>
            </a:r>
          </a:p>
          <a:p>
            <a:r>
              <a:rPr lang="ja-JP" altLang="en-US"/>
              <a:t>この入力サイズは、</a:t>
            </a:r>
          </a:p>
          <a:p>
            <a:endParaRPr lang="en-US" altLang="ja-JP"/>
          </a:p>
        </p:txBody>
      </p:sp>
      <p:graphicFrame>
        <p:nvGraphicFramePr>
          <p:cNvPr id="4104" name="Object 3078"/>
          <p:cNvGraphicFramePr>
            <a:graphicFrameLocks noChangeAspect="1"/>
          </p:cNvGraphicFramePr>
          <p:nvPr/>
        </p:nvGraphicFramePr>
        <p:xfrm>
          <a:off x="560388" y="4017963"/>
          <a:ext cx="7961312" cy="1989137"/>
        </p:xfrm>
        <a:graphic>
          <a:graphicData uri="http://schemas.openxmlformats.org/presentationml/2006/ole">
            <p:oleObj spid="_x0000_s4104" name="Equation" r:id="rId9" imgW="3047760" imgH="7617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7A0AA8-CC1E-4FA4-AF85-EC102607F58A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5131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5132" name="Text Box 3075"/>
          <p:cNvSpPr txBox="1">
            <a:spLocks noChangeArrowheads="1"/>
          </p:cNvSpPr>
          <p:nvPr/>
        </p:nvSpPr>
        <p:spPr bwMode="auto">
          <a:xfrm>
            <a:off x="838200" y="3657600"/>
            <a:ext cx="75295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次のインスタンスをチューリングマシンに入力形式にして、</a:t>
            </a:r>
          </a:p>
          <a:p>
            <a:r>
              <a:rPr lang="ja-JP" altLang="en-US"/>
              <a:t>入力サイズを求めよ。ただし、入力アルファベット　　　は、</a:t>
            </a:r>
          </a:p>
          <a:p>
            <a:r>
              <a:rPr lang="ja-JP" altLang="en-US"/>
              <a:t>以下のように与えられるものとする。</a:t>
            </a:r>
          </a:p>
        </p:txBody>
      </p:sp>
      <p:sp>
        <p:nvSpPr>
          <p:cNvPr id="5133" name="Oval 3076"/>
          <p:cNvSpPr>
            <a:spLocks noChangeArrowheads="1"/>
          </p:cNvSpPr>
          <p:nvPr/>
        </p:nvSpPr>
        <p:spPr bwMode="auto">
          <a:xfrm>
            <a:off x="2971800" y="381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134" name="Oval 3077"/>
          <p:cNvSpPr>
            <a:spLocks noChangeArrowheads="1"/>
          </p:cNvSpPr>
          <p:nvPr/>
        </p:nvSpPr>
        <p:spPr bwMode="auto">
          <a:xfrm>
            <a:off x="1828800" y="1524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135" name="Oval 3078"/>
          <p:cNvSpPr>
            <a:spLocks noChangeArrowheads="1"/>
          </p:cNvSpPr>
          <p:nvPr/>
        </p:nvSpPr>
        <p:spPr bwMode="auto">
          <a:xfrm>
            <a:off x="4114800" y="381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136" name="Oval 3079"/>
          <p:cNvSpPr>
            <a:spLocks noChangeArrowheads="1"/>
          </p:cNvSpPr>
          <p:nvPr/>
        </p:nvSpPr>
        <p:spPr bwMode="auto">
          <a:xfrm>
            <a:off x="5105400" y="1371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137" name="Oval 3080"/>
          <p:cNvSpPr>
            <a:spLocks noChangeArrowheads="1"/>
          </p:cNvSpPr>
          <p:nvPr/>
        </p:nvSpPr>
        <p:spPr bwMode="auto">
          <a:xfrm>
            <a:off x="2895600" y="2438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5122" name="Object 3087"/>
          <p:cNvGraphicFramePr>
            <a:graphicFrameLocks noChangeAspect="1"/>
          </p:cNvGraphicFramePr>
          <p:nvPr/>
        </p:nvGraphicFramePr>
        <p:xfrm>
          <a:off x="2362200" y="152400"/>
          <a:ext cx="422275" cy="457200"/>
        </p:xfrm>
        <a:graphic>
          <a:graphicData uri="http://schemas.openxmlformats.org/presentationml/2006/ole">
            <p:oleObj spid="_x0000_s5122" name="Equation" r:id="rId3" imgW="152280" imgH="164880" progId="Equation.DSMT4">
              <p:embed/>
            </p:oleObj>
          </a:graphicData>
        </a:graphic>
      </p:graphicFrame>
      <p:graphicFrame>
        <p:nvGraphicFramePr>
          <p:cNvPr id="5123" name="Object 3088"/>
          <p:cNvGraphicFramePr>
            <a:graphicFrameLocks noChangeAspect="1"/>
          </p:cNvGraphicFramePr>
          <p:nvPr/>
        </p:nvGraphicFramePr>
        <p:xfrm>
          <a:off x="1219200" y="1371600"/>
          <a:ext cx="422275" cy="457200"/>
        </p:xfrm>
        <a:graphic>
          <a:graphicData uri="http://schemas.openxmlformats.org/presentationml/2006/ole">
            <p:oleObj spid="_x0000_s5123" name="Equation" r:id="rId4" imgW="152280" imgH="164880" progId="Equation.DSMT4">
              <p:embed/>
            </p:oleObj>
          </a:graphicData>
        </a:graphic>
      </p:graphicFrame>
      <p:graphicFrame>
        <p:nvGraphicFramePr>
          <p:cNvPr id="5124" name="Object 3089"/>
          <p:cNvGraphicFramePr>
            <a:graphicFrameLocks noChangeAspect="1"/>
          </p:cNvGraphicFramePr>
          <p:nvPr/>
        </p:nvGraphicFramePr>
        <p:xfrm>
          <a:off x="2895600" y="2743200"/>
          <a:ext cx="457200" cy="457200"/>
        </p:xfrm>
        <a:graphic>
          <a:graphicData uri="http://schemas.openxmlformats.org/presentationml/2006/ole">
            <p:oleObj spid="_x0000_s5124" name="Equation" r:id="rId5" imgW="164880" imgH="164880" progId="Equation.DSMT4">
              <p:embed/>
            </p:oleObj>
          </a:graphicData>
        </a:graphic>
      </p:graphicFrame>
      <p:graphicFrame>
        <p:nvGraphicFramePr>
          <p:cNvPr id="5125" name="Object 3090"/>
          <p:cNvGraphicFramePr>
            <a:graphicFrameLocks noChangeAspect="1"/>
          </p:cNvGraphicFramePr>
          <p:nvPr/>
        </p:nvGraphicFramePr>
        <p:xfrm>
          <a:off x="4419600" y="2590800"/>
          <a:ext cx="457200" cy="457200"/>
        </p:xfrm>
        <a:graphic>
          <a:graphicData uri="http://schemas.openxmlformats.org/presentationml/2006/ole">
            <p:oleObj spid="_x0000_s512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5126" name="Object 3091"/>
          <p:cNvGraphicFramePr>
            <a:graphicFrameLocks noChangeAspect="1"/>
          </p:cNvGraphicFramePr>
          <p:nvPr/>
        </p:nvGraphicFramePr>
        <p:xfrm>
          <a:off x="5334000" y="1524000"/>
          <a:ext cx="422275" cy="457200"/>
        </p:xfrm>
        <a:graphic>
          <a:graphicData uri="http://schemas.openxmlformats.org/presentationml/2006/ole">
            <p:oleObj spid="_x0000_s5126" name="Equation" r:id="rId7" imgW="152280" imgH="164880" progId="Equation.DSMT4">
              <p:embed/>
            </p:oleObj>
          </a:graphicData>
        </a:graphic>
      </p:graphicFrame>
      <p:graphicFrame>
        <p:nvGraphicFramePr>
          <p:cNvPr id="5127" name="Object 3092"/>
          <p:cNvGraphicFramePr>
            <a:graphicFrameLocks noChangeAspect="1"/>
          </p:cNvGraphicFramePr>
          <p:nvPr/>
        </p:nvGraphicFramePr>
        <p:xfrm>
          <a:off x="4572000" y="228600"/>
          <a:ext cx="422275" cy="457200"/>
        </p:xfrm>
        <a:graphic>
          <a:graphicData uri="http://schemas.openxmlformats.org/presentationml/2006/ole">
            <p:oleObj spid="_x0000_s5127" name="Equation" r:id="rId8" imgW="152280" imgH="164880" progId="Equation.DSMT4">
              <p:embed/>
            </p:oleObj>
          </a:graphicData>
        </a:graphic>
      </p:graphicFrame>
      <p:sp>
        <p:nvSpPr>
          <p:cNvPr id="5138" name="Oval 3093"/>
          <p:cNvSpPr>
            <a:spLocks noChangeArrowheads="1"/>
          </p:cNvSpPr>
          <p:nvPr/>
        </p:nvSpPr>
        <p:spPr bwMode="auto">
          <a:xfrm>
            <a:off x="4191000" y="2362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139" name="Line 3094"/>
          <p:cNvSpPr>
            <a:spLocks noChangeShapeType="1"/>
          </p:cNvSpPr>
          <p:nvPr/>
        </p:nvSpPr>
        <p:spPr bwMode="auto">
          <a:xfrm flipH="1">
            <a:off x="1981200" y="457200"/>
            <a:ext cx="1066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0" name="Line 3095"/>
          <p:cNvSpPr>
            <a:spLocks noChangeShapeType="1"/>
          </p:cNvSpPr>
          <p:nvPr/>
        </p:nvSpPr>
        <p:spPr bwMode="auto">
          <a:xfrm>
            <a:off x="1905000" y="16764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1" name="Line 3096"/>
          <p:cNvSpPr>
            <a:spLocks noChangeShapeType="1"/>
          </p:cNvSpPr>
          <p:nvPr/>
        </p:nvSpPr>
        <p:spPr bwMode="auto">
          <a:xfrm>
            <a:off x="3048000" y="533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2" name="Line 3097"/>
          <p:cNvSpPr>
            <a:spLocks noChangeShapeType="1"/>
          </p:cNvSpPr>
          <p:nvPr/>
        </p:nvSpPr>
        <p:spPr bwMode="auto">
          <a:xfrm flipH="1">
            <a:off x="3048000" y="457200"/>
            <a:ext cx="12192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3" name="Line 3098"/>
          <p:cNvSpPr>
            <a:spLocks noChangeShapeType="1"/>
          </p:cNvSpPr>
          <p:nvPr/>
        </p:nvSpPr>
        <p:spPr bwMode="auto">
          <a:xfrm flipH="1">
            <a:off x="2971800" y="457200"/>
            <a:ext cx="762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4" name="Line 3099"/>
          <p:cNvSpPr>
            <a:spLocks noChangeShapeType="1"/>
          </p:cNvSpPr>
          <p:nvPr/>
        </p:nvSpPr>
        <p:spPr bwMode="auto">
          <a:xfrm flipV="1">
            <a:off x="2971800" y="1524000"/>
            <a:ext cx="2286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5" name="Line 3100"/>
          <p:cNvSpPr>
            <a:spLocks noChangeShapeType="1"/>
          </p:cNvSpPr>
          <p:nvPr/>
        </p:nvSpPr>
        <p:spPr bwMode="auto">
          <a:xfrm flipV="1">
            <a:off x="3048000" y="2514600"/>
            <a:ext cx="1219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6" name="Line 3101"/>
          <p:cNvSpPr>
            <a:spLocks noChangeShapeType="1"/>
          </p:cNvSpPr>
          <p:nvPr/>
        </p:nvSpPr>
        <p:spPr bwMode="auto">
          <a:xfrm>
            <a:off x="3124200" y="533400"/>
            <a:ext cx="1219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7" name="Line 3102"/>
          <p:cNvSpPr>
            <a:spLocks noChangeShapeType="1"/>
          </p:cNvSpPr>
          <p:nvPr/>
        </p:nvSpPr>
        <p:spPr bwMode="auto">
          <a:xfrm>
            <a:off x="4267200" y="5334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128" name="Object 3103"/>
          <p:cNvGraphicFramePr>
            <a:graphicFrameLocks noChangeAspect="1"/>
          </p:cNvGraphicFramePr>
          <p:nvPr/>
        </p:nvGraphicFramePr>
        <p:xfrm>
          <a:off x="7162800" y="4038600"/>
          <a:ext cx="387350" cy="457200"/>
        </p:xfrm>
        <a:graphic>
          <a:graphicData uri="http://schemas.openxmlformats.org/presentationml/2006/ole">
            <p:oleObj spid="_x0000_s5128" name="Equation" r:id="rId9" imgW="139680" imgH="164880" progId="Equation.DSMT4">
              <p:embed/>
            </p:oleObj>
          </a:graphicData>
        </a:graphic>
      </p:graphicFrame>
      <p:graphicFrame>
        <p:nvGraphicFramePr>
          <p:cNvPr id="5129" name="Object 3104"/>
          <p:cNvGraphicFramePr>
            <a:graphicFrameLocks noChangeAspect="1"/>
          </p:cNvGraphicFramePr>
          <p:nvPr/>
        </p:nvGraphicFramePr>
        <p:xfrm>
          <a:off x="1347788" y="5029200"/>
          <a:ext cx="6021387" cy="561975"/>
        </p:xfrm>
        <a:graphic>
          <a:graphicData uri="http://schemas.openxmlformats.org/presentationml/2006/ole">
            <p:oleObj spid="_x0000_s5129" name="Equation" r:id="rId10" imgW="21715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C29E76-9765-425B-80D1-E665029E57CC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400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７－２．時間限定チューリングマシン</a:t>
            </a: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533400" y="1143000"/>
            <a:ext cx="7162800" cy="2286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974725" y="1392238"/>
            <a:ext cx="65309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入力サイズが　　　のとき、</a:t>
            </a:r>
          </a:p>
          <a:p>
            <a:r>
              <a:rPr lang="ja-JP" altLang="en-US"/>
              <a:t>　　　　　　</a:t>
            </a:r>
            <a:r>
              <a:rPr lang="ja-JP" altLang="en-US">
                <a:solidFill>
                  <a:srgbClr val="FF0000"/>
                </a:solidFill>
              </a:rPr>
              <a:t>時間限定チューリングマシン</a:t>
            </a:r>
            <a:r>
              <a:rPr lang="ja-JP" altLang="en-US"/>
              <a:t>とは、</a:t>
            </a:r>
          </a:p>
          <a:p>
            <a:r>
              <a:rPr lang="ja-JP" altLang="en-US"/>
              <a:t>　　　　　　　回の遷移後（ステップ後）に</a:t>
            </a:r>
          </a:p>
          <a:p>
            <a:r>
              <a:rPr lang="ja-JP" altLang="en-US"/>
              <a:t>必ず停止する多テープチューリングマシンである。</a:t>
            </a:r>
          </a:p>
        </p:txBody>
      </p:sp>
      <p:graphicFrame>
        <p:nvGraphicFramePr>
          <p:cNvPr id="6146" name="Object 11"/>
          <p:cNvGraphicFramePr>
            <a:graphicFrameLocks noChangeAspect="1"/>
          </p:cNvGraphicFramePr>
          <p:nvPr/>
        </p:nvGraphicFramePr>
        <p:xfrm>
          <a:off x="2971800" y="1447800"/>
          <a:ext cx="381000" cy="346075"/>
        </p:xfrm>
        <a:graphic>
          <a:graphicData uri="http://schemas.openxmlformats.org/presentationml/2006/ole">
            <p:oleObj spid="_x0000_s6146" name="Equation" r:id="rId3" imgW="139680" imgH="126720" progId="Equation.DSMT4">
              <p:embed/>
            </p:oleObj>
          </a:graphicData>
        </a:graphic>
      </p:graphicFrame>
      <p:graphicFrame>
        <p:nvGraphicFramePr>
          <p:cNvPr id="6147" name="Object 12"/>
          <p:cNvGraphicFramePr>
            <a:graphicFrameLocks noChangeAspect="1"/>
          </p:cNvGraphicFramePr>
          <p:nvPr/>
        </p:nvGraphicFramePr>
        <p:xfrm>
          <a:off x="1447800" y="1752600"/>
          <a:ext cx="838200" cy="496888"/>
        </p:xfrm>
        <a:graphic>
          <a:graphicData uri="http://schemas.openxmlformats.org/presentationml/2006/ole">
            <p:oleObj spid="_x0000_s6147" name="Equation" r:id="rId4" imgW="342720" imgH="203040" progId="Equation.DSMT4">
              <p:embed/>
            </p:oleObj>
          </a:graphicData>
        </a:graphic>
      </p:graphicFrame>
      <p:graphicFrame>
        <p:nvGraphicFramePr>
          <p:cNvPr id="6148" name="Object 13"/>
          <p:cNvGraphicFramePr>
            <a:graphicFrameLocks noChangeAspect="1"/>
          </p:cNvGraphicFramePr>
          <p:nvPr/>
        </p:nvGraphicFramePr>
        <p:xfrm>
          <a:off x="1425575" y="2133600"/>
          <a:ext cx="769938" cy="455613"/>
        </p:xfrm>
        <a:graphic>
          <a:graphicData uri="http://schemas.openxmlformats.org/presentationml/2006/ole">
            <p:oleObj spid="_x0000_s6148" name="Equation" r:id="rId5" imgW="342720" imgH="203040" progId="Equation.DSMT4">
              <p:embed/>
            </p:oleObj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51318" y="967071"/>
            <a:ext cx="482375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　：時間限定チューリングマシン</a:t>
            </a:r>
            <a:endParaRPr kumimoji="1"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1F3AA9-A060-40D5-8658-49EE57979E72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テープ数と計算時間</a:t>
            </a:r>
          </a:p>
        </p:txBody>
      </p:sp>
      <p:sp>
        <p:nvSpPr>
          <p:cNvPr id="7175" name="Text Box 3"/>
          <p:cNvSpPr txBox="1">
            <a:spLocks noChangeArrowheads="1"/>
          </p:cNvSpPr>
          <p:nvPr/>
        </p:nvSpPr>
        <p:spPr bwMode="auto">
          <a:xfrm>
            <a:off x="685800" y="685800"/>
            <a:ext cx="6542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次の言語を認識する２テープチューリングマシンを</a:t>
            </a:r>
          </a:p>
          <a:p>
            <a:r>
              <a:rPr lang="ja-JP" altLang="en-US"/>
              <a:t>考える。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143000" y="1524000"/>
          <a:ext cx="5486400" cy="815975"/>
        </p:xfrm>
        <a:graphic>
          <a:graphicData uri="http://schemas.openxmlformats.org/presentationml/2006/ole">
            <p:oleObj spid="_x0000_s7170" name="Equation" r:id="rId3" imgW="1536480" imgH="228600" progId="Equation.DSMT4">
              <p:embed/>
            </p:oleObj>
          </a:graphicData>
        </a:graphic>
      </p:graphicFrame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1431925" y="4232275"/>
            <a:ext cx="5322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L</a:t>
            </a:r>
            <a:r>
              <a:rPr lang="ja-JP" altLang="en-US"/>
              <a:t>を認識する　　　　　（時間限定）</a:t>
            </a:r>
            <a:r>
              <a:rPr lang="en-US" altLang="ja-JP"/>
              <a:t>2</a:t>
            </a:r>
            <a:r>
              <a:rPr lang="ja-JP" altLang="en-US"/>
              <a:t>テープ</a:t>
            </a:r>
          </a:p>
          <a:p>
            <a:r>
              <a:rPr lang="ja-JP" altLang="en-US"/>
              <a:t>チューリングマシンが存在する。</a:t>
            </a:r>
          </a:p>
        </p:txBody>
      </p:sp>
      <p:sp>
        <p:nvSpPr>
          <p:cNvPr id="7177" name="AutoShape 10"/>
          <p:cNvSpPr>
            <a:spLocks noChangeArrowheads="1"/>
          </p:cNvSpPr>
          <p:nvPr/>
        </p:nvSpPr>
        <p:spPr bwMode="auto">
          <a:xfrm>
            <a:off x="609600" y="2895600"/>
            <a:ext cx="71628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1524000" y="3429000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とする。このとき、</a:t>
            </a:r>
          </a:p>
        </p:txBody>
      </p:sp>
      <p:graphicFrame>
        <p:nvGraphicFramePr>
          <p:cNvPr id="7171" name="Object 13"/>
          <p:cNvGraphicFramePr>
            <a:graphicFrameLocks noChangeAspect="1"/>
          </p:cNvGraphicFramePr>
          <p:nvPr/>
        </p:nvGraphicFramePr>
        <p:xfrm>
          <a:off x="1447800" y="3276600"/>
          <a:ext cx="1828800" cy="731838"/>
        </p:xfrm>
        <a:graphic>
          <a:graphicData uri="http://schemas.openxmlformats.org/presentationml/2006/ole">
            <p:oleObj spid="_x0000_s7171" name="Equation" r:id="rId4" imgW="698400" imgH="279360" progId="Equation.DSMT4">
              <p:embed/>
            </p:oleObj>
          </a:graphicData>
        </a:graphic>
      </p:graphicFrame>
      <p:graphicFrame>
        <p:nvGraphicFramePr>
          <p:cNvPr id="7172" name="Object 14"/>
          <p:cNvGraphicFramePr>
            <a:graphicFrameLocks noChangeAspect="1"/>
          </p:cNvGraphicFramePr>
          <p:nvPr/>
        </p:nvGraphicFramePr>
        <p:xfrm>
          <a:off x="3276600" y="4191000"/>
          <a:ext cx="895350" cy="530225"/>
        </p:xfrm>
        <a:graphic>
          <a:graphicData uri="http://schemas.openxmlformats.org/presentationml/2006/ole">
            <p:oleObj spid="_x0000_s7172" name="Equation" r:id="rId5" imgW="342720" imgH="203040" progId="Equation.DSMT4">
              <p:embed/>
            </p:oleObj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428728" y="2714620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命題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BE7316-B852-479F-BA96-AA93D7BF400A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82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8207" name="Rectangle 3"/>
          <p:cNvSpPr>
            <a:spLocks noChangeArrowheads="1"/>
          </p:cNvSpPr>
          <p:nvPr/>
        </p:nvSpPr>
        <p:spPr bwMode="auto">
          <a:xfrm>
            <a:off x="2590800" y="12954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8" name="Rectangle 4"/>
          <p:cNvSpPr>
            <a:spLocks noChangeArrowheads="1"/>
          </p:cNvSpPr>
          <p:nvPr/>
        </p:nvSpPr>
        <p:spPr bwMode="auto">
          <a:xfrm>
            <a:off x="4114800" y="12954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9" name="Rectangle 5"/>
          <p:cNvSpPr>
            <a:spLocks noChangeArrowheads="1"/>
          </p:cNvSpPr>
          <p:nvPr/>
        </p:nvSpPr>
        <p:spPr bwMode="auto">
          <a:xfrm>
            <a:off x="2590800" y="2133600"/>
            <a:ext cx="3581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194" name="Object 7"/>
          <p:cNvGraphicFramePr>
            <a:graphicFrameLocks noChangeAspect="1"/>
          </p:cNvGraphicFramePr>
          <p:nvPr/>
        </p:nvGraphicFramePr>
        <p:xfrm>
          <a:off x="3124200" y="1295400"/>
          <a:ext cx="452438" cy="258763"/>
        </p:xfrm>
        <a:graphic>
          <a:graphicData uri="http://schemas.openxmlformats.org/presentationml/2006/ole">
            <p:oleObj spid="_x0000_s8194" name="Equation" r:id="rId3" imgW="126720" imgH="126720" progId="Equation.DSMT4">
              <p:embed/>
            </p:oleObj>
          </a:graphicData>
        </a:graphic>
      </p:graphicFrame>
      <p:graphicFrame>
        <p:nvGraphicFramePr>
          <p:cNvPr id="8195" name="Object 8"/>
          <p:cNvGraphicFramePr>
            <a:graphicFrameLocks noChangeAspect="1"/>
          </p:cNvGraphicFramePr>
          <p:nvPr/>
        </p:nvGraphicFramePr>
        <p:xfrm>
          <a:off x="4191000" y="1295400"/>
          <a:ext cx="407988" cy="258763"/>
        </p:xfrm>
        <a:graphic>
          <a:graphicData uri="http://schemas.openxmlformats.org/presentationml/2006/ole">
            <p:oleObj spid="_x0000_s8195" name="Equation" r:id="rId4" imgW="114120" imgH="126720" progId="Equation.DSMT4">
              <p:embed/>
            </p:oleObj>
          </a:graphicData>
        </a:graphic>
      </p:graphicFrame>
      <p:sp>
        <p:nvSpPr>
          <p:cNvPr id="8210" name="Rectangle 12"/>
          <p:cNvSpPr>
            <a:spLocks noChangeArrowheads="1"/>
          </p:cNvSpPr>
          <p:nvPr/>
        </p:nvSpPr>
        <p:spPr bwMode="auto">
          <a:xfrm>
            <a:off x="4648200" y="12954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196" name="Object 13"/>
          <p:cNvGraphicFramePr>
            <a:graphicFrameLocks noChangeAspect="1"/>
          </p:cNvGraphicFramePr>
          <p:nvPr/>
        </p:nvGraphicFramePr>
        <p:xfrm>
          <a:off x="5029200" y="1246188"/>
          <a:ext cx="457200" cy="430212"/>
        </p:xfrm>
        <a:graphic>
          <a:graphicData uri="http://schemas.openxmlformats.org/presentationml/2006/ole">
            <p:oleObj spid="_x0000_s8196" name="Equation" r:id="rId5" imgW="203040" imgH="190440" progId="Equation.DSMT4">
              <p:embed/>
            </p:oleObj>
          </a:graphicData>
        </a:graphic>
      </p:graphicFrame>
      <p:sp>
        <p:nvSpPr>
          <p:cNvPr id="8211" name="Line 14"/>
          <p:cNvSpPr>
            <a:spLocks noChangeShapeType="1"/>
          </p:cNvSpPr>
          <p:nvPr/>
        </p:nvSpPr>
        <p:spPr bwMode="auto">
          <a:xfrm flipV="1">
            <a:off x="2667000" y="160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12" name="Rectangle 15"/>
          <p:cNvSpPr>
            <a:spLocks noChangeArrowheads="1"/>
          </p:cNvSpPr>
          <p:nvPr/>
        </p:nvSpPr>
        <p:spPr bwMode="auto">
          <a:xfrm>
            <a:off x="990600" y="1828800"/>
            <a:ext cx="1066800" cy="990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197" name="Object 16"/>
          <p:cNvGraphicFramePr>
            <a:graphicFrameLocks noChangeAspect="1"/>
          </p:cNvGraphicFramePr>
          <p:nvPr/>
        </p:nvGraphicFramePr>
        <p:xfrm>
          <a:off x="1219200" y="2057400"/>
          <a:ext cx="533400" cy="433388"/>
        </p:xfrm>
        <a:graphic>
          <a:graphicData uri="http://schemas.openxmlformats.org/presentationml/2006/ole">
            <p:oleObj spid="_x0000_s8197" name="Equation" r:id="rId6" imgW="203040" imgH="164880" progId="Equation.DSMT4">
              <p:embed/>
            </p:oleObj>
          </a:graphicData>
        </a:graphic>
      </p:graphicFrame>
      <p:sp>
        <p:nvSpPr>
          <p:cNvPr id="8213" name="Line 17"/>
          <p:cNvSpPr>
            <a:spLocks noChangeShapeType="1"/>
          </p:cNvSpPr>
          <p:nvPr/>
        </p:nvSpPr>
        <p:spPr bwMode="auto">
          <a:xfrm flipV="1">
            <a:off x="2667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14" name="Line 18"/>
          <p:cNvSpPr>
            <a:spLocks noChangeShapeType="1"/>
          </p:cNvSpPr>
          <p:nvPr/>
        </p:nvSpPr>
        <p:spPr bwMode="auto">
          <a:xfrm flipH="1">
            <a:off x="1981200" y="1981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15" name="Line 19"/>
          <p:cNvSpPr>
            <a:spLocks noChangeShapeType="1"/>
          </p:cNvSpPr>
          <p:nvPr/>
        </p:nvSpPr>
        <p:spPr bwMode="auto">
          <a:xfrm flipH="1">
            <a:off x="1981200" y="2819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16" name="Text Box 20"/>
          <p:cNvSpPr txBox="1">
            <a:spLocks noChangeArrowheads="1"/>
          </p:cNvSpPr>
          <p:nvPr/>
        </p:nvSpPr>
        <p:spPr bwMode="auto">
          <a:xfrm>
            <a:off x="365125" y="498475"/>
            <a:ext cx="487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L</a:t>
            </a:r>
            <a:r>
              <a:rPr lang="ja-JP" altLang="en-US"/>
              <a:t>を認識する</a:t>
            </a:r>
            <a:r>
              <a:rPr lang="en-US" altLang="ja-JP"/>
              <a:t>2</a:t>
            </a:r>
            <a:r>
              <a:rPr lang="ja-JP" altLang="en-US"/>
              <a:t>テープ</a:t>
            </a:r>
            <a:r>
              <a:rPr lang="en-US" altLang="ja-JP"/>
              <a:t>TM</a:t>
            </a:r>
            <a:r>
              <a:rPr lang="ja-JP" altLang="en-US"/>
              <a:t>を構成する。</a:t>
            </a:r>
          </a:p>
        </p:txBody>
      </p:sp>
      <p:sp>
        <p:nvSpPr>
          <p:cNvPr id="8217" name="AutoShape 21"/>
          <p:cNvSpPr>
            <a:spLocks noChangeArrowheads="1"/>
          </p:cNvSpPr>
          <p:nvPr/>
        </p:nvSpPr>
        <p:spPr bwMode="auto">
          <a:xfrm>
            <a:off x="2819400" y="3124200"/>
            <a:ext cx="9906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8218" name="Text Box 22"/>
          <p:cNvSpPr txBox="1">
            <a:spLocks noChangeArrowheads="1"/>
          </p:cNvSpPr>
          <p:nvPr/>
        </p:nvSpPr>
        <p:spPr bwMode="auto">
          <a:xfrm>
            <a:off x="4098925" y="3144838"/>
            <a:ext cx="185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入力をコピー</a:t>
            </a:r>
          </a:p>
        </p:txBody>
      </p:sp>
      <p:sp>
        <p:nvSpPr>
          <p:cNvPr id="8219" name="Rectangle 23"/>
          <p:cNvSpPr>
            <a:spLocks noChangeArrowheads="1"/>
          </p:cNvSpPr>
          <p:nvPr/>
        </p:nvSpPr>
        <p:spPr bwMode="auto">
          <a:xfrm>
            <a:off x="2514600" y="38100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20" name="Rectangle 24"/>
          <p:cNvSpPr>
            <a:spLocks noChangeArrowheads="1"/>
          </p:cNvSpPr>
          <p:nvPr/>
        </p:nvSpPr>
        <p:spPr bwMode="auto">
          <a:xfrm>
            <a:off x="4038600" y="38100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198" name="Object 26"/>
          <p:cNvGraphicFramePr>
            <a:graphicFrameLocks noChangeAspect="1"/>
          </p:cNvGraphicFramePr>
          <p:nvPr/>
        </p:nvGraphicFramePr>
        <p:xfrm>
          <a:off x="3048000" y="3810000"/>
          <a:ext cx="452438" cy="258763"/>
        </p:xfrm>
        <a:graphic>
          <a:graphicData uri="http://schemas.openxmlformats.org/presentationml/2006/ole">
            <p:oleObj spid="_x0000_s8198" name="Equation" r:id="rId7" imgW="126720" imgH="126720" progId="Equation.DSMT4">
              <p:embed/>
            </p:oleObj>
          </a:graphicData>
        </a:graphic>
      </p:graphicFrame>
      <p:graphicFrame>
        <p:nvGraphicFramePr>
          <p:cNvPr id="8199" name="Object 27"/>
          <p:cNvGraphicFramePr>
            <a:graphicFrameLocks noChangeAspect="1"/>
          </p:cNvGraphicFramePr>
          <p:nvPr/>
        </p:nvGraphicFramePr>
        <p:xfrm>
          <a:off x="4114800" y="3810000"/>
          <a:ext cx="407988" cy="258763"/>
        </p:xfrm>
        <a:graphic>
          <a:graphicData uri="http://schemas.openxmlformats.org/presentationml/2006/ole">
            <p:oleObj spid="_x0000_s8199" name="Equation" r:id="rId8" imgW="114120" imgH="126720" progId="Equation.DSMT4">
              <p:embed/>
            </p:oleObj>
          </a:graphicData>
        </a:graphic>
      </p:graphicFrame>
      <p:sp>
        <p:nvSpPr>
          <p:cNvPr id="8221" name="Rectangle 28"/>
          <p:cNvSpPr>
            <a:spLocks noChangeArrowheads="1"/>
          </p:cNvSpPr>
          <p:nvPr/>
        </p:nvSpPr>
        <p:spPr bwMode="auto">
          <a:xfrm>
            <a:off x="4572000" y="38100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00" name="Object 29"/>
          <p:cNvGraphicFramePr>
            <a:graphicFrameLocks noChangeAspect="1"/>
          </p:cNvGraphicFramePr>
          <p:nvPr/>
        </p:nvGraphicFramePr>
        <p:xfrm>
          <a:off x="4953000" y="3760788"/>
          <a:ext cx="457200" cy="430212"/>
        </p:xfrm>
        <a:graphic>
          <a:graphicData uri="http://schemas.openxmlformats.org/presentationml/2006/ole">
            <p:oleObj spid="_x0000_s8200" name="Equation" r:id="rId9" imgW="203040" imgH="190440" progId="Equation.DSMT4">
              <p:embed/>
            </p:oleObj>
          </a:graphicData>
        </a:graphic>
      </p:graphicFrame>
      <p:sp>
        <p:nvSpPr>
          <p:cNvPr id="8222" name="Line 30"/>
          <p:cNvSpPr>
            <a:spLocks noChangeShapeType="1"/>
          </p:cNvSpPr>
          <p:nvPr/>
        </p:nvSpPr>
        <p:spPr bwMode="auto">
          <a:xfrm flipV="1">
            <a:off x="25908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914400" y="4343400"/>
            <a:ext cx="1066800" cy="990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01" name="Object 32"/>
          <p:cNvGraphicFramePr>
            <a:graphicFrameLocks noChangeAspect="1"/>
          </p:cNvGraphicFramePr>
          <p:nvPr/>
        </p:nvGraphicFramePr>
        <p:xfrm>
          <a:off x="1143000" y="4572000"/>
          <a:ext cx="533400" cy="433388"/>
        </p:xfrm>
        <a:graphic>
          <a:graphicData uri="http://schemas.openxmlformats.org/presentationml/2006/ole">
            <p:oleObj spid="_x0000_s8201" name="Equation" r:id="rId10" imgW="203040" imgH="164880" progId="Equation.DSMT4">
              <p:embed/>
            </p:oleObj>
          </a:graphicData>
        </a:graphic>
      </p:graphicFrame>
      <p:sp>
        <p:nvSpPr>
          <p:cNvPr id="8224" name="Line 33"/>
          <p:cNvSpPr>
            <a:spLocks noChangeShapeType="1"/>
          </p:cNvSpPr>
          <p:nvPr/>
        </p:nvSpPr>
        <p:spPr bwMode="auto">
          <a:xfrm flipV="1">
            <a:off x="25908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25" name="Line 34"/>
          <p:cNvSpPr>
            <a:spLocks noChangeShapeType="1"/>
          </p:cNvSpPr>
          <p:nvPr/>
        </p:nvSpPr>
        <p:spPr bwMode="auto">
          <a:xfrm flipH="1">
            <a:off x="1905000" y="4495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26" name="Line 35"/>
          <p:cNvSpPr>
            <a:spLocks noChangeShapeType="1"/>
          </p:cNvSpPr>
          <p:nvPr/>
        </p:nvSpPr>
        <p:spPr bwMode="auto">
          <a:xfrm flipH="1">
            <a:off x="1905000" y="5334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27" name="Rectangle 60"/>
          <p:cNvSpPr>
            <a:spLocks noChangeArrowheads="1"/>
          </p:cNvSpPr>
          <p:nvPr/>
        </p:nvSpPr>
        <p:spPr bwMode="auto">
          <a:xfrm>
            <a:off x="2514600" y="48006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28" name="Rectangle 61"/>
          <p:cNvSpPr>
            <a:spLocks noChangeArrowheads="1"/>
          </p:cNvSpPr>
          <p:nvPr/>
        </p:nvSpPr>
        <p:spPr bwMode="auto">
          <a:xfrm>
            <a:off x="4038600" y="48006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02" name="Object 62"/>
          <p:cNvGraphicFramePr>
            <a:graphicFrameLocks noChangeAspect="1"/>
          </p:cNvGraphicFramePr>
          <p:nvPr/>
        </p:nvGraphicFramePr>
        <p:xfrm>
          <a:off x="3048000" y="4800600"/>
          <a:ext cx="452438" cy="258763"/>
        </p:xfrm>
        <a:graphic>
          <a:graphicData uri="http://schemas.openxmlformats.org/presentationml/2006/ole">
            <p:oleObj spid="_x0000_s8202" name="Equation" r:id="rId11" imgW="126720" imgH="126720" progId="Equation.DSMT4">
              <p:embed/>
            </p:oleObj>
          </a:graphicData>
        </a:graphic>
      </p:graphicFrame>
      <p:graphicFrame>
        <p:nvGraphicFramePr>
          <p:cNvPr id="8203" name="Object 63"/>
          <p:cNvGraphicFramePr>
            <a:graphicFrameLocks noChangeAspect="1"/>
          </p:cNvGraphicFramePr>
          <p:nvPr/>
        </p:nvGraphicFramePr>
        <p:xfrm>
          <a:off x="4114800" y="4800600"/>
          <a:ext cx="407988" cy="258763"/>
        </p:xfrm>
        <a:graphic>
          <a:graphicData uri="http://schemas.openxmlformats.org/presentationml/2006/ole">
            <p:oleObj spid="_x0000_s8203" name="Equation" r:id="rId12" imgW="114120" imgH="126720" progId="Equation.DSMT4">
              <p:embed/>
            </p:oleObj>
          </a:graphicData>
        </a:graphic>
      </p:graphicFrame>
      <p:sp>
        <p:nvSpPr>
          <p:cNvPr id="8229" name="Rectangle 64"/>
          <p:cNvSpPr>
            <a:spLocks noChangeArrowheads="1"/>
          </p:cNvSpPr>
          <p:nvPr/>
        </p:nvSpPr>
        <p:spPr bwMode="auto">
          <a:xfrm>
            <a:off x="4572000" y="48006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04" name="Object 65"/>
          <p:cNvGraphicFramePr>
            <a:graphicFrameLocks noChangeAspect="1"/>
          </p:cNvGraphicFramePr>
          <p:nvPr/>
        </p:nvGraphicFramePr>
        <p:xfrm>
          <a:off x="4953000" y="4751388"/>
          <a:ext cx="457200" cy="430212"/>
        </p:xfrm>
        <a:graphic>
          <a:graphicData uri="http://schemas.openxmlformats.org/presentationml/2006/ole">
            <p:oleObj spid="_x0000_s8204" name="Equation" r:id="rId13" imgW="2030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5037</TotalTime>
  <Words>1620</Words>
  <Application>Microsoft PowerPoint</Application>
  <PresentationFormat>画面に合わせる (4:3)</PresentationFormat>
  <Paragraphs>350</Paragraphs>
  <Slides>36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38" baseType="lpstr">
      <vt:lpstr>標準デザイン</vt:lpstr>
      <vt:lpstr>Equation</vt:lpstr>
      <vt:lpstr>７．時間限定チューリングマシンと 　　クラスP</vt:lpstr>
      <vt:lpstr>7－１．入力サイズ</vt:lpstr>
      <vt:lpstr>スライド 3</vt:lpstr>
      <vt:lpstr>スライド 4</vt:lpstr>
      <vt:lpstr>スライド 5</vt:lpstr>
      <vt:lpstr>練習</vt:lpstr>
      <vt:lpstr>７－２．時間限定チューリングマシン</vt:lpstr>
      <vt:lpstr>テープ数と計算時間</vt:lpstr>
      <vt:lpstr>証明</vt:lpstr>
      <vt:lpstr>スライド 10</vt:lpstr>
      <vt:lpstr>スライド 11</vt:lpstr>
      <vt:lpstr>交差列</vt:lpstr>
      <vt:lpstr>スライド 13</vt:lpstr>
      <vt:lpstr>スライド 14</vt:lpstr>
      <vt:lpstr>スライド 15</vt:lpstr>
      <vt:lpstr>スライド 16</vt:lpstr>
      <vt:lpstr>７－３．記号の増加による高速化技法</vt:lpstr>
      <vt:lpstr>証明</vt:lpstr>
      <vt:lpstr>アィディア</vt:lpstr>
      <vt:lpstr>スライド 20</vt:lpstr>
      <vt:lpstr>スライド 21</vt:lpstr>
      <vt:lpstr>スライド 22</vt:lpstr>
      <vt:lpstr>スライド 23</vt:lpstr>
      <vt:lpstr>７－４．クラスP</vt:lpstr>
      <vt:lpstr>証明</vt:lpstr>
      <vt:lpstr>スライド 26</vt:lpstr>
      <vt:lpstr>スライド 27</vt:lpstr>
      <vt:lpstr>クラスPの定義</vt:lpstr>
      <vt:lpstr>決定性の計算における計算時間</vt:lpstr>
      <vt:lpstr>クラスPに属する言語（問題）例</vt:lpstr>
      <vt:lpstr>７－５．クラスＰの意義</vt:lpstr>
      <vt:lpstr>関数の分類（シータ記法）</vt:lpstr>
      <vt:lpstr>関数の分類（オーダー記法）</vt:lpstr>
      <vt:lpstr>計算時間と関数</vt:lpstr>
      <vt:lpstr>関数の概形</vt:lpstr>
      <vt:lpstr>計算機科学の目的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情報数理学</dc:title>
  <dc:creator>kusakari</dc:creator>
  <cp:lastModifiedBy>秋田県立大学</cp:lastModifiedBy>
  <cp:revision>93</cp:revision>
  <dcterms:created xsi:type="dcterms:W3CDTF">2003-04-02T23:52:02Z</dcterms:created>
  <dcterms:modified xsi:type="dcterms:W3CDTF">2008-06-03T01:10:43Z</dcterms:modified>
</cp:coreProperties>
</file>