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74" r:id="rId2"/>
    <p:sldId id="380" r:id="rId3"/>
    <p:sldId id="468" r:id="rId4"/>
    <p:sldId id="469" r:id="rId5"/>
    <p:sldId id="470" r:id="rId6"/>
    <p:sldId id="433" r:id="rId7"/>
    <p:sldId id="434" r:id="rId8"/>
    <p:sldId id="471" r:id="rId9"/>
    <p:sldId id="472" r:id="rId10"/>
    <p:sldId id="473" r:id="rId11"/>
    <p:sldId id="474" r:id="rId12"/>
    <p:sldId id="490" r:id="rId13"/>
    <p:sldId id="475" r:id="rId14"/>
    <p:sldId id="482" r:id="rId15"/>
    <p:sldId id="479" r:id="rId16"/>
    <p:sldId id="483" r:id="rId17"/>
    <p:sldId id="476" r:id="rId18"/>
    <p:sldId id="480" r:id="rId19"/>
    <p:sldId id="477" r:id="rId20"/>
    <p:sldId id="484" r:id="rId21"/>
    <p:sldId id="485" r:id="rId22"/>
    <p:sldId id="486" r:id="rId23"/>
    <p:sldId id="481" r:id="rId24"/>
    <p:sldId id="487" r:id="rId25"/>
    <p:sldId id="488" r:id="rId26"/>
    <p:sldId id="489" r:id="rId27"/>
    <p:sldId id="478" r:id="rId2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66CC"/>
    <a:srgbClr val="EAEAEA"/>
    <a:srgbClr val="FF6600"/>
    <a:srgbClr val="008000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6037" autoAdjust="0"/>
    <p:restoredTop sz="96708" autoAdjust="0"/>
  </p:normalViewPr>
  <p:slideViewPr>
    <p:cSldViewPr>
      <p:cViewPr>
        <p:scale>
          <a:sx n="66" d="100"/>
          <a:sy n="66" d="100"/>
        </p:scale>
        <p:origin x="-378" y="-204"/>
      </p:cViewPr>
      <p:guideLst>
        <p:guide orient="horz" pos="225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846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.wmf"/><Relationship Id="rId5" Type="http://schemas.openxmlformats.org/officeDocument/2006/relationships/image" Target="../media/image105.wmf"/><Relationship Id="rId4" Type="http://schemas.openxmlformats.org/officeDocument/2006/relationships/image" Target="../media/image10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13" Type="http://schemas.openxmlformats.org/officeDocument/2006/relationships/image" Target="../media/image115.wmf"/><Relationship Id="rId3" Type="http://schemas.openxmlformats.org/officeDocument/2006/relationships/image" Target="../media/image103.wmf"/><Relationship Id="rId7" Type="http://schemas.openxmlformats.org/officeDocument/2006/relationships/image" Target="../media/image109.wmf"/><Relationship Id="rId12" Type="http://schemas.openxmlformats.org/officeDocument/2006/relationships/image" Target="../media/image114.wmf"/><Relationship Id="rId2" Type="http://schemas.openxmlformats.org/officeDocument/2006/relationships/image" Target="../media/image102.wmf"/><Relationship Id="rId16" Type="http://schemas.openxmlformats.org/officeDocument/2006/relationships/image" Target="../media/image118.wmf"/><Relationship Id="rId1" Type="http://schemas.openxmlformats.org/officeDocument/2006/relationships/image" Target="../media/image1.wmf"/><Relationship Id="rId6" Type="http://schemas.openxmlformats.org/officeDocument/2006/relationships/image" Target="../media/image108.wmf"/><Relationship Id="rId11" Type="http://schemas.openxmlformats.org/officeDocument/2006/relationships/image" Target="../media/image113.wmf"/><Relationship Id="rId5" Type="http://schemas.openxmlformats.org/officeDocument/2006/relationships/image" Target="../media/image107.wmf"/><Relationship Id="rId15" Type="http://schemas.openxmlformats.org/officeDocument/2006/relationships/image" Target="../media/image117.wmf"/><Relationship Id="rId10" Type="http://schemas.openxmlformats.org/officeDocument/2006/relationships/image" Target="../media/image112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Relationship Id="rId14" Type="http://schemas.openxmlformats.org/officeDocument/2006/relationships/image" Target="../media/image11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19.wmf"/><Relationship Id="rId1" Type="http://schemas.openxmlformats.org/officeDocument/2006/relationships/image" Target="../media/image12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9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3" Type="http://schemas.openxmlformats.org/officeDocument/2006/relationships/image" Target="../media/image131.wmf"/><Relationship Id="rId7" Type="http://schemas.openxmlformats.org/officeDocument/2006/relationships/image" Target="../media/image135.wmf"/><Relationship Id="rId2" Type="http://schemas.openxmlformats.org/officeDocument/2006/relationships/image" Target="../media/image130.wmf"/><Relationship Id="rId1" Type="http://schemas.openxmlformats.org/officeDocument/2006/relationships/image" Target="../media/image1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8.wmf"/><Relationship Id="rId1" Type="http://schemas.openxmlformats.org/officeDocument/2006/relationships/image" Target="../media/image13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6" Type="http://schemas.openxmlformats.org/officeDocument/2006/relationships/image" Target="../media/image42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5" Type="http://schemas.openxmlformats.org/officeDocument/2006/relationships/image" Target="../media/image6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Relationship Id="rId14" Type="http://schemas.openxmlformats.org/officeDocument/2006/relationships/image" Target="../media/image6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74.wmf"/><Relationship Id="rId3" Type="http://schemas.openxmlformats.org/officeDocument/2006/relationships/image" Target="../media/image29.wmf"/><Relationship Id="rId7" Type="http://schemas.openxmlformats.org/officeDocument/2006/relationships/image" Target="../media/image68.wmf"/><Relationship Id="rId12" Type="http://schemas.openxmlformats.org/officeDocument/2006/relationships/image" Target="../media/image73.wmf"/><Relationship Id="rId2" Type="http://schemas.openxmlformats.org/officeDocument/2006/relationships/image" Target="../media/image65.wmf"/><Relationship Id="rId16" Type="http://schemas.openxmlformats.org/officeDocument/2006/relationships/image" Target="../media/image77.wmf"/><Relationship Id="rId1" Type="http://schemas.openxmlformats.org/officeDocument/2006/relationships/image" Target="../media/image64.wmf"/><Relationship Id="rId6" Type="http://schemas.openxmlformats.org/officeDocument/2006/relationships/image" Target="../media/image67.wmf"/><Relationship Id="rId11" Type="http://schemas.openxmlformats.org/officeDocument/2006/relationships/image" Target="../media/image72.wmf"/><Relationship Id="rId5" Type="http://schemas.openxmlformats.org/officeDocument/2006/relationships/image" Target="../media/image66.wmf"/><Relationship Id="rId15" Type="http://schemas.openxmlformats.org/officeDocument/2006/relationships/image" Target="../media/image76.wmf"/><Relationship Id="rId10" Type="http://schemas.openxmlformats.org/officeDocument/2006/relationships/image" Target="../media/image71.wmf"/><Relationship Id="rId4" Type="http://schemas.openxmlformats.org/officeDocument/2006/relationships/image" Target="../media/image30.wmf"/><Relationship Id="rId9" Type="http://schemas.openxmlformats.org/officeDocument/2006/relationships/image" Target="../media/image70.wmf"/><Relationship Id="rId14" Type="http://schemas.openxmlformats.org/officeDocument/2006/relationships/image" Target="../media/image7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image" Target="../media/image89.wmf"/><Relationship Id="rId18" Type="http://schemas.openxmlformats.org/officeDocument/2006/relationships/image" Target="../media/image94.wmf"/><Relationship Id="rId3" Type="http://schemas.openxmlformats.org/officeDocument/2006/relationships/image" Target="../media/image79.wmf"/><Relationship Id="rId21" Type="http://schemas.openxmlformats.org/officeDocument/2006/relationships/image" Target="../media/image97.wmf"/><Relationship Id="rId7" Type="http://schemas.openxmlformats.org/officeDocument/2006/relationships/image" Target="../media/image83.wmf"/><Relationship Id="rId12" Type="http://schemas.openxmlformats.org/officeDocument/2006/relationships/image" Target="../media/image88.wmf"/><Relationship Id="rId17" Type="http://schemas.openxmlformats.org/officeDocument/2006/relationships/image" Target="../media/image93.wmf"/><Relationship Id="rId2" Type="http://schemas.openxmlformats.org/officeDocument/2006/relationships/image" Target="../media/image50.wmf"/><Relationship Id="rId16" Type="http://schemas.openxmlformats.org/officeDocument/2006/relationships/image" Target="../media/image92.wmf"/><Relationship Id="rId20" Type="http://schemas.openxmlformats.org/officeDocument/2006/relationships/image" Target="../media/image96.wmf"/><Relationship Id="rId1" Type="http://schemas.openxmlformats.org/officeDocument/2006/relationships/image" Target="../media/image78.wmf"/><Relationship Id="rId6" Type="http://schemas.openxmlformats.org/officeDocument/2006/relationships/image" Target="../media/image82.wmf"/><Relationship Id="rId11" Type="http://schemas.openxmlformats.org/officeDocument/2006/relationships/image" Target="../media/image87.wmf"/><Relationship Id="rId5" Type="http://schemas.openxmlformats.org/officeDocument/2006/relationships/image" Target="../media/image81.wmf"/><Relationship Id="rId15" Type="http://schemas.openxmlformats.org/officeDocument/2006/relationships/image" Target="../media/image91.wmf"/><Relationship Id="rId10" Type="http://schemas.openxmlformats.org/officeDocument/2006/relationships/image" Target="../media/image86.wmf"/><Relationship Id="rId19" Type="http://schemas.openxmlformats.org/officeDocument/2006/relationships/image" Target="../media/image95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Relationship Id="rId14" Type="http://schemas.openxmlformats.org/officeDocument/2006/relationships/image" Target="../media/image9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第５回チューリングマシン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 smtClean="0"/>
              <a:t>2008/5/27(</a:t>
            </a:r>
            <a:r>
              <a:rPr lang="ja-JP" altLang="en-US" dirty="0"/>
              <a:t>火）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13BC54F-2F0F-45EB-9F2F-8F06146140D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25C8A83-F86B-4BE4-9F1C-6CE3555CEBB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02647-A55F-4334-B350-FCBEE55670E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4070C-24CA-4B33-B4BA-7F1E28A895C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427B6-92A6-4B0A-A43E-44CA8D84C8F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FC445-51ED-4839-B588-A2646D22562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94DC6-EB48-424D-80C9-0509E313E48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4BBD4-4D90-4374-91A5-0D35E0BE1A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7658-129A-46F8-BDB4-2AB21759231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5EBCC-6CA4-4AF8-BADB-3ADDD1134E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C04FB-7C35-45B8-B594-9A83598BCA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DF4AC-4889-4A8A-B43E-C6ED62DA1C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45A88-EDF7-42EF-86F0-4EF57F8BA4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05FE56-818F-486C-9380-E47357AB828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oleObject" Target="../embeddings/oleObject94.bin"/><Relationship Id="rId18" Type="http://schemas.openxmlformats.org/officeDocument/2006/relationships/oleObject" Target="../embeddings/oleObject99.bin"/><Relationship Id="rId3" Type="http://schemas.openxmlformats.org/officeDocument/2006/relationships/oleObject" Target="../embeddings/oleObject84.bin"/><Relationship Id="rId21" Type="http://schemas.openxmlformats.org/officeDocument/2006/relationships/oleObject" Target="../embeddings/oleObject102.bin"/><Relationship Id="rId7" Type="http://schemas.openxmlformats.org/officeDocument/2006/relationships/oleObject" Target="../embeddings/oleObject88.bin"/><Relationship Id="rId12" Type="http://schemas.openxmlformats.org/officeDocument/2006/relationships/oleObject" Target="../embeddings/oleObject93.bin"/><Relationship Id="rId17" Type="http://schemas.openxmlformats.org/officeDocument/2006/relationships/oleObject" Target="../embeddings/oleObject9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97.bin"/><Relationship Id="rId20" Type="http://schemas.openxmlformats.org/officeDocument/2006/relationships/oleObject" Target="../embeddings/oleObject101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7.bin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6.bin"/><Relationship Id="rId15" Type="http://schemas.openxmlformats.org/officeDocument/2006/relationships/oleObject" Target="../embeddings/oleObject96.bin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100.bin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90.bin"/><Relationship Id="rId14" Type="http://schemas.openxmlformats.org/officeDocument/2006/relationships/oleObject" Target="../embeddings/oleObject95.bin"/><Relationship Id="rId22" Type="http://schemas.openxmlformats.org/officeDocument/2006/relationships/oleObject" Target="../embeddings/oleObject10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13" Type="http://schemas.openxmlformats.org/officeDocument/2006/relationships/oleObject" Target="../embeddings/oleObject114.bin"/><Relationship Id="rId18" Type="http://schemas.openxmlformats.org/officeDocument/2006/relationships/oleObject" Target="../embeddings/oleObject119.bin"/><Relationship Id="rId26" Type="http://schemas.openxmlformats.org/officeDocument/2006/relationships/oleObject" Target="../embeddings/oleObject127.bin"/><Relationship Id="rId39" Type="http://schemas.openxmlformats.org/officeDocument/2006/relationships/oleObject" Target="../embeddings/oleObject140.bin"/><Relationship Id="rId3" Type="http://schemas.openxmlformats.org/officeDocument/2006/relationships/oleObject" Target="../embeddings/oleObject104.bin"/><Relationship Id="rId21" Type="http://schemas.openxmlformats.org/officeDocument/2006/relationships/oleObject" Target="../embeddings/oleObject122.bin"/><Relationship Id="rId34" Type="http://schemas.openxmlformats.org/officeDocument/2006/relationships/oleObject" Target="../embeddings/oleObject135.bin"/><Relationship Id="rId7" Type="http://schemas.openxmlformats.org/officeDocument/2006/relationships/oleObject" Target="../embeddings/oleObject108.bin"/><Relationship Id="rId12" Type="http://schemas.openxmlformats.org/officeDocument/2006/relationships/oleObject" Target="../embeddings/oleObject113.bin"/><Relationship Id="rId17" Type="http://schemas.openxmlformats.org/officeDocument/2006/relationships/oleObject" Target="../embeddings/oleObject118.bin"/><Relationship Id="rId25" Type="http://schemas.openxmlformats.org/officeDocument/2006/relationships/oleObject" Target="../embeddings/oleObject126.bin"/><Relationship Id="rId33" Type="http://schemas.openxmlformats.org/officeDocument/2006/relationships/oleObject" Target="../embeddings/oleObject134.bin"/><Relationship Id="rId38" Type="http://schemas.openxmlformats.org/officeDocument/2006/relationships/oleObject" Target="../embeddings/oleObject13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7.bin"/><Relationship Id="rId20" Type="http://schemas.openxmlformats.org/officeDocument/2006/relationships/oleObject" Target="../embeddings/oleObject121.bin"/><Relationship Id="rId29" Type="http://schemas.openxmlformats.org/officeDocument/2006/relationships/oleObject" Target="../embeddings/oleObject13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7.bin"/><Relationship Id="rId11" Type="http://schemas.openxmlformats.org/officeDocument/2006/relationships/oleObject" Target="../embeddings/oleObject112.bin"/><Relationship Id="rId24" Type="http://schemas.openxmlformats.org/officeDocument/2006/relationships/oleObject" Target="../embeddings/oleObject125.bin"/><Relationship Id="rId32" Type="http://schemas.openxmlformats.org/officeDocument/2006/relationships/oleObject" Target="../embeddings/oleObject133.bin"/><Relationship Id="rId37" Type="http://schemas.openxmlformats.org/officeDocument/2006/relationships/oleObject" Target="../embeddings/oleObject138.bin"/><Relationship Id="rId40" Type="http://schemas.openxmlformats.org/officeDocument/2006/relationships/oleObject" Target="../embeddings/oleObject141.bin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6.bin"/><Relationship Id="rId23" Type="http://schemas.openxmlformats.org/officeDocument/2006/relationships/oleObject" Target="../embeddings/oleObject124.bin"/><Relationship Id="rId28" Type="http://schemas.openxmlformats.org/officeDocument/2006/relationships/oleObject" Target="../embeddings/oleObject129.bin"/><Relationship Id="rId36" Type="http://schemas.openxmlformats.org/officeDocument/2006/relationships/oleObject" Target="../embeddings/oleObject137.bin"/><Relationship Id="rId10" Type="http://schemas.openxmlformats.org/officeDocument/2006/relationships/oleObject" Target="../embeddings/oleObject111.bin"/><Relationship Id="rId19" Type="http://schemas.openxmlformats.org/officeDocument/2006/relationships/oleObject" Target="../embeddings/oleObject120.bin"/><Relationship Id="rId31" Type="http://schemas.openxmlformats.org/officeDocument/2006/relationships/oleObject" Target="../embeddings/oleObject132.bin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Relationship Id="rId14" Type="http://schemas.openxmlformats.org/officeDocument/2006/relationships/oleObject" Target="../embeddings/oleObject115.bin"/><Relationship Id="rId22" Type="http://schemas.openxmlformats.org/officeDocument/2006/relationships/oleObject" Target="../embeddings/oleObject123.bin"/><Relationship Id="rId27" Type="http://schemas.openxmlformats.org/officeDocument/2006/relationships/oleObject" Target="../embeddings/oleObject128.bin"/><Relationship Id="rId30" Type="http://schemas.openxmlformats.org/officeDocument/2006/relationships/oleObject" Target="../embeddings/oleObject131.bin"/><Relationship Id="rId35" Type="http://schemas.openxmlformats.org/officeDocument/2006/relationships/oleObject" Target="../embeddings/oleObject13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8.bin"/><Relationship Id="rId3" Type="http://schemas.openxmlformats.org/officeDocument/2006/relationships/oleObject" Target="../embeddings/oleObject143.bin"/><Relationship Id="rId7" Type="http://schemas.openxmlformats.org/officeDocument/2006/relationships/oleObject" Target="../embeddings/oleObject1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6.bin"/><Relationship Id="rId11" Type="http://schemas.openxmlformats.org/officeDocument/2006/relationships/oleObject" Target="../embeddings/oleObject151.bin"/><Relationship Id="rId5" Type="http://schemas.openxmlformats.org/officeDocument/2006/relationships/oleObject" Target="../embeddings/oleObject145.bin"/><Relationship Id="rId10" Type="http://schemas.openxmlformats.org/officeDocument/2006/relationships/oleObject" Target="../embeddings/oleObject150.bin"/><Relationship Id="rId4" Type="http://schemas.openxmlformats.org/officeDocument/2006/relationships/oleObject" Target="../embeddings/oleObject144.bin"/><Relationship Id="rId9" Type="http://schemas.openxmlformats.org/officeDocument/2006/relationships/oleObject" Target="../embeddings/oleObject14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5.bin"/><Relationship Id="rId5" Type="http://schemas.openxmlformats.org/officeDocument/2006/relationships/oleObject" Target="../embeddings/oleObject154.bin"/><Relationship Id="rId4" Type="http://schemas.openxmlformats.org/officeDocument/2006/relationships/oleObject" Target="../embeddings/oleObject15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1.bin"/><Relationship Id="rId13" Type="http://schemas.openxmlformats.org/officeDocument/2006/relationships/oleObject" Target="../embeddings/oleObject166.bin"/><Relationship Id="rId3" Type="http://schemas.openxmlformats.org/officeDocument/2006/relationships/oleObject" Target="../embeddings/oleObject156.bin"/><Relationship Id="rId7" Type="http://schemas.openxmlformats.org/officeDocument/2006/relationships/oleObject" Target="../embeddings/oleObject160.bin"/><Relationship Id="rId12" Type="http://schemas.openxmlformats.org/officeDocument/2006/relationships/oleObject" Target="../embeddings/oleObject1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59.bin"/><Relationship Id="rId11" Type="http://schemas.openxmlformats.org/officeDocument/2006/relationships/oleObject" Target="../embeddings/oleObject164.bin"/><Relationship Id="rId5" Type="http://schemas.openxmlformats.org/officeDocument/2006/relationships/oleObject" Target="../embeddings/oleObject158.bin"/><Relationship Id="rId10" Type="http://schemas.openxmlformats.org/officeDocument/2006/relationships/oleObject" Target="../embeddings/oleObject163.bin"/><Relationship Id="rId4" Type="http://schemas.openxmlformats.org/officeDocument/2006/relationships/oleObject" Target="../embeddings/oleObject157.bin"/><Relationship Id="rId9" Type="http://schemas.openxmlformats.org/officeDocument/2006/relationships/oleObject" Target="../embeddings/oleObject162.bin"/><Relationship Id="rId14" Type="http://schemas.openxmlformats.org/officeDocument/2006/relationships/oleObject" Target="../embeddings/oleObject16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13" Type="http://schemas.openxmlformats.org/officeDocument/2006/relationships/oleObject" Target="../embeddings/oleObject178.bin"/><Relationship Id="rId18" Type="http://schemas.openxmlformats.org/officeDocument/2006/relationships/oleObject" Target="../embeddings/oleObject183.bin"/><Relationship Id="rId26" Type="http://schemas.openxmlformats.org/officeDocument/2006/relationships/oleObject" Target="../embeddings/oleObject191.bin"/><Relationship Id="rId3" Type="http://schemas.openxmlformats.org/officeDocument/2006/relationships/oleObject" Target="../embeddings/oleObject168.bin"/><Relationship Id="rId21" Type="http://schemas.openxmlformats.org/officeDocument/2006/relationships/oleObject" Target="../embeddings/oleObject186.bin"/><Relationship Id="rId34" Type="http://schemas.openxmlformats.org/officeDocument/2006/relationships/oleObject" Target="../embeddings/oleObject199.bin"/><Relationship Id="rId7" Type="http://schemas.openxmlformats.org/officeDocument/2006/relationships/oleObject" Target="../embeddings/oleObject172.bin"/><Relationship Id="rId12" Type="http://schemas.openxmlformats.org/officeDocument/2006/relationships/oleObject" Target="../embeddings/oleObject177.bin"/><Relationship Id="rId17" Type="http://schemas.openxmlformats.org/officeDocument/2006/relationships/oleObject" Target="../embeddings/oleObject182.bin"/><Relationship Id="rId25" Type="http://schemas.openxmlformats.org/officeDocument/2006/relationships/oleObject" Target="../embeddings/oleObject190.bin"/><Relationship Id="rId33" Type="http://schemas.openxmlformats.org/officeDocument/2006/relationships/oleObject" Target="../embeddings/oleObject19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81.bin"/><Relationship Id="rId20" Type="http://schemas.openxmlformats.org/officeDocument/2006/relationships/oleObject" Target="../embeddings/oleObject185.bin"/><Relationship Id="rId29" Type="http://schemas.openxmlformats.org/officeDocument/2006/relationships/oleObject" Target="../embeddings/oleObject194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71.bin"/><Relationship Id="rId11" Type="http://schemas.openxmlformats.org/officeDocument/2006/relationships/oleObject" Target="../embeddings/oleObject176.bin"/><Relationship Id="rId24" Type="http://schemas.openxmlformats.org/officeDocument/2006/relationships/oleObject" Target="../embeddings/oleObject189.bin"/><Relationship Id="rId32" Type="http://schemas.openxmlformats.org/officeDocument/2006/relationships/oleObject" Target="../embeddings/oleObject197.bin"/><Relationship Id="rId37" Type="http://schemas.openxmlformats.org/officeDocument/2006/relationships/oleObject" Target="../embeddings/oleObject202.bin"/><Relationship Id="rId5" Type="http://schemas.openxmlformats.org/officeDocument/2006/relationships/oleObject" Target="../embeddings/oleObject170.bin"/><Relationship Id="rId15" Type="http://schemas.openxmlformats.org/officeDocument/2006/relationships/oleObject" Target="../embeddings/oleObject180.bin"/><Relationship Id="rId23" Type="http://schemas.openxmlformats.org/officeDocument/2006/relationships/oleObject" Target="../embeddings/oleObject188.bin"/><Relationship Id="rId28" Type="http://schemas.openxmlformats.org/officeDocument/2006/relationships/oleObject" Target="../embeddings/oleObject193.bin"/><Relationship Id="rId36" Type="http://schemas.openxmlformats.org/officeDocument/2006/relationships/oleObject" Target="../embeddings/oleObject201.bin"/><Relationship Id="rId10" Type="http://schemas.openxmlformats.org/officeDocument/2006/relationships/oleObject" Target="../embeddings/oleObject175.bin"/><Relationship Id="rId19" Type="http://schemas.openxmlformats.org/officeDocument/2006/relationships/oleObject" Target="../embeddings/oleObject184.bin"/><Relationship Id="rId31" Type="http://schemas.openxmlformats.org/officeDocument/2006/relationships/oleObject" Target="../embeddings/oleObject196.bin"/><Relationship Id="rId4" Type="http://schemas.openxmlformats.org/officeDocument/2006/relationships/oleObject" Target="../embeddings/oleObject169.bin"/><Relationship Id="rId9" Type="http://schemas.openxmlformats.org/officeDocument/2006/relationships/oleObject" Target="../embeddings/oleObject174.bin"/><Relationship Id="rId14" Type="http://schemas.openxmlformats.org/officeDocument/2006/relationships/oleObject" Target="../embeddings/oleObject179.bin"/><Relationship Id="rId22" Type="http://schemas.openxmlformats.org/officeDocument/2006/relationships/oleObject" Target="../embeddings/oleObject187.bin"/><Relationship Id="rId27" Type="http://schemas.openxmlformats.org/officeDocument/2006/relationships/oleObject" Target="../embeddings/oleObject192.bin"/><Relationship Id="rId30" Type="http://schemas.openxmlformats.org/officeDocument/2006/relationships/oleObject" Target="../embeddings/oleObject195.bin"/><Relationship Id="rId35" Type="http://schemas.openxmlformats.org/officeDocument/2006/relationships/oleObject" Target="../embeddings/oleObject20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05.bin"/><Relationship Id="rId4" Type="http://schemas.openxmlformats.org/officeDocument/2006/relationships/oleObject" Target="../embeddings/oleObject20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08.bin"/><Relationship Id="rId4" Type="http://schemas.openxmlformats.org/officeDocument/2006/relationships/oleObject" Target="../embeddings/oleObject20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9.bin"/><Relationship Id="rId7" Type="http://schemas.openxmlformats.org/officeDocument/2006/relationships/oleObject" Target="../embeddings/oleObject2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12.bin"/><Relationship Id="rId5" Type="http://schemas.openxmlformats.org/officeDocument/2006/relationships/oleObject" Target="../embeddings/oleObject211.bin"/><Relationship Id="rId4" Type="http://schemas.openxmlformats.org/officeDocument/2006/relationships/oleObject" Target="../embeddings/oleObject21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216.bin"/><Relationship Id="rId4" Type="http://schemas.openxmlformats.org/officeDocument/2006/relationships/oleObject" Target="../embeddings/oleObject21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18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4.bin"/><Relationship Id="rId13" Type="http://schemas.openxmlformats.org/officeDocument/2006/relationships/oleObject" Target="../embeddings/oleObject229.bin"/><Relationship Id="rId18" Type="http://schemas.openxmlformats.org/officeDocument/2006/relationships/oleObject" Target="../embeddings/oleObject234.bin"/><Relationship Id="rId3" Type="http://schemas.openxmlformats.org/officeDocument/2006/relationships/oleObject" Target="../embeddings/oleObject219.bin"/><Relationship Id="rId21" Type="http://schemas.openxmlformats.org/officeDocument/2006/relationships/oleObject" Target="../embeddings/oleObject237.bin"/><Relationship Id="rId7" Type="http://schemas.openxmlformats.org/officeDocument/2006/relationships/oleObject" Target="../embeddings/oleObject223.bin"/><Relationship Id="rId12" Type="http://schemas.openxmlformats.org/officeDocument/2006/relationships/oleObject" Target="../embeddings/oleObject228.bin"/><Relationship Id="rId17" Type="http://schemas.openxmlformats.org/officeDocument/2006/relationships/oleObject" Target="../embeddings/oleObject23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32.bin"/><Relationship Id="rId20" Type="http://schemas.openxmlformats.org/officeDocument/2006/relationships/oleObject" Target="../embeddings/oleObject236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22.bin"/><Relationship Id="rId11" Type="http://schemas.openxmlformats.org/officeDocument/2006/relationships/oleObject" Target="../embeddings/oleObject227.bin"/><Relationship Id="rId5" Type="http://schemas.openxmlformats.org/officeDocument/2006/relationships/oleObject" Target="../embeddings/oleObject221.bin"/><Relationship Id="rId15" Type="http://schemas.openxmlformats.org/officeDocument/2006/relationships/oleObject" Target="../embeddings/oleObject231.bin"/><Relationship Id="rId10" Type="http://schemas.openxmlformats.org/officeDocument/2006/relationships/oleObject" Target="../embeddings/oleObject226.bin"/><Relationship Id="rId19" Type="http://schemas.openxmlformats.org/officeDocument/2006/relationships/oleObject" Target="../embeddings/oleObject235.bin"/><Relationship Id="rId4" Type="http://schemas.openxmlformats.org/officeDocument/2006/relationships/oleObject" Target="../embeddings/oleObject220.bin"/><Relationship Id="rId9" Type="http://schemas.openxmlformats.org/officeDocument/2006/relationships/oleObject" Target="../embeddings/oleObject225.bin"/><Relationship Id="rId14" Type="http://schemas.openxmlformats.org/officeDocument/2006/relationships/oleObject" Target="../embeddings/oleObject230.bin"/><Relationship Id="rId22" Type="http://schemas.openxmlformats.org/officeDocument/2006/relationships/oleObject" Target="../embeddings/oleObject238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4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4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18" Type="http://schemas.openxmlformats.org/officeDocument/2006/relationships/oleObject" Target="../embeddings/oleObject4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0.bin"/><Relationship Id="rId19" Type="http://schemas.openxmlformats.org/officeDocument/2006/relationships/oleObject" Target="../embeddings/oleObject49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oleObject" Target="../embeddings/oleObject66.bin"/><Relationship Id="rId18" Type="http://schemas.openxmlformats.org/officeDocument/2006/relationships/oleObject" Target="../embeddings/oleObject71.bin"/><Relationship Id="rId26" Type="http://schemas.openxmlformats.org/officeDocument/2006/relationships/oleObject" Target="../embeddings/oleObject79.bin"/><Relationship Id="rId3" Type="http://schemas.openxmlformats.org/officeDocument/2006/relationships/oleObject" Target="../embeddings/oleObject56.bin"/><Relationship Id="rId21" Type="http://schemas.openxmlformats.org/officeDocument/2006/relationships/oleObject" Target="../embeddings/oleObject74.bin"/><Relationship Id="rId7" Type="http://schemas.openxmlformats.org/officeDocument/2006/relationships/oleObject" Target="../embeddings/oleObject60.bin"/><Relationship Id="rId12" Type="http://schemas.openxmlformats.org/officeDocument/2006/relationships/oleObject" Target="../embeddings/oleObject65.bin"/><Relationship Id="rId17" Type="http://schemas.openxmlformats.org/officeDocument/2006/relationships/oleObject" Target="../embeddings/oleObject70.bin"/><Relationship Id="rId25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9.bin"/><Relationship Id="rId20" Type="http://schemas.openxmlformats.org/officeDocument/2006/relationships/oleObject" Target="../embeddings/oleObject73.bin"/><Relationship Id="rId29" Type="http://schemas.openxmlformats.org/officeDocument/2006/relationships/oleObject" Target="../embeddings/oleObject8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4.bin"/><Relationship Id="rId24" Type="http://schemas.openxmlformats.org/officeDocument/2006/relationships/oleObject" Target="../embeddings/oleObject77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8.bin"/><Relationship Id="rId23" Type="http://schemas.openxmlformats.org/officeDocument/2006/relationships/oleObject" Target="../embeddings/oleObject76.bin"/><Relationship Id="rId28" Type="http://schemas.openxmlformats.org/officeDocument/2006/relationships/oleObject" Target="../embeddings/oleObject81.bin"/><Relationship Id="rId10" Type="http://schemas.openxmlformats.org/officeDocument/2006/relationships/oleObject" Target="../embeddings/oleObject63.bin"/><Relationship Id="rId19" Type="http://schemas.openxmlformats.org/officeDocument/2006/relationships/oleObject" Target="../embeddings/oleObject72.bin"/><Relationship Id="rId4" Type="http://schemas.openxmlformats.org/officeDocument/2006/relationships/oleObject" Target="../embeddings/oleObject57.bin"/><Relationship Id="rId9" Type="http://schemas.openxmlformats.org/officeDocument/2006/relationships/oleObject" Target="../embeddings/oleObject62.bin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5.bin"/><Relationship Id="rId27" Type="http://schemas.openxmlformats.org/officeDocument/2006/relationships/oleObject" Target="../embeddings/oleObject80.bin"/><Relationship Id="rId30" Type="http://schemas.openxmlformats.org/officeDocument/2006/relationships/oleObject" Target="../embeddings/oleObject8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E0940B-361E-45F3-8904-CE4D6002ED4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590800"/>
            <a:ext cx="7086600" cy="1371600"/>
          </a:xfrm>
        </p:spPr>
        <p:txBody>
          <a:bodyPr/>
          <a:lstStyle/>
          <a:p>
            <a:pPr eaLnBrk="1" hangingPunct="1"/>
            <a:r>
              <a:rPr lang="en-US" altLang="ja-JP" smtClean="0"/>
              <a:t>5</a:t>
            </a:r>
            <a:r>
              <a:rPr lang="ja-JP" altLang="en-US" smtClean="0"/>
              <a:t>．チューリングマシンと計算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EBFFA-4456-4105-A25C-38E03C7E1E17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82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の例２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143000" y="762000"/>
          <a:ext cx="5402263" cy="1179513"/>
        </p:xfrm>
        <a:graphic>
          <a:graphicData uri="http://schemas.openxmlformats.org/presentationml/2006/ole">
            <p:oleObj spid="_x0000_s8194" name="Equation" r:id="rId3" imgW="2565360" imgH="558720" progId="Equation.DSMT4">
              <p:embed/>
            </p:oleObj>
          </a:graphicData>
        </a:graphic>
      </p:graphicFrame>
      <p:sp>
        <p:nvSpPr>
          <p:cNvPr id="8216" name="Text Box 4"/>
          <p:cNvSpPr txBox="1">
            <a:spLocks noChangeArrowheads="1"/>
          </p:cNvSpPr>
          <p:nvPr/>
        </p:nvSpPr>
        <p:spPr bwMode="auto">
          <a:xfrm>
            <a:off x="288925" y="706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sp>
        <p:nvSpPr>
          <p:cNvPr id="8217" name="Text Box 6"/>
          <p:cNvSpPr txBox="1">
            <a:spLocks noChangeArrowheads="1"/>
          </p:cNvSpPr>
          <p:nvPr/>
        </p:nvSpPr>
        <p:spPr bwMode="auto">
          <a:xfrm>
            <a:off x="441325" y="2022475"/>
            <a:ext cx="374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</a:t>
            </a:r>
            <a:r>
              <a:rPr lang="en-US" altLang="ja-JP"/>
              <a:t>TM</a:t>
            </a:r>
            <a:r>
              <a:rPr lang="ja-JP" altLang="en-US"/>
              <a:t>　　　を示す。</a:t>
            </a:r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2562225" y="1981200"/>
          <a:ext cx="384175" cy="533400"/>
        </p:xfrm>
        <a:graphic>
          <a:graphicData uri="http://schemas.openxmlformats.org/presentationml/2006/ole">
            <p:oleObj spid="_x0000_s8195" name="Equation" r:id="rId4" imgW="164880" imgH="228600" progId="Equation.DSMT4">
              <p:embed/>
            </p:oleObj>
          </a:graphicData>
        </a:graphic>
      </p:graphicFrame>
      <p:sp>
        <p:nvSpPr>
          <p:cNvPr id="8218" name="Oval 8"/>
          <p:cNvSpPr>
            <a:spLocks noChangeArrowheads="1"/>
          </p:cNvSpPr>
          <p:nvPr/>
        </p:nvSpPr>
        <p:spPr bwMode="auto">
          <a:xfrm>
            <a:off x="990600" y="44831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19" name="Oval 9"/>
          <p:cNvSpPr>
            <a:spLocks noChangeArrowheads="1"/>
          </p:cNvSpPr>
          <p:nvPr/>
        </p:nvSpPr>
        <p:spPr bwMode="auto">
          <a:xfrm>
            <a:off x="2590800" y="31115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196" name="Object 13"/>
          <p:cNvGraphicFramePr>
            <a:graphicFrameLocks noChangeAspect="1"/>
          </p:cNvGraphicFramePr>
          <p:nvPr/>
        </p:nvGraphicFramePr>
        <p:xfrm>
          <a:off x="1143000" y="4546600"/>
          <a:ext cx="363538" cy="393700"/>
        </p:xfrm>
        <a:graphic>
          <a:graphicData uri="http://schemas.openxmlformats.org/presentationml/2006/ole">
            <p:oleObj spid="_x0000_s8196" name="Equation" r:id="rId5" imgW="152280" imgH="164880" progId="Equation.DSMT4">
              <p:embed/>
            </p:oleObj>
          </a:graphicData>
        </a:graphic>
      </p:graphicFrame>
      <p:graphicFrame>
        <p:nvGraphicFramePr>
          <p:cNvPr id="8197" name="Object 14"/>
          <p:cNvGraphicFramePr>
            <a:graphicFrameLocks noChangeAspect="1"/>
          </p:cNvGraphicFramePr>
          <p:nvPr/>
        </p:nvGraphicFramePr>
        <p:xfrm>
          <a:off x="2743200" y="3187700"/>
          <a:ext cx="363538" cy="393700"/>
        </p:xfrm>
        <a:graphic>
          <a:graphicData uri="http://schemas.openxmlformats.org/presentationml/2006/ole">
            <p:oleObj spid="_x0000_s8197" name="Equation" r:id="rId6" imgW="152280" imgH="164880" progId="Equation.DSMT4">
              <p:embed/>
            </p:oleObj>
          </a:graphicData>
        </a:graphic>
      </p:graphicFrame>
      <p:sp>
        <p:nvSpPr>
          <p:cNvPr id="8220" name="Line 18"/>
          <p:cNvSpPr>
            <a:spLocks noChangeShapeType="1"/>
          </p:cNvSpPr>
          <p:nvPr/>
        </p:nvSpPr>
        <p:spPr bwMode="auto">
          <a:xfrm>
            <a:off x="381000" y="4191000"/>
            <a:ext cx="609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1" name="Line 19"/>
          <p:cNvSpPr>
            <a:spLocks noChangeShapeType="1"/>
          </p:cNvSpPr>
          <p:nvPr/>
        </p:nvSpPr>
        <p:spPr bwMode="auto">
          <a:xfrm flipV="1">
            <a:off x="1524000" y="35687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2" name="Line 23"/>
          <p:cNvSpPr>
            <a:spLocks noChangeShapeType="1"/>
          </p:cNvSpPr>
          <p:nvPr/>
        </p:nvSpPr>
        <p:spPr bwMode="auto">
          <a:xfrm>
            <a:off x="3200400" y="3429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3" name="Freeform 25"/>
          <p:cNvSpPr>
            <a:spLocks/>
          </p:cNvSpPr>
          <p:nvPr/>
        </p:nvSpPr>
        <p:spPr bwMode="auto">
          <a:xfrm>
            <a:off x="2273300" y="2489200"/>
            <a:ext cx="1054100" cy="698500"/>
          </a:xfrm>
          <a:custGeom>
            <a:avLst/>
            <a:gdLst>
              <a:gd name="T0" fmla="*/ 624998719 w 664"/>
              <a:gd name="T1" fmla="*/ 1108868839 h 440"/>
              <a:gd name="T2" fmla="*/ 141128748 w 664"/>
              <a:gd name="T3" fmla="*/ 262096277 h 440"/>
              <a:gd name="T4" fmla="*/ 1471771106 w 664"/>
              <a:gd name="T5" fmla="*/ 141128760 h 440"/>
              <a:gd name="T6" fmla="*/ 1350803650 w 664"/>
              <a:gd name="T7" fmla="*/ 1108868839 h 44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440"/>
              <a:gd name="T14" fmla="*/ 664 w 664"/>
              <a:gd name="T15" fmla="*/ 440 h 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440">
                <a:moveTo>
                  <a:pt x="248" y="440"/>
                </a:moveTo>
                <a:cubicBezTo>
                  <a:pt x="124" y="304"/>
                  <a:pt x="0" y="168"/>
                  <a:pt x="56" y="104"/>
                </a:cubicBezTo>
                <a:cubicBezTo>
                  <a:pt x="112" y="40"/>
                  <a:pt x="504" y="0"/>
                  <a:pt x="584" y="56"/>
                </a:cubicBezTo>
                <a:cubicBezTo>
                  <a:pt x="664" y="112"/>
                  <a:pt x="600" y="276"/>
                  <a:pt x="536" y="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4" name="Line 27"/>
          <p:cNvSpPr>
            <a:spLocks noChangeShapeType="1"/>
          </p:cNvSpPr>
          <p:nvPr/>
        </p:nvSpPr>
        <p:spPr bwMode="auto">
          <a:xfrm flipH="1">
            <a:off x="3124200" y="29591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198" name="Object 29"/>
          <p:cNvGraphicFramePr>
            <a:graphicFrameLocks noChangeAspect="1"/>
          </p:cNvGraphicFramePr>
          <p:nvPr/>
        </p:nvGraphicFramePr>
        <p:xfrm>
          <a:off x="1152525" y="3797300"/>
          <a:ext cx="971550" cy="311150"/>
        </p:xfrm>
        <a:graphic>
          <a:graphicData uri="http://schemas.openxmlformats.org/presentationml/2006/ole">
            <p:oleObj spid="_x0000_s8198" name="Equation" r:id="rId7" imgW="634680" imgH="203040" progId="Equation.DSMT4">
              <p:embed/>
            </p:oleObj>
          </a:graphicData>
        </a:graphic>
      </p:graphicFrame>
      <p:graphicFrame>
        <p:nvGraphicFramePr>
          <p:cNvPr id="8199" name="Object 34"/>
          <p:cNvGraphicFramePr>
            <a:graphicFrameLocks noChangeAspect="1"/>
          </p:cNvGraphicFramePr>
          <p:nvPr/>
        </p:nvGraphicFramePr>
        <p:xfrm>
          <a:off x="3352800" y="2514600"/>
          <a:ext cx="1085850" cy="311150"/>
        </p:xfrm>
        <a:graphic>
          <a:graphicData uri="http://schemas.openxmlformats.org/presentationml/2006/ole">
            <p:oleObj spid="_x0000_s8199" name="Equation" r:id="rId8" imgW="711000" imgH="203040" progId="Equation.DSMT4">
              <p:embed/>
            </p:oleObj>
          </a:graphicData>
        </a:graphic>
      </p:graphicFrame>
      <p:graphicFrame>
        <p:nvGraphicFramePr>
          <p:cNvPr id="8200" name="Object 39"/>
          <p:cNvGraphicFramePr>
            <a:graphicFrameLocks noChangeAspect="1"/>
          </p:cNvGraphicFramePr>
          <p:nvPr/>
        </p:nvGraphicFramePr>
        <p:xfrm>
          <a:off x="3629025" y="3124200"/>
          <a:ext cx="989013" cy="311150"/>
        </p:xfrm>
        <a:graphic>
          <a:graphicData uri="http://schemas.openxmlformats.org/presentationml/2006/ole">
            <p:oleObj spid="_x0000_s8200" name="Equation" r:id="rId9" imgW="647640" imgH="203040" progId="Equation.DSMT4">
              <p:embed/>
            </p:oleObj>
          </a:graphicData>
        </a:graphic>
      </p:graphicFrame>
      <p:sp>
        <p:nvSpPr>
          <p:cNvPr id="8225" name="Oval 41"/>
          <p:cNvSpPr>
            <a:spLocks noChangeArrowheads="1"/>
          </p:cNvSpPr>
          <p:nvPr/>
        </p:nvSpPr>
        <p:spPr bwMode="auto">
          <a:xfrm>
            <a:off x="5257800" y="32004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1" name="Object 42"/>
          <p:cNvGraphicFramePr>
            <a:graphicFrameLocks noChangeAspect="1"/>
          </p:cNvGraphicFramePr>
          <p:nvPr/>
        </p:nvGraphicFramePr>
        <p:xfrm>
          <a:off x="5410200" y="3276600"/>
          <a:ext cx="363538" cy="393700"/>
        </p:xfrm>
        <a:graphic>
          <a:graphicData uri="http://schemas.openxmlformats.org/presentationml/2006/ole">
            <p:oleObj spid="_x0000_s8201" name="Equation" r:id="rId10" imgW="152280" imgH="164880" progId="Equation.DSMT4">
              <p:embed/>
            </p:oleObj>
          </a:graphicData>
        </a:graphic>
      </p:graphicFrame>
      <p:sp>
        <p:nvSpPr>
          <p:cNvPr id="8226" name="Freeform 43"/>
          <p:cNvSpPr>
            <a:spLocks/>
          </p:cNvSpPr>
          <p:nvPr/>
        </p:nvSpPr>
        <p:spPr bwMode="auto">
          <a:xfrm>
            <a:off x="4940300" y="2578100"/>
            <a:ext cx="1054100" cy="698500"/>
          </a:xfrm>
          <a:custGeom>
            <a:avLst/>
            <a:gdLst>
              <a:gd name="T0" fmla="*/ 624998719 w 664"/>
              <a:gd name="T1" fmla="*/ 1108868839 h 440"/>
              <a:gd name="T2" fmla="*/ 141128748 w 664"/>
              <a:gd name="T3" fmla="*/ 262096277 h 440"/>
              <a:gd name="T4" fmla="*/ 1471771106 w 664"/>
              <a:gd name="T5" fmla="*/ 141128760 h 440"/>
              <a:gd name="T6" fmla="*/ 1350803650 w 664"/>
              <a:gd name="T7" fmla="*/ 1108868839 h 44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440"/>
              <a:gd name="T14" fmla="*/ 664 w 664"/>
              <a:gd name="T15" fmla="*/ 440 h 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440">
                <a:moveTo>
                  <a:pt x="248" y="440"/>
                </a:moveTo>
                <a:cubicBezTo>
                  <a:pt x="124" y="304"/>
                  <a:pt x="0" y="168"/>
                  <a:pt x="56" y="104"/>
                </a:cubicBezTo>
                <a:cubicBezTo>
                  <a:pt x="112" y="40"/>
                  <a:pt x="504" y="0"/>
                  <a:pt x="584" y="56"/>
                </a:cubicBezTo>
                <a:cubicBezTo>
                  <a:pt x="664" y="112"/>
                  <a:pt x="600" y="276"/>
                  <a:pt x="536" y="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27" name="Line 44"/>
          <p:cNvSpPr>
            <a:spLocks noChangeShapeType="1"/>
          </p:cNvSpPr>
          <p:nvPr/>
        </p:nvSpPr>
        <p:spPr bwMode="auto">
          <a:xfrm flipH="1">
            <a:off x="5791200" y="3048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202" name="Object 46"/>
          <p:cNvGraphicFramePr>
            <a:graphicFrameLocks noChangeAspect="1"/>
          </p:cNvGraphicFramePr>
          <p:nvPr/>
        </p:nvGraphicFramePr>
        <p:xfrm>
          <a:off x="5410200" y="2286000"/>
          <a:ext cx="1085850" cy="311150"/>
        </p:xfrm>
        <a:graphic>
          <a:graphicData uri="http://schemas.openxmlformats.org/presentationml/2006/ole">
            <p:oleObj spid="_x0000_s8202" name="Equation" r:id="rId11" imgW="711000" imgH="203040" progId="Equation.DSMT4">
              <p:embed/>
            </p:oleObj>
          </a:graphicData>
        </a:graphic>
      </p:graphicFrame>
      <p:sp>
        <p:nvSpPr>
          <p:cNvPr id="8228" name="Oval 47"/>
          <p:cNvSpPr>
            <a:spLocks noChangeArrowheads="1"/>
          </p:cNvSpPr>
          <p:nvPr/>
        </p:nvSpPr>
        <p:spPr bwMode="auto">
          <a:xfrm>
            <a:off x="7696200" y="32004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3" name="Object 48"/>
          <p:cNvGraphicFramePr>
            <a:graphicFrameLocks noChangeAspect="1"/>
          </p:cNvGraphicFramePr>
          <p:nvPr/>
        </p:nvGraphicFramePr>
        <p:xfrm>
          <a:off x="7848600" y="3276600"/>
          <a:ext cx="363538" cy="393700"/>
        </p:xfrm>
        <a:graphic>
          <a:graphicData uri="http://schemas.openxmlformats.org/presentationml/2006/ole">
            <p:oleObj spid="_x0000_s8203" name="Equation" r:id="rId12" imgW="152280" imgH="164880" progId="Equation.DSMT4">
              <p:embed/>
            </p:oleObj>
          </a:graphicData>
        </a:graphic>
      </p:graphicFrame>
      <p:sp>
        <p:nvSpPr>
          <p:cNvPr id="8229" name="Line 60"/>
          <p:cNvSpPr>
            <a:spLocks noChangeShapeType="1"/>
          </p:cNvSpPr>
          <p:nvPr/>
        </p:nvSpPr>
        <p:spPr bwMode="auto">
          <a:xfrm flipH="1">
            <a:off x="4114800" y="35814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0" name="Oval 61"/>
          <p:cNvSpPr>
            <a:spLocks noChangeArrowheads="1"/>
          </p:cNvSpPr>
          <p:nvPr/>
        </p:nvSpPr>
        <p:spPr bwMode="auto">
          <a:xfrm>
            <a:off x="3657600" y="45720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04" name="Object 62"/>
          <p:cNvGraphicFramePr>
            <a:graphicFrameLocks noChangeAspect="1"/>
          </p:cNvGraphicFramePr>
          <p:nvPr/>
        </p:nvGraphicFramePr>
        <p:xfrm>
          <a:off x="3795713" y="4648200"/>
          <a:ext cx="393700" cy="393700"/>
        </p:xfrm>
        <a:graphic>
          <a:graphicData uri="http://schemas.openxmlformats.org/presentationml/2006/ole">
            <p:oleObj spid="_x0000_s8204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8205" name="Object 65"/>
          <p:cNvGraphicFramePr>
            <a:graphicFrameLocks noChangeAspect="1"/>
          </p:cNvGraphicFramePr>
          <p:nvPr/>
        </p:nvGraphicFramePr>
        <p:xfrm>
          <a:off x="3590925" y="5638800"/>
          <a:ext cx="1066800" cy="311150"/>
        </p:xfrm>
        <a:graphic>
          <a:graphicData uri="http://schemas.openxmlformats.org/presentationml/2006/ole">
            <p:oleObj spid="_x0000_s8205" name="Equation" r:id="rId14" imgW="698400" imgH="203040" progId="Equation.DSMT4">
              <p:embed/>
            </p:oleObj>
          </a:graphicData>
        </a:graphic>
      </p:graphicFrame>
      <p:sp>
        <p:nvSpPr>
          <p:cNvPr id="8231" name="Freeform 66"/>
          <p:cNvSpPr>
            <a:spLocks/>
          </p:cNvSpPr>
          <p:nvPr/>
        </p:nvSpPr>
        <p:spPr bwMode="auto">
          <a:xfrm>
            <a:off x="3492500" y="5029200"/>
            <a:ext cx="1092200" cy="622300"/>
          </a:xfrm>
          <a:custGeom>
            <a:avLst/>
            <a:gdLst>
              <a:gd name="T0" fmla="*/ 383063713 w 688"/>
              <a:gd name="T1" fmla="*/ 0 h 392"/>
              <a:gd name="T2" fmla="*/ 141128750 w 688"/>
              <a:gd name="T3" fmla="*/ 725804972 h 392"/>
              <a:gd name="T4" fmla="*/ 1229836210 w 688"/>
              <a:gd name="T5" fmla="*/ 967740096 h 392"/>
              <a:gd name="T6" fmla="*/ 1713706436 w 688"/>
              <a:gd name="T7" fmla="*/ 604837510 h 392"/>
              <a:gd name="T8" fmla="*/ 1108868753 w 688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88"/>
              <a:gd name="T16" fmla="*/ 0 h 392"/>
              <a:gd name="T17" fmla="*/ 688 w 688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88" h="392">
                <a:moveTo>
                  <a:pt x="152" y="0"/>
                </a:moveTo>
                <a:cubicBezTo>
                  <a:pt x="76" y="112"/>
                  <a:pt x="0" y="224"/>
                  <a:pt x="56" y="288"/>
                </a:cubicBezTo>
                <a:cubicBezTo>
                  <a:pt x="112" y="352"/>
                  <a:pt x="384" y="392"/>
                  <a:pt x="488" y="384"/>
                </a:cubicBezTo>
                <a:cubicBezTo>
                  <a:pt x="592" y="376"/>
                  <a:pt x="688" y="304"/>
                  <a:pt x="680" y="240"/>
                </a:cubicBezTo>
                <a:cubicBezTo>
                  <a:pt x="672" y="176"/>
                  <a:pt x="556" y="88"/>
                  <a:pt x="4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2" name="Line 67"/>
          <p:cNvSpPr>
            <a:spLocks noChangeShapeType="1"/>
          </p:cNvSpPr>
          <p:nvPr/>
        </p:nvSpPr>
        <p:spPr bwMode="auto">
          <a:xfrm flipH="1" flipV="1">
            <a:off x="4191000" y="5029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206" name="Object 68"/>
          <p:cNvGraphicFramePr>
            <a:graphicFrameLocks noChangeAspect="1"/>
          </p:cNvGraphicFramePr>
          <p:nvPr/>
        </p:nvGraphicFramePr>
        <p:xfrm>
          <a:off x="3733800" y="5943600"/>
          <a:ext cx="892175" cy="311150"/>
        </p:xfrm>
        <a:graphic>
          <a:graphicData uri="http://schemas.openxmlformats.org/presentationml/2006/ole">
            <p:oleObj spid="_x0000_s8206" name="Equation" r:id="rId15" imgW="583920" imgH="203040" progId="Equation.DSMT4">
              <p:embed/>
            </p:oleObj>
          </a:graphicData>
        </a:graphic>
      </p:graphicFrame>
      <p:sp>
        <p:nvSpPr>
          <p:cNvPr id="8233" name="Line 69"/>
          <p:cNvSpPr>
            <a:spLocks noChangeShapeType="1"/>
          </p:cNvSpPr>
          <p:nvPr/>
        </p:nvSpPr>
        <p:spPr bwMode="auto">
          <a:xfrm flipH="1" flipV="1">
            <a:off x="3048000" y="36576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207" name="Object 70"/>
          <p:cNvGraphicFramePr>
            <a:graphicFrameLocks noChangeAspect="1"/>
          </p:cNvGraphicFramePr>
          <p:nvPr/>
        </p:nvGraphicFramePr>
        <p:xfrm>
          <a:off x="3352800" y="3886200"/>
          <a:ext cx="1027113" cy="311150"/>
        </p:xfrm>
        <a:graphic>
          <a:graphicData uri="http://schemas.openxmlformats.org/presentationml/2006/ole">
            <p:oleObj spid="_x0000_s8207" name="Equation" r:id="rId16" imgW="672840" imgH="203040" progId="Equation.DSMT4">
              <p:embed/>
            </p:oleObj>
          </a:graphicData>
        </a:graphic>
      </p:graphicFrame>
      <p:graphicFrame>
        <p:nvGraphicFramePr>
          <p:cNvPr id="8208" name="Object 71"/>
          <p:cNvGraphicFramePr>
            <a:graphicFrameLocks noChangeAspect="1"/>
          </p:cNvGraphicFramePr>
          <p:nvPr/>
        </p:nvGraphicFramePr>
        <p:xfrm>
          <a:off x="4724400" y="4038600"/>
          <a:ext cx="1008063" cy="311150"/>
        </p:xfrm>
        <a:graphic>
          <a:graphicData uri="http://schemas.openxmlformats.org/presentationml/2006/ole">
            <p:oleObj spid="_x0000_s8208" name="Equation" r:id="rId17" imgW="660240" imgH="203040" progId="Equation.DSMT4">
              <p:embed/>
            </p:oleObj>
          </a:graphicData>
        </a:graphic>
      </p:graphicFrame>
      <p:sp>
        <p:nvSpPr>
          <p:cNvPr id="8234" name="Freeform 72"/>
          <p:cNvSpPr>
            <a:spLocks/>
          </p:cNvSpPr>
          <p:nvPr/>
        </p:nvSpPr>
        <p:spPr bwMode="auto">
          <a:xfrm>
            <a:off x="7315200" y="2590800"/>
            <a:ext cx="1054100" cy="698500"/>
          </a:xfrm>
          <a:custGeom>
            <a:avLst/>
            <a:gdLst>
              <a:gd name="T0" fmla="*/ 624998719 w 664"/>
              <a:gd name="T1" fmla="*/ 1108868839 h 440"/>
              <a:gd name="T2" fmla="*/ 141128748 w 664"/>
              <a:gd name="T3" fmla="*/ 262096277 h 440"/>
              <a:gd name="T4" fmla="*/ 1471771106 w 664"/>
              <a:gd name="T5" fmla="*/ 141128760 h 440"/>
              <a:gd name="T6" fmla="*/ 1350803650 w 664"/>
              <a:gd name="T7" fmla="*/ 1108868839 h 44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440"/>
              <a:gd name="T14" fmla="*/ 664 w 664"/>
              <a:gd name="T15" fmla="*/ 440 h 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440">
                <a:moveTo>
                  <a:pt x="248" y="440"/>
                </a:moveTo>
                <a:cubicBezTo>
                  <a:pt x="124" y="304"/>
                  <a:pt x="0" y="168"/>
                  <a:pt x="56" y="104"/>
                </a:cubicBezTo>
                <a:cubicBezTo>
                  <a:pt x="112" y="40"/>
                  <a:pt x="504" y="0"/>
                  <a:pt x="584" y="56"/>
                </a:cubicBezTo>
                <a:cubicBezTo>
                  <a:pt x="664" y="112"/>
                  <a:pt x="600" y="276"/>
                  <a:pt x="536" y="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5" name="Line 73"/>
          <p:cNvSpPr>
            <a:spLocks noChangeShapeType="1"/>
          </p:cNvSpPr>
          <p:nvPr/>
        </p:nvSpPr>
        <p:spPr bwMode="auto">
          <a:xfrm flipH="1">
            <a:off x="8166100" y="30607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209" name="Object 74"/>
          <p:cNvGraphicFramePr>
            <a:graphicFrameLocks noChangeAspect="1"/>
          </p:cNvGraphicFramePr>
          <p:nvPr/>
        </p:nvGraphicFramePr>
        <p:xfrm>
          <a:off x="7785100" y="2298700"/>
          <a:ext cx="1085850" cy="311150"/>
        </p:xfrm>
        <a:graphic>
          <a:graphicData uri="http://schemas.openxmlformats.org/presentationml/2006/ole">
            <p:oleObj spid="_x0000_s8209" name="Equation" r:id="rId18" imgW="711000" imgH="203040" progId="Equation.DSMT4">
              <p:embed/>
            </p:oleObj>
          </a:graphicData>
        </a:graphic>
      </p:graphicFrame>
      <p:sp>
        <p:nvSpPr>
          <p:cNvPr id="8236" name="Freeform 75"/>
          <p:cNvSpPr>
            <a:spLocks/>
          </p:cNvSpPr>
          <p:nvPr/>
        </p:nvSpPr>
        <p:spPr bwMode="auto">
          <a:xfrm>
            <a:off x="5791200" y="3200400"/>
            <a:ext cx="1905000" cy="152400"/>
          </a:xfrm>
          <a:custGeom>
            <a:avLst/>
            <a:gdLst>
              <a:gd name="T0" fmla="*/ 0 w 1200"/>
              <a:gd name="T1" fmla="*/ 241935022 h 96"/>
              <a:gd name="T2" fmla="*/ 846772552 w 1200"/>
              <a:gd name="T3" fmla="*/ 0 h 96"/>
              <a:gd name="T4" fmla="*/ 2147483647 w 1200"/>
              <a:gd name="T5" fmla="*/ 241935022 h 96"/>
              <a:gd name="T6" fmla="*/ 0 60000 65536"/>
              <a:gd name="T7" fmla="*/ 0 60000 65536"/>
              <a:gd name="T8" fmla="*/ 0 60000 65536"/>
              <a:gd name="T9" fmla="*/ 0 w 1200"/>
              <a:gd name="T10" fmla="*/ 0 h 96"/>
              <a:gd name="T11" fmla="*/ 1200 w 1200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">
                <a:moveTo>
                  <a:pt x="0" y="96"/>
                </a:moveTo>
                <a:cubicBezTo>
                  <a:pt x="68" y="48"/>
                  <a:pt x="136" y="0"/>
                  <a:pt x="336" y="0"/>
                </a:cubicBezTo>
                <a:cubicBezTo>
                  <a:pt x="536" y="0"/>
                  <a:pt x="868" y="48"/>
                  <a:pt x="120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7" name="Line 76"/>
          <p:cNvSpPr>
            <a:spLocks noChangeShapeType="1"/>
          </p:cNvSpPr>
          <p:nvPr/>
        </p:nvSpPr>
        <p:spPr bwMode="auto">
          <a:xfrm>
            <a:off x="7391400" y="32766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8" name="Freeform 77"/>
          <p:cNvSpPr>
            <a:spLocks/>
          </p:cNvSpPr>
          <p:nvPr/>
        </p:nvSpPr>
        <p:spPr bwMode="auto">
          <a:xfrm>
            <a:off x="5867400" y="3581400"/>
            <a:ext cx="1905000" cy="393700"/>
          </a:xfrm>
          <a:custGeom>
            <a:avLst/>
            <a:gdLst>
              <a:gd name="T0" fmla="*/ 2147483647 w 1200"/>
              <a:gd name="T1" fmla="*/ 120967520 h 248"/>
              <a:gd name="T2" fmla="*/ 1693545105 w 1200"/>
              <a:gd name="T3" fmla="*/ 604837550 h 248"/>
              <a:gd name="T4" fmla="*/ 0 w 1200"/>
              <a:gd name="T5" fmla="*/ 0 h 248"/>
              <a:gd name="T6" fmla="*/ 0 60000 65536"/>
              <a:gd name="T7" fmla="*/ 0 60000 65536"/>
              <a:gd name="T8" fmla="*/ 0 60000 65536"/>
              <a:gd name="T9" fmla="*/ 0 w 1200"/>
              <a:gd name="T10" fmla="*/ 0 h 248"/>
              <a:gd name="T11" fmla="*/ 1200 w 120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248">
                <a:moveTo>
                  <a:pt x="1200" y="48"/>
                </a:moveTo>
                <a:cubicBezTo>
                  <a:pt x="1036" y="148"/>
                  <a:pt x="872" y="248"/>
                  <a:pt x="672" y="240"/>
                </a:cubicBezTo>
                <a:cubicBezTo>
                  <a:pt x="472" y="232"/>
                  <a:pt x="236" y="116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39" name="Line 78"/>
          <p:cNvSpPr>
            <a:spLocks noChangeShapeType="1"/>
          </p:cNvSpPr>
          <p:nvPr/>
        </p:nvSpPr>
        <p:spPr bwMode="auto">
          <a:xfrm flipH="1" flipV="1">
            <a:off x="5715000" y="3505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210" name="Object 79"/>
          <p:cNvGraphicFramePr>
            <a:graphicFrameLocks noChangeAspect="1"/>
          </p:cNvGraphicFramePr>
          <p:nvPr/>
        </p:nvGraphicFramePr>
        <p:xfrm>
          <a:off x="6172200" y="2819400"/>
          <a:ext cx="989013" cy="311150"/>
        </p:xfrm>
        <a:graphic>
          <a:graphicData uri="http://schemas.openxmlformats.org/presentationml/2006/ole">
            <p:oleObj spid="_x0000_s8210" name="Equation" r:id="rId19" imgW="647640" imgH="203040" progId="Equation.DSMT4">
              <p:embed/>
            </p:oleObj>
          </a:graphicData>
        </a:graphic>
      </p:graphicFrame>
      <p:graphicFrame>
        <p:nvGraphicFramePr>
          <p:cNvPr id="8211" name="Object 80"/>
          <p:cNvGraphicFramePr>
            <a:graphicFrameLocks noChangeAspect="1"/>
          </p:cNvGraphicFramePr>
          <p:nvPr/>
        </p:nvGraphicFramePr>
        <p:xfrm>
          <a:off x="6400800" y="4038600"/>
          <a:ext cx="911225" cy="311150"/>
        </p:xfrm>
        <a:graphic>
          <a:graphicData uri="http://schemas.openxmlformats.org/presentationml/2006/ole">
            <p:oleObj spid="_x0000_s8211" name="Equation" r:id="rId20" imgW="596880" imgH="203040" progId="Equation.DSMT4">
              <p:embed/>
            </p:oleObj>
          </a:graphicData>
        </a:graphic>
      </p:graphicFrame>
      <p:sp>
        <p:nvSpPr>
          <p:cNvPr id="8240" name="Line 81"/>
          <p:cNvSpPr>
            <a:spLocks noChangeShapeType="1"/>
          </p:cNvSpPr>
          <p:nvPr/>
        </p:nvSpPr>
        <p:spPr bwMode="auto">
          <a:xfrm flipH="1">
            <a:off x="1828800" y="3581400"/>
            <a:ext cx="990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41" name="Oval 82"/>
          <p:cNvSpPr>
            <a:spLocks noChangeArrowheads="1"/>
          </p:cNvSpPr>
          <p:nvPr/>
        </p:nvSpPr>
        <p:spPr bwMode="auto">
          <a:xfrm>
            <a:off x="1447800" y="54991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12" name="Object 83"/>
          <p:cNvGraphicFramePr>
            <a:graphicFrameLocks noChangeAspect="1"/>
          </p:cNvGraphicFramePr>
          <p:nvPr/>
        </p:nvGraphicFramePr>
        <p:xfrm>
          <a:off x="1600200" y="5562600"/>
          <a:ext cx="363538" cy="393700"/>
        </p:xfrm>
        <a:graphic>
          <a:graphicData uri="http://schemas.openxmlformats.org/presentationml/2006/ole">
            <p:oleObj spid="_x0000_s8212" name="Equation" r:id="rId21" imgW="152280" imgH="164880" progId="Equation.DSMT4">
              <p:embed/>
            </p:oleObj>
          </a:graphicData>
        </a:graphic>
      </p:graphicFrame>
      <p:sp>
        <p:nvSpPr>
          <p:cNvPr id="8242" name="Oval 84"/>
          <p:cNvSpPr>
            <a:spLocks noChangeArrowheads="1"/>
          </p:cNvSpPr>
          <p:nvPr/>
        </p:nvSpPr>
        <p:spPr bwMode="auto">
          <a:xfrm>
            <a:off x="1371600" y="5410200"/>
            <a:ext cx="762000" cy="698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213" name="Object 85"/>
          <p:cNvGraphicFramePr>
            <a:graphicFrameLocks noChangeAspect="1"/>
          </p:cNvGraphicFramePr>
          <p:nvPr/>
        </p:nvGraphicFramePr>
        <p:xfrm>
          <a:off x="2133600" y="4800600"/>
          <a:ext cx="1027113" cy="311150"/>
        </p:xfrm>
        <a:graphic>
          <a:graphicData uri="http://schemas.openxmlformats.org/presentationml/2006/ole">
            <p:oleObj spid="_x0000_s8213" name="Equation" r:id="rId22" imgW="6728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6E3D86-17AD-4B59-9AA5-90E7781B955F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の計算例２</a:t>
            </a:r>
          </a:p>
        </p:txBody>
      </p:sp>
      <p:sp>
        <p:nvSpPr>
          <p:cNvPr id="9258" name="Text Box 3"/>
          <p:cNvSpPr txBox="1">
            <a:spLocks noChangeArrowheads="1"/>
          </p:cNvSpPr>
          <p:nvPr/>
        </p:nvSpPr>
        <p:spPr bwMode="auto">
          <a:xfrm>
            <a:off x="365125" y="727075"/>
            <a:ext cx="6532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en-US" altLang="ja-JP"/>
              <a:t>TM</a:t>
            </a:r>
            <a:r>
              <a:rPr lang="ja-JP" altLang="en-US"/>
              <a:t>　　　が</a:t>
            </a:r>
            <a:r>
              <a:rPr lang="en-US" altLang="ja-JP"/>
              <a:t>0000</a:t>
            </a:r>
            <a:r>
              <a:rPr lang="ja-JP" altLang="en-US"/>
              <a:t>を受理する計算を示す。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609600" y="1371600"/>
          <a:ext cx="1252538" cy="495300"/>
        </p:xfrm>
        <a:graphic>
          <a:graphicData uri="http://schemas.openxmlformats.org/presentationml/2006/ole">
            <p:oleObj spid="_x0000_s9218" name="Equation" r:id="rId3" imgW="482400" imgH="190440" progId="Equation.DSMT4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1828800" y="1447800"/>
          <a:ext cx="457200" cy="365125"/>
        </p:xfrm>
        <a:graphic>
          <a:graphicData uri="http://schemas.openxmlformats.org/presentationml/2006/ole">
            <p:oleObj spid="_x0000_s9219" name="Equation" r:id="rId4" imgW="190440" imgH="152280" progId="Equation.DSMT4">
              <p:embed/>
            </p:oleObj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2286000" y="1385888"/>
          <a:ext cx="1295400" cy="519112"/>
        </p:xfrm>
        <a:graphic>
          <a:graphicData uri="http://schemas.openxmlformats.org/presentationml/2006/ole">
            <p:oleObj spid="_x0000_s9220" name="Equation" r:id="rId5" imgW="507960" imgH="203040" progId="Equation.DSMT4">
              <p:embed/>
            </p:oleObj>
          </a:graphicData>
        </a:graphic>
      </p:graphicFrame>
      <p:graphicFrame>
        <p:nvGraphicFramePr>
          <p:cNvPr id="9221" name="Object 7"/>
          <p:cNvGraphicFramePr>
            <a:graphicFrameLocks noChangeAspect="1"/>
          </p:cNvGraphicFramePr>
          <p:nvPr/>
        </p:nvGraphicFramePr>
        <p:xfrm>
          <a:off x="3581400" y="1447800"/>
          <a:ext cx="457200" cy="365125"/>
        </p:xfrm>
        <a:graphic>
          <a:graphicData uri="http://schemas.openxmlformats.org/presentationml/2006/ole">
            <p:oleObj spid="_x0000_s9221" name="Equation" r:id="rId6" imgW="190440" imgH="152280" progId="Equation.DSMT4">
              <p:embed/>
            </p:oleObj>
          </a:graphicData>
        </a:graphic>
      </p:graphicFrame>
      <p:graphicFrame>
        <p:nvGraphicFramePr>
          <p:cNvPr id="9222" name="Object 8"/>
          <p:cNvGraphicFramePr>
            <a:graphicFrameLocks noChangeAspect="1"/>
          </p:cNvGraphicFramePr>
          <p:nvPr/>
        </p:nvGraphicFramePr>
        <p:xfrm>
          <a:off x="4038600" y="1371600"/>
          <a:ext cx="1392238" cy="519113"/>
        </p:xfrm>
        <a:graphic>
          <a:graphicData uri="http://schemas.openxmlformats.org/presentationml/2006/ole">
            <p:oleObj spid="_x0000_s9222" name="Equation" r:id="rId7" imgW="545760" imgH="203040" progId="Equation.DSMT4">
              <p:embed/>
            </p:oleObj>
          </a:graphicData>
        </a:graphic>
      </p:graphicFrame>
      <p:graphicFrame>
        <p:nvGraphicFramePr>
          <p:cNvPr id="9223" name="Object 9"/>
          <p:cNvGraphicFramePr>
            <a:graphicFrameLocks noChangeAspect="1"/>
          </p:cNvGraphicFramePr>
          <p:nvPr/>
        </p:nvGraphicFramePr>
        <p:xfrm>
          <a:off x="5534025" y="1371600"/>
          <a:ext cx="457200" cy="365125"/>
        </p:xfrm>
        <a:graphic>
          <a:graphicData uri="http://schemas.openxmlformats.org/presentationml/2006/ole">
            <p:oleObj spid="_x0000_s9223" name="Equation" r:id="rId8" imgW="190440" imgH="152280" progId="Equation.DSMT4">
              <p:embed/>
            </p:oleObj>
          </a:graphicData>
        </a:graphic>
      </p:graphicFrame>
      <p:graphicFrame>
        <p:nvGraphicFramePr>
          <p:cNvPr id="9224" name="Object 31"/>
          <p:cNvGraphicFramePr>
            <a:graphicFrameLocks noChangeAspect="1"/>
          </p:cNvGraphicFramePr>
          <p:nvPr/>
        </p:nvGraphicFramePr>
        <p:xfrm>
          <a:off x="2333625" y="685800"/>
          <a:ext cx="384175" cy="533400"/>
        </p:xfrm>
        <a:graphic>
          <a:graphicData uri="http://schemas.openxmlformats.org/presentationml/2006/ole">
            <p:oleObj spid="_x0000_s9224" name="Equation" r:id="rId9" imgW="164880" imgH="228600" progId="Equation.DSMT4">
              <p:embed/>
            </p:oleObj>
          </a:graphicData>
        </a:graphic>
      </p:graphicFrame>
      <p:graphicFrame>
        <p:nvGraphicFramePr>
          <p:cNvPr id="9225" name="Object 32"/>
          <p:cNvGraphicFramePr>
            <a:graphicFrameLocks noChangeAspect="1"/>
          </p:cNvGraphicFramePr>
          <p:nvPr/>
        </p:nvGraphicFramePr>
        <p:xfrm>
          <a:off x="5927725" y="1295400"/>
          <a:ext cx="1423988" cy="519113"/>
        </p:xfrm>
        <a:graphic>
          <a:graphicData uri="http://schemas.openxmlformats.org/presentationml/2006/ole">
            <p:oleObj spid="_x0000_s9225" name="Equation" r:id="rId10" imgW="558720" imgH="203040" progId="Equation.DSMT4">
              <p:embed/>
            </p:oleObj>
          </a:graphicData>
        </a:graphic>
      </p:graphicFrame>
      <p:graphicFrame>
        <p:nvGraphicFramePr>
          <p:cNvPr id="9226" name="Object 33"/>
          <p:cNvGraphicFramePr>
            <a:graphicFrameLocks noChangeAspect="1"/>
          </p:cNvGraphicFramePr>
          <p:nvPr/>
        </p:nvGraphicFramePr>
        <p:xfrm>
          <a:off x="215900" y="2209800"/>
          <a:ext cx="457200" cy="365125"/>
        </p:xfrm>
        <a:graphic>
          <a:graphicData uri="http://schemas.openxmlformats.org/presentationml/2006/ole">
            <p:oleObj spid="_x0000_s9226" name="Equation" r:id="rId11" imgW="190440" imgH="152280" progId="Equation.DSMT4">
              <p:embed/>
            </p:oleObj>
          </a:graphicData>
        </a:graphic>
      </p:graphicFrame>
      <p:graphicFrame>
        <p:nvGraphicFramePr>
          <p:cNvPr id="9227" name="Object 34"/>
          <p:cNvGraphicFramePr>
            <a:graphicFrameLocks noChangeAspect="1"/>
          </p:cNvGraphicFramePr>
          <p:nvPr/>
        </p:nvGraphicFramePr>
        <p:xfrm>
          <a:off x="685800" y="2133600"/>
          <a:ext cx="1811338" cy="519113"/>
        </p:xfrm>
        <a:graphic>
          <a:graphicData uri="http://schemas.openxmlformats.org/presentationml/2006/ole">
            <p:oleObj spid="_x0000_s9227" name="Equation" r:id="rId12" imgW="711000" imgH="203040" progId="Equation.DSMT4">
              <p:embed/>
            </p:oleObj>
          </a:graphicData>
        </a:graphic>
      </p:graphicFrame>
      <p:graphicFrame>
        <p:nvGraphicFramePr>
          <p:cNvPr id="9228" name="Object 35"/>
          <p:cNvGraphicFramePr>
            <a:graphicFrameLocks noChangeAspect="1"/>
          </p:cNvGraphicFramePr>
          <p:nvPr/>
        </p:nvGraphicFramePr>
        <p:xfrm>
          <a:off x="2501900" y="2286000"/>
          <a:ext cx="457200" cy="365125"/>
        </p:xfrm>
        <a:graphic>
          <a:graphicData uri="http://schemas.openxmlformats.org/presentationml/2006/ole">
            <p:oleObj spid="_x0000_s9228" name="Equation" r:id="rId13" imgW="190440" imgH="152280" progId="Equation.DSMT4">
              <p:embed/>
            </p:oleObj>
          </a:graphicData>
        </a:graphic>
      </p:graphicFrame>
      <p:graphicFrame>
        <p:nvGraphicFramePr>
          <p:cNvPr id="9229" name="Object 36"/>
          <p:cNvGraphicFramePr>
            <a:graphicFrameLocks noChangeAspect="1"/>
          </p:cNvGraphicFramePr>
          <p:nvPr/>
        </p:nvGraphicFramePr>
        <p:xfrm>
          <a:off x="2987675" y="2209800"/>
          <a:ext cx="1778000" cy="519113"/>
        </p:xfrm>
        <a:graphic>
          <a:graphicData uri="http://schemas.openxmlformats.org/presentationml/2006/ole">
            <p:oleObj spid="_x0000_s9229" name="Equation" r:id="rId14" imgW="698400" imgH="203040" progId="Equation.DSMT4">
              <p:embed/>
            </p:oleObj>
          </a:graphicData>
        </a:graphic>
      </p:graphicFrame>
      <p:graphicFrame>
        <p:nvGraphicFramePr>
          <p:cNvPr id="9230" name="Object 37"/>
          <p:cNvGraphicFramePr>
            <a:graphicFrameLocks noChangeAspect="1"/>
          </p:cNvGraphicFramePr>
          <p:nvPr/>
        </p:nvGraphicFramePr>
        <p:xfrm>
          <a:off x="4848225" y="2286000"/>
          <a:ext cx="457200" cy="365125"/>
        </p:xfrm>
        <a:graphic>
          <a:graphicData uri="http://schemas.openxmlformats.org/presentationml/2006/ole">
            <p:oleObj spid="_x0000_s9230" name="Equation" r:id="rId15" imgW="190440" imgH="152280" progId="Equation.DSMT4">
              <p:embed/>
            </p:oleObj>
          </a:graphicData>
        </a:graphic>
      </p:graphicFrame>
      <p:graphicFrame>
        <p:nvGraphicFramePr>
          <p:cNvPr id="9231" name="Object 38"/>
          <p:cNvGraphicFramePr>
            <a:graphicFrameLocks noChangeAspect="1"/>
          </p:cNvGraphicFramePr>
          <p:nvPr/>
        </p:nvGraphicFramePr>
        <p:xfrm>
          <a:off x="5318125" y="2209800"/>
          <a:ext cx="1809750" cy="519113"/>
        </p:xfrm>
        <a:graphic>
          <a:graphicData uri="http://schemas.openxmlformats.org/presentationml/2006/ole">
            <p:oleObj spid="_x0000_s9231" name="Equation" r:id="rId16" imgW="711000" imgH="203040" progId="Equation.DSMT4">
              <p:embed/>
            </p:oleObj>
          </a:graphicData>
        </a:graphic>
      </p:graphicFrame>
      <p:graphicFrame>
        <p:nvGraphicFramePr>
          <p:cNvPr id="9232" name="Object 39"/>
          <p:cNvGraphicFramePr>
            <a:graphicFrameLocks noChangeAspect="1"/>
          </p:cNvGraphicFramePr>
          <p:nvPr/>
        </p:nvGraphicFramePr>
        <p:xfrm>
          <a:off x="215900" y="2895600"/>
          <a:ext cx="457200" cy="365125"/>
        </p:xfrm>
        <a:graphic>
          <a:graphicData uri="http://schemas.openxmlformats.org/presentationml/2006/ole">
            <p:oleObj spid="_x0000_s9232" name="Equation" r:id="rId17" imgW="190440" imgH="152280" progId="Equation.DSMT4">
              <p:embed/>
            </p:oleObj>
          </a:graphicData>
        </a:graphic>
      </p:graphicFrame>
      <p:graphicFrame>
        <p:nvGraphicFramePr>
          <p:cNvPr id="9233" name="Object 40"/>
          <p:cNvGraphicFramePr>
            <a:graphicFrameLocks noChangeAspect="1"/>
          </p:cNvGraphicFramePr>
          <p:nvPr/>
        </p:nvGraphicFramePr>
        <p:xfrm>
          <a:off x="685800" y="2819400"/>
          <a:ext cx="1809750" cy="519113"/>
        </p:xfrm>
        <a:graphic>
          <a:graphicData uri="http://schemas.openxmlformats.org/presentationml/2006/ole">
            <p:oleObj spid="_x0000_s9233" name="Equation" r:id="rId18" imgW="711000" imgH="203040" progId="Equation.DSMT4">
              <p:embed/>
            </p:oleObj>
          </a:graphicData>
        </a:graphic>
      </p:graphicFrame>
      <p:graphicFrame>
        <p:nvGraphicFramePr>
          <p:cNvPr id="9234" name="Object 41"/>
          <p:cNvGraphicFramePr>
            <a:graphicFrameLocks noChangeAspect="1"/>
          </p:cNvGraphicFramePr>
          <p:nvPr/>
        </p:nvGraphicFramePr>
        <p:xfrm>
          <a:off x="2501900" y="2971800"/>
          <a:ext cx="457200" cy="365125"/>
        </p:xfrm>
        <a:graphic>
          <a:graphicData uri="http://schemas.openxmlformats.org/presentationml/2006/ole">
            <p:oleObj spid="_x0000_s9234" name="Equation" r:id="rId19" imgW="190440" imgH="152280" progId="Equation.DSMT4">
              <p:embed/>
            </p:oleObj>
          </a:graphicData>
        </a:graphic>
      </p:graphicFrame>
      <p:graphicFrame>
        <p:nvGraphicFramePr>
          <p:cNvPr id="9235" name="Object 42"/>
          <p:cNvGraphicFramePr>
            <a:graphicFrameLocks noChangeAspect="1"/>
          </p:cNvGraphicFramePr>
          <p:nvPr/>
        </p:nvGraphicFramePr>
        <p:xfrm>
          <a:off x="2987675" y="2895600"/>
          <a:ext cx="1776413" cy="519113"/>
        </p:xfrm>
        <a:graphic>
          <a:graphicData uri="http://schemas.openxmlformats.org/presentationml/2006/ole">
            <p:oleObj spid="_x0000_s9235" name="Equation" r:id="rId20" imgW="698400" imgH="203040" progId="Equation.DSMT4">
              <p:embed/>
            </p:oleObj>
          </a:graphicData>
        </a:graphic>
      </p:graphicFrame>
      <p:graphicFrame>
        <p:nvGraphicFramePr>
          <p:cNvPr id="9236" name="Object 43"/>
          <p:cNvGraphicFramePr>
            <a:graphicFrameLocks noChangeAspect="1"/>
          </p:cNvGraphicFramePr>
          <p:nvPr/>
        </p:nvGraphicFramePr>
        <p:xfrm>
          <a:off x="4924425" y="2971800"/>
          <a:ext cx="457200" cy="365125"/>
        </p:xfrm>
        <a:graphic>
          <a:graphicData uri="http://schemas.openxmlformats.org/presentationml/2006/ole">
            <p:oleObj spid="_x0000_s9236" name="Equation" r:id="rId21" imgW="190440" imgH="152280" progId="Equation.DSMT4">
              <p:embed/>
            </p:oleObj>
          </a:graphicData>
        </a:graphic>
      </p:graphicFrame>
      <p:graphicFrame>
        <p:nvGraphicFramePr>
          <p:cNvPr id="9237" name="Object 44"/>
          <p:cNvGraphicFramePr>
            <a:graphicFrameLocks noChangeAspect="1"/>
          </p:cNvGraphicFramePr>
          <p:nvPr/>
        </p:nvGraphicFramePr>
        <p:xfrm>
          <a:off x="5410200" y="2895600"/>
          <a:ext cx="1776413" cy="519113"/>
        </p:xfrm>
        <a:graphic>
          <a:graphicData uri="http://schemas.openxmlformats.org/presentationml/2006/ole">
            <p:oleObj spid="_x0000_s9237" name="Equation" r:id="rId22" imgW="698400" imgH="203040" progId="Equation.DSMT4">
              <p:embed/>
            </p:oleObj>
          </a:graphicData>
        </a:graphic>
      </p:graphicFrame>
      <p:graphicFrame>
        <p:nvGraphicFramePr>
          <p:cNvPr id="9238" name="Object 45"/>
          <p:cNvGraphicFramePr>
            <a:graphicFrameLocks noChangeAspect="1"/>
          </p:cNvGraphicFramePr>
          <p:nvPr/>
        </p:nvGraphicFramePr>
        <p:xfrm>
          <a:off x="152400" y="3581400"/>
          <a:ext cx="457200" cy="365125"/>
        </p:xfrm>
        <a:graphic>
          <a:graphicData uri="http://schemas.openxmlformats.org/presentationml/2006/ole">
            <p:oleObj spid="_x0000_s9238" name="Equation" r:id="rId23" imgW="190440" imgH="152280" progId="Equation.DSMT4">
              <p:embed/>
            </p:oleObj>
          </a:graphicData>
        </a:graphic>
      </p:graphicFrame>
      <p:graphicFrame>
        <p:nvGraphicFramePr>
          <p:cNvPr id="9239" name="Object 46"/>
          <p:cNvGraphicFramePr>
            <a:graphicFrameLocks noChangeAspect="1"/>
          </p:cNvGraphicFramePr>
          <p:nvPr/>
        </p:nvGraphicFramePr>
        <p:xfrm>
          <a:off x="609600" y="3505200"/>
          <a:ext cx="1776413" cy="519113"/>
        </p:xfrm>
        <a:graphic>
          <a:graphicData uri="http://schemas.openxmlformats.org/presentationml/2006/ole">
            <p:oleObj spid="_x0000_s9239" name="Equation" r:id="rId24" imgW="698400" imgH="203040" progId="Equation.DSMT4">
              <p:embed/>
            </p:oleObj>
          </a:graphicData>
        </a:graphic>
      </p:graphicFrame>
      <p:graphicFrame>
        <p:nvGraphicFramePr>
          <p:cNvPr id="9240" name="Object 47"/>
          <p:cNvGraphicFramePr>
            <a:graphicFrameLocks noChangeAspect="1"/>
          </p:cNvGraphicFramePr>
          <p:nvPr/>
        </p:nvGraphicFramePr>
        <p:xfrm>
          <a:off x="2438400" y="3581400"/>
          <a:ext cx="457200" cy="365125"/>
        </p:xfrm>
        <a:graphic>
          <a:graphicData uri="http://schemas.openxmlformats.org/presentationml/2006/ole">
            <p:oleObj spid="_x0000_s9240" name="Equation" r:id="rId25" imgW="190440" imgH="152280" progId="Equation.DSMT4">
              <p:embed/>
            </p:oleObj>
          </a:graphicData>
        </a:graphic>
      </p:graphicFrame>
      <p:graphicFrame>
        <p:nvGraphicFramePr>
          <p:cNvPr id="9241" name="Object 48"/>
          <p:cNvGraphicFramePr>
            <a:graphicFrameLocks noChangeAspect="1"/>
          </p:cNvGraphicFramePr>
          <p:nvPr/>
        </p:nvGraphicFramePr>
        <p:xfrm>
          <a:off x="2847975" y="3505200"/>
          <a:ext cx="1873250" cy="519113"/>
        </p:xfrm>
        <a:graphic>
          <a:graphicData uri="http://schemas.openxmlformats.org/presentationml/2006/ole">
            <p:oleObj spid="_x0000_s9241" name="Equation" r:id="rId26" imgW="736560" imgH="203040" progId="Equation.DSMT4">
              <p:embed/>
            </p:oleObj>
          </a:graphicData>
        </a:graphic>
      </p:graphicFrame>
      <p:graphicFrame>
        <p:nvGraphicFramePr>
          <p:cNvPr id="9242" name="Object 49"/>
          <p:cNvGraphicFramePr>
            <a:graphicFrameLocks noChangeAspect="1"/>
          </p:cNvGraphicFramePr>
          <p:nvPr/>
        </p:nvGraphicFramePr>
        <p:xfrm>
          <a:off x="4848225" y="3581400"/>
          <a:ext cx="457200" cy="365125"/>
        </p:xfrm>
        <a:graphic>
          <a:graphicData uri="http://schemas.openxmlformats.org/presentationml/2006/ole">
            <p:oleObj spid="_x0000_s9242" name="Equation" r:id="rId27" imgW="190440" imgH="152280" progId="Equation.DSMT4">
              <p:embed/>
            </p:oleObj>
          </a:graphicData>
        </a:graphic>
      </p:graphicFrame>
      <p:graphicFrame>
        <p:nvGraphicFramePr>
          <p:cNvPr id="9243" name="Object 50"/>
          <p:cNvGraphicFramePr>
            <a:graphicFrameLocks noChangeAspect="1"/>
          </p:cNvGraphicFramePr>
          <p:nvPr/>
        </p:nvGraphicFramePr>
        <p:xfrm>
          <a:off x="5273675" y="3505200"/>
          <a:ext cx="1841500" cy="519113"/>
        </p:xfrm>
        <a:graphic>
          <a:graphicData uri="http://schemas.openxmlformats.org/presentationml/2006/ole">
            <p:oleObj spid="_x0000_s9243" name="Equation" r:id="rId28" imgW="723600" imgH="203040" progId="Equation.DSMT4">
              <p:embed/>
            </p:oleObj>
          </a:graphicData>
        </a:graphic>
      </p:graphicFrame>
      <p:graphicFrame>
        <p:nvGraphicFramePr>
          <p:cNvPr id="9244" name="Object 51"/>
          <p:cNvGraphicFramePr>
            <a:graphicFrameLocks noChangeAspect="1"/>
          </p:cNvGraphicFramePr>
          <p:nvPr/>
        </p:nvGraphicFramePr>
        <p:xfrm>
          <a:off x="184150" y="4343400"/>
          <a:ext cx="457200" cy="365125"/>
        </p:xfrm>
        <a:graphic>
          <a:graphicData uri="http://schemas.openxmlformats.org/presentationml/2006/ole">
            <p:oleObj spid="_x0000_s9244" name="Equation" r:id="rId29" imgW="190440" imgH="152280" progId="Equation.DSMT4">
              <p:embed/>
            </p:oleObj>
          </a:graphicData>
        </a:graphic>
      </p:graphicFrame>
      <p:graphicFrame>
        <p:nvGraphicFramePr>
          <p:cNvPr id="9245" name="Object 52"/>
          <p:cNvGraphicFramePr>
            <a:graphicFrameLocks noChangeAspect="1"/>
          </p:cNvGraphicFramePr>
          <p:nvPr/>
        </p:nvGraphicFramePr>
        <p:xfrm>
          <a:off x="593725" y="4267200"/>
          <a:ext cx="1873250" cy="519113"/>
        </p:xfrm>
        <a:graphic>
          <a:graphicData uri="http://schemas.openxmlformats.org/presentationml/2006/ole">
            <p:oleObj spid="_x0000_s9245" name="Equation" r:id="rId30" imgW="736560" imgH="203040" progId="Equation.DSMT4">
              <p:embed/>
            </p:oleObj>
          </a:graphicData>
        </a:graphic>
      </p:graphicFrame>
      <p:graphicFrame>
        <p:nvGraphicFramePr>
          <p:cNvPr id="9246" name="Object 53"/>
          <p:cNvGraphicFramePr>
            <a:graphicFrameLocks noChangeAspect="1"/>
          </p:cNvGraphicFramePr>
          <p:nvPr/>
        </p:nvGraphicFramePr>
        <p:xfrm>
          <a:off x="2682875" y="4343400"/>
          <a:ext cx="884238" cy="365125"/>
        </p:xfrm>
        <a:graphic>
          <a:graphicData uri="http://schemas.openxmlformats.org/presentationml/2006/ole">
            <p:oleObj spid="_x0000_s9246" name="Equation" r:id="rId31" imgW="368280" imgH="152280" progId="Equation.DSMT4">
              <p:embed/>
            </p:oleObj>
          </a:graphicData>
        </a:graphic>
      </p:graphicFrame>
      <p:graphicFrame>
        <p:nvGraphicFramePr>
          <p:cNvPr id="9247" name="Object 54"/>
          <p:cNvGraphicFramePr>
            <a:graphicFrameLocks noChangeAspect="1"/>
          </p:cNvGraphicFramePr>
          <p:nvPr/>
        </p:nvGraphicFramePr>
        <p:xfrm>
          <a:off x="3813175" y="4343400"/>
          <a:ext cx="457200" cy="365125"/>
        </p:xfrm>
        <a:graphic>
          <a:graphicData uri="http://schemas.openxmlformats.org/presentationml/2006/ole">
            <p:oleObj spid="_x0000_s9247" name="Equation" r:id="rId32" imgW="190440" imgH="152280" progId="Equation.DSMT4">
              <p:embed/>
            </p:oleObj>
          </a:graphicData>
        </a:graphic>
      </p:graphicFrame>
      <p:graphicFrame>
        <p:nvGraphicFramePr>
          <p:cNvPr id="9248" name="Object 55"/>
          <p:cNvGraphicFramePr>
            <a:graphicFrameLocks noChangeAspect="1"/>
          </p:cNvGraphicFramePr>
          <p:nvPr/>
        </p:nvGraphicFramePr>
        <p:xfrm>
          <a:off x="4238625" y="4267200"/>
          <a:ext cx="1841500" cy="519113"/>
        </p:xfrm>
        <a:graphic>
          <a:graphicData uri="http://schemas.openxmlformats.org/presentationml/2006/ole">
            <p:oleObj spid="_x0000_s9248" name="Equation" r:id="rId33" imgW="723600" imgH="203040" progId="Equation.DSMT4">
              <p:embed/>
            </p:oleObj>
          </a:graphicData>
        </a:graphic>
      </p:graphicFrame>
      <p:graphicFrame>
        <p:nvGraphicFramePr>
          <p:cNvPr id="9249" name="Object 56"/>
          <p:cNvGraphicFramePr>
            <a:graphicFrameLocks noChangeAspect="1"/>
          </p:cNvGraphicFramePr>
          <p:nvPr/>
        </p:nvGraphicFramePr>
        <p:xfrm>
          <a:off x="184150" y="5029200"/>
          <a:ext cx="457200" cy="365125"/>
        </p:xfrm>
        <a:graphic>
          <a:graphicData uri="http://schemas.openxmlformats.org/presentationml/2006/ole">
            <p:oleObj spid="_x0000_s9249" name="Equation" r:id="rId34" imgW="190440" imgH="152280" progId="Equation.DSMT4">
              <p:embed/>
            </p:oleObj>
          </a:graphicData>
        </a:graphic>
      </p:graphicFrame>
      <p:graphicFrame>
        <p:nvGraphicFramePr>
          <p:cNvPr id="9250" name="Object 57"/>
          <p:cNvGraphicFramePr>
            <a:graphicFrameLocks noChangeAspect="1"/>
          </p:cNvGraphicFramePr>
          <p:nvPr/>
        </p:nvGraphicFramePr>
        <p:xfrm>
          <a:off x="593725" y="4953000"/>
          <a:ext cx="1873250" cy="519113"/>
        </p:xfrm>
        <a:graphic>
          <a:graphicData uri="http://schemas.openxmlformats.org/presentationml/2006/ole">
            <p:oleObj spid="_x0000_s9250" name="Equation" r:id="rId35" imgW="736560" imgH="203040" progId="Equation.DSMT4">
              <p:embed/>
            </p:oleObj>
          </a:graphicData>
        </a:graphic>
      </p:graphicFrame>
      <p:graphicFrame>
        <p:nvGraphicFramePr>
          <p:cNvPr id="9251" name="Object 58"/>
          <p:cNvGraphicFramePr>
            <a:graphicFrameLocks noChangeAspect="1"/>
          </p:cNvGraphicFramePr>
          <p:nvPr/>
        </p:nvGraphicFramePr>
        <p:xfrm>
          <a:off x="2559050" y="5029200"/>
          <a:ext cx="884238" cy="365125"/>
        </p:xfrm>
        <a:graphic>
          <a:graphicData uri="http://schemas.openxmlformats.org/presentationml/2006/ole">
            <p:oleObj spid="_x0000_s9251" name="Equation" r:id="rId36" imgW="368280" imgH="152280" progId="Equation.DSMT4">
              <p:embed/>
            </p:oleObj>
          </a:graphicData>
        </a:graphic>
      </p:graphicFrame>
      <p:graphicFrame>
        <p:nvGraphicFramePr>
          <p:cNvPr id="9252" name="Object 59"/>
          <p:cNvGraphicFramePr>
            <a:graphicFrameLocks noChangeAspect="1"/>
          </p:cNvGraphicFramePr>
          <p:nvPr/>
        </p:nvGraphicFramePr>
        <p:xfrm>
          <a:off x="3689350" y="5029200"/>
          <a:ext cx="457200" cy="365125"/>
        </p:xfrm>
        <a:graphic>
          <a:graphicData uri="http://schemas.openxmlformats.org/presentationml/2006/ole">
            <p:oleObj spid="_x0000_s9252" name="Equation" r:id="rId37" imgW="190440" imgH="152280" progId="Equation.DSMT4">
              <p:embed/>
            </p:oleObj>
          </a:graphicData>
        </a:graphic>
      </p:graphicFrame>
      <p:graphicFrame>
        <p:nvGraphicFramePr>
          <p:cNvPr id="9253" name="Object 60"/>
          <p:cNvGraphicFramePr>
            <a:graphicFrameLocks noChangeAspect="1"/>
          </p:cNvGraphicFramePr>
          <p:nvPr/>
        </p:nvGraphicFramePr>
        <p:xfrm>
          <a:off x="4114800" y="4953000"/>
          <a:ext cx="1841500" cy="519113"/>
        </p:xfrm>
        <a:graphic>
          <a:graphicData uri="http://schemas.openxmlformats.org/presentationml/2006/ole">
            <p:oleObj spid="_x0000_s9253" name="Equation" r:id="rId38" imgW="723600" imgH="203040" progId="Equation.DSMT4">
              <p:embed/>
            </p:oleObj>
          </a:graphicData>
        </a:graphic>
      </p:graphicFrame>
      <p:graphicFrame>
        <p:nvGraphicFramePr>
          <p:cNvPr id="9254" name="Object 61"/>
          <p:cNvGraphicFramePr>
            <a:graphicFrameLocks noChangeAspect="1"/>
          </p:cNvGraphicFramePr>
          <p:nvPr/>
        </p:nvGraphicFramePr>
        <p:xfrm>
          <a:off x="260350" y="6019800"/>
          <a:ext cx="457200" cy="365125"/>
        </p:xfrm>
        <a:graphic>
          <a:graphicData uri="http://schemas.openxmlformats.org/presentationml/2006/ole">
            <p:oleObj spid="_x0000_s9254" name="Equation" r:id="rId39" imgW="190440" imgH="152280" progId="Equation.DSMT4">
              <p:embed/>
            </p:oleObj>
          </a:graphicData>
        </a:graphic>
      </p:graphicFrame>
      <p:graphicFrame>
        <p:nvGraphicFramePr>
          <p:cNvPr id="9255" name="Object 62"/>
          <p:cNvGraphicFramePr>
            <a:graphicFrameLocks noChangeAspect="1"/>
          </p:cNvGraphicFramePr>
          <p:nvPr/>
        </p:nvGraphicFramePr>
        <p:xfrm>
          <a:off x="685800" y="5943600"/>
          <a:ext cx="1841500" cy="519113"/>
        </p:xfrm>
        <a:graphic>
          <a:graphicData uri="http://schemas.openxmlformats.org/presentationml/2006/ole">
            <p:oleObj spid="_x0000_s9255" name="Equation" r:id="rId40" imgW="7236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329DCC-D1FF-461C-9253-5453B4FBEBD0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024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0245" name="Text Box 1028"/>
          <p:cNvSpPr txBox="1">
            <a:spLocks noChangeArrowheads="1"/>
          </p:cNvSpPr>
          <p:nvPr/>
        </p:nvSpPr>
        <p:spPr bwMode="auto">
          <a:xfrm>
            <a:off x="500063" y="714375"/>
            <a:ext cx="7072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言語　　　　　　　　　　　　　　　　　　　　　　を認識する</a:t>
            </a:r>
            <a:r>
              <a:rPr lang="en-US" altLang="ja-JP"/>
              <a:t>TM </a:t>
            </a:r>
            <a:r>
              <a:rPr lang="ja-JP" altLang="en-US"/>
              <a:t>を作成せよ。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1576388" y="571500"/>
          <a:ext cx="3836987" cy="523875"/>
        </p:xfrm>
        <a:graphic>
          <a:graphicData uri="http://schemas.openxmlformats.org/presentationml/2006/ole">
            <p:oleObj spid="_x0000_s10242" name="Equation" r:id="rId3" imgW="16761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118E78-663E-4AB9-B37B-53E453E96B7A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5-2.</a:t>
            </a:r>
            <a:r>
              <a:rPr lang="ja-JP" altLang="en-US" smtClean="0"/>
              <a:t>多テープ</a:t>
            </a:r>
            <a:r>
              <a:rPr lang="en-US" altLang="ja-JP" smtClean="0"/>
              <a:t>TM</a:t>
            </a:r>
          </a:p>
        </p:txBody>
      </p:sp>
      <p:sp>
        <p:nvSpPr>
          <p:cNvPr id="11277" name="Rectangle 3"/>
          <p:cNvSpPr>
            <a:spLocks noChangeArrowheads="1"/>
          </p:cNvSpPr>
          <p:nvPr/>
        </p:nvSpPr>
        <p:spPr bwMode="auto">
          <a:xfrm>
            <a:off x="3581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Rectangle 4"/>
          <p:cNvSpPr>
            <a:spLocks noChangeArrowheads="1"/>
          </p:cNvSpPr>
          <p:nvPr/>
        </p:nvSpPr>
        <p:spPr bwMode="auto">
          <a:xfrm>
            <a:off x="3962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9" name="Rectangle 5"/>
          <p:cNvSpPr>
            <a:spLocks noChangeArrowheads="1"/>
          </p:cNvSpPr>
          <p:nvPr/>
        </p:nvSpPr>
        <p:spPr bwMode="auto">
          <a:xfrm>
            <a:off x="4343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0" name="Rectangle 6"/>
          <p:cNvSpPr>
            <a:spLocks noChangeArrowheads="1"/>
          </p:cNvSpPr>
          <p:nvPr/>
        </p:nvSpPr>
        <p:spPr bwMode="auto">
          <a:xfrm>
            <a:off x="4724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1" name="Rectangle 7"/>
          <p:cNvSpPr>
            <a:spLocks noChangeArrowheads="1"/>
          </p:cNvSpPr>
          <p:nvPr/>
        </p:nvSpPr>
        <p:spPr bwMode="auto">
          <a:xfrm>
            <a:off x="5105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2" name="Rectangle 8"/>
          <p:cNvSpPr>
            <a:spLocks noChangeArrowheads="1"/>
          </p:cNvSpPr>
          <p:nvPr/>
        </p:nvSpPr>
        <p:spPr bwMode="auto">
          <a:xfrm>
            <a:off x="5486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3" name="Rectangle 9"/>
          <p:cNvSpPr>
            <a:spLocks noChangeArrowheads="1"/>
          </p:cNvSpPr>
          <p:nvPr/>
        </p:nvSpPr>
        <p:spPr bwMode="auto">
          <a:xfrm>
            <a:off x="5867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4" name="Rectangle 10"/>
          <p:cNvSpPr>
            <a:spLocks noChangeArrowheads="1"/>
          </p:cNvSpPr>
          <p:nvPr/>
        </p:nvSpPr>
        <p:spPr bwMode="auto">
          <a:xfrm>
            <a:off x="62484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5" name="Rectangle 11"/>
          <p:cNvSpPr>
            <a:spLocks noChangeArrowheads="1"/>
          </p:cNvSpPr>
          <p:nvPr/>
        </p:nvSpPr>
        <p:spPr bwMode="auto">
          <a:xfrm>
            <a:off x="533400" y="2514600"/>
            <a:ext cx="1447800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有限</a:t>
            </a:r>
          </a:p>
          <a:p>
            <a:pPr algn="ctr"/>
            <a:r>
              <a:rPr lang="ja-JP" altLang="en-US"/>
              <a:t>制御部</a:t>
            </a:r>
          </a:p>
        </p:txBody>
      </p:sp>
      <p:sp>
        <p:nvSpPr>
          <p:cNvPr id="11286" name="Text Box 13"/>
          <p:cNvSpPr txBox="1">
            <a:spLocks noChangeArrowheads="1"/>
          </p:cNvSpPr>
          <p:nvPr/>
        </p:nvSpPr>
        <p:spPr bwMode="auto">
          <a:xfrm>
            <a:off x="35814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1287" name="Text Box 14"/>
          <p:cNvSpPr txBox="1">
            <a:spLocks noChangeArrowheads="1"/>
          </p:cNvSpPr>
          <p:nvPr/>
        </p:nvSpPr>
        <p:spPr bwMode="auto">
          <a:xfrm>
            <a:off x="39624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288" name="AutoShape 20"/>
          <p:cNvSpPr>
            <a:spLocks noChangeArrowheads="1"/>
          </p:cNvSpPr>
          <p:nvPr/>
        </p:nvSpPr>
        <p:spPr bwMode="auto">
          <a:xfrm rot="-5400000">
            <a:off x="6591300" y="20193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9" name="Text Box 21"/>
          <p:cNvSpPr txBox="1">
            <a:spLocks noChangeArrowheads="1"/>
          </p:cNvSpPr>
          <p:nvPr/>
        </p:nvSpPr>
        <p:spPr bwMode="auto">
          <a:xfrm>
            <a:off x="3886200" y="1600200"/>
            <a:ext cx="193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無限長テープ</a:t>
            </a:r>
          </a:p>
        </p:txBody>
      </p:sp>
      <p:graphicFrame>
        <p:nvGraphicFramePr>
          <p:cNvPr id="11266" name="Object 22"/>
          <p:cNvGraphicFramePr>
            <a:graphicFrameLocks noChangeAspect="1"/>
          </p:cNvGraphicFramePr>
          <p:nvPr/>
        </p:nvGraphicFramePr>
        <p:xfrm>
          <a:off x="6324600" y="1981200"/>
          <a:ext cx="304800" cy="304800"/>
        </p:xfrm>
        <a:graphic>
          <a:graphicData uri="http://schemas.openxmlformats.org/presentationml/2006/ole">
            <p:oleObj spid="_x0000_s11266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1267" name="Object 23"/>
          <p:cNvGraphicFramePr>
            <a:graphicFrameLocks noChangeAspect="1"/>
          </p:cNvGraphicFramePr>
          <p:nvPr/>
        </p:nvGraphicFramePr>
        <p:xfrm>
          <a:off x="5943600" y="1981200"/>
          <a:ext cx="304800" cy="304800"/>
        </p:xfrm>
        <a:graphic>
          <a:graphicData uri="http://schemas.openxmlformats.org/presentationml/2006/ole">
            <p:oleObj spid="_x0000_s1126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1268" name="Object 24"/>
          <p:cNvGraphicFramePr>
            <a:graphicFrameLocks noChangeAspect="1"/>
          </p:cNvGraphicFramePr>
          <p:nvPr/>
        </p:nvGraphicFramePr>
        <p:xfrm>
          <a:off x="6629400" y="1981200"/>
          <a:ext cx="304800" cy="304800"/>
        </p:xfrm>
        <a:graphic>
          <a:graphicData uri="http://schemas.openxmlformats.org/presentationml/2006/ole">
            <p:oleObj spid="_x0000_s11268" name="Equation" r:id="rId5" imgW="164880" imgH="164880" progId="Equation.DSMT4">
              <p:embed/>
            </p:oleObj>
          </a:graphicData>
        </a:graphic>
      </p:graphicFrame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685800" y="609600"/>
            <a:ext cx="7594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チューリング機械の拡張として、多テープチューリング機械</a:t>
            </a:r>
          </a:p>
          <a:p>
            <a:r>
              <a:rPr lang="ja-JP" altLang="en-US"/>
              <a:t>を考えると便利なことが多い。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223125" y="1849438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テープ１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7315200" y="2916238"/>
            <a:ext cx="116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  <a:r>
              <a:rPr lang="en-US" altLang="ja-JP"/>
              <a:t>2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7315200" y="4267200"/>
            <a:ext cx="116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  <a:r>
              <a:rPr lang="en-US" altLang="ja-JP"/>
              <a:t>k</a:t>
            </a:r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3657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4038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4419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4800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5181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5562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5943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6324600" y="2971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4495800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3657600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304" name="AutoShape 40"/>
          <p:cNvSpPr>
            <a:spLocks noChangeArrowheads="1"/>
          </p:cNvSpPr>
          <p:nvPr/>
        </p:nvSpPr>
        <p:spPr bwMode="auto">
          <a:xfrm rot="-5400000">
            <a:off x="6667500" y="30099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9" name="Object 42"/>
          <p:cNvGraphicFramePr>
            <a:graphicFrameLocks noChangeAspect="1"/>
          </p:cNvGraphicFramePr>
          <p:nvPr/>
        </p:nvGraphicFramePr>
        <p:xfrm>
          <a:off x="6400800" y="2971800"/>
          <a:ext cx="304800" cy="304800"/>
        </p:xfrm>
        <a:graphic>
          <a:graphicData uri="http://schemas.openxmlformats.org/presentationml/2006/ole">
            <p:oleObj spid="_x0000_s11269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1270" name="Object 43"/>
          <p:cNvGraphicFramePr>
            <a:graphicFrameLocks noChangeAspect="1"/>
          </p:cNvGraphicFramePr>
          <p:nvPr/>
        </p:nvGraphicFramePr>
        <p:xfrm>
          <a:off x="6019800" y="2971800"/>
          <a:ext cx="304800" cy="304800"/>
        </p:xfrm>
        <a:graphic>
          <a:graphicData uri="http://schemas.openxmlformats.org/presentationml/2006/ole">
            <p:oleObj spid="_x0000_s1127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1271" name="Object 44"/>
          <p:cNvGraphicFramePr>
            <a:graphicFrameLocks noChangeAspect="1"/>
          </p:cNvGraphicFramePr>
          <p:nvPr/>
        </p:nvGraphicFramePr>
        <p:xfrm>
          <a:off x="6705600" y="2971800"/>
          <a:ext cx="304800" cy="304800"/>
        </p:xfrm>
        <a:graphic>
          <a:graphicData uri="http://schemas.openxmlformats.org/presentationml/2006/ole">
            <p:oleObj spid="_x0000_s11271" name="Equation" r:id="rId8" imgW="164880" imgH="164880" progId="Equation.DSMT4">
              <p:embed/>
            </p:oleObj>
          </a:graphicData>
        </a:graphic>
      </p:graphicFrame>
      <p:sp>
        <p:nvSpPr>
          <p:cNvPr id="11305" name="Line 45"/>
          <p:cNvSpPr>
            <a:spLocks noChangeShapeType="1"/>
          </p:cNvSpPr>
          <p:nvPr/>
        </p:nvSpPr>
        <p:spPr bwMode="auto">
          <a:xfrm>
            <a:off x="7772400" y="3429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06" name="Text Box 46"/>
          <p:cNvSpPr txBox="1">
            <a:spLocks noChangeArrowheads="1"/>
          </p:cNvSpPr>
          <p:nvPr/>
        </p:nvSpPr>
        <p:spPr bwMode="auto">
          <a:xfrm>
            <a:off x="4114800" y="2971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307" name="Line 48"/>
          <p:cNvSpPr>
            <a:spLocks noChangeShapeType="1"/>
          </p:cNvSpPr>
          <p:nvPr/>
        </p:nvSpPr>
        <p:spPr bwMode="auto">
          <a:xfrm>
            <a:off x="1981200" y="2667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08" name="Line 49"/>
          <p:cNvSpPr>
            <a:spLocks noChangeShapeType="1"/>
          </p:cNvSpPr>
          <p:nvPr/>
        </p:nvSpPr>
        <p:spPr bwMode="auto">
          <a:xfrm flipV="1">
            <a:off x="45720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>
            <a:off x="1981200" y="2895600"/>
            <a:ext cx="3429000" cy="838200"/>
          </a:xfrm>
          <a:custGeom>
            <a:avLst/>
            <a:gdLst>
              <a:gd name="T0" fmla="*/ 0 w 2160"/>
              <a:gd name="T1" fmla="*/ 0 h 528"/>
              <a:gd name="T2" fmla="*/ 1693545028 w 2160"/>
              <a:gd name="T3" fmla="*/ 0 h 528"/>
              <a:gd name="T4" fmla="*/ 1693545028 w 2160"/>
              <a:gd name="T5" fmla="*/ 1330642282 h 528"/>
              <a:gd name="T6" fmla="*/ 2147483647 w 2160"/>
              <a:gd name="T7" fmla="*/ 1330642282 h 528"/>
              <a:gd name="T8" fmla="*/ 2147483647 w 2160"/>
              <a:gd name="T9" fmla="*/ 846772505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"/>
              <a:gd name="T16" fmla="*/ 0 h 528"/>
              <a:gd name="T17" fmla="*/ 2160 w 2160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" h="528">
                <a:moveTo>
                  <a:pt x="0" y="0"/>
                </a:moveTo>
                <a:lnTo>
                  <a:pt x="672" y="0"/>
                </a:lnTo>
                <a:lnTo>
                  <a:pt x="672" y="528"/>
                </a:lnTo>
                <a:lnTo>
                  <a:pt x="2160" y="528"/>
                </a:lnTo>
                <a:lnTo>
                  <a:pt x="2160" y="3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10" name="Line 52"/>
          <p:cNvSpPr>
            <a:spLocks noChangeShapeType="1"/>
          </p:cNvSpPr>
          <p:nvPr/>
        </p:nvSpPr>
        <p:spPr bwMode="auto">
          <a:xfrm flipV="1">
            <a:off x="54102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11" name="Rectangle 53"/>
          <p:cNvSpPr>
            <a:spLocks noChangeArrowheads="1"/>
          </p:cNvSpPr>
          <p:nvPr/>
        </p:nvSpPr>
        <p:spPr bwMode="auto">
          <a:xfrm>
            <a:off x="3733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2" name="Rectangle 54"/>
          <p:cNvSpPr>
            <a:spLocks noChangeArrowheads="1"/>
          </p:cNvSpPr>
          <p:nvPr/>
        </p:nvSpPr>
        <p:spPr bwMode="auto">
          <a:xfrm>
            <a:off x="4114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3" name="Rectangle 55"/>
          <p:cNvSpPr>
            <a:spLocks noChangeArrowheads="1"/>
          </p:cNvSpPr>
          <p:nvPr/>
        </p:nvSpPr>
        <p:spPr bwMode="auto">
          <a:xfrm>
            <a:off x="4495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4" name="Rectangle 56"/>
          <p:cNvSpPr>
            <a:spLocks noChangeArrowheads="1"/>
          </p:cNvSpPr>
          <p:nvPr/>
        </p:nvSpPr>
        <p:spPr bwMode="auto">
          <a:xfrm>
            <a:off x="4876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5" name="Rectangle 57"/>
          <p:cNvSpPr>
            <a:spLocks noChangeArrowheads="1"/>
          </p:cNvSpPr>
          <p:nvPr/>
        </p:nvSpPr>
        <p:spPr bwMode="auto">
          <a:xfrm>
            <a:off x="5257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6" name="Rectangle 58"/>
          <p:cNvSpPr>
            <a:spLocks noChangeArrowheads="1"/>
          </p:cNvSpPr>
          <p:nvPr/>
        </p:nvSpPr>
        <p:spPr bwMode="auto">
          <a:xfrm>
            <a:off x="5638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7" name="Rectangle 59"/>
          <p:cNvSpPr>
            <a:spLocks noChangeArrowheads="1"/>
          </p:cNvSpPr>
          <p:nvPr/>
        </p:nvSpPr>
        <p:spPr bwMode="auto">
          <a:xfrm>
            <a:off x="6019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8" name="Rectangle 60"/>
          <p:cNvSpPr>
            <a:spLocks noChangeArrowheads="1"/>
          </p:cNvSpPr>
          <p:nvPr/>
        </p:nvSpPr>
        <p:spPr bwMode="auto">
          <a:xfrm>
            <a:off x="64008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19" name="Text Box 61"/>
          <p:cNvSpPr txBox="1">
            <a:spLocks noChangeArrowheads="1"/>
          </p:cNvSpPr>
          <p:nvPr/>
        </p:nvSpPr>
        <p:spPr bwMode="auto">
          <a:xfrm>
            <a:off x="45720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1320" name="Text Box 62"/>
          <p:cNvSpPr txBox="1">
            <a:spLocks noChangeArrowheads="1"/>
          </p:cNvSpPr>
          <p:nvPr/>
        </p:nvSpPr>
        <p:spPr bwMode="auto">
          <a:xfrm>
            <a:off x="37338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321" name="AutoShape 63"/>
          <p:cNvSpPr>
            <a:spLocks noChangeArrowheads="1"/>
          </p:cNvSpPr>
          <p:nvPr/>
        </p:nvSpPr>
        <p:spPr bwMode="auto">
          <a:xfrm rot="-5400000">
            <a:off x="6743700" y="43815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72" name="Object 64"/>
          <p:cNvGraphicFramePr>
            <a:graphicFrameLocks noChangeAspect="1"/>
          </p:cNvGraphicFramePr>
          <p:nvPr/>
        </p:nvGraphicFramePr>
        <p:xfrm>
          <a:off x="6477000" y="4343400"/>
          <a:ext cx="304800" cy="304800"/>
        </p:xfrm>
        <a:graphic>
          <a:graphicData uri="http://schemas.openxmlformats.org/presentationml/2006/ole">
            <p:oleObj spid="_x0000_s11272" name="Equation" r:id="rId9" imgW="164880" imgH="164880" progId="Equation.DSMT4">
              <p:embed/>
            </p:oleObj>
          </a:graphicData>
        </a:graphic>
      </p:graphicFrame>
      <p:graphicFrame>
        <p:nvGraphicFramePr>
          <p:cNvPr id="11273" name="Object 65"/>
          <p:cNvGraphicFramePr>
            <a:graphicFrameLocks noChangeAspect="1"/>
          </p:cNvGraphicFramePr>
          <p:nvPr/>
        </p:nvGraphicFramePr>
        <p:xfrm>
          <a:off x="6096000" y="4343400"/>
          <a:ext cx="304800" cy="304800"/>
        </p:xfrm>
        <a:graphic>
          <a:graphicData uri="http://schemas.openxmlformats.org/presentationml/2006/ole">
            <p:oleObj spid="_x0000_s11273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1274" name="Object 66"/>
          <p:cNvGraphicFramePr>
            <a:graphicFrameLocks noChangeAspect="1"/>
          </p:cNvGraphicFramePr>
          <p:nvPr/>
        </p:nvGraphicFramePr>
        <p:xfrm>
          <a:off x="6781800" y="4343400"/>
          <a:ext cx="304800" cy="304800"/>
        </p:xfrm>
        <a:graphic>
          <a:graphicData uri="http://schemas.openxmlformats.org/presentationml/2006/ole">
            <p:oleObj spid="_x0000_s11274" name="Equation" r:id="rId11" imgW="164880" imgH="164880" progId="Equation.DSMT4">
              <p:embed/>
            </p:oleObj>
          </a:graphicData>
        </a:graphic>
      </p:graphicFrame>
      <p:sp>
        <p:nvSpPr>
          <p:cNvPr id="11322" name="Text Box 67"/>
          <p:cNvSpPr txBox="1">
            <a:spLocks noChangeArrowheads="1"/>
          </p:cNvSpPr>
          <p:nvPr/>
        </p:nvSpPr>
        <p:spPr bwMode="auto">
          <a:xfrm>
            <a:off x="41910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323" name="Line 68"/>
          <p:cNvSpPr>
            <a:spLocks noChangeShapeType="1"/>
          </p:cNvSpPr>
          <p:nvPr/>
        </p:nvSpPr>
        <p:spPr bwMode="auto">
          <a:xfrm flipV="1">
            <a:off x="3886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4" name="Freeform 69"/>
          <p:cNvSpPr>
            <a:spLocks/>
          </p:cNvSpPr>
          <p:nvPr/>
        </p:nvSpPr>
        <p:spPr bwMode="auto">
          <a:xfrm>
            <a:off x="1981200" y="3352800"/>
            <a:ext cx="1905000" cy="1676400"/>
          </a:xfrm>
          <a:custGeom>
            <a:avLst/>
            <a:gdLst>
              <a:gd name="T0" fmla="*/ 0 w 1200"/>
              <a:gd name="T1" fmla="*/ 0 h 1056"/>
              <a:gd name="T2" fmla="*/ 846772552 w 1200"/>
              <a:gd name="T3" fmla="*/ 0 h 1056"/>
              <a:gd name="T4" fmla="*/ 846772552 w 1200"/>
              <a:gd name="T5" fmla="*/ 2147483647 h 1056"/>
              <a:gd name="T6" fmla="*/ 2147483647 w 1200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1056"/>
              <a:gd name="T14" fmla="*/ 1200 w 1200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1056">
                <a:moveTo>
                  <a:pt x="0" y="0"/>
                </a:moveTo>
                <a:lnTo>
                  <a:pt x="336" y="0"/>
                </a:lnTo>
                <a:lnTo>
                  <a:pt x="336" y="1056"/>
                </a:lnTo>
                <a:lnTo>
                  <a:pt x="1200" y="105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5" name="Line 70"/>
          <p:cNvSpPr>
            <a:spLocks noChangeShapeType="1"/>
          </p:cNvSpPr>
          <p:nvPr/>
        </p:nvSpPr>
        <p:spPr bwMode="auto">
          <a:xfrm>
            <a:off x="22098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6" name="Text Box 71"/>
          <p:cNvSpPr txBox="1">
            <a:spLocks noChangeArrowheads="1"/>
          </p:cNvSpPr>
          <p:nvPr/>
        </p:nvSpPr>
        <p:spPr bwMode="auto">
          <a:xfrm>
            <a:off x="1965325" y="5354638"/>
            <a:ext cx="4443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多テープチューリング機械の概略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46B510-EF7C-4C56-929B-2C03CABD5709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715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多テープ</a:t>
            </a:r>
            <a:r>
              <a:rPr lang="en-US" altLang="ja-JP" smtClean="0"/>
              <a:t>TM</a:t>
            </a:r>
            <a:r>
              <a:rPr lang="ja-JP" altLang="en-US" smtClean="0"/>
              <a:t>の状態遷移関数</a:t>
            </a:r>
          </a:p>
        </p:txBody>
      </p:sp>
      <p:sp>
        <p:nvSpPr>
          <p:cNvPr id="12296" name="Text Box 3"/>
          <p:cNvSpPr txBox="1">
            <a:spLocks noChangeArrowheads="1"/>
          </p:cNvSpPr>
          <p:nvPr/>
        </p:nvSpPr>
        <p:spPr bwMode="auto">
          <a:xfrm>
            <a:off x="746125" y="879475"/>
            <a:ext cx="6024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多テープ</a:t>
            </a:r>
            <a:r>
              <a:rPr lang="en-US" altLang="ja-JP"/>
              <a:t>TM</a:t>
            </a:r>
            <a:r>
              <a:rPr lang="ja-JP" altLang="en-US"/>
              <a:t>の形式的定義では、</a:t>
            </a:r>
          </a:p>
          <a:p>
            <a:r>
              <a:rPr lang="ja-JP" altLang="en-US"/>
              <a:t>状態遷移関数　　を次</a:t>
            </a:r>
            <a:r>
              <a:rPr kumimoji="0" lang="ja-JP" altLang="en-US"/>
              <a:t>のように定めればよい。</a:t>
            </a:r>
            <a:endParaRPr lang="ja-JP" altLang="en-US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2667000" y="1143000"/>
          <a:ext cx="368300" cy="533400"/>
        </p:xfrm>
        <a:graphic>
          <a:graphicData uri="http://schemas.openxmlformats.org/presentationml/2006/ole">
            <p:oleObj spid="_x0000_s12290" name="Equation" r:id="rId3" imgW="114120" imgH="164880" progId="Equation.DSMT4">
              <p:embed/>
            </p:oleObj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685800" y="2514600"/>
          <a:ext cx="6178550" cy="738188"/>
        </p:xfrm>
        <a:graphic>
          <a:graphicData uri="http://schemas.openxmlformats.org/presentationml/2006/ole">
            <p:oleObj spid="_x0000_s12291" name="Equation" r:id="rId4" imgW="1917360" imgH="228600" progId="Equation.DSMT4">
              <p:embed/>
            </p:oleObj>
          </a:graphicData>
        </a:graphic>
      </p:graphicFrame>
      <p:sp>
        <p:nvSpPr>
          <p:cNvPr id="12297" name="AutoShape 6"/>
          <p:cNvSpPr>
            <a:spLocks noChangeArrowheads="1"/>
          </p:cNvSpPr>
          <p:nvPr/>
        </p:nvSpPr>
        <p:spPr bwMode="auto">
          <a:xfrm>
            <a:off x="457200" y="3581400"/>
            <a:ext cx="3124200" cy="1219200"/>
          </a:xfrm>
          <a:prstGeom prst="wedgeRoundRectCallout">
            <a:avLst>
              <a:gd name="adj1" fmla="val 8995"/>
              <a:gd name="adj2" fmla="val -88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17525" y="3754438"/>
            <a:ext cx="3211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状態と　　ヘッドの</a:t>
            </a:r>
          </a:p>
          <a:p>
            <a:r>
              <a:rPr lang="ja-JP" altLang="en-US"/>
              <a:t>読み取り値が決まると、</a:t>
            </a:r>
          </a:p>
        </p:txBody>
      </p:sp>
      <p:sp>
        <p:nvSpPr>
          <p:cNvPr id="12299" name="AutoShape 8"/>
          <p:cNvSpPr>
            <a:spLocks noChangeArrowheads="1"/>
          </p:cNvSpPr>
          <p:nvPr/>
        </p:nvSpPr>
        <p:spPr bwMode="auto">
          <a:xfrm>
            <a:off x="4419600" y="3733800"/>
            <a:ext cx="3124200" cy="1828800"/>
          </a:xfrm>
          <a:prstGeom prst="wedgeRoundRectCallout">
            <a:avLst>
              <a:gd name="adj1" fmla="val -20273"/>
              <a:gd name="adj2" fmla="val -7699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2300" name="Text Box 9"/>
          <p:cNvSpPr txBox="1">
            <a:spLocks noChangeArrowheads="1"/>
          </p:cNvSpPr>
          <p:nvPr/>
        </p:nvSpPr>
        <p:spPr bwMode="auto">
          <a:xfrm>
            <a:off x="4479925" y="3906838"/>
            <a:ext cx="31003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遷移後の状態と</a:t>
            </a:r>
          </a:p>
          <a:p>
            <a:r>
              <a:rPr lang="ja-JP" altLang="en-US"/>
              <a:t>　　ヘッドの書き込み値</a:t>
            </a:r>
          </a:p>
          <a:p>
            <a:r>
              <a:rPr lang="ja-JP" altLang="en-US"/>
              <a:t>および移動方向が</a:t>
            </a:r>
          </a:p>
          <a:p>
            <a:r>
              <a:rPr lang="ja-JP" altLang="en-US"/>
              <a:t>定まる。</a:t>
            </a:r>
          </a:p>
        </p:txBody>
      </p:sp>
      <p:graphicFrame>
        <p:nvGraphicFramePr>
          <p:cNvPr id="12292" name="Object 10"/>
          <p:cNvGraphicFramePr>
            <a:graphicFrameLocks noChangeAspect="1"/>
          </p:cNvGraphicFramePr>
          <p:nvPr/>
        </p:nvGraphicFramePr>
        <p:xfrm>
          <a:off x="1447800" y="3657600"/>
          <a:ext cx="361950" cy="469900"/>
        </p:xfrm>
        <a:graphic>
          <a:graphicData uri="http://schemas.openxmlformats.org/presentationml/2006/ole">
            <p:oleObj spid="_x0000_s12292" name="Equation" r:id="rId5" imgW="126720" imgH="164880" progId="Equation.DSMT4">
              <p:embed/>
            </p:oleObj>
          </a:graphicData>
        </a:graphic>
      </p:graphicFrame>
      <p:graphicFrame>
        <p:nvGraphicFramePr>
          <p:cNvPr id="12293" name="Object 11"/>
          <p:cNvGraphicFramePr>
            <a:graphicFrameLocks noChangeAspect="1"/>
          </p:cNvGraphicFramePr>
          <p:nvPr/>
        </p:nvGraphicFramePr>
        <p:xfrm>
          <a:off x="4572000" y="4267200"/>
          <a:ext cx="361950" cy="469900"/>
        </p:xfrm>
        <a:graphic>
          <a:graphicData uri="http://schemas.openxmlformats.org/presentationml/2006/ole">
            <p:oleObj spid="_x0000_s12293" name="Equation" r:id="rId6" imgW="12672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60636A-7D01-4F57-986F-1C8D1A4D7928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多テープ</a:t>
            </a:r>
            <a:r>
              <a:rPr lang="en-US" altLang="ja-JP" smtClean="0"/>
              <a:t>TM</a:t>
            </a:r>
            <a:r>
              <a:rPr lang="ja-JP" altLang="en-US" smtClean="0"/>
              <a:t>と</a:t>
            </a:r>
            <a:r>
              <a:rPr lang="en-US" altLang="ja-JP" smtClean="0"/>
              <a:t>TM</a:t>
            </a:r>
            <a:r>
              <a:rPr lang="ja-JP" altLang="en-US" smtClean="0"/>
              <a:t>の等価性</a:t>
            </a:r>
          </a:p>
        </p:txBody>
      </p:sp>
      <p:sp>
        <p:nvSpPr>
          <p:cNvPr id="13328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794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１本のテープを用いて、多テープをシミュレートできればよい。</a:t>
            </a:r>
          </a:p>
        </p:txBody>
      </p:sp>
      <p:sp>
        <p:nvSpPr>
          <p:cNvPr id="13329" name="Text Box 4"/>
          <p:cNvSpPr txBox="1">
            <a:spLocks noChangeArrowheads="1"/>
          </p:cNvSpPr>
          <p:nvPr/>
        </p:nvSpPr>
        <p:spPr bwMode="auto">
          <a:xfrm>
            <a:off x="669925" y="1544638"/>
            <a:ext cx="4418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アイディア</a:t>
            </a:r>
          </a:p>
          <a:p>
            <a:r>
              <a:rPr lang="ja-JP" altLang="en-US"/>
              <a:t>ヘッド位置を表す記号を導入する</a:t>
            </a:r>
          </a:p>
        </p:txBody>
      </p:sp>
      <p:sp>
        <p:nvSpPr>
          <p:cNvPr id="13330" name="Rectangle 5"/>
          <p:cNvSpPr>
            <a:spLocks noChangeArrowheads="1"/>
          </p:cNvSpPr>
          <p:nvPr/>
        </p:nvSpPr>
        <p:spPr bwMode="auto">
          <a:xfrm>
            <a:off x="1981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1" name="Rectangle 6"/>
          <p:cNvSpPr>
            <a:spLocks noChangeArrowheads="1"/>
          </p:cNvSpPr>
          <p:nvPr/>
        </p:nvSpPr>
        <p:spPr bwMode="auto">
          <a:xfrm>
            <a:off x="2362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2" name="Rectangle 7"/>
          <p:cNvSpPr>
            <a:spLocks noChangeArrowheads="1"/>
          </p:cNvSpPr>
          <p:nvPr/>
        </p:nvSpPr>
        <p:spPr bwMode="auto">
          <a:xfrm>
            <a:off x="2743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3" name="Rectangle 8"/>
          <p:cNvSpPr>
            <a:spLocks noChangeArrowheads="1"/>
          </p:cNvSpPr>
          <p:nvPr/>
        </p:nvSpPr>
        <p:spPr bwMode="auto">
          <a:xfrm>
            <a:off x="3124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4" name="Rectangle 9"/>
          <p:cNvSpPr>
            <a:spLocks noChangeArrowheads="1"/>
          </p:cNvSpPr>
          <p:nvPr/>
        </p:nvSpPr>
        <p:spPr bwMode="auto">
          <a:xfrm>
            <a:off x="3505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5" name="Rectangle 10"/>
          <p:cNvSpPr>
            <a:spLocks noChangeArrowheads="1"/>
          </p:cNvSpPr>
          <p:nvPr/>
        </p:nvSpPr>
        <p:spPr bwMode="auto">
          <a:xfrm>
            <a:off x="3886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6" name="Rectangle 11"/>
          <p:cNvSpPr>
            <a:spLocks noChangeArrowheads="1"/>
          </p:cNvSpPr>
          <p:nvPr/>
        </p:nvSpPr>
        <p:spPr bwMode="auto">
          <a:xfrm>
            <a:off x="4267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7" name="Rectangle 12"/>
          <p:cNvSpPr>
            <a:spLocks noChangeArrowheads="1"/>
          </p:cNvSpPr>
          <p:nvPr/>
        </p:nvSpPr>
        <p:spPr bwMode="auto">
          <a:xfrm>
            <a:off x="4648200" y="3124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8" name="AutoShape 15"/>
          <p:cNvSpPr>
            <a:spLocks noChangeArrowheads="1"/>
          </p:cNvSpPr>
          <p:nvPr/>
        </p:nvSpPr>
        <p:spPr bwMode="auto">
          <a:xfrm rot="-5400000">
            <a:off x="4991100" y="31623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9" name="Text Box 16"/>
          <p:cNvSpPr txBox="1">
            <a:spLocks noChangeArrowheads="1"/>
          </p:cNvSpPr>
          <p:nvPr/>
        </p:nvSpPr>
        <p:spPr bwMode="auto">
          <a:xfrm>
            <a:off x="2971800" y="2438400"/>
            <a:ext cx="101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</a:p>
        </p:txBody>
      </p:sp>
      <p:graphicFrame>
        <p:nvGraphicFramePr>
          <p:cNvPr id="13314" name="Object 17"/>
          <p:cNvGraphicFramePr>
            <a:graphicFrameLocks noChangeAspect="1"/>
          </p:cNvGraphicFramePr>
          <p:nvPr/>
        </p:nvGraphicFramePr>
        <p:xfrm>
          <a:off x="4724400" y="3124200"/>
          <a:ext cx="304800" cy="304800"/>
        </p:xfrm>
        <a:graphic>
          <a:graphicData uri="http://schemas.openxmlformats.org/presentationml/2006/ole">
            <p:oleObj spid="_x0000_s13314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3315" name="Object 18"/>
          <p:cNvGraphicFramePr>
            <a:graphicFrameLocks noChangeAspect="1"/>
          </p:cNvGraphicFramePr>
          <p:nvPr/>
        </p:nvGraphicFramePr>
        <p:xfrm>
          <a:off x="4343400" y="3124200"/>
          <a:ext cx="304800" cy="304800"/>
        </p:xfrm>
        <a:graphic>
          <a:graphicData uri="http://schemas.openxmlformats.org/presentationml/2006/ole">
            <p:oleObj spid="_x0000_s13315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3316" name="Object 19"/>
          <p:cNvGraphicFramePr>
            <a:graphicFrameLocks noChangeAspect="1"/>
          </p:cNvGraphicFramePr>
          <p:nvPr/>
        </p:nvGraphicFramePr>
        <p:xfrm>
          <a:off x="5029200" y="3124200"/>
          <a:ext cx="304800" cy="304800"/>
        </p:xfrm>
        <a:graphic>
          <a:graphicData uri="http://schemas.openxmlformats.org/presentationml/2006/ole">
            <p:oleObj spid="_x0000_s13316" name="Equation" r:id="rId5" imgW="164880" imgH="164880" progId="Equation.DSMT4">
              <p:embed/>
            </p:oleObj>
          </a:graphicData>
        </a:graphic>
      </p:graphicFrame>
      <p:sp>
        <p:nvSpPr>
          <p:cNvPr id="13340" name="Line 20"/>
          <p:cNvSpPr>
            <a:spLocks noChangeShapeType="1"/>
          </p:cNvSpPr>
          <p:nvPr/>
        </p:nvSpPr>
        <p:spPr bwMode="auto">
          <a:xfrm flipV="1">
            <a:off x="3276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3317" name="Object 21"/>
          <p:cNvGraphicFramePr>
            <a:graphicFrameLocks noChangeAspect="1"/>
          </p:cNvGraphicFramePr>
          <p:nvPr/>
        </p:nvGraphicFramePr>
        <p:xfrm>
          <a:off x="2057400" y="3200400"/>
          <a:ext cx="293688" cy="317500"/>
        </p:xfrm>
        <a:graphic>
          <a:graphicData uri="http://schemas.openxmlformats.org/presentationml/2006/ole">
            <p:oleObj spid="_x0000_s13317" name="Equation" r:id="rId6" imgW="152280" imgH="164880" progId="Equation.DSMT4">
              <p:embed/>
            </p:oleObj>
          </a:graphicData>
        </a:graphic>
      </p:graphicFrame>
      <p:graphicFrame>
        <p:nvGraphicFramePr>
          <p:cNvPr id="13318" name="Object 22"/>
          <p:cNvGraphicFramePr>
            <a:graphicFrameLocks noChangeAspect="1"/>
          </p:cNvGraphicFramePr>
          <p:nvPr/>
        </p:nvGraphicFramePr>
        <p:xfrm>
          <a:off x="2427288" y="3200400"/>
          <a:ext cx="317500" cy="317500"/>
        </p:xfrm>
        <a:graphic>
          <a:graphicData uri="http://schemas.openxmlformats.org/presentationml/2006/ole">
            <p:oleObj spid="_x0000_s13318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3319" name="Object 23"/>
          <p:cNvGraphicFramePr>
            <a:graphicFrameLocks noChangeAspect="1"/>
          </p:cNvGraphicFramePr>
          <p:nvPr/>
        </p:nvGraphicFramePr>
        <p:xfrm>
          <a:off x="3200400" y="3200400"/>
          <a:ext cx="317500" cy="317500"/>
        </p:xfrm>
        <a:graphic>
          <a:graphicData uri="http://schemas.openxmlformats.org/presentationml/2006/ole">
            <p:oleObj spid="_x0000_s13319" name="Equation" r:id="rId8" imgW="164880" imgH="164880" progId="Equation.DSMT4">
              <p:embed/>
            </p:oleObj>
          </a:graphicData>
        </a:graphic>
      </p:graphicFrame>
      <p:sp>
        <p:nvSpPr>
          <p:cNvPr id="13341" name="AutoShape 24"/>
          <p:cNvSpPr>
            <a:spLocks noChangeArrowheads="1"/>
          </p:cNvSpPr>
          <p:nvPr/>
        </p:nvSpPr>
        <p:spPr bwMode="auto">
          <a:xfrm>
            <a:off x="2819400" y="4114800"/>
            <a:ext cx="12954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3342" name="Rectangle 25"/>
          <p:cNvSpPr>
            <a:spLocks noChangeArrowheads="1"/>
          </p:cNvSpPr>
          <p:nvPr/>
        </p:nvSpPr>
        <p:spPr bwMode="auto">
          <a:xfrm>
            <a:off x="1981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3" name="Rectangle 26"/>
          <p:cNvSpPr>
            <a:spLocks noChangeArrowheads="1"/>
          </p:cNvSpPr>
          <p:nvPr/>
        </p:nvSpPr>
        <p:spPr bwMode="auto">
          <a:xfrm>
            <a:off x="2362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4" name="Rectangle 27"/>
          <p:cNvSpPr>
            <a:spLocks noChangeArrowheads="1"/>
          </p:cNvSpPr>
          <p:nvPr/>
        </p:nvSpPr>
        <p:spPr bwMode="auto">
          <a:xfrm>
            <a:off x="2743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5" name="Rectangle 28"/>
          <p:cNvSpPr>
            <a:spLocks noChangeArrowheads="1"/>
          </p:cNvSpPr>
          <p:nvPr/>
        </p:nvSpPr>
        <p:spPr bwMode="auto">
          <a:xfrm>
            <a:off x="3124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6" name="Rectangle 29"/>
          <p:cNvSpPr>
            <a:spLocks noChangeArrowheads="1"/>
          </p:cNvSpPr>
          <p:nvPr/>
        </p:nvSpPr>
        <p:spPr bwMode="auto">
          <a:xfrm>
            <a:off x="3505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7" name="Rectangle 30"/>
          <p:cNvSpPr>
            <a:spLocks noChangeArrowheads="1"/>
          </p:cNvSpPr>
          <p:nvPr/>
        </p:nvSpPr>
        <p:spPr bwMode="auto">
          <a:xfrm>
            <a:off x="3886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8" name="Rectangle 31"/>
          <p:cNvSpPr>
            <a:spLocks noChangeArrowheads="1"/>
          </p:cNvSpPr>
          <p:nvPr/>
        </p:nvSpPr>
        <p:spPr bwMode="auto">
          <a:xfrm>
            <a:off x="4267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9" name="Rectangle 32"/>
          <p:cNvSpPr>
            <a:spLocks noChangeArrowheads="1"/>
          </p:cNvSpPr>
          <p:nvPr/>
        </p:nvSpPr>
        <p:spPr bwMode="auto">
          <a:xfrm>
            <a:off x="46482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50" name="AutoShape 33"/>
          <p:cNvSpPr>
            <a:spLocks noChangeArrowheads="1"/>
          </p:cNvSpPr>
          <p:nvPr/>
        </p:nvSpPr>
        <p:spPr bwMode="auto">
          <a:xfrm rot="-5400000">
            <a:off x="4991100" y="49149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0" name="Object 34"/>
          <p:cNvGraphicFramePr>
            <a:graphicFrameLocks noChangeAspect="1"/>
          </p:cNvGraphicFramePr>
          <p:nvPr/>
        </p:nvGraphicFramePr>
        <p:xfrm>
          <a:off x="4724400" y="4876800"/>
          <a:ext cx="304800" cy="304800"/>
        </p:xfrm>
        <a:graphic>
          <a:graphicData uri="http://schemas.openxmlformats.org/presentationml/2006/ole">
            <p:oleObj spid="_x0000_s13320" name="Equation" r:id="rId9" imgW="164880" imgH="164880" progId="Equation.DSMT4">
              <p:embed/>
            </p:oleObj>
          </a:graphicData>
        </a:graphic>
      </p:graphicFrame>
      <p:graphicFrame>
        <p:nvGraphicFramePr>
          <p:cNvPr id="13321" name="Object 35"/>
          <p:cNvGraphicFramePr>
            <a:graphicFrameLocks noChangeAspect="1"/>
          </p:cNvGraphicFramePr>
          <p:nvPr/>
        </p:nvGraphicFramePr>
        <p:xfrm>
          <a:off x="4343400" y="4876800"/>
          <a:ext cx="304800" cy="304800"/>
        </p:xfrm>
        <a:graphic>
          <a:graphicData uri="http://schemas.openxmlformats.org/presentationml/2006/ole">
            <p:oleObj spid="_x0000_s13321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3322" name="Object 36"/>
          <p:cNvGraphicFramePr>
            <a:graphicFrameLocks noChangeAspect="1"/>
          </p:cNvGraphicFramePr>
          <p:nvPr/>
        </p:nvGraphicFramePr>
        <p:xfrm>
          <a:off x="5029200" y="4876800"/>
          <a:ext cx="304800" cy="304800"/>
        </p:xfrm>
        <a:graphic>
          <a:graphicData uri="http://schemas.openxmlformats.org/presentationml/2006/ole">
            <p:oleObj spid="_x0000_s13322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13323" name="Object 38"/>
          <p:cNvGraphicFramePr>
            <a:graphicFrameLocks noChangeAspect="1"/>
          </p:cNvGraphicFramePr>
          <p:nvPr/>
        </p:nvGraphicFramePr>
        <p:xfrm>
          <a:off x="2057400" y="4953000"/>
          <a:ext cx="293688" cy="317500"/>
        </p:xfrm>
        <a:graphic>
          <a:graphicData uri="http://schemas.openxmlformats.org/presentationml/2006/ole">
            <p:oleObj spid="_x0000_s13323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13324" name="Object 39"/>
          <p:cNvGraphicFramePr>
            <a:graphicFrameLocks noChangeAspect="1"/>
          </p:cNvGraphicFramePr>
          <p:nvPr/>
        </p:nvGraphicFramePr>
        <p:xfrm>
          <a:off x="2427288" y="4953000"/>
          <a:ext cx="317500" cy="317500"/>
        </p:xfrm>
        <a:graphic>
          <a:graphicData uri="http://schemas.openxmlformats.org/presentationml/2006/ole">
            <p:oleObj spid="_x0000_s13324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13325" name="Object 40"/>
          <p:cNvGraphicFramePr>
            <a:graphicFrameLocks noChangeAspect="1"/>
          </p:cNvGraphicFramePr>
          <p:nvPr/>
        </p:nvGraphicFramePr>
        <p:xfrm>
          <a:off x="3189288" y="4916488"/>
          <a:ext cx="341312" cy="390525"/>
        </p:xfrm>
        <a:graphic>
          <a:graphicData uri="http://schemas.openxmlformats.org/presentationml/2006/ole">
            <p:oleObj spid="_x0000_s13325" name="Equation" r:id="rId14" imgW="177480" imgH="203040" progId="Equation.DSMT4">
              <p:embed/>
            </p:oleObj>
          </a:graphicData>
        </a:graphic>
      </p:graphicFrame>
      <p:sp>
        <p:nvSpPr>
          <p:cNvPr id="13351" name="Text Box 41"/>
          <p:cNvSpPr txBox="1">
            <a:spLocks noChangeArrowheads="1"/>
          </p:cNvSpPr>
          <p:nvPr/>
        </p:nvSpPr>
        <p:spPr bwMode="auto">
          <a:xfrm>
            <a:off x="3429000" y="3581400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C163BE-F04D-44D3-9971-C1D01673FD38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74" name="Rectangle 3"/>
          <p:cNvSpPr>
            <a:spLocks noChangeArrowheads="1"/>
          </p:cNvSpPr>
          <p:nvPr/>
        </p:nvSpPr>
        <p:spPr bwMode="auto">
          <a:xfrm>
            <a:off x="2667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75" name="Rectangle 4"/>
          <p:cNvSpPr>
            <a:spLocks noChangeArrowheads="1"/>
          </p:cNvSpPr>
          <p:nvPr/>
        </p:nvSpPr>
        <p:spPr bwMode="auto">
          <a:xfrm>
            <a:off x="3048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76" name="Rectangle 5"/>
          <p:cNvSpPr>
            <a:spLocks noChangeArrowheads="1"/>
          </p:cNvSpPr>
          <p:nvPr/>
        </p:nvSpPr>
        <p:spPr bwMode="auto">
          <a:xfrm>
            <a:off x="3429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77" name="Rectangle 6"/>
          <p:cNvSpPr>
            <a:spLocks noChangeArrowheads="1"/>
          </p:cNvSpPr>
          <p:nvPr/>
        </p:nvSpPr>
        <p:spPr bwMode="auto">
          <a:xfrm>
            <a:off x="3810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78" name="Rectangle 7"/>
          <p:cNvSpPr>
            <a:spLocks noChangeArrowheads="1"/>
          </p:cNvSpPr>
          <p:nvPr/>
        </p:nvSpPr>
        <p:spPr bwMode="auto">
          <a:xfrm>
            <a:off x="4191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79" name="Rectangle 8"/>
          <p:cNvSpPr>
            <a:spLocks noChangeArrowheads="1"/>
          </p:cNvSpPr>
          <p:nvPr/>
        </p:nvSpPr>
        <p:spPr bwMode="auto">
          <a:xfrm>
            <a:off x="4572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80" name="Rectangle 9"/>
          <p:cNvSpPr>
            <a:spLocks noChangeArrowheads="1"/>
          </p:cNvSpPr>
          <p:nvPr/>
        </p:nvSpPr>
        <p:spPr bwMode="auto">
          <a:xfrm>
            <a:off x="4953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81" name="Rectangle 10"/>
          <p:cNvSpPr>
            <a:spLocks noChangeArrowheads="1"/>
          </p:cNvSpPr>
          <p:nvPr/>
        </p:nvSpPr>
        <p:spPr bwMode="auto">
          <a:xfrm>
            <a:off x="5334000" y="381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82" name="AutoShape 14"/>
          <p:cNvSpPr>
            <a:spLocks noChangeArrowheads="1"/>
          </p:cNvSpPr>
          <p:nvPr/>
        </p:nvSpPr>
        <p:spPr bwMode="auto">
          <a:xfrm rot="-5400000">
            <a:off x="5676900" y="4191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38" name="Object 0"/>
          <p:cNvGraphicFramePr>
            <a:graphicFrameLocks noChangeAspect="1"/>
          </p:cNvGraphicFramePr>
          <p:nvPr/>
        </p:nvGraphicFramePr>
        <p:xfrm>
          <a:off x="5410200" y="381000"/>
          <a:ext cx="304800" cy="304800"/>
        </p:xfrm>
        <a:graphic>
          <a:graphicData uri="http://schemas.openxmlformats.org/presentationml/2006/ole">
            <p:oleObj spid="_x0000_s143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4339" name="Object 1"/>
          <p:cNvGraphicFramePr>
            <a:graphicFrameLocks noChangeAspect="1"/>
          </p:cNvGraphicFramePr>
          <p:nvPr/>
        </p:nvGraphicFramePr>
        <p:xfrm>
          <a:off x="5029200" y="381000"/>
          <a:ext cx="304800" cy="304800"/>
        </p:xfrm>
        <a:graphic>
          <a:graphicData uri="http://schemas.openxmlformats.org/presentationml/2006/ole">
            <p:oleObj spid="_x0000_s1433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4340" name="Object 2"/>
          <p:cNvGraphicFramePr>
            <a:graphicFrameLocks noChangeAspect="1"/>
          </p:cNvGraphicFramePr>
          <p:nvPr/>
        </p:nvGraphicFramePr>
        <p:xfrm>
          <a:off x="5715000" y="381000"/>
          <a:ext cx="304800" cy="304800"/>
        </p:xfrm>
        <a:graphic>
          <a:graphicData uri="http://schemas.openxmlformats.org/presentationml/2006/ole">
            <p:oleObj spid="_x0000_s14340" name="Equation" r:id="rId5" imgW="164880" imgH="164880" progId="Equation.DSMT4">
              <p:embed/>
            </p:oleObj>
          </a:graphicData>
        </a:graphic>
      </p:graphicFrame>
      <p:sp>
        <p:nvSpPr>
          <p:cNvPr id="14383" name="Text Box 20"/>
          <p:cNvSpPr txBox="1">
            <a:spLocks noChangeArrowheads="1"/>
          </p:cNvSpPr>
          <p:nvPr/>
        </p:nvSpPr>
        <p:spPr bwMode="auto">
          <a:xfrm>
            <a:off x="1219200" y="381000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テープ１</a:t>
            </a:r>
          </a:p>
        </p:txBody>
      </p:sp>
      <p:sp>
        <p:nvSpPr>
          <p:cNvPr id="14384" name="Text Box 21"/>
          <p:cNvSpPr txBox="1">
            <a:spLocks noChangeArrowheads="1"/>
          </p:cNvSpPr>
          <p:nvPr/>
        </p:nvSpPr>
        <p:spPr bwMode="auto">
          <a:xfrm>
            <a:off x="1295400" y="1371600"/>
            <a:ext cx="116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  <a:r>
              <a:rPr lang="en-US" altLang="ja-JP"/>
              <a:t>2</a:t>
            </a:r>
          </a:p>
        </p:txBody>
      </p:sp>
      <p:sp>
        <p:nvSpPr>
          <p:cNvPr id="14385" name="Text Box 22"/>
          <p:cNvSpPr txBox="1">
            <a:spLocks noChangeArrowheads="1"/>
          </p:cNvSpPr>
          <p:nvPr/>
        </p:nvSpPr>
        <p:spPr bwMode="auto">
          <a:xfrm>
            <a:off x="1371600" y="2438400"/>
            <a:ext cx="116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  <a:r>
              <a:rPr lang="en-US" altLang="ja-JP"/>
              <a:t>3</a:t>
            </a:r>
          </a:p>
        </p:txBody>
      </p:sp>
      <p:sp>
        <p:nvSpPr>
          <p:cNvPr id="14386" name="Rectangle 23"/>
          <p:cNvSpPr>
            <a:spLocks noChangeArrowheads="1"/>
          </p:cNvSpPr>
          <p:nvPr/>
        </p:nvSpPr>
        <p:spPr bwMode="auto">
          <a:xfrm>
            <a:off x="2743200" y="1371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87" name="Rectangle 24"/>
          <p:cNvSpPr>
            <a:spLocks noChangeArrowheads="1"/>
          </p:cNvSpPr>
          <p:nvPr/>
        </p:nvSpPr>
        <p:spPr bwMode="auto">
          <a:xfrm>
            <a:off x="3124200" y="1371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88" name="Rectangle 25"/>
          <p:cNvSpPr>
            <a:spLocks noChangeArrowheads="1"/>
          </p:cNvSpPr>
          <p:nvPr/>
        </p:nvSpPr>
        <p:spPr bwMode="auto">
          <a:xfrm>
            <a:off x="3505200" y="1371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89" name="Rectangle 26"/>
          <p:cNvSpPr>
            <a:spLocks noChangeArrowheads="1"/>
          </p:cNvSpPr>
          <p:nvPr/>
        </p:nvSpPr>
        <p:spPr bwMode="auto">
          <a:xfrm>
            <a:off x="3886200" y="1371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90" name="Rectangle 27"/>
          <p:cNvSpPr>
            <a:spLocks noChangeArrowheads="1"/>
          </p:cNvSpPr>
          <p:nvPr/>
        </p:nvSpPr>
        <p:spPr bwMode="auto">
          <a:xfrm>
            <a:off x="4267200" y="1371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91" name="Rectangle 28"/>
          <p:cNvSpPr>
            <a:spLocks noChangeArrowheads="1"/>
          </p:cNvSpPr>
          <p:nvPr/>
        </p:nvSpPr>
        <p:spPr bwMode="auto">
          <a:xfrm>
            <a:off x="4648200" y="1371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92" name="Rectangle 29"/>
          <p:cNvSpPr>
            <a:spLocks noChangeArrowheads="1"/>
          </p:cNvSpPr>
          <p:nvPr/>
        </p:nvSpPr>
        <p:spPr bwMode="auto">
          <a:xfrm>
            <a:off x="5029200" y="1371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93" name="AutoShape 33"/>
          <p:cNvSpPr>
            <a:spLocks noChangeArrowheads="1"/>
          </p:cNvSpPr>
          <p:nvPr/>
        </p:nvSpPr>
        <p:spPr bwMode="auto">
          <a:xfrm rot="-5400000">
            <a:off x="5372100" y="14097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41" name="Object 3"/>
          <p:cNvGraphicFramePr>
            <a:graphicFrameLocks noChangeAspect="1"/>
          </p:cNvGraphicFramePr>
          <p:nvPr/>
        </p:nvGraphicFramePr>
        <p:xfrm>
          <a:off x="5105400" y="1447800"/>
          <a:ext cx="304800" cy="304800"/>
        </p:xfrm>
        <a:graphic>
          <a:graphicData uri="http://schemas.openxmlformats.org/presentationml/2006/ole">
            <p:oleObj spid="_x0000_s1434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4342" name="Object 4"/>
          <p:cNvGraphicFramePr>
            <a:graphicFrameLocks noChangeAspect="1"/>
          </p:cNvGraphicFramePr>
          <p:nvPr/>
        </p:nvGraphicFramePr>
        <p:xfrm>
          <a:off x="4648200" y="1447800"/>
          <a:ext cx="304800" cy="304800"/>
        </p:xfrm>
        <a:graphic>
          <a:graphicData uri="http://schemas.openxmlformats.org/presentationml/2006/ole">
            <p:oleObj spid="_x0000_s143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4343" name="Object 5"/>
          <p:cNvGraphicFramePr>
            <a:graphicFrameLocks noChangeAspect="1"/>
          </p:cNvGraphicFramePr>
          <p:nvPr/>
        </p:nvGraphicFramePr>
        <p:xfrm>
          <a:off x="5410200" y="1371600"/>
          <a:ext cx="304800" cy="304800"/>
        </p:xfrm>
        <a:graphic>
          <a:graphicData uri="http://schemas.openxmlformats.org/presentationml/2006/ole">
            <p:oleObj spid="_x0000_s14343" name="Equation" r:id="rId8" imgW="164880" imgH="164880" progId="Equation.DSMT4">
              <p:embed/>
            </p:oleObj>
          </a:graphicData>
        </a:graphic>
      </p:graphicFrame>
      <p:sp>
        <p:nvSpPr>
          <p:cNvPr id="14394" name="Line 40"/>
          <p:cNvSpPr>
            <a:spLocks noChangeShapeType="1"/>
          </p:cNvSpPr>
          <p:nvPr/>
        </p:nvSpPr>
        <p:spPr bwMode="auto">
          <a:xfrm flipV="1">
            <a:off x="4038600" y="76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5" name="Line 42"/>
          <p:cNvSpPr>
            <a:spLocks noChangeShapeType="1"/>
          </p:cNvSpPr>
          <p:nvPr/>
        </p:nvSpPr>
        <p:spPr bwMode="auto">
          <a:xfrm flipV="1">
            <a:off x="3810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96" name="Rectangle 43"/>
          <p:cNvSpPr>
            <a:spLocks noChangeArrowheads="1"/>
          </p:cNvSpPr>
          <p:nvPr/>
        </p:nvSpPr>
        <p:spPr bwMode="auto">
          <a:xfrm>
            <a:off x="2819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97" name="Rectangle 44"/>
          <p:cNvSpPr>
            <a:spLocks noChangeArrowheads="1"/>
          </p:cNvSpPr>
          <p:nvPr/>
        </p:nvSpPr>
        <p:spPr bwMode="auto">
          <a:xfrm>
            <a:off x="3200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98" name="Rectangle 45"/>
          <p:cNvSpPr>
            <a:spLocks noChangeArrowheads="1"/>
          </p:cNvSpPr>
          <p:nvPr/>
        </p:nvSpPr>
        <p:spPr bwMode="auto">
          <a:xfrm>
            <a:off x="3581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399" name="Rectangle 46"/>
          <p:cNvSpPr>
            <a:spLocks noChangeArrowheads="1"/>
          </p:cNvSpPr>
          <p:nvPr/>
        </p:nvSpPr>
        <p:spPr bwMode="auto">
          <a:xfrm>
            <a:off x="3962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00" name="Rectangle 47"/>
          <p:cNvSpPr>
            <a:spLocks noChangeArrowheads="1"/>
          </p:cNvSpPr>
          <p:nvPr/>
        </p:nvSpPr>
        <p:spPr bwMode="auto">
          <a:xfrm>
            <a:off x="4343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01" name="Rectangle 48"/>
          <p:cNvSpPr>
            <a:spLocks noChangeArrowheads="1"/>
          </p:cNvSpPr>
          <p:nvPr/>
        </p:nvSpPr>
        <p:spPr bwMode="auto">
          <a:xfrm>
            <a:off x="4724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02" name="Rectangle 49"/>
          <p:cNvSpPr>
            <a:spLocks noChangeArrowheads="1"/>
          </p:cNvSpPr>
          <p:nvPr/>
        </p:nvSpPr>
        <p:spPr bwMode="auto">
          <a:xfrm>
            <a:off x="5867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03" name="Rectangle 50"/>
          <p:cNvSpPr>
            <a:spLocks noChangeArrowheads="1"/>
          </p:cNvSpPr>
          <p:nvPr/>
        </p:nvSpPr>
        <p:spPr bwMode="auto">
          <a:xfrm>
            <a:off x="6248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04" name="AutoShape 53"/>
          <p:cNvSpPr>
            <a:spLocks noChangeArrowheads="1"/>
          </p:cNvSpPr>
          <p:nvPr/>
        </p:nvSpPr>
        <p:spPr bwMode="auto">
          <a:xfrm rot="-5400000">
            <a:off x="6591300" y="25527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44" name="Object 6"/>
          <p:cNvGraphicFramePr>
            <a:graphicFrameLocks noChangeAspect="1"/>
          </p:cNvGraphicFramePr>
          <p:nvPr/>
        </p:nvGraphicFramePr>
        <p:xfrm>
          <a:off x="6324600" y="2514600"/>
          <a:ext cx="304800" cy="304800"/>
        </p:xfrm>
        <a:graphic>
          <a:graphicData uri="http://schemas.openxmlformats.org/presentationml/2006/ole">
            <p:oleObj spid="_x0000_s14344" name="Equation" r:id="rId9" imgW="164880" imgH="164880" progId="Equation.DSMT4">
              <p:embed/>
            </p:oleObj>
          </a:graphicData>
        </a:graphic>
      </p:graphicFrame>
      <p:graphicFrame>
        <p:nvGraphicFramePr>
          <p:cNvPr id="14345" name="Object 7"/>
          <p:cNvGraphicFramePr>
            <a:graphicFrameLocks noChangeAspect="1"/>
          </p:cNvGraphicFramePr>
          <p:nvPr/>
        </p:nvGraphicFramePr>
        <p:xfrm>
          <a:off x="5943600" y="2514600"/>
          <a:ext cx="304800" cy="304800"/>
        </p:xfrm>
        <a:graphic>
          <a:graphicData uri="http://schemas.openxmlformats.org/presentationml/2006/ole">
            <p:oleObj spid="_x0000_s14345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4346" name="Object 8"/>
          <p:cNvGraphicFramePr>
            <a:graphicFrameLocks noChangeAspect="1"/>
          </p:cNvGraphicFramePr>
          <p:nvPr/>
        </p:nvGraphicFramePr>
        <p:xfrm>
          <a:off x="6629400" y="2514600"/>
          <a:ext cx="304800" cy="304800"/>
        </p:xfrm>
        <a:graphic>
          <a:graphicData uri="http://schemas.openxmlformats.org/presentationml/2006/ole">
            <p:oleObj spid="_x0000_s14346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14347" name="Object 9"/>
          <p:cNvGraphicFramePr>
            <a:graphicFrameLocks noChangeAspect="1"/>
          </p:cNvGraphicFramePr>
          <p:nvPr/>
        </p:nvGraphicFramePr>
        <p:xfrm>
          <a:off x="2743200" y="457200"/>
          <a:ext cx="293688" cy="317500"/>
        </p:xfrm>
        <a:graphic>
          <a:graphicData uri="http://schemas.openxmlformats.org/presentationml/2006/ole">
            <p:oleObj spid="_x0000_s14347" name="Equation" r:id="rId12" imgW="152280" imgH="164880" progId="Equation.DSMT4">
              <p:embed/>
            </p:oleObj>
          </a:graphicData>
        </a:graphic>
      </p:graphicFrame>
      <p:graphicFrame>
        <p:nvGraphicFramePr>
          <p:cNvPr id="14348" name="Object 10"/>
          <p:cNvGraphicFramePr>
            <a:graphicFrameLocks noChangeAspect="1"/>
          </p:cNvGraphicFramePr>
          <p:nvPr/>
        </p:nvGraphicFramePr>
        <p:xfrm>
          <a:off x="3124200" y="444500"/>
          <a:ext cx="317500" cy="317500"/>
        </p:xfrm>
        <a:graphic>
          <a:graphicData uri="http://schemas.openxmlformats.org/presentationml/2006/ole">
            <p:oleObj spid="_x0000_s14348" name="Equation" r:id="rId13" imgW="164880" imgH="164880" progId="Equation.DSMT4">
              <p:embed/>
            </p:oleObj>
          </a:graphicData>
        </a:graphic>
      </p:graphicFrame>
      <p:graphicFrame>
        <p:nvGraphicFramePr>
          <p:cNvPr id="14349" name="Object 11"/>
          <p:cNvGraphicFramePr>
            <a:graphicFrameLocks noChangeAspect="1"/>
          </p:cNvGraphicFramePr>
          <p:nvPr/>
        </p:nvGraphicFramePr>
        <p:xfrm>
          <a:off x="3821113" y="457200"/>
          <a:ext cx="293687" cy="317500"/>
        </p:xfrm>
        <a:graphic>
          <a:graphicData uri="http://schemas.openxmlformats.org/presentationml/2006/ole">
            <p:oleObj spid="_x0000_s14349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14350" name="Object 12"/>
          <p:cNvGraphicFramePr>
            <a:graphicFrameLocks noChangeAspect="1"/>
          </p:cNvGraphicFramePr>
          <p:nvPr/>
        </p:nvGraphicFramePr>
        <p:xfrm>
          <a:off x="4659313" y="457200"/>
          <a:ext cx="269875" cy="317500"/>
        </p:xfrm>
        <a:graphic>
          <a:graphicData uri="http://schemas.openxmlformats.org/presentationml/2006/ole">
            <p:oleObj spid="_x0000_s14350" name="Equation" r:id="rId15" imgW="139680" imgH="164880" progId="Equation.DSMT4">
              <p:embed/>
            </p:oleObj>
          </a:graphicData>
        </a:graphic>
      </p:graphicFrame>
      <p:sp>
        <p:nvSpPr>
          <p:cNvPr id="14405" name="Rectangle 67"/>
          <p:cNvSpPr>
            <a:spLocks noChangeArrowheads="1"/>
          </p:cNvSpPr>
          <p:nvPr/>
        </p:nvSpPr>
        <p:spPr bwMode="auto">
          <a:xfrm>
            <a:off x="5105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06" name="Rectangle 68"/>
          <p:cNvSpPr>
            <a:spLocks noChangeArrowheads="1"/>
          </p:cNvSpPr>
          <p:nvPr/>
        </p:nvSpPr>
        <p:spPr bwMode="auto">
          <a:xfrm>
            <a:off x="5486400" y="2514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51" name="Object 13"/>
          <p:cNvGraphicFramePr>
            <a:graphicFrameLocks noChangeAspect="1"/>
          </p:cNvGraphicFramePr>
          <p:nvPr/>
        </p:nvGraphicFramePr>
        <p:xfrm>
          <a:off x="2854325" y="1371600"/>
          <a:ext cx="269875" cy="390525"/>
        </p:xfrm>
        <a:graphic>
          <a:graphicData uri="http://schemas.openxmlformats.org/presentationml/2006/ole">
            <p:oleObj spid="_x0000_s14351" name="Equation" r:id="rId16" imgW="139680" imgH="203040" progId="Equation.DSMT4">
              <p:embed/>
            </p:oleObj>
          </a:graphicData>
        </a:graphic>
      </p:graphicFrame>
      <p:graphicFrame>
        <p:nvGraphicFramePr>
          <p:cNvPr id="14352" name="Object 14"/>
          <p:cNvGraphicFramePr>
            <a:graphicFrameLocks noChangeAspect="1"/>
          </p:cNvGraphicFramePr>
          <p:nvPr/>
        </p:nvGraphicFramePr>
        <p:xfrm>
          <a:off x="4306888" y="1371600"/>
          <a:ext cx="344487" cy="390525"/>
        </p:xfrm>
        <a:graphic>
          <a:graphicData uri="http://schemas.openxmlformats.org/presentationml/2006/ole">
            <p:oleObj spid="_x0000_s14352" name="Equation" r:id="rId17" imgW="177480" imgH="203040" progId="Equation.DSMT4">
              <p:embed/>
            </p:oleObj>
          </a:graphicData>
        </a:graphic>
      </p:graphicFrame>
      <p:graphicFrame>
        <p:nvGraphicFramePr>
          <p:cNvPr id="14353" name="Object 15"/>
          <p:cNvGraphicFramePr>
            <a:graphicFrameLocks noChangeAspect="1"/>
          </p:cNvGraphicFramePr>
          <p:nvPr/>
        </p:nvGraphicFramePr>
        <p:xfrm>
          <a:off x="3657600" y="1347788"/>
          <a:ext cx="269875" cy="439737"/>
        </p:xfrm>
        <a:graphic>
          <a:graphicData uri="http://schemas.openxmlformats.org/presentationml/2006/ole">
            <p:oleObj spid="_x0000_s14353" name="Equation" r:id="rId18" imgW="139680" imgH="228600" progId="Equation.DSMT4">
              <p:embed/>
            </p:oleObj>
          </a:graphicData>
        </a:graphic>
      </p:graphicFrame>
      <p:graphicFrame>
        <p:nvGraphicFramePr>
          <p:cNvPr id="14354" name="Object 16"/>
          <p:cNvGraphicFramePr>
            <a:graphicFrameLocks noChangeAspect="1"/>
          </p:cNvGraphicFramePr>
          <p:nvPr/>
        </p:nvGraphicFramePr>
        <p:xfrm>
          <a:off x="2895600" y="2514600"/>
          <a:ext cx="269875" cy="317500"/>
        </p:xfrm>
        <a:graphic>
          <a:graphicData uri="http://schemas.openxmlformats.org/presentationml/2006/ole">
            <p:oleObj spid="_x0000_s14354" name="Equation" r:id="rId19" imgW="139680" imgH="164880" progId="Equation.DSMT4">
              <p:embed/>
            </p:oleObj>
          </a:graphicData>
        </a:graphic>
      </p:graphicFrame>
      <p:graphicFrame>
        <p:nvGraphicFramePr>
          <p:cNvPr id="14355" name="Object 17"/>
          <p:cNvGraphicFramePr>
            <a:graphicFrameLocks noChangeAspect="1"/>
          </p:cNvGraphicFramePr>
          <p:nvPr/>
        </p:nvGraphicFramePr>
        <p:xfrm>
          <a:off x="3287713" y="2514600"/>
          <a:ext cx="293687" cy="317500"/>
        </p:xfrm>
        <a:graphic>
          <a:graphicData uri="http://schemas.openxmlformats.org/presentationml/2006/ole">
            <p:oleObj spid="_x0000_s14355" name="Equation" r:id="rId20" imgW="152280" imgH="164880" progId="Equation.DSMT4">
              <p:embed/>
            </p:oleObj>
          </a:graphicData>
        </a:graphic>
      </p:graphicFrame>
      <p:graphicFrame>
        <p:nvGraphicFramePr>
          <p:cNvPr id="14356" name="Object 18"/>
          <p:cNvGraphicFramePr>
            <a:graphicFrameLocks noChangeAspect="1"/>
          </p:cNvGraphicFramePr>
          <p:nvPr/>
        </p:nvGraphicFramePr>
        <p:xfrm>
          <a:off x="4789488" y="2514600"/>
          <a:ext cx="293687" cy="317500"/>
        </p:xfrm>
        <a:graphic>
          <a:graphicData uri="http://schemas.openxmlformats.org/presentationml/2006/ole">
            <p:oleObj spid="_x0000_s14356" name="Equation" r:id="rId21" imgW="152280" imgH="164880" progId="Equation.DSMT4">
              <p:embed/>
            </p:oleObj>
          </a:graphicData>
        </a:graphic>
      </p:graphicFrame>
      <p:graphicFrame>
        <p:nvGraphicFramePr>
          <p:cNvPr id="14357" name="Object 19"/>
          <p:cNvGraphicFramePr>
            <a:graphicFrameLocks noChangeAspect="1"/>
          </p:cNvGraphicFramePr>
          <p:nvPr/>
        </p:nvGraphicFramePr>
        <p:xfrm>
          <a:off x="5551488" y="2514600"/>
          <a:ext cx="317500" cy="317500"/>
        </p:xfrm>
        <a:graphic>
          <a:graphicData uri="http://schemas.openxmlformats.org/presentationml/2006/ole">
            <p:oleObj spid="_x0000_s14357" name="Equation" r:id="rId22" imgW="164880" imgH="164880" progId="Equation.DSMT4">
              <p:embed/>
            </p:oleObj>
          </a:graphicData>
        </a:graphic>
      </p:graphicFrame>
      <p:sp>
        <p:nvSpPr>
          <p:cNvPr id="14407" name="AutoShape 76"/>
          <p:cNvSpPr>
            <a:spLocks noChangeArrowheads="1"/>
          </p:cNvSpPr>
          <p:nvPr/>
        </p:nvSpPr>
        <p:spPr bwMode="auto">
          <a:xfrm>
            <a:off x="3505200" y="3657600"/>
            <a:ext cx="12954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sp>
        <p:nvSpPr>
          <p:cNvPr id="14408" name="Rectangle 77"/>
          <p:cNvSpPr>
            <a:spLocks noChangeArrowheads="1"/>
          </p:cNvSpPr>
          <p:nvPr/>
        </p:nvSpPr>
        <p:spPr bwMode="auto">
          <a:xfrm>
            <a:off x="4572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09" name="Rectangle 78"/>
          <p:cNvSpPr>
            <a:spLocks noChangeArrowheads="1"/>
          </p:cNvSpPr>
          <p:nvPr/>
        </p:nvSpPr>
        <p:spPr bwMode="auto">
          <a:xfrm>
            <a:off x="4953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0" name="Rectangle 79"/>
          <p:cNvSpPr>
            <a:spLocks noChangeArrowheads="1"/>
          </p:cNvSpPr>
          <p:nvPr/>
        </p:nvSpPr>
        <p:spPr bwMode="auto">
          <a:xfrm>
            <a:off x="5334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1" name="Rectangle 80"/>
          <p:cNvSpPr>
            <a:spLocks noChangeArrowheads="1"/>
          </p:cNvSpPr>
          <p:nvPr/>
        </p:nvSpPr>
        <p:spPr bwMode="auto">
          <a:xfrm>
            <a:off x="5715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2" name="Rectangle 81"/>
          <p:cNvSpPr>
            <a:spLocks noChangeArrowheads="1"/>
          </p:cNvSpPr>
          <p:nvPr/>
        </p:nvSpPr>
        <p:spPr bwMode="auto">
          <a:xfrm>
            <a:off x="6096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3" name="Rectangle 82"/>
          <p:cNvSpPr>
            <a:spLocks noChangeArrowheads="1"/>
          </p:cNvSpPr>
          <p:nvPr/>
        </p:nvSpPr>
        <p:spPr bwMode="auto">
          <a:xfrm>
            <a:off x="6477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4" name="Rectangle 83"/>
          <p:cNvSpPr>
            <a:spLocks noChangeArrowheads="1"/>
          </p:cNvSpPr>
          <p:nvPr/>
        </p:nvSpPr>
        <p:spPr bwMode="auto">
          <a:xfrm>
            <a:off x="7620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5" name="Rectangle 84"/>
          <p:cNvSpPr>
            <a:spLocks noChangeArrowheads="1"/>
          </p:cNvSpPr>
          <p:nvPr/>
        </p:nvSpPr>
        <p:spPr bwMode="auto">
          <a:xfrm>
            <a:off x="8001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6" name="AutoShape 85"/>
          <p:cNvSpPr>
            <a:spLocks noChangeArrowheads="1"/>
          </p:cNvSpPr>
          <p:nvPr/>
        </p:nvSpPr>
        <p:spPr bwMode="auto">
          <a:xfrm rot="-5400000">
            <a:off x="8343900" y="49149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58" name="Object 20"/>
          <p:cNvGraphicFramePr>
            <a:graphicFrameLocks noChangeAspect="1"/>
          </p:cNvGraphicFramePr>
          <p:nvPr/>
        </p:nvGraphicFramePr>
        <p:xfrm>
          <a:off x="8077200" y="4876800"/>
          <a:ext cx="304800" cy="304800"/>
        </p:xfrm>
        <a:graphic>
          <a:graphicData uri="http://schemas.openxmlformats.org/presentationml/2006/ole">
            <p:oleObj spid="_x0000_s14358" name="Equation" r:id="rId23" imgW="164880" imgH="164880" progId="Equation.DSMT4">
              <p:embed/>
            </p:oleObj>
          </a:graphicData>
        </a:graphic>
      </p:graphicFrame>
      <p:graphicFrame>
        <p:nvGraphicFramePr>
          <p:cNvPr id="14359" name="Object 21"/>
          <p:cNvGraphicFramePr>
            <a:graphicFrameLocks noChangeAspect="1"/>
          </p:cNvGraphicFramePr>
          <p:nvPr/>
        </p:nvGraphicFramePr>
        <p:xfrm>
          <a:off x="8382000" y="4876800"/>
          <a:ext cx="304800" cy="304800"/>
        </p:xfrm>
        <a:graphic>
          <a:graphicData uri="http://schemas.openxmlformats.org/presentationml/2006/ole">
            <p:oleObj spid="_x0000_s14359" name="Equation" r:id="rId24" imgW="164880" imgH="164880" progId="Equation.DSMT4">
              <p:embed/>
            </p:oleObj>
          </a:graphicData>
        </a:graphic>
      </p:graphicFrame>
      <p:sp>
        <p:nvSpPr>
          <p:cNvPr id="14417" name="Line 89"/>
          <p:cNvSpPr>
            <a:spLocks noChangeShapeType="1"/>
          </p:cNvSpPr>
          <p:nvPr/>
        </p:nvSpPr>
        <p:spPr bwMode="auto">
          <a:xfrm flipV="1">
            <a:off x="78486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418" name="Rectangle 90"/>
          <p:cNvSpPr>
            <a:spLocks noChangeArrowheads="1"/>
          </p:cNvSpPr>
          <p:nvPr/>
        </p:nvSpPr>
        <p:spPr bwMode="auto">
          <a:xfrm>
            <a:off x="6858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19" name="Rectangle 91"/>
          <p:cNvSpPr>
            <a:spLocks noChangeArrowheads="1"/>
          </p:cNvSpPr>
          <p:nvPr/>
        </p:nvSpPr>
        <p:spPr bwMode="auto">
          <a:xfrm>
            <a:off x="7239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4360" name="Object 22"/>
          <p:cNvGraphicFramePr>
            <a:graphicFrameLocks noChangeAspect="1"/>
          </p:cNvGraphicFramePr>
          <p:nvPr/>
        </p:nvGraphicFramePr>
        <p:xfrm>
          <a:off x="5791200" y="4876800"/>
          <a:ext cx="293688" cy="317500"/>
        </p:xfrm>
        <a:graphic>
          <a:graphicData uri="http://schemas.openxmlformats.org/presentationml/2006/ole">
            <p:oleObj spid="_x0000_s14360" name="Equation" r:id="rId25" imgW="152280" imgH="164880" progId="Equation.DSMT4">
              <p:embed/>
            </p:oleObj>
          </a:graphicData>
        </a:graphic>
      </p:graphicFrame>
      <p:graphicFrame>
        <p:nvGraphicFramePr>
          <p:cNvPr id="14361" name="Object 23"/>
          <p:cNvGraphicFramePr>
            <a:graphicFrameLocks noChangeAspect="1"/>
          </p:cNvGraphicFramePr>
          <p:nvPr/>
        </p:nvGraphicFramePr>
        <p:xfrm>
          <a:off x="6529388" y="4840288"/>
          <a:ext cx="319087" cy="390525"/>
        </p:xfrm>
        <a:graphic>
          <a:graphicData uri="http://schemas.openxmlformats.org/presentationml/2006/ole">
            <p:oleObj spid="_x0000_s14361" name="Equation" r:id="rId26" imgW="164880" imgH="203040" progId="Equation.DSMT4">
              <p:embed/>
            </p:oleObj>
          </a:graphicData>
        </a:graphic>
      </p:graphicFrame>
      <p:graphicFrame>
        <p:nvGraphicFramePr>
          <p:cNvPr id="14362" name="Object 24"/>
          <p:cNvGraphicFramePr>
            <a:graphicFrameLocks noChangeAspect="1"/>
          </p:cNvGraphicFramePr>
          <p:nvPr/>
        </p:nvGraphicFramePr>
        <p:xfrm>
          <a:off x="7304088" y="4876800"/>
          <a:ext cx="317500" cy="317500"/>
        </p:xfrm>
        <a:graphic>
          <a:graphicData uri="http://schemas.openxmlformats.org/presentationml/2006/ole">
            <p:oleObj spid="_x0000_s14362" name="Equation" r:id="rId27" imgW="164880" imgH="164880" progId="Equation.DSMT4">
              <p:embed/>
            </p:oleObj>
          </a:graphicData>
        </a:graphic>
      </p:graphicFrame>
      <p:sp>
        <p:nvSpPr>
          <p:cNvPr id="14420" name="Rectangle 115"/>
          <p:cNvSpPr>
            <a:spLocks noChangeArrowheads="1"/>
          </p:cNvSpPr>
          <p:nvPr/>
        </p:nvSpPr>
        <p:spPr bwMode="auto">
          <a:xfrm>
            <a:off x="762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1" name="Rectangle 116"/>
          <p:cNvSpPr>
            <a:spLocks noChangeArrowheads="1"/>
          </p:cNvSpPr>
          <p:nvPr/>
        </p:nvSpPr>
        <p:spPr bwMode="auto">
          <a:xfrm>
            <a:off x="1143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2" name="Rectangle 117"/>
          <p:cNvSpPr>
            <a:spLocks noChangeArrowheads="1"/>
          </p:cNvSpPr>
          <p:nvPr/>
        </p:nvSpPr>
        <p:spPr bwMode="auto">
          <a:xfrm>
            <a:off x="1524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3" name="Rectangle 118"/>
          <p:cNvSpPr>
            <a:spLocks noChangeArrowheads="1"/>
          </p:cNvSpPr>
          <p:nvPr/>
        </p:nvSpPr>
        <p:spPr bwMode="auto">
          <a:xfrm>
            <a:off x="1905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4" name="Rectangle 119"/>
          <p:cNvSpPr>
            <a:spLocks noChangeArrowheads="1"/>
          </p:cNvSpPr>
          <p:nvPr/>
        </p:nvSpPr>
        <p:spPr bwMode="auto">
          <a:xfrm>
            <a:off x="2286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5" name="Rectangle 120"/>
          <p:cNvSpPr>
            <a:spLocks noChangeArrowheads="1"/>
          </p:cNvSpPr>
          <p:nvPr/>
        </p:nvSpPr>
        <p:spPr bwMode="auto">
          <a:xfrm>
            <a:off x="2667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6" name="Rectangle 121"/>
          <p:cNvSpPr>
            <a:spLocks noChangeArrowheads="1"/>
          </p:cNvSpPr>
          <p:nvPr/>
        </p:nvSpPr>
        <p:spPr bwMode="auto">
          <a:xfrm>
            <a:off x="3810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7" name="Rectangle 122"/>
          <p:cNvSpPr>
            <a:spLocks noChangeArrowheads="1"/>
          </p:cNvSpPr>
          <p:nvPr/>
        </p:nvSpPr>
        <p:spPr bwMode="auto">
          <a:xfrm>
            <a:off x="4191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8" name="Rectangle 128"/>
          <p:cNvSpPr>
            <a:spLocks noChangeArrowheads="1"/>
          </p:cNvSpPr>
          <p:nvPr/>
        </p:nvSpPr>
        <p:spPr bwMode="auto">
          <a:xfrm>
            <a:off x="3048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29" name="Rectangle 129"/>
          <p:cNvSpPr>
            <a:spLocks noChangeArrowheads="1"/>
          </p:cNvSpPr>
          <p:nvPr/>
        </p:nvSpPr>
        <p:spPr bwMode="auto">
          <a:xfrm>
            <a:off x="3429000" y="487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4430" name="Line 134"/>
          <p:cNvSpPr>
            <a:spLocks noChangeShapeType="1"/>
          </p:cNvSpPr>
          <p:nvPr/>
        </p:nvSpPr>
        <p:spPr bwMode="auto">
          <a:xfrm flipV="1">
            <a:off x="49530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4363" name="Object 25"/>
          <p:cNvGraphicFramePr>
            <a:graphicFrameLocks noChangeAspect="1"/>
          </p:cNvGraphicFramePr>
          <p:nvPr/>
        </p:nvGraphicFramePr>
        <p:xfrm>
          <a:off x="5410200" y="4876800"/>
          <a:ext cx="269875" cy="317500"/>
        </p:xfrm>
        <a:graphic>
          <a:graphicData uri="http://schemas.openxmlformats.org/presentationml/2006/ole">
            <p:oleObj spid="_x0000_s14363" name="Equation" r:id="rId28" imgW="139680" imgH="164880" progId="Equation.DSMT4">
              <p:embed/>
            </p:oleObj>
          </a:graphicData>
        </a:graphic>
      </p:graphicFrame>
      <p:graphicFrame>
        <p:nvGraphicFramePr>
          <p:cNvPr id="14364" name="Object 26"/>
          <p:cNvGraphicFramePr>
            <a:graphicFrameLocks noChangeAspect="1"/>
          </p:cNvGraphicFramePr>
          <p:nvPr/>
        </p:nvGraphicFramePr>
        <p:xfrm>
          <a:off x="7620000" y="4902200"/>
          <a:ext cx="288925" cy="355600"/>
        </p:xfrm>
        <a:graphic>
          <a:graphicData uri="http://schemas.openxmlformats.org/presentationml/2006/ole">
            <p:oleObj spid="_x0000_s14364" name="Equation" r:id="rId29" imgW="164880" imgH="203040" progId="Equation.DSMT4">
              <p:embed/>
            </p:oleObj>
          </a:graphicData>
        </a:graphic>
      </p:graphicFrame>
      <p:graphicFrame>
        <p:nvGraphicFramePr>
          <p:cNvPr id="14365" name="Object 27"/>
          <p:cNvGraphicFramePr>
            <a:graphicFrameLocks noChangeAspect="1"/>
          </p:cNvGraphicFramePr>
          <p:nvPr/>
        </p:nvGraphicFramePr>
        <p:xfrm>
          <a:off x="5029200" y="4876800"/>
          <a:ext cx="288925" cy="355600"/>
        </p:xfrm>
        <a:graphic>
          <a:graphicData uri="http://schemas.openxmlformats.org/presentationml/2006/ole">
            <p:oleObj spid="_x0000_s14365" name="Equation" r:id="rId30" imgW="164880" imgH="203040" progId="Equation.DSMT4">
              <p:embed/>
            </p:oleObj>
          </a:graphicData>
        </a:graphic>
      </p:graphicFrame>
      <p:graphicFrame>
        <p:nvGraphicFramePr>
          <p:cNvPr id="14366" name="Object 28"/>
          <p:cNvGraphicFramePr>
            <a:graphicFrameLocks noChangeAspect="1"/>
          </p:cNvGraphicFramePr>
          <p:nvPr/>
        </p:nvGraphicFramePr>
        <p:xfrm>
          <a:off x="4648200" y="4876800"/>
          <a:ext cx="344488" cy="390525"/>
        </p:xfrm>
        <a:graphic>
          <a:graphicData uri="http://schemas.openxmlformats.org/presentationml/2006/ole">
            <p:oleObj spid="_x0000_s14366" name="Equation" r:id="rId31" imgW="177480" imgH="203040" progId="Equation.DSMT4">
              <p:embed/>
            </p:oleObj>
          </a:graphicData>
        </a:graphic>
      </p:graphicFrame>
      <p:graphicFrame>
        <p:nvGraphicFramePr>
          <p:cNvPr id="14367" name="Object 29"/>
          <p:cNvGraphicFramePr>
            <a:graphicFrameLocks noChangeAspect="1"/>
          </p:cNvGraphicFramePr>
          <p:nvPr/>
        </p:nvGraphicFramePr>
        <p:xfrm>
          <a:off x="3124200" y="4876800"/>
          <a:ext cx="269875" cy="390525"/>
        </p:xfrm>
        <a:graphic>
          <a:graphicData uri="http://schemas.openxmlformats.org/presentationml/2006/ole">
            <p:oleObj spid="_x0000_s14367" name="Equation" r:id="rId32" imgW="139680" imgH="203040" progId="Equation.DSMT4">
              <p:embed/>
            </p:oleObj>
          </a:graphicData>
        </a:graphic>
      </p:graphicFrame>
      <p:graphicFrame>
        <p:nvGraphicFramePr>
          <p:cNvPr id="14368" name="Object 30"/>
          <p:cNvGraphicFramePr>
            <a:graphicFrameLocks noChangeAspect="1"/>
          </p:cNvGraphicFramePr>
          <p:nvPr/>
        </p:nvGraphicFramePr>
        <p:xfrm>
          <a:off x="3875088" y="4840288"/>
          <a:ext cx="293687" cy="512762"/>
        </p:xfrm>
        <a:graphic>
          <a:graphicData uri="http://schemas.openxmlformats.org/presentationml/2006/ole">
            <p:oleObj spid="_x0000_s14368" name="Equation" r:id="rId33" imgW="152280" imgH="266400" progId="Equation.DSMT4">
              <p:embed/>
            </p:oleObj>
          </a:graphicData>
        </a:graphic>
      </p:graphicFrame>
      <p:graphicFrame>
        <p:nvGraphicFramePr>
          <p:cNvPr id="14369" name="Object 31"/>
          <p:cNvGraphicFramePr>
            <a:graphicFrameLocks noChangeAspect="1"/>
          </p:cNvGraphicFramePr>
          <p:nvPr/>
        </p:nvGraphicFramePr>
        <p:xfrm>
          <a:off x="2743200" y="4876800"/>
          <a:ext cx="288925" cy="355600"/>
        </p:xfrm>
        <a:graphic>
          <a:graphicData uri="http://schemas.openxmlformats.org/presentationml/2006/ole">
            <p:oleObj spid="_x0000_s14369" name="Equation" r:id="rId34" imgW="164880" imgH="203040" progId="Equation.DSMT4">
              <p:embed/>
            </p:oleObj>
          </a:graphicData>
        </a:graphic>
      </p:graphicFrame>
      <p:graphicFrame>
        <p:nvGraphicFramePr>
          <p:cNvPr id="14370" name="Object 32"/>
          <p:cNvGraphicFramePr>
            <a:graphicFrameLocks noChangeAspect="1"/>
          </p:cNvGraphicFramePr>
          <p:nvPr/>
        </p:nvGraphicFramePr>
        <p:xfrm>
          <a:off x="838200" y="4940300"/>
          <a:ext cx="293688" cy="317500"/>
        </p:xfrm>
        <a:graphic>
          <a:graphicData uri="http://schemas.openxmlformats.org/presentationml/2006/ole">
            <p:oleObj spid="_x0000_s14370" name="Equation" r:id="rId35" imgW="152280" imgH="164880" progId="Equation.DSMT4">
              <p:embed/>
            </p:oleObj>
          </a:graphicData>
        </a:graphic>
      </p:graphicFrame>
      <p:graphicFrame>
        <p:nvGraphicFramePr>
          <p:cNvPr id="14371" name="Object 33"/>
          <p:cNvGraphicFramePr>
            <a:graphicFrameLocks noChangeAspect="1"/>
          </p:cNvGraphicFramePr>
          <p:nvPr/>
        </p:nvGraphicFramePr>
        <p:xfrm>
          <a:off x="1589088" y="4916488"/>
          <a:ext cx="317500" cy="390525"/>
        </p:xfrm>
        <a:graphic>
          <a:graphicData uri="http://schemas.openxmlformats.org/presentationml/2006/ole">
            <p:oleObj spid="_x0000_s14371" name="Equation" r:id="rId36" imgW="164880" imgH="203040" progId="Equation.DSMT4">
              <p:embed/>
            </p:oleObj>
          </a:graphicData>
        </a:graphic>
      </p:graphicFrame>
      <p:graphicFrame>
        <p:nvGraphicFramePr>
          <p:cNvPr id="14372" name="Object 34"/>
          <p:cNvGraphicFramePr>
            <a:graphicFrameLocks noChangeAspect="1"/>
          </p:cNvGraphicFramePr>
          <p:nvPr/>
        </p:nvGraphicFramePr>
        <p:xfrm>
          <a:off x="2362200" y="4953000"/>
          <a:ext cx="269875" cy="317500"/>
        </p:xfrm>
        <a:graphic>
          <a:graphicData uri="http://schemas.openxmlformats.org/presentationml/2006/ole">
            <p:oleObj spid="_x0000_s14372" name="Equation" r:id="rId37" imgW="139680" imgH="164880" progId="Equation.DSMT4">
              <p:embed/>
            </p:oleObj>
          </a:graphicData>
        </a:graphic>
      </p:graphicFrame>
      <p:sp>
        <p:nvSpPr>
          <p:cNvPr id="14431" name="AutoShape 147"/>
          <p:cNvSpPr>
            <a:spLocks noChangeArrowheads="1"/>
          </p:cNvSpPr>
          <p:nvPr/>
        </p:nvSpPr>
        <p:spPr bwMode="auto">
          <a:xfrm>
            <a:off x="990600" y="5638800"/>
            <a:ext cx="3124200" cy="1219200"/>
          </a:xfrm>
          <a:prstGeom prst="wedgeRoundRectCallout">
            <a:avLst>
              <a:gd name="adj1" fmla="val 11787"/>
              <a:gd name="adj2" fmla="val -7513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4432" name="Text Box 148"/>
          <p:cNvSpPr txBox="1">
            <a:spLocks noChangeArrowheads="1"/>
          </p:cNvSpPr>
          <p:nvPr/>
        </p:nvSpPr>
        <p:spPr bwMode="auto">
          <a:xfrm>
            <a:off x="1050925" y="5811838"/>
            <a:ext cx="27130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テープ区切りを表す</a:t>
            </a:r>
          </a:p>
          <a:p>
            <a:r>
              <a:rPr lang="ja-JP" altLang="en-US"/>
              <a:t>特別な記号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147501-EE22-4BAF-A203-F71DB021357D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9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5-3</a:t>
            </a:r>
            <a:r>
              <a:rPr lang="ja-JP" altLang="en-US" smtClean="0"/>
              <a:t>．ランダムアクセスマシン（</a:t>
            </a:r>
            <a:r>
              <a:rPr lang="en-US" altLang="ja-JP" smtClean="0"/>
              <a:t>RAM</a:t>
            </a:r>
            <a:r>
              <a:rPr lang="ja-JP" altLang="en-US" smtClean="0"/>
              <a:t>）</a:t>
            </a:r>
          </a:p>
        </p:txBody>
      </p:sp>
      <p:sp>
        <p:nvSpPr>
          <p:cNvPr id="15367" name="Text Box 3"/>
          <p:cNvSpPr txBox="1">
            <a:spLocks noChangeArrowheads="1"/>
          </p:cNvSpPr>
          <p:nvPr/>
        </p:nvSpPr>
        <p:spPr bwMode="auto">
          <a:xfrm>
            <a:off x="669925" y="727075"/>
            <a:ext cx="755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より現実的な計算機モデルとして</a:t>
            </a:r>
            <a:r>
              <a:rPr lang="en-US" altLang="ja-JP"/>
              <a:t>RAM</a:t>
            </a:r>
            <a:r>
              <a:rPr lang="ja-JP" altLang="en-US"/>
              <a:t>が考えられている。</a:t>
            </a:r>
          </a:p>
        </p:txBody>
      </p:sp>
      <p:sp>
        <p:nvSpPr>
          <p:cNvPr id="15368" name="Rectangle 5"/>
          <p:cNvSpPr>
            <a:spLocks noChangeArrowheads="1"/>
          </p:cNvSpPr>
          <p:nvPr/>
        </p:nvSpPr>
        <p:spPr bwMode="auto">
          <a:xfrm>
            <a:off x="1752600" y="1143000"/>
            <a:ext cx="50292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800600" y="1447800"/>
            <a:ext cx="1676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4876800" y="1524000"/>
            <a:ext cx="154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プログラム</a:t>
            </a:r>
          </a:p>
          <a:p>
            <a:r>
              <a:rPr lang="ja-JP" altLang="en-US"/>
              <a:t>（</a:t>
            </a:r>
            <a:r>
              <a:rPr lang="en-US" altLang="ja-JP"/>
              <a:t>ROM)</a:t>
            </a:r>
          </a:p>
        </p:txBody>
      </p:sp>
      <p:sp>
        <p:nvSpPr>
          <p:cNvPr id="15371" name="Rectangle 8"/>
          <p:cNvSpPr>
            <a:spLocks noChangeArrowheads="1"/>
          </p:cNvSpPr>
          <p:nvPr/>
        </p:nvSpPr>
        <p:spPr bwMode="auto">
          <a:xfrm>
            <a:off x="1905000" y="1447800"/>
            <a:ext cx="2362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2" name="Text Box 9"/>
          <p:cNvSpPr txBox="1">
            <a:spLocks noChangeArrowheads="1"/>
          </p:cNvSpPr>
          <p:nvPr/>
        </p:nvSpPr>
        <p:spPr bwMode="auto">
          <a:xfrm>
            <a:off x="1965325" y="1468438"/>
            <a:ext cx="2176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メモリアドレス</a:t>
            </a:r>
          </a:p>
          <a:p>
            <a:r>
              <a:rPr lang="ja-JP" altLang="en-US"/>
              <a:t>レジスタ（</a:t>
            </a:r>
            <a:r>
              <a:rPr lang="en-US" altLang="ja-JP"/>
              <a:t>MAR)</a:t>
            </a:r>
          </a:p>
        </p:txBody>
      </p:sp>
      <p:sp>
        <p:nvSpPr>
          <p:cNvPr id="15373" name="Rectangle 10"/>
          <p:cNvSpPr>
            <a:spLocks noChangeArrowheads="1"/>
          </p:cNvSpPr>
          <p:nvPr/>
        </p:nvSpPr>
        <p:spPr bwMode="auto">
          <a:xfrm>
            <a:off x="2286000" y="2667000"/>
            <a:ext cx="1524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5362" name="Object 2048"/>
          <p:cNvGraphicFramePr>
            <a:graphicFrameLocks noChangeAspect="1"/>
          </p:cNvGraphicFramePr>
          <p:nvPr/>
        </p:nvGraphicFramePr>
        <p:xfrm>
          <a:off x="2895600" y="2743200"/>
          <a:ext cx="357188" cy="381000"/>
        </p:xfrm>
        <a:graphic>
          <a:graphicData uri="http://schemas.openxmlformats.org/presentationml/2006/ole">
            <p:oleObj spid="_x0000_s15362" name="Equation" r:id="rId3" imgW="190440" imgH="203040" progId="Equation.DSMT4">
              <p:embed/>
            </p:oleObj>
          </a:graphicData>
        </a:graphic>
      </p:graphicFrame>
      <p:sp>
        <p:nvSpPr>
          <p:cNvPr id="15374" name="Rectangle 12"/>
          <p:cNvSpPr>
            <a:spLocks noChangeArrowheads="1"/>
          </p:cNvSpPr>
          <p:nvPr/>
        </p:nvSpPr>
        <p:spPr bwMode="auto">
          <a:xfrm>
            <a:off x="2286000" y="3352800"/>
            <a:ext cx="1524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5363" name="Object 2049"/>
          <p:cNvGraphicFramePr>
            <a:graphicFrameLocks noChangeAspect="1"/>
          </p:cNvGraphicFramePr>
          <p:nvPr/>
        </p:nvGraphicFramePr>
        <p:xfrm>
          <a:off x="2906713" y="3429000"/>
          <a:ext cx="333375" cy="381000"/>
        </p:xfrm>
        <a:graphic>
          <a:graphicData uri="http://schemas.openxmlformats.org/presentationml/2006/ole">
            <p:oleObj spid="_x0000_s15363" name="Equation" r:id="rId4" imgW="177480" imgH="203040" progId="Equation.DSMT4">
              <p:embed/>
            </p:oleObj>
          </a:graphicData>
        </a:graphic>
      </p:graphicFrame>
      <p:sp>
        <p:nvSpPr>
          <p:cNvPr id="15375" name="Rectangle 14"/>
          <p:cNvSpPr>
            <a:spLocks noChangeArrowheads="1"/>
          </p:cNvSpPr>
          <p:nvPr/>
        </p:nvSpPr>
        <p:spPr bwMode="auto">
          <a:xfrm>
            <a:off x="2286000" y="4495800"/>
            <a:ext cx="1524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5364" name="Object 2050"/>
          <p:cNvGraphicFramePr>
            <a:graphicFrameLocks noChangeAspect="1"/>
          </p:cNvGraphicFramePr>
          <p:nvPr/>
        </p:nvGraphicFramePr>
        <p:xfrm>
          <a:off x="2859088" y="4572000"/>
          <a:ext cx="428625" cy="381000"/>
        </p:xfrm>
        <a:graphic>
          <a:graphicData uri="http://schemas.openxmlformats.org/presentationml/2006/ole">
            <p:oleObj spid="_x0000_s15364" name="Equation" r:id="rId5" imgW="228600" imgH="203040" progId="Equation.DSMT4">
              <p:embed/>
            </p:oleObj>
          </a:graphicData>
        </a:graphic>
      </p:graphicFrame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2971800" y="4038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800600" y="2895600"/>
            <a:ext cx="1219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4800600" y="3200400"/>
            <a:ext cx="1219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800600" y="3505200"/>
            <a:ext cx="1219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4800600" y="3810000"/>
            <a:ext cx="1219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4800600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6019800" y="32004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54102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4343400" y="2819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4343400" y="31448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4572000" y="3657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4937125" y="4668838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メモリ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762125" y="3078163"/>
            <a:ext cx="54927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/>
              <a:t>レジスタ</a:t>
            </a:r>
          </a:p>
        </p:txBody>
      </p:sp>
      <p:sp>
        <p:nvSpPr>
          <p:cNvPr id="15389" name="AutoShape 29"/>
          <p:cNvSpPr>
            <a:spLocks noChangeArrowheads="1"/>
          </p:cNvSpPr>
          <p:nvPr/>
        </p:nvSpPr>
        <p:spPr bwMode="auto">
          <a:xfrm>
            <a:off x="0" y="1524000"/>
            <a:ext cx="1676400" cy="1600200"/>
          </a:xfrm>
          <a:prstGeom prst="wedgeRoundRectCallout">
            <a:avLst>
              <a:gd name="adj1" fmla="val 65625"/>
              <a:gd name="adj2" fmla="val -277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0" y="1676400"/>
            <a:ext cx="1752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/>
              <a:t>間接アドレス</a:t>
            </a:r>
          </a:p>
          <a:p>
            <a:r>
              <a:rPr lang="ja-JP" altLang="en-US" sz="2000"/>
              <a:t>方式のアドレスを蓄えるレジスタ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C66743-1C16-4F13-A2AB-B2B187B700A9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RAM</a:t>
            </a:r>
            <a:r>
              <a:rPr lang="ja-JP" altLang="en-US" smtClean="0"/>
              <a:t>と</a:t>
            </a:r>
            <a:r>
              <a:rPr lang="en-US" altLang="ja-JP" smtClean="0"/>
              <a:t>TM</a:t>
            </a:r>
            <a:r>
              <a:rPr lang="ja-JP" altLang="en-US" smtClean="0"/>
              <a:t>の等価性</a:t>
            </a:r>
          </a:p>
        </p:txBody>
      </p:sp>
      <p:sp>
        <p:nvSpPr>
          <p:cNvPr id="16391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8459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多テープを用いて</a:t>
            </a:r>
            <a:r>
              <a:rPr lang="en-US" altLang="ja-JP"/>
              <a:t>RAM</a:t>
            </a:r>
            <a:r>
              <a:rPr lang="ja-JP" altLang="en-US"/>
              <a:t>をシミュレートすることができる。</a:t>
            </a:r>
          </a:p>
          <a:p>
            <a:r>
              <a:rPr lang="ja-JP" altLang="en-US"/>
              <a:t>（すなわち、１テープ</a:t>
            </a:r>
            <a:r>
              <a:rPr lang="en-US" altLang="ja-JP"/>
              <a:t>TM</a:t>
            </a:r>
            <a:r>
              <a:rPr lang="ja-JP" altLang="en-US"/>
              <a:t>によってもシミュレートすることができる。）</a:t>
            </a:r>
          </a:p>
        </p:txBody>
      </p:sp>
      <p:sp>
        <p:nvSpPr>
          <p:cNvPr id="16392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7546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ここでは、厳密な証明はおこなわない。</a:t>
            </a:r>
          </a:p>
          <a:p>
            <a:r>
              <a:rPr lang="ja-JP" altLang="en-US"/>
              <a:t>直感的に、シミュレートが可能であると認識できればよい。</a:t>
            </a:r>
          </a:p>
        </p:txBody>
      </p:sp>
      <p:sp>
        <p:nvSpPr>
          <p:cNvPr id="16393" name="Text Box 5"/>
          <p:cNvSpPr txBox="1">
            <a:spLocks noChangeArrowheads="1"/>
          </p:cNvSpPr>
          <p:nvPr/>
        </p:nvSpPr>
        <p:spPr bwMode="auto">
          <a:xfrm>
            <a:off x="517525" y="2230438"/>
            <a:ext cx="5168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アイディア</a:t>
            </a:r>
          </a:p>
          <a:p>
            <a:r>
              <a:rPr lang="ja-JP" altLang="en-US"/>
              <a:t>機能ごとにテープを用意して模倣する。</a:t>
            </a:r>
          </a:p>
        </p:txBody>
      </p:sp>
      <p:sp>
        <p:nvSpPr>
          <p:cNvPr id="16394" name="Text Box 6"/>
          <p:cNvSpPr txBox="1">
            <a:spLocks noChangeArrowheads="1"/>
          </p:cNvSpPr>
          <p:nvPr/>
        </p:nvSpPr>
        <p:spPr bwMode="auto">
          <a:xfrm>
            <a:off x="152400" y="3124200"/>
            <a:ext cx="1738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メモリテープ</a:t>
            </a:r>
          </a:p>
        </p:txBody>
      </p:sp>
      <p:sp>
        <p:nvSpPr>
          <p:cNvPr id="16395" name="Freeform 7"/>
          <p:cNvSpPr>
            <a:spLocks/>
          </p:cNvSpPr>
          <p:nvPr/>
        </p:nvSpPr>
        <p:spPr bwMode="auto">
          <a:xfrm>
            <a:off x="1981200" y="3048000"/>
            <a:ext cx="5181600" cy="528638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839213708 h 333"/>
              <a:gd name="T6" fmla="*/ 2147483647 w 3264"/>
              <a:gd name="T7" fmla="*/ 839213708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6" name="Object 0"/>
          <p:cNvGraphicFramePr>
            <a:graphicFrameLocks noChangeAspect="1"/>
          </p:cNvGraphicFramePr>
          <p:nvPr/>
        </p:nvGraphicFramePr>
        <p:xfrm>
          <a:off x="1981200" y="3124200"/>
          <a:ext cx="4800600" cy="485775"/>
        </p:xfrm>
        <a:graphic>
          <a:graphicData uri="http://schemas.openxmlformats.org/presentationml/2006/ole">
            <p:oleObj spid="_x0000_s16386" name="Equation" r:id="rId3" imgW="2349360" imgH="253800" progId="Equation.DSMT4">
              <p:embed/>
            </p:oleObj>
          </a:graphicData>
        </a:graphic>
      </p:graphicFrame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685800" y="4038600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MAR</a:t>
            </a:r>
          </a:p>
        </p:txBody>
      </p:sp>
      <p:sp>
        <p:nvSpPr>
          <p:cNvPr id="16397" name="Freeform 11"/>
          <p:cNvSpPr>
            <a:spLocks/>
          </p:cNvSpPr>
          <p:nvPr/>
        </p:nvSpPr>
        <p:spPr bwMode="auto">
          <a:xfrm>
            <a:off x="1981200" y="3886200"/>
            <a:ext cx="5181600" cy="528638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839213708 h 333"/>
              <a:gd name="T6" fmla="*/ 2147483647 w 3264"/>
              <a:gd name="T7" fmla="*/ 839213708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-76200" y="4800600"/>
            <a:ext cx="184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ワークテープ</a:t>
            </a:r>
          </a:p>
        </p:txBody>
      </p:sp>
      <p:sp>
        <p:nvSpPr>
          <p:cNvPr id="16399" name="Freeform 13"/>
          <p:cNvSpPr>
            <a:spLocks/>
          </p:cNvSpPr>
          <p:nvPr/>
        </p:nvSpPr>
        <p:spPr bwMode="auto">
          <a:xfrm>
            <a:off x="1981200" y="4648200"/>
            <a:ext cx="5181600" cy="528638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839213708 h 333"/>
              <a:gd name="T6" fmla="*/ 2147483647 w 3264"/>
              <a:gd name="T7" fmla="*/ 839213708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0" name="Freeform 15"/>
          <p:cNvSpPr>
            <a:spLocks/>
          </p:cNvSpPr>
          <p:nvPr/>
        </p:nvSpPr>
        <p:spPr bwMode="auto">
          <a:xfrm>
            <a:off x="1981200" y="5334000"/>
            <a:ext cx="5181600" cy="528638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839213708 h 333"/>
              <a:gd name="T6" fmla="*/ 2147483647 w 3264"/>
              <a:gd name="T7" fmla="*/ 839213708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401" name="Freeform 16"/>
          <p:cNvSpPr>
            <a:spLocks/>
          </p:cNvSpPr>
          <p:nvPr/>
        </p:nvSpPr>
        <p:spPr bwMode="auto">
          <a:xfrm>
            <a:off x="1981200" y="6248400"/>
            <a:ext cx="5181600" cy="528638"/>
          </a:xfrm>
          <a:custGeom>
            <a:avLst/>
            <a:gdLst>
              <a:gd name="T0" fmla="*/ 2147483647 w 3264"/>
              <a:gd name="T1" fmla="*/ 0 h 333"/>
              <a:gd name="T2" fmla="*/ 0 w 3264"/>
              <a:gd name="T3" fmla="*/ 0 h 333"/>
              <a:gd name="T4" fmla="*/ 0 w 3264"/>
              <a:gd name="T5" fmla="*/ 839213708 h 333"/>
              <a:gd name="T6" fmla="*/ 2147483647 w 3264"/>
              <a:gd name="T7" fmla="*/ 839213708 h 333"/>
              <a:gd name="T8" fmla="*/ 0 60000 65536"/>
              <a:gd name="T9" fmla="*/ 0 60000 65536"/>
              <a:gd name="T10" fmla="*/ 0 60000 65536"/>
              <a:gd name="T11" fmla="*/ 0 60000 65536"/>
              <a:gd name="T12" fmla="*/ 0 w 3264"/>
              <a:gd name="T13" fmla="*/ 0 h 333"/>
              <a:gd name="T14" fmla="*/ 3264 w 3264"/>
              <a:gd name="T15" fmla="*/ 333 h 3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64" h="333">
                <a:moveTo>
                  <a:pt x="3264" y="0"/>
                </a:moveTo>
                <a:lnTo>
                  <a:pt x="0" y="0"/>
                </a:lnTo>
                <a:lnTo>
                  <a:pt x="0" y="333"/>
                </a:lnTo>
                <a:lnTo>
                  <a:pt x="3264" y="33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7" name="Object 1"/>
          <p:cNvGraphicFramePr>
            <a:graphicFrameLocks noChangeAspect="1"/>
          </p:cNvGraphicFramePr>
          <p:nvPr/>
        </p:nvGraphicFramePr>
        <p:xfrm>
          <a:off x="1219200" y="5486400"/>
          <a:ext cx="357188" cy="381000"/>
        </p:xfrm>
        <a:graphic>
          <a:graphicData uri="http://schemas.openxmlformats.org/presentationml/2006/ole">
            <p:oleObj spid="_x0000_s16387" name="Equation" r:id="rId4" imgW="190440" imgH="203040" progId="Equation.DSMT4">
              <p:embed/>
            </p:oleObj>
          </a:graphicData>
        </a:graphic>
      </p:graphicFrame>
      <p:graphicFrame>
        <p:nvGraphicFramePr>
          <p:cNvPr id="16388" name="Object 2"/>
          <p:cNvGraphicFramePr>
            <a:graphicFrameLocks noChangeAspect="1"/>
          </p:cNvGraphicFramePr>
          <p:nvPr/>
        </p:nvGraphicFramePr>
        <p:xfrm>
          <a:off x="1171575" y="6324600"/>
          <a:ext cx="428625" cy="381000"/>
        </p:xfrm>
        <a:graphic>
          <a:graphicData uri="http://schemas.openxmlformats.org/presentationml/2006/ole">
            <p:oleObj spid="_x0000_s16388" name="Equation" r:id="rId5" imgW="228600" imgH="203040" progId="Equation.DSMT4">
              <p:embed/>
            </p:oleObj>
          </a:graphicData>
        </a:graphic>
      </p:graphicFrame>
      <p:sp>
        <p:nvSpPr>
          <p:cNvPr id="16402" name="Line 19"/>
          <p:cNvSpPr>
            <a:spLocks noChangeShapeType="1"/>
          </p:cNvSpPr>
          <p:nvPr/>
        </p:nvSpPr>
        <p:spPr bwMode="auto">
          <a:xfrm>
            <a:off x="1371600" y="594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6E9E26-3D66-4D68-B661-9E0BDC9ED93E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5-5.</a:t>
            </a:r>
            <a:r>
              <a:rPr lang="ja-JP" altLang="en-US" smtClean="0"/>
              <a:t>非決定性</a:t>
            </a:r>
            <a:r>
              <a:rPr lang="en-US" altLang="ja-JP" smtClean="0"/>
              <a:t>TM</a:t>
            </a:r>
          </a:p>
        </p:txBody>
      </p:sp>
      <p:sp>
        <p:nvSpPr>
          <p:cNvPr id="17417" name="Oval 3"/>
          <p:cNvSpPr>
            <a:spLocks noChangeArrowheads="1"/>
          </p:cNvSpPr>
          <p:nvPr/>
        </p:nvSpPr>
        <p:spPr bwMode="auto">
          <a:xfrm>
            <a:off x="2857500" y="38306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8" name="Oval 4"/>
          <p:cNvSpPr>
            <a:spLocks noChangeArrowheads="1"/>
          </p:cNvSpPr>
          <p:nvPr/>
        </p:nvSpPr>
        <p:spPr bwMode="auto">
          <a:xfrm>
            <a:off x="5600700" y="38306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9" name="Line 5"/>
          <p:cNvSpPr>
            <a:spLocks noChangeShapeType="1"/>
          </p:cNvSpPr>
          <p:nvPr/>
        </p:nvSpPr>
        <p:spPr bwMode="auto">
          <a:xfrm>
            <a:off x="3390900" y="405923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3009900" y="3983038"/>
          <a:ext cx="254000" cy="327025"/>
        </p:xfrm>
        <a:graphic>
          <a:graphicData uri="http://schemas.openxmlformats.org/presentationml/2006/ole">
            <p:oleObj spid="_x0000_s17410" name="Equation" r:id="rId3" imgW="126720" imgH="164880" progId="Equation.DSMT4">
              <p:embed/>
            </p:oleObj>
          </a:graphicData>
        </a:graphic>
      </p:graphicFrame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5715000" y="3886200"/>
          <a:ext cx="330200" cy="401638"/>
        </p:xfrm>
        <a:graphic>
          <a:graphicData uri="http://schemas.openxmlformats.org/presentationml/2006/ole">
            <p:oleObj spid="_x0000_s17411" name="Equation" r:id="rId4" imgW="164880" imgH="203040" progId="Equation.DSMT4">
              <p:embed/>
            </p:oleObj>
          </a:graphicData>
        </a:graphic>
      </p:graphicFrame>
      <p:graphicFrame>
        <p:nvGraphicFramePr>
          <p:cNvPr id="17412" name="Object 2"/>
          <p:cNvGraphicFramePr>
            <a:graphicFrameLocks noChangeAspect="1"/>
          </p:cNvGraphicFramePr>
          <p:nvPr/>
        </p:nvGraphicFramePr>
        <p:xfrm>
          <a:off x="3848100" y="3678238"/>
          <a:ext cx="1193800" cy="403225"/>
        </p:xfrm>
        <a:graphic>
          <a:graphicData uri="http://schemas.openxmlformats.org/presentationml/2006/ole">
            <p:oleObj spid="_x0000_s17412" name="Equation" r:id="rId5" imgW="596880" imgH="203040" progId="Equation.DSMT4">
              <p:embed/>
            </p:oleObj>
          </a:graphicData>
        </a:graphic>
      </p:graphicFrame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304800" y="685800"/>
            <a:ext cx="55292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状態の遷移を非決定的にできる</a:t>
            </a:r>
            <a:r>
              <a:rPr lang="en-US" altLang="ja-JP"/>
              <a:t>TM</a:t>
            </a:r>
            <a:r>
              <a:rPr lang="ja-JP" altLang="en-US"/>
              <a:t>を</a:t>
            </a:r>
          </a:p>
          <a:p>
            <a:r>
              <a:rPr lang="ja-JP" altLang="en-US">
                <a:solidFill>
                  <a:srgbClr val="FF0000"/>
                </a:solidFill>
              </a:rPr>
              <a:t>非決定性チューリングマシン</a:t>
            </a:r>
          </a:p>
          <a:p>
            <a:r>
              <a:rPr lang="ja-JP" altLang="en-US">
                <a:solidFill>
                  <a:srgbClr val="FF0000"/>
                </a:solidFill>
              </a:rPr>
              <a:t>（</a:t>
            </a:r>
            <a:r>
              <a:rPr lang="en-US" altLang="ja-JP">
                <a:solidFill>
                  <a:srgbClr val="FF0000"/>
                </a:solidFill>
              </a:rPr>
              <a:t>Non-deterministic  Turing Machine,NTM)</a:t>
            </a:r>
          </a:p>
          <a:p>
            <a:r>
              <a:rPr lang="ja-JP" altLang="en-US"/>
              <a:t>という。（なお、これまでの</a:t>
            </a:r>
            <a:r>
              <a:rPr lang="en-US" altLang="ja-JP"/>
              <a:t>TM</a:t>
            </a:r>
            <a:r>
              <a:rPr lang="ja-JP" altLang="en-US"/>
              <a:t>は、</a:t>
            </a:r>
          </a:p>
          <a:p>
            <a:r>
              <a:rPr lang="ja-JP" altLang="en-US"/>
              <a:t>決定性チューリングマシン</a:t>
            </a:r>
          </a:p>
          <a:p>
            <a:r>
              <a:rPr lang="ja-JP" altLang="en-US"/>
              <a:t>（</a:t>
            </a:r>
            <a:r>
              <a:rPr lang="en-US" altLang="ja-JP"/>
              <a:t>Deterministic Turing Machine,DTM)</a:t>
            </a:r>
          </a:p>
          <a:p>
            <a:r>
              <a:rPr lang="ja-JP" altLang="en-US"/>
              <a:t>といわれる。</a:t>
            </a:r>
          </a:p>
        </p:txBody>
      </p:sp>
      <p:sp>
        <p:nvSpPr>
          <p:cNvPr id="17421" name="Oval 10"/>
          <p:cNvSpPr>
            <a:spLocks noChangeArrowheads="1"/>
          </p:cNvSpPr>
          <p:nvPr/>
        </p:nvSpPr>
        <p:spPr bwMode="auto">
          <a:xfrm>
            <a:off x="5524500" y="46688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2" name="Line 11"/>
          <p:cNvSpPr>
            <a:spLocks noChangeShapeType="1"/>
          </p:cNvSpPr>
          <p:nvPr/>
        </p:nvSpPr>
        <p:spPr bwMode="auto">
          <a:xfrm>
            <a:off x="3390900" y="4211638"/>
            <a:ext cx="2133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3" name="Object 3"/>
          <p:cNvGraphicFramePr>
            <a:graphicFrameLocks noChangeAspect="1"/>
          </p:cNvGraphicFramePr>
          <p:nvPr/>
        </p:nvGraphicFramePr>
        <p:xfrm>
          <a:off x="5575300" y="4668838"/>
          <a:ext cx="381000" cy="401637"/>
        </p:xfrm>
        <a:graphic>
          <a:graphicData uri="http://schemas.openxmlformats.org/presentationml/2006/ole">
            <p:oleObj spid="_x0000_s17413" name="Equation" r:id="rId6" imgW="190440" imgH="203040" progId="Equation.DSMT4">
              <p:embed/>
            </p:oleObj>
          </a:graphicData>
        </a:graphic>
      </p:graphicFrame>
      <p:graphicFrame>
        <p:nvGraphicFramePr>
          <p:cNvPr id="17414" name="Object 4"/>
          <p:cNvGraphicFramePr>
            <a:graphicFrameLocks noChangeAspect="1"/>
          </p:cNvGraphicFramePr>
          <p:nvPr/>
        </p:nvGraphicFramePr>
        <p:xfrm>
          <a:off x="3606800" y="4668838"/>
          <a:ext cx="1219200" cy="403225"/>
        </p:xfrm>
        <a:graphic>
          <a:graphicData uri="http://schemas.openxmlformats.org/presentationml/2006/ole">
            <p:oleObj spid="_x0000_s17414" name="Equation" r:id="rId7" imgW="609480" imgH="203040" progId="Equation.DSMT4">
              <p:embed/>
            </p:oleObj>
          </a:graphicData>
        </a:graphic>
      </p:graphicFrame>
      <p:sp>
        <p:nvSpPr>
          <p:cNvPr id="17423" name="AutoShape 14"/>
          <p:cNvSpPr>
            <a:spLocks noChangeArrowheads="1"/>
          </p:cNvSpPr>
          <p:nvPr/>
        </p:nvSpPr>
        <p:spPr bwMode="auto">
          <a:xfrm>
            <a:off x="533400" y="4572000"/>
            <a:ext cx="2667000" cy="1447800"/>
          </a:xfrm>
          <a:prstGeom prst="wedgeRoundRectCallout">
            <a:avLst>
              <a:gd name="adj1" fmla="val 56370"/>
              <a:gd name="adj2" fmla="val -5811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593725" y="4668838"/>
            <a:ext cx="24399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同一様相から、</a:t>
            </a:r>
          </a:p>
          <a:p>
            <a:r>
              <a:rPr lang="ja-JP" altLang="en-US"/>
              <a:t>２つ以上の状態</a:t>
            </a:r>
          </a:p>
          <a:p>
            <a:r>
              <a:rPr lang="ja-JP" altLang="en-US"/>
              <a:t>遷移が可能な</a:t>
            </a:r>
            <a:r>
              <a:rPr lang="en-US" altLang="ja-JP"/>
              <a:t>TM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D5EAE8-79D5-4B60-B1B1-594A7185928A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15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５－</a:t>
            </a:r>
            <a:r>
              <a:rPr lang="en-US" altLang="ja-JP" smtClean="0"/>
              <a:t>1</a:t>
            </a:r>
            <a:r>
              <a:rPr lang="ja-JP" altLang="en-US" smtClean="0"/>
              <a:t>．チューリングマシンとその計算</a:t>
            </a:r>
          </a:p>
        </p:txBody>
      </p:sp>
      <p:sp>
        <p:nvSpPr>
          <p:cNvPr id="25604" name="Text Box 49"/>
          <p:cNvSpPr txBox="1">
            <a:spLocks noChangeArrowheads="1"/>
          </p:cNvSpPr>
          <p:nvPr/>
        </p:nvSpPr>
        <p:spPr bwMode="auto">
          <a:xfrm>
            <a:off x="685800" y="838200"/>
            <a:ext cx="77454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これまでのモデルでは、</a:t>
            </a:r>
          </a:p>
          <a:p>
            <a:r>
              <a:rPr lang="ja-JP" altLang="en-US"/>
              <a:t>テープに直接書き込むことができなかった。</a:t>
            </a:r>
          </a:p>
          <a:p>
            <a:r>
              <a:rPr lang="ja-JP" altLang="en-US"/>
              <a:t>また、入力テープヘッドの操作は右方向だけしか</a:t>
            </a:r>
          </a:p>
          <a:p>
            <a:r>
              <a:rPr lang="ja-JP" altLang="en-US"/>
              <a:t>移動できなかった。</a:t>
            </a:r>
          </a:p>
          <a:p>
            <a:r>
              <a:rPr lang="ja-JP" altLang="en-US"/>
              <a:t>これらの制限を取り除いた機械を考える。</a:t>
            </a:r>
          </a:p>
          <a:p>
            <a:r>
              <a:rPr lang="ja-JP" altLang="en-US"/>
              <a:t>このような機械を</a:t>
            </a:r>
            <a:r>
              <a:rPr lang="ja-JP" altLang="en-US">
                <a:solidFill>
                  <a:srgbClr val="FF0000"/>
                </a:solidFill>
              </a:rPr>
              <a:t>チューリングマシン（</a:t>
            </a:r>
            <a:r>
              <a:rPr lang="en-US" altLang="ja-JP">
                <a:solidFill>
                  <a:srgbClr val="FF0000"/>
                </a:solidFill>
              </a:rPr>
              <a:t>Turing</a:t>
            </a:r>
            <a:r>
              <a:rPr lang="ja-JP" altLang="en-US">
                <a:solidFill>
                  <a:srgbClr val="FF0000"/>
                </a:solidFill>
              </a:rPr>
              <a:t>　</a:t>
            </a:r>
            <a:r>
              <a:rPr lang="en-US" altLang="ja-JP">
                <a:solidFill>
                  <a:srgbClr val="FF0000"/>
                </a:solidFill>
              </a:rPr>
              <a:t>Machine,TM)</a:t>
            </a:r>
          </a:p>
          <a:p>
            <a:r>
              <a:rPr lang="ja-JP" altLang="en-US"/>
              <a:t>と呼ぶ。（実は、</a:t>
            </a:r>
            <a:r>
              <a:rPr lang="en-US" altLang="ja-JP"/>
              <a:t>TM</a:t>
            </a:r>
            <a:r>
              <a:rPr lang="ja-JP" altLang="en-US"/>
              <a:t>は、現実のコンピュータの能力を持つ。）</a:t>
            </a:r>
          </a:p>
        </p:txBody>
      </p:sp>
      <p:sp>
        <p:nvSpPr>
          <p:cNvPr id="25605" name="Oval 50"/>
          <p:cNvSpPr>
            <a:spLocks noChangeArrowheads="1"/>
          </p:cNvSpPr>
          <p:nvPr/>
        </p:nvSpPr>
        <p:spPr bwMode="auto">
          <a:xfrm>
            <a:off x="1524000" y="5257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Text Box 51"/>
          <p:cNvSpPr txBox="1">
            <a:spLocks noChangeArrowheads="1"/>
          </p:cNvSpPr>
          <p:nvPr/>
        </p:nvSpPr>
        <p:spPr bwMode="auto">
          <a:xfrm>
            <a:off x="2057400" y="5105400"/>
            <a:ext cx="375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書き込み可能ヘッドを持つ。</a:t>
            </a:r>
          </a:p>
        </p:txBody>
      </p:sp>
      <p:sp>
        <p:nvSpPr>
          <p:cNvPr id="25607" name="Oval 52"/>
          <p:cNvSpPr>
            <a:spLocks noChangeArrowheads="1"/>
          </p:cNvSpPr>
          <p:nvPr/>
        </p:nvSpPr>
        <p:spPr bwMode="auto">
          <a:xfrm>
            <a:off x="15240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Oval 53"/>
          <p:cNvSpPr>
            <a:spLocks noChangeArrowheads="1"/>
          </p:cNvSpPr>
          <p:nvPr/>
        </p:nvSpPr>
        <p:spPr bwMode="auto">
          <a:xfrm>
            <a:off x="1524000" y="571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Text Box 54"/>
          <p:cNvSpPr txBox="1">
            <a:spLocks noChangeArrowheads="1"/>
          </p:cNvSpPr>
          <p:nvPr/>
        </p:nvSpPr>
        <p:spPr bwMode="auto">
          <a:xfrm>
            <a:off x="1981200" y="4572000"/>
            <a:ext cx="299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無限長テープを持つ。</a:t>
            </a:r>
          </a:p>
        </p:txBody>
      </p:sp>
      <p:sp>
        <p:nvSpPr>
          <p:cNvPr id="25610" name="Text Box 55"/>
          <p:cNvSpPr txBox="1">
            <a:spLocks noChangeArrowheads="1"/>
          </p:cNvSpPr>
          <p:nvPr/>
        </p:nvSpPr>
        <p:spPr bwMode="auto">
          <a:xfrm>
            <a:off x="1905000" y="5638800"/>
            <a:ext cx="353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ヘッドは左右に移動可能。</a:t>
            </a:r>
          </a:p>
        </p:txBody>
      </p:sp>
      <p:sp>
        <p:nvSpPr>
          <p:cNvPr id="25611" name="Text Box 56"/>
          <p:cNvSpPr txBox="1">
            <a:spLocks noChangeArrowheads="1"/>
          </p:cNvSpPr>
          <p:nvPr/>
        </p:nvSpPr>
        <p:spPr bwMode="auto">
          <a:xfrm>
            <a:off x="898525" y="4156075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の特徴（</a:t>
            </a:r>
            <a:r>
              <a:rPr lang="en-US" altLang="ja-JP"/>
              <a:t>DFA</a:t>
            </a:r>
            <a:r>
              <a:rPr lang="ja-JP" altLang="en-US"/>
              <a:t>との比較）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37CCB1-4F3D-483A-A9D1-F723B35D2258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715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NTM</a:t>
            </a:r>
            <a:r>
              <a:rPr lang="ja-JP" altLang="en-US" smtClean="0"/>
              <a:t>の状態遷移関数</a:t>
            </a:r>
          </a:p>
        </p:txBody>
      </p:sp>
      <p:sp>
        <p:nvSpPr>
          <p:cNvPr id="18439" name="Text Box 3"/>
          <p:cNvSpPr txBox="1">
            <a:spLocks noChangeArrowheads="1"/>
          </p:cNvSpPr>
          <p:nvPr/>
        </p:nvSpPr>
        <p:spPr bwMode="auto">
          <a:xfrm>
            <a:off x="746125" y="879475"/>
            <a:ext cx="6024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NTM</a:t>
            </a:r>
            <a:r>
              <a:rPr lang="ja-JP" altLang="en-US"/>
              <a:t>の形式的定義では、</a:t>
            </a:r>
          </a:p>
          <a:p>
            <a:r>
              <a:rPr lang="ja-JP" altLang="en-US"/>
              <a:t>状態遷移関数　　を次</a:t>
            </a:r>
            <a:r>
              <a:rPr kumimoji="0" lang="ja-JP" altLang="en-US"/>
              <a:t>のように定めればよい。</a:t>
            </a:r>
            <a:endParaRPr lang="ja-JP" altLang="en-US"/>
          </a:p>
        </p:txBody>
      </p:sp>
      <p:graphicFrame>
        <p:nvGraphicFramePr>
          <p:cNvPr id="18434" name="Object 0"/>
          <p:cNvGraphicFramePr>
            <a:graphicFrameLocks noChangeAspect="1"/>
          </p:cNvGraphicFramePr>
          <p:nvPr/>
        </p:nvGraphicFramePr>
        <p:xfrm>
          <a:off x="2667000" y="1143000"/>
          <a:ext cx="368300" cy="533400"/>
        </p:xfrm>
        <a:graphic>
          <a:graphicData uri="http://schemas.openxmlformats.org/presentationml/2006/ole">
            <p:oleObj spid="_x0000_s18434" name="Equation" r:id="rId3" imgW="114120" imgH="164880" progId="Equation.DSMT4">
              <p:embed/>
            </p:oleObj>
          </a:graphicData>
        </a:graphic>
      </p:graphicFrame>
      <p:graphicFrame>
        <p:nvGraphicFramePr>
          <p:cNvPr id="18435" name="Object 1"/>
          <p:cNvGraphicFramePr>
            <a:graphicFrameLocks noChangeAspect="1"/>
          </p:cNvGraphicFramePr>
          <p:nvPr/>
        </p:nvGraphicFramePr>
        <p:xfrm>
          <a:off x="965200" y="1600200"/>
          <a:ext cx="6424613" cy="820738"/>
        </p:xfrm>
        <a:graphic>
          <a:graphicData uri="http://schemas.openxmlformats.org/presentationml/2006/ole">
            <p:oleObj spid="_x0000_s18435" name="Equation" r:id="rId4" imgW="1993680" imgH="253800" progId="Equation.DSMT4">
              <p:embed/>
            </p:oleObj>
          </a:graphicData>
        </a:graphic>
      </p:graphicFrame>
      <p:sp>
        <p:nvSpPr>
          <p:cNvPr id="18440" name="AutoShape 6"/>
          <p:cNvSpPr>
            <a:spLocks noChangeArrowheads="1"/>
          </p:cNvSpPr>
          <p:nvPr/>
        </p:nvSpPr>
        <p:spPr bwMode="auto">
          <a:xfrm>
            <a:off x="381000" y="2703513"/>
            <a:ext cx="3124200" cy="1219200"/>
          </a:xfrm>
          <a:prstGeom prst="wedgeRoundRectCallout">
            <a:avLst>
              <a:gd name="adj1" fmla="val 8995"/>
              <a:gd name="adj2" fmla="val -88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381000" y="2855913"/>
            <a:ext cx="3211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状態とヘッドの</a:t>
            </a:r>
          </a:p>
          <a:p>
            <a:r>
              <a:rPr lang="ja-JP" altLang="en-US"/>
              <a:t>読み取り値が決まると、</a:t>
            </a:r>
          </a:p>
        </p:txBody>
      </p:sp>
      <p:sp>
        <p:nvSpPr>
          <p:cNvPr id="18442" name="AutoShape 8"/>
          <p:cNvSpPr>
            <a:spLocks noChangeArrowheads="1"/>
          </p:cNvSpPr>
          <p:nvPr/>
        </p:nvSpPr>
        <p:spPr bwMode="auto">
          <a:xfrm>
            <a:off x="4343400" y="2703513"/>
            <a:ext cx="3124200" cy="1828800"/>
          </a:xfrm>
          <a:prstGeom prst="wedgeRoundRectCallout">
            <a:avLst>
              <a:gd name="adj1" fmla="val -20273"/>
              <a:gd name="adj2" fmla="val -7699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648200" y="2779713"/>
            <a:ext cx="25304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いくつかの遷移の</a:t>
            </a:r>
          </a:p>
          <a:p>
            <a:r>
              <a:rPr lang="ja-JP" altLang="en-US"/>
              <a:t>可能性のなかで</a:t>
            </a:r>
          </a:p>
          <a:p>
            <a:r>
              <a:rPr lang="ja-JP" altLang="en-US"/>
              <a:t>都合の良いものに</a:t>
            </a:r>
          </a:p>
          <a:p>
            <a:r>
              <a:rPr lang="ja-JP" altLang="en-US"/>
              <a:t>遷移する。</a:t>
            </a:r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1066800" y="5181600"/>
          <a:ext cx="5791200" cy="590550"/>
        </p:xfrm>
        <a:graphic>
          <a:graphicData uri="http://schemas.openxmlformats.org/presentationml/2006/ole">
            <p:oleObj spid="_x0000_s18436" name="Equation" r:id="rId5" imgW="19936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7F46B5-84A9-4C47-9B09-86BFC787C84A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NTM</a:t>
            </a:r>
            <a:r>
              <a:rPr lang="ja-JP" altLang="en-US" smtClean="0"/>
              <a:t>の計算の木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323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（様相の遷移の可能性）</a:t>
            </a:r>
          </a:p>
        </p:txBody>
      </p:sp>
      <p:sp>
        <p:nvSpPr>
          <p:cNvPr id="19463" name="Oval 4"/>
          <p:cNvSpPr>
            <a:spLocks noChangeArrowheads="1"/>
          </p:cNvSpPr>
          <p:nvPr/>
        </p:nvSpPr>
        <p:spPr bwMode="auto">
          <a:xfrm>
            <a:off x="2514600" y="1600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2514600" y="2133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5" name="Oval 7"/>
          <p:cNvSpPr>
            <a:spLocks noChangeArrowheads="1"/>
          </p:cNvSpPr>
          <p:nvPr/>
        </p:nvSpPr>
        <p:spPr bwMode="auto">
          <a:xfrm>
            <a:off x="2514600" y="2667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6" name="Oval 8"/>
          <p:cNvSpPr>
            <a:spLocks noChangeArrowheads="1"/>
          </p:cNvSpPr>
          <p:nvPr/>
        </p:nvSpPr>
        <p:spPr bwMode="auto">
          <a:xfrm>
            <a:off x="25146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7" name="Oval 9"/>
          <p:cNvSpPr>
            <a:spLocks noChangeArrowheads="1"/>
          </p:cNvSpPr>
          <p:nvPr/>
        </p:nvSpPr>
        <p:spPr bwMode="auto">
          <a:xfrm>
            <a:off x="2514600" y="3810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8" name="Oval 10"/>
          <p:cNvSpPr>
            <a:spLocks noChangeArrowheads="1"/>
          </p:cNvSpPr>
          <p:nvPr/>
        </p:nvSpPr>
        <p:spPr bwMode="auto">
          <a:xfrm>
            <a:off x="2514600" y="4495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>
            <a:off x="2590800" y="1676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25908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>
            <a:off x="2590800" y="2819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5908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2133600" y="4800600"/>
          <a:ext cx="914400" cy="360363"/>
        </p:xfrm>
        <a:graphic>
          <a:graphicData uri="http://schemas.openxmlformats.org/presentationml/2006/ole">
            <p:oleObj spid="_x0000_s19458" name="Equation" r:id="rId3" imgW="419040" imgH="164880" progId="Equation.DSMT4">
              <p:embed/>
            </p:oleObj>
          </a:graphicData>
        </a:graphic>
      </p:graphicFrame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117725" y="52784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の計算</a:t>
            </a:r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/>
        </p:nvGraphicFramePr>
        <p:xfrm>
          <a:off x="5959475" y="4932363"/>
          <a:ext cx="914400" cy="360362"/>
        </p:xfrm>
        <a:graphic>
          <a:graphicData uri="http://schemas.openxmlformats.org/presentationml/2006/ole">
            <p:oleObj spid="_x0000_s19459" name="Equation" r:id="rId4" imgW="419040" imgH="164880" progId="Equation.DSMT4">
              <p:embed/>
            </p:oleObj>
          </a:graphicData>
        </a:graphic>
      </p:graphicFrame>
      <p:sp>
        <p:nvSpPr>
          <p:cNvPr id="19474" name="Text Box 20"/>
          <p:cNvSpPr txBox="1">
            <a:spLocks noChangeArrowheads="1"/>
          </p:cNvSpPr>
          <p:nvPr/>
        </p:nvSpPr>
        <p:spPr bwMode="auto">
          <a:xfrm>
            <a:off x="5943600" y="5410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の計算</a:t>
            </a:r>
          </a:p>
        </p:txBody>
      </p:sp>
      <p:sp>
        <p:nvSpPr>
          <p:cNvPr id="19475" name="Oval 21"/>
          <p:cNvSpPr>
            <a:spLocks noChangeArrowheads="1"/>
          </p:cNvSpPr>
          <p:nvPr/>
        </p:nvSpPr>
        <p:spPr bwMode="auto">
          <a:xfrm>
            <a:off x="6705600" y="1600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6" name="Oval 22"/>
          <p:cNvSpPr>
            <a:spLocks noChangeArrowheads="1"/>
          </p:cNvSpPr>
          <p:nvPr/>
        </p:nvSpPr>
        <p:spPr bwMode="auto">
          <a:xfrm>
            <a:off x="7315200" y="190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7" name="Oval 32"/>
          <p:cNvSpPr>
            <a:spLocks noChangeArrowheads="1"/>
          </p:cNvSpPr>
          <p:nvPr/>
        </p:nvSpPr>
        <p:spPr bwMode="auto">
          <a:xfrm>
            <a:off x="6248400" y="2057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8" name="Oval 33"/>
          <p:cNvSpPr>
            <a:spLocks noChangeArrowheads="1"/>
          </p:cNvSpPr>
          <p:nvPr/>
        </p:nvSpPr>
        <p:spPr bwMode="auto">
          <a:xfrm>
            <a:off x="59436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9" name="Oval 34"/>
          <p:cNvSpPr>
            <a:spLocks noChangeArrowheads="1"/>
          </p:cNvSpPr>
          <p:nvPr/>
        </p:nvSpPr>
        <p:spPr bwMode="auto">
          <a:xfrm>
            <a:off x="6477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0" name="Oval 35"/>
          <p:cNvSpPr>
            <a:spLocks noChangeArrowheads="1"/>
          </p:cNvSpPr>
          <p:nvPr/>
        </p:nvSpPr>
        <p:spPr bwMode="auto">
          <a:xfrm>
            <a:off x="70866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1" name="Oval 36"/>
          <p:cNvSpPr>
            <a:spLocks noChangeArrowheads="1"/>
          </p:cNvSpPr>
          <p:nvPr/>
        </p:nvSpPr>
        <p:spPr bwMode="auto">
          <a:xfrm>
            <a:off x="7620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2" name="Oval 37"/>
          <p:cNvSpPr>
            <a:spLocks noChangeArrowheads="1"/>
          </p:cNvSpPr>
          <p:nvPr/>
        </p:nvSpPr>
        <p:spPr bwMode="auto">
          <a:xfrm>
            <a:off x="5181600" y="2590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3" name="Oval 38"/>
          <p:cNvSpPr>
            <a:spLocks noChangeArrowheads="1"/>
          </p:cNvSpPr>
          <p:nvPr/>
        </p:nvSpPr>
        <p:spPr bwMode="auto">
          <a:xfrm>
            <a:off x="59436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4" name="Oval 39"/>
          <p:cNvSpPr>
            <a:spLocks noChangeArrowheads="1"/>
          </p:cNvSpPr>
          <p:nvPr/>
        </p:nvSpPr>
        <p:spPr bwMode="auto">
          <a:xfrm>
            <a:off x="69342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5" name="Oval 40"/>
          <p:cNvSpPr>
            <a:spLocks noChangeArrowheads="1"/>
          </p:cNvSpPr>
          <p:nvPr/>
        </p:nvSpPr>
        <p:spPr bwMode="auto">
          <a:xfrm>
            <a:off x="7391400" y="3581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6" name="Line 41"/>
          <p:cNvSpPr>
            <a:spLocks noChangeShapeType="1"/>
          </p:cNvSpPr>
          <p:nvPr/>
        </p:nvSpPr>
        <p:spPr bwMode="auto">
          <a:xfrm>
            <a:off x="6781800" y="1676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7" name="Line 42"/>
          <p:cNvSpPr>
            <a:spLocks noChangeShapeType="1"/>
          </p:cNvSpPr>
          <p:nvPr/>
        </p:nvSpPr>
        <p:spPr bwMode="auto">
          <a:xfrm flipH="1">
            <a:off x="6400800" y="1752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8" name="Oval 43"/>
          <p:cNvSpPr>
            <a:spLocks noChangeArrowheads="1"/>
          </p:cNvSpPr>
          <p:nvPr/>
        </p:nvSpPr>
        <p:spPr bwMode="auto">
          <a:xfrm>
            <a:off x="3886200" y="617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9" name="Text Box 44"/>
          <p:cNvSpPr txBox="1">
            <a:spLocks noChangeArrowheads="1"/>
          </p:cNvSpPr>
          <p:nvPr/>
        </p:nvSpPr>
        <p:spPr bwMode="auto">
          <a:xfrm>
            <a:off x="4038600" y="6019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：様相</a:t>
            </a:r>
          </a:p>
        </p:txBody>
      </p:sp>
      <p:sp>
        <p:nvSpPr>
          <p:cNvPr id="19490" name="Line 45"/>
          <p:cNvSpPr>
            <a:spLocks noChangeShapeType="1"/>
          </p:cNvSpPr>
          <p:nvPr/>
        </p:nvSpPr>
        <p:spPr bwMode="auto">
          <a:xfrm flipH="1">
            <a:off x="6019800" y="2209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1" name="Line 46"/>
          <p:cNvSpPr>
            <a:spLocks noChangeShapeType="1"/>
          </p:cNvSpPr>
          <p:nvPr/>
        </p:nvSpPr>
        <p:spPr bwMode="auto">
          <a:xfrm flipH="1">
            <a:off x="5334000" y="2133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2" name="Line 47"/>
          <p:cNvSpPr>
            <a:spLocks noChangeShapeType="1"/>
          </p:cNvSpPr>
          <p:nvPr/>
        </p:nvSpPr>
        <p:spPr bwMode="auto">
          <a:xfrm>
            <a:off x="6324600" y="2133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3" name="Line 48"/>
          <p:cNvSpPr>
            <a:spLocks noChangeShapeType="1"/>
          </p:cNvSpPr>
          <p:nvPr/>
        </p:nvSpPr>
        <p:spPr bwMode="auto">
          <a:xfrm flipH="1">
            <a:off x="7162800" y="2057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4" name="Line 49"/>
          <p:cNvSpPr>
            <a:spLocks noChangeShapeType="1"/>
          </p:cNvSpPr>
          <p:nvPr/>
        </p:nvSpPr>
        <p:spPr bwMode="auto">
          <a:xfrm>
            <a:off x="7467600" y="2057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5" name="Line 50"/>
          <p:cNvSpPr>
            <a:spLocks noChangeShapeType="1"/>
          </p:cNvSpPr>
          <p:nvPr/>
        </p:nvSpPr>
        <p:spPr bwMode="auto">
          <a:xfrm>
            <a:off x="2590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96" name="Line 53"/>
          <p:cNvSpPr>
            <a:spLocks noChangeShapeType="1"/>
          </p:cNvSpPr>
          <p:nvPr/>
        </p:nvSpPr>
        <p:spPr bwMode="auto">
          <a:xfrm>
            <a:off x="6781800" y="2895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D7099E-17B3-465F-8C78-0025819FB98B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0104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DTM</a:t>
            </a:r>
            <a:r>
              <a:rPr lang="ja-JP" altLang="en-US" smtClean="0"/>
              <a:t>による</a:t>
            </a:r>
            <a:r>
              <a:rPr lang="en-US" altLang="ja-JP" smtClean="0"/>
              <a:t>NTM</a:t>
            </a:r>
            <a:r>
              <a:rPr lang="ja-JP" altLang="en-US" smtClean="0"/>
              <a:t>のシミュレーション</a:t>
            </a:r>
          </a:p>
        </p:txBody>
      </p:sp>
      <p:sp>
        <p:nvSpPr>
          <p:cNvPr id="26628" name="Oval 3"/>
          <p:cNvSpPr>
            <a:spLocks noChangeArrowheads="1"/>
          </p:cNvSpPr>
          <p:nvPr/>
        </p:nvSpPr>
        <p:spPr bwMode="auto">
          <a:xfrm>
            <a:off x="28194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9" name="Oval 4"/>
          <p:cNvSpPr>
            <a:spLocks noChangeArrowheads="1"/>
          </p:cNvSpPr>
          <p:nvPr/>
        </p:nvSpPr>
        <p:spPr bwMode="auto">
          <a:xfrm>
            <a:off x="3429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0" name="Oval 5"/>
          <p:cNvSpPr>
            <a:spLocks noChangeArrowheads="1"/>
          </p:cNvSpPr>
          <p:nvPr/>
        </p:nvSpPr>
        <p:spPr bwMode="auto">
          <a:xfrm>
            <a:off x="2362200" y="2667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1" name="Oval 6"/>
          <p:cNvSpPr>
            <a:spLocks noChangeArrowheads="1"/>
          </p:cNvSpPr>
          <p:nvPr/>
        </p:nvSpPr>
        <p:spPr bwMode="auto">
          <a:xfrm>
            <a:off x="20574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2" name="Oval 7"/>
          <p:cNvSpPr>
            <a:spLocks noChangeArrowheads="1"/>
          </p:cNvSpPr>
          <p:nvPr/>
        </p:nvSpPr>
        <p:spPr bwMode="auto">
          <a:xfrm>
            <a:off x="25908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32004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4" name="Oval 9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5" name="Oval 10"/>
          <p:cNvSpPr>
            <a:spLocks noChangeArrowheads="1"/>
          </p:cNvSpPr>
          <p:nvPr/>
        </p:nvSpPr>
        <p:spPr bwMode="auto">
          <a:xfrm>
            <a:off x="12954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6" name="Oval 11"/>
          <p:cNvSpPr>
            <a:spLocks noChangeArrowheads="1"/>
          </p:cNvSpPr>
          <p:nvPr/>
        </p:nvSpPr>
        <p:spPr bwMode="auto">
          <a:xfrm>
            <a:off x="20574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7" name="Oval 12"/>
          <p:cNvSpPr>
            <a:spLocks noChangeArrowheads="1"/>
          </p:cNvSpPr>
          <p:nvPr/>
        </p:nvSpPr>
        <p:spPr bwMode="auto">
          <a:xfrm>
            <a:off x="30480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8" name="Oval 13"/>
          <p:cNvSpPr>
            <a:spLocks noChangeArrowheads="1"/>
          </p:cNvSpPr>
          <p:nvPr/>
        </p:nvSpPr>
        <p:spPr bwMode="auto">
          <a:xfrm>
            <a:off x="35052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9" name="Line 14"/>
          <p:cNvSpPr>
            <a:spLocks noChangeShapeType="1"/>
          </p:cNvSpPr>
          <p:nvPr/>
        </p:nvSpPr>
        <p:spPr bwMode="auto">
          <a:xfrm>
            <a:off x="2895600" y="2286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0" name="Line 15"/>
          <p:cNvSpPr>
            <a:spLocks noChangeShapeType="1"/>
          </p:cNvSpPr>
          <p:nvPr/>
        </p:nvSpPr>
        <p:spPr bwMode="auto">
          <a:xfrm flipH="1">
            <a:off x="2514600" y="2362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1" name="Line 16"/>
          <p:cNvSpPr>
            <a:spLocks noChangeShapeType="1"/>
          </p:cNvSpPr>
          <p:nvPr/>
        </p:nvSpPr>
        <p:spPr bwMode="auto">
          <a:xfrm flipH="1">
            <a:off x="2133600" y="2819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2" name="Line 17"/>
          <p:cNvSpPr>
            <a:spLocks noChangeShapeType="1"/>
          </p:cNvSpPr>
          <p:nvPr/>
        </p:nvSpPr>
        <p:spPr bwMode="auto">
          <a:xfrm flipH="1">
            <a:off x="1447800" y="2743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3" name="Line 18"/>
          <p:cNvSpPr>
            <a:spLocks noChangeShapeType="1"/>
          </p:cNvSpPr>
          <p:nvPr/>
        </p:nvSpPr>
        <p:spPr bwMode="auto">
          <a:xfrm>
            <a:off x="2438400" y="2743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4" name="Line 19"/>
          <p:cNvSpPr>
            <a:spLocks noChangeShapeType="1"/>
          </p:cNvSpPr>
          <p:nvPr/>
        </p:nvSpPr>
        <p:spPr bwMode="auto">
          <a:xfrm flipH="1">
            <a:off x="3276600" y="2667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5" name="Line 20"/>
          <p:cNvSpPr>
            <a:spLocks noChangeShapeType="1"/>
          </p:cNvSpPr>
          <p:nvPr/>
        </p:nvSpPr>
        <p:spPr bwMode="auto">
          <a:xfrm>
            <a:off x="3581400" y="2667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6" name="Line 21"/>
          <p:cNvSpPr>
            <a:spLocks noChangeShapeType="1"/>
          </p:cNvSpPr>
          <p:nvPr/>
        </p:nvSpPr>
        <p:spPr bwMode="auto">
          <a:xfrm>
            <a:off x="2895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7" name="Oval 22"/>
          <p:cNvSpPr>
            <a:spLocks noChangeArrowheads="1"/>
          </p:cNvSpPr>
          <p:nvPr/>
        </p:nvSpPr>
        <p:spPr bwMode="auto">
          <a:xfrm>
            <a:off x="6781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8" name="Oval 23"/>
          <p:cNvSpPr>
            <a:spLocks noChangeArrowheads="1"/>
          </p:cNvSpPr>
          <p:nvPr/>
        </p:nvSpPr>
        <p:spPr bwMode="auto">
          <a:xfrm>
            <a:off x="73914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9" name="Oval 24"/>
          <p:cNvSpPr>
            <a:spLocks noChangeArrowheads="1"/>
          </p:cNvSpPr>
          <p:nvPr/>
        </p:nvSpPr>
        <p:spPr bwMode="auto">
          <a:xfrm>
            <a:off x="6324600" y="2667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0" name="Oval 25"/>
          <p:cNvSpPr>
            <a:spLocks noChangeArrowheads="1"/>
          </p:cNvSpPr>
          <p:nvPr/>
        </p:nvSpPr>
        <p:spPr bwMode="auto">
          <a:xfrm>
            <a:off x="60198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1" name="Oval 26"/>
          <p:cNvSpPr>
            <a:spLocks noChangeArrowheads="1"/>
          </p:cNvSpPr>
          <p:nvPr/>
        </p:nvSpPr>
        <p:spPr bwMode="auto">
          <a:xfrm>
            <a:off x="65532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2" name="Oval 27"/>
          <p:cNvSpPr>
            <a:spLocks noChangeArrowheads="1"/>
          </p:cNvSpPr>
          <p:nvPr/>
        </p:nvSpPr>
        <p:spPr bwMode="auto">
          <a:xfrm>
            <a:off x="71628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3" name="Oval 28"/>
          <p:cNvSpPr>
            <a:spLocks noChangeArrowheads="1"/>
          </p:cNvSpPr>
          <p:nvPr/>
        </p:nvSpPr>
        <p:spPr bwMode="auto">
          <a:xfrm>
            <a:off x="76962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4" name="Oval 29"/>
          <p:cNvSpPr>
            <a:spLocks noChangeArrowheads="1"/>
          </p:cNvSpPr>
          <p:nvPr/>
        </p:nvSpPr>
        <p:spPr bwMode="auto">
          <a:xfrm>
            <a:off x="52578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5" name="Oval 30"/>
          <p:cNvSpPr>
            <a:spLocks noChangeArrowheads="1"/>
          </p:cNvSpPr>
          <p:nvPr/>
        </p:nvSpPr>
        <p:spPr bwMode="auto">
          <a:xfrm>
            <a:off x="60198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6" name="Oval 31"/>
          <p:cNvSpPr>
            <a:spLocks noChangeArrowheads="1"/>
          </p:cNvSpPr>
          <p:nvPr/>
        </p:nvSpPr>
        <p:spPr bwMode="auto">
          <a:xfrm>
            <a:off x="70104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7" name="Oval 32"/>
          <p:cNvSpPr>
            <a:spLocks noChangeArrowheads="1"/>
          </p:cNvSpPr>
          <p:nvPr/>
        </p:nvSpPr>
        <p:spPr bwMode="auto">
          <a:xfrm>
            <a:off x="74676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8" name="Line 33"/>
          <p:cNvSpPr>
            <a:spLocks noChangeShapeType="1"/>
          </p:cNvSpPr>
          <p:nvPr/>
        </p:nvSpPr>
        <p:spPr bwMode="auto">
          <a:xfrm>
            <a:off x="6858000" y="2286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59" name="Line 34"/>
          <p:cNvSpPr>
            <a:spLocks noChangeShapeType="1"/>
          </p:cNvSpPr>
          <p:nvPr/>
        </p:nvSpPr>
        <p:spPr bwMode="auto">
          <a:xfrm flipH="1">
            <a:off x="6477000" y="2362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0" name="Line 35"/>
          <p:cNvSpPr>
            <a:spLocks noChangeShapeType="1"/>
          </p:cNvSpPr>
          <p:nvPr/>
        </p:nvSpPr>
        <p:spPr bwMode="auto">
          <a:xfrm flipH="1">
            <a:off x="6096000" y="2819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1" name="Line 36"/>
          <p:cNvSpPr>
            <a:spLocks noChangeShapeType="1"/>
          </p:cNvSpPr>
          <p:nvPr/>
        </p:nvSpPr>
        <p:spPr bwMode="auto">
          <a:xfrm flipH="1">
            <a:off x="5410200" y="2743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2" name="Line 37"/>
          <p:cNvSpPr>
            <a:spLocks noChangeShapeType="1"/>
          </p:cNvSpPr>
          <p:nvPr/>
        </p:nvSpPr>
        <p:spPr bwMode="auto">
          <a:xfrm>
            <a:off x="6400800" y="2743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3" name="Line 38"/>
          <p:cNvSpPr>
            <a:spLocks noChangeShapeType="1"/>
          </p:cNvSpPr>
          <p:nvPr/>
        </p:nvSpPr>
        <p:spPr bwMode="auto">
          <a:xfrm flipH="1">
            <a:off x="7239000" y="2667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4" name="Line 39"/>
          <p:cNvSpPr>
            <a:spLocks noChangeShapeType="1"/>
          </p:cNvSpPr>
          <p:nvPr/>
        </p:nvSpPr>
        <p:spPr bwMode="auto">
          <a:xfrm>
            <a:off x="7543800" y="2667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5" name="Line 40"/>
          <p:cNvSpPr>
            <a:spLocks noChangeShapeType="1"/>
          </p:cNvSpPr>
          <p:nvPr/>
        </p:nvSpPr>
        <p:spPr bwMode="auto">
          <a:xfrm>
            <a:off x="68580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66" name="Text Box 41"/>
          <p:cNvSpPr txBox="1">
            <a:spLocks noChangeArrowheads="1"/>
          </p:cNvSpPr>
          <p:nvPr/>
        </p:nvSpPr>
        <p:spPr bwMode="auto">
          <a:xfrm>
            <a:off x="990600" y="609600"/>
            <a:ext cx="5157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NTM</a:t>
            </a:r>
            <a:r>
              <a:rPr lang="ja-JP" altLang="en-US"/>
              <a:t>の計算の木を一本道で辿るような</a:t>
            </a:r>
          </a:p>
          <a:p>
            <a:r>
              <a:rPr lang="en-US" altLang="ja-JP"/>
              <a:t>DTM</a:t>
            </a:r>
            <a:r>
              <a:rPr lang="ja-JP" altLang="en-US"/>
              <a:t>を設計すればよい。</a:t>
            </a:r>
          </a:p>
        </p:txBody>
      </p:sp>
      <p:sp>
        <p:nvSpPr>
          <p:cNvPr id="26667" name="Text Box 42"/>
          <p:cNvSpPr txBox="1">
            <a:spLocks noChangeArrowheads="1"/>
          </p:cNvSpPr>
          <p:nvPr/>
        </p:nvSpPr>
        <p:spPr bwMode="auto">
          <a:xfrm>
            <a:off x="1905000" y="5257800"/>
            <a:ext cx="194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深さ優先探索</a:t>
            </a:r>
          </a:p>
        </p:txBody>
      </p:sp>
      <p:sp>
        <p:nvSpPr>
          <p:cNvPr id="26668" name="Text Box 43"/>
          <p:cNvSpPr txBox="1">
            <a:spLocks noChangeArrowheads="1"/>
          </p:cNvSpPr>
          <p:nvPr/>
        </p:nvSpPr>
        <p:spPr bwMode="auto">
          <a:xfrm>
            <a:off x="5334000" y="51054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幅優先探索</a:t>
            </a:r>
          </a:p>
        </p:txBody>
      </p:sp>
      <p:sp>
        <p:nvSpPr>
          <p:cNvPr id="26669" name="Text Box 44"/>
          <p:cNvSpPr txBox="1">
            <a:spLocks noChangeArrowheads="1"/>
          </p:cNvSpPr>
          <p:nvPr/>
        </p:nvSpPr>
        <p:spPr bwMode="auto">
          <a:xfrm>
            <a:off x="2362200" y="57150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540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6670" name="Freeform 45"/>
          <p:cNvSpPr>
            <a:spLocks/>
          </p:cNvSpPr>
          <p:nvPr/>
        </p:nvSpPr>
        <p:spPr bwMode="auto">
          <a:xfrm>
            <a:off x="850900" y="2209800"/>
            <a:ext cx="1968500" cy="2451100"/>
          </a:xfrm>
          <a:custGeom>
            <a:avLst/>
            <a:gdLst>
              <a:gd name="T0" fmla="*/ 2147483647 w 1240"/>
              <a:gd name="T1" fmla="*/ 0 h 1544"/>
              <a:gd name="T2" fmla="*/ 2036286242 w 1240"/>
              <a:gd name="T3" fmla="*/ 604837507 h 1544"/>
              <a:gd name="T4" fmla="*/ 221773762 w 1240"/>
              <a:gd name="T5" fmla="*/ 1693545258 h 1544"/>
              <a:gd name="T6" fmla="*/ 705643671 w 1240"/>
              <a:gd name="T7" fmla="*/ 2147483647 h 1544"/>
              <a:gd name="T8" fmla="*/ 1915318790 w 1240"/>
              <a:gd name="T9" fmla="*/ 1330642476 h 1544"/>
              <a:gd name="T10" fmla="*/ 1552416036 w 1240"/>
              <a:gd name="T11" fmla="*/ 1935480182 h 1544"/>
              <a:gd name="T12" fmla="*/ 2036286242 w 1240"/>
              <a:gd name="T13" fmla="*/ 1935480182 h 1544"/>
              <a:gd name="T14" fmla="*/ 2147483647 w 1240"/>
              <a:gd name="T15" fmla="*/ 1330642476 h 1544"/>
              <a:gd name="T16" fmla="*/ 2147483647 w 1240"/>
              <a:gd name="T17" fmla="*/ 1935480182 h 1544"/>
              <a:gd name="T18" fmla="*/ 1673383885 w 1240"/>
              <a:gd name="T19" fmla="*/ 2147483647 h 1544"/>
              <a:gd name="T20" fmla="*/ 2147483647 w 1240"/>
              <a:gd name="T21" fmla="*/ 2147483647 h 1544"/>
              <a:gd name="T22" fmla="*/ 2147483647 w 1240"/>
              <a:gd name="T23" fmla="*/ 1935480182 h 154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40"/>
              <a:gd name="T37" fmla="*/ 0 h 1544"/>
              <a:gd name="T38" fmla="*/ 1240 w 1240"/>
              <a:gd name="T39" fmla="*/ 1544 h 154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40" h="1544">
                <a:moveTo>
                  <a:pt x="1240" y="0"/>
                </a:moveTo>
                <a:cubicBezTo>
                  <a:pt x="1120" y="64"/>
                  <a:pt x="1000" y="128"/>
                  <a:pt x="808" y="240"/>
                </a:cubicBezTo>
                <a:cubicBezTo>
                  <a:pt x="616" y="352"/>
                  <a:pt x="176" y="560"/>
                  <a:pt x="88" y="672"/>
                </a:cubicBezTo>
                <a:cubicBezTo>
                  <a:pt x="0" y="784"/>
                  <a:pt x="168" y="936"/>
                  <a:pt x="280" y="912"/>
                </a:cubicBezTo>
                <a:cubicBezTo>
                  <a:pt x="392" y="888"/>
                  <a:pt x="704" y="552"/>
                  <a:pt x="760" y="528"/>
                </a:cubicBezTo>
                <a:cubicBezTo>
                  <a:pt x="816" y="504"/>
                  <a:pt x="608" y="728"/>
                  <a:pt x="616" y="768"/>
                </a:cubicBezTo>
                <a:cubicBezTo>
                  <a:pt x="624" y="808"/>
                  <a:pt x="752" y="808"/>
                  <a:pt x="808" y="768"/>
                </a:cubicBezTo>
                <a:cubicBezTo>
                  <a:pt x="864" y="728"/>
                  <a:pt x="928" y="528"/>
                  <a:pt x="952" y="528"/>
                </a:cubicBezTo>
                <a:cubicBezTo>
                  <a:pt x="976" y="528"/>
                  <a:pt x="1000" y="616"/>
                  <a:pt x="952" y="768"/>
                </a:cubicBezTo>
                <a:cubicBezTo>
                  <a:pt x="904" y="920"/>
                  <a:pt x="672" y="1336"/>
                  <a:pt x="664" y="1440"/>
                </a:cubicBezTo>
                <a:cubicBezTo>
                  <a:pt x="656" y="1544"/>
                  <a:pt x="816" y="1504"/>
                  <a:pt x="904" y="1392"/>
                </a:cubicBezTo>
                <a:cubicBezTo>
                  <a:pt x="992" y="1280"/>
                  <a:pt x="1092" y="1024"/>
                  <a:pt x="1192" y="76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1" name="Line 46"/>
          <p:cNvSpPr>
            <a:spLocks noChangeShapeType="1"/>
          </p:cNvSpPr>
          <p:nvPr/>
        </p:nvSpPr>
        <p:spPr bwMode="auto">
          <a:xfrm flipV="1">
            <a:off x="2590800" y="3429000"/>
            <a:ext cx="1524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2" name="Freeform 47"/>
          <p:cNvSpPr>
            <a:spLocks/>
          </p:cNvSpPr>
          <p:nvPr/>
        </p:nvSpPr>
        <p:spPr bwMode="auto">
          <a:xfrm>
            <a:off x="5765800" y="2209800"/>
            <a:ext cx="2565400" cy="1219200"/>
          </a:xfrm>
          <a:custGeom>
            <a:avLst/>
            <a:gdLst>
              <a:gd name="T0" fmla="*/ 1975802697 w 1616"/>
              <a:gd name="T1" fmla="*/ 0 h 768"/>
              <a:gd name="T2" fmla="*/ 2147483647 w 1616"/>
              <a:gd name="T3" fmla="*/ 241935022 h 768"/>
              <a:gd name="T4" fmla="*/ 1008062592 w 1616"/>
              <a:gd name="T5" fmla="*/ 604837506 h 768"/>
              <a:gd name="T6" fmla="*/ 403224977 w 1616"/>
              <a:gd name="T7" fmla="*/ 1088707551 h 768"/>
              <a:gd name="T8" fmla="*/ 2147483647 w 1616"/>
              <a:gd name="T9" fmla="*/ 1088707551 h 768"/>
              <a:gd name="T10" fmla="*/ 2147483647 w 1616"/>
              <a:gd name="T11" fmla="*/ 1693545255 h 768"/>
              <a:gd name="T12" fmla="*/ 1733867770 w 1616"/>
              <a:gd name="T13" fmla="*/ 1935480178 h 7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16"/>
              <a:gd name="T22" fmla="*/ 0 h 768"/>
              <a:gd name="T23" fmla="*/ 1616 w 1616"/>
              <a:gd name="T24" fmla="*/ 768 h 7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16" h="768">
                <a:moveTo>
                  <a:pt x="784" y="0"/>
                </a:moveTo>
                <a:cubicBezTo>
                  <a:pt x="936" y="28"/>
                  <a:pt x="1088" y="56"/>
                  <a:pt x="1024" y="96"/>
                </a:cubicBezTo>
                <a:cubicBezTo>
                  <a:pt x="960" y="136"/>
                  <a:pt x="544" y="184"/>
                  <a:pt x="400" y="240"/>
                </a:cubicBezTo>
                <a:cubicBezTo>
                  <a:pt x="256" y="296"/>
                  <a:pt x="0" y="400"/>
                  <a:pt x="160" y="432"/>
                </a:cubicBezTo>
                <a:cubicBezTo>
                  <a:pt x="320" y="464"/>
                  <a:pt x="1136" y="392"/>
                  <a:pt x="1360" y="432"/>
                </a:cubicBezTo>
                <a:cubicBezTo>
                  <a:pt x="1584" y="472"/>
                  <a:pt x="1616" y="616"/>
                  <a:pt x="1504" y="672"/>
                </a:cubicBezTo>
                <a:cubicBezTo>
                  <a:pt x="1392" y="728"/>
                  <a:pt x="1040" y="748"/>
                  <a:pt x="688" y="76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3" name="Line 48"/>
          <p:cNvSpPr>
            <a:spLocks noChangeShapeType="1"/>
          </p:cNvSpPr>
          <p:nvPr/>
        </p:nvSpPr>
        <p:spPr bwMode="auto">
          <a:xfrm flipH="1">
            <a:off x="6781800" y="3352800"/>
            <a:ext cx="533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74" name="Text Box 49"/>
          <p:cNvSpPr txBox="1">
            <a:spLocks noChangeArrowheads="1"/>
          </p:cNvSpPr>
          <p:nvPr/>
        </p:nvSpPr>
        <p:spPr bwMode="auto">
          <a:xfrm>
            <a:off x="5867400" y="5562600"/>
            <a:ext cx="869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26675" name="AutoShape 50"/>
          <p:cNvSpPr>
            <a:spLocks noChangeArrowheads="1"/>
          </p:cNvSpPr>
          <p:nvPr/>
        </p:nvSpPr>
        <p:spPr bwMode="auto">
          <a:xfrm>
            <a:off x="152400" y="4419600"/>
            <a:ext cx="1524000" cy="2057400"/>
          </a:xfrm>
          <a:prstGeom prst="wedgeRoundRectCallout">
            <a:avLst>
              <a:gd name="adj1" fmla="val 62083"/>
              <a:gd name="adj2" fmla="val -4652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76" name="Text Box 51"/>
          <p:cNvSpPr txBox="1">
            <a:spLocks noChangeArrowheads="1"/>
          </p:cNvSpPr>
          <p:nvPr/>
        </p:nvSpPr>
        <p:spPr bwMode="auto">
          <a:xfrm>
            <a:off x="76200" y="4483100"/>
            <a:ext cx="175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計算の途中では、</a:t>
            </a:r>
          </a:p>
          <a:p>
            <a:r>
              <a:rPr lang="ja-JP" altLang="en-US"/>
              <a:t>どのくらいの深さ</a:t>
            </a:r>
          </a:p>
          <a:p>
            <a:r>
              <a:rPr lang="ja-JP" altLang="en-US"/>
              <a:t>か不明</a:t>
            </a:r>
          </a:p>
        </p:txBody>
      </p:sp>
      <p:sp>
        <p:nvSpPr>
          <p:cNvPr id="26677" name="AutoShape 52"/>
          <p:cNvSpPr>
            <a:spLocks noChangeArrowheads="1"/>
          </p:cNvSpPr>
          <p:nvPr/>
        </p:nvSpPr>
        <p:spPr bwMode="auto">
          <a:xfrm>
            <a:off x="7467600" y="4127500"/>
            <a:ext cx="1524000" cy="2057400"/>
          </a:xfrm>
          <a:prstGeom prst="wedgeRoundRectCallout">
            <a:avLst>
              <a:gd name="adj1" fmla="val -55523"/>
              <a:gd name="adj2" fmla="val -8209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78" name="Text Box 53"/>
          <p:cNvSpPr txBox="1">
            <a:spLocks noChangeArrowheads="1"/>
          </p:cNvSpPr>
          <p:nvPr/>
        </p:nvSpPr>
        <p:spPr bwMode="auto">
          <a:xfrm>
            <a:off x="7391400" y="4191000"/>
            <a:ext cx="175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計算の途中が長くても、</a:t>
            </a:r>
          </a:p>
          <a:p>
            <a:r>
              <a:rPr lang="en-US" altLang="ja-JP"/>
              <a:t>NTM</a:t>
            </a:r>
            <a:r>
              <a:rPr lang="ja-JP" altLang="en-US"/>
              <a:t>が受理でれば、</a:t>
            </a:r>
          </a:p>
          <a:p>
            <a:r>
              <a:rPr lang="en-US" altLang="ja-JP"/>
              <a:t>TM</a:t>
            </a:r>
            <a:r>
              <a:rPr lang="ja-JP" altLang="en-US"/>
              <a:t>もできる。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87E6C6-64B6-41E9-BC0F-F8999EE35E0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05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非決定性</a:t>
            </a:r>
            <a:r>
              <a:rPr lang="en-US" altLang="ja-JP" smtClean="0"/>
              <a:t>TM</a:t>
            </a:r>
            <a:r>
              <a:rPr lang="ja-JP" altLang="en-US" smtClean="0"/>
              <a:t>と</a:t>
            </a:r>
            <a:r>
              <a:rPr lang="en-US" altLang="ja-JP" smtClean="0"/>
              <a:t>TM</a:t>
            </a:r>
            <a:r>
              <a:rPr lang="ja-JP" altLang="en-US" smtClean="0"/>
              <a:t>の等価性</a:t>
            </a:r>
          </a:p>
        </p:txBody>
      </p:sp>
      <p:sp>
        <p:nvSpPr>
          <p:cNvPr id="20504" name="AutoShape 3"/>
          <p:cNvSpPr>
            <a:spLocks noChangeArrowheads="1"/>
          </p:cNvSpPr>
          <p:nvPr/>
        </p:nvSpPr>
        <p:spPr bwMode="auto">
          <a:xfrm>
            <a:off x="762000" y="1143000"/>
            <a:ext cx="59436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5" name="Text Box 4"/>
          <p:cNvSpPr txBox="1">
            <a:spLocks noChangeArrowheads="1"/>
          </p:cNvSpPr>
          <p:nvPr/>
        </p:nvSpPr>
        <p:spPr bwMode="auto">
          <a:xfrm>
            <a:off x="1127125" y="1336675"/>
            <a:ext cx="4664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すべての</a:t>
            </a:r>
            <a:r>
              <a:rPr lang="en-US" altLang="ja-JP"/>
              <a:t>NTM</a:t>
            </a:r>
            <a:r>
              <a:rPr lang="ja-JP" altLang="en-US"/>
              <a:t>　</a:t>
            </a:r>
            <a:r>
              <a:rPr lang="en-US" altLang="ja-JP"/>
              <a:t>N</a:t>
            </a:r>
            <a:r>
              <a:rPr lang="ja-JP" altLang="en-US"/>
              <a:t>に対して、</a:t>
            </a:r>
          </a:p>
          <a:p>
            <a:r>
              <a:rPr lang="ja-JP" altLang="en-US"/>
              <a:t>それと等価な</a:t>
            </a:r>
            <a:r>
              <a:rPr lang="en-US" altLang="ja-JP"/>
              <a:t>DTM</a:t>
            </a:r>
            <a:r>
              <a:rPr lang="ja-JP" altLang="en-US"/>
              <a:t>　</a:t>
            </a:r>
            <a:r>
              <a:rPr lang="en-US" altLang="ja-JP"/>
              <a:t>D</a:t>
            </a:r>
            <a:r>
              <a:rPr lang="ja-JP" altLang="en-US"/>
              <a:t>が存在する。</a:t>
            </a:r>
          </a:p>
        </p:txBody>
      </p:sp>
      <p:sp>
        <p:nvSpPr>
          <p:cNvPr id="20506" name="Text Box 5"/>
          <p:cNvSpPr txBox="1">
            <a:spLocks noChangeArrowheads="1"/>
          </p:cNvSpPr>
          <p:nvPr/>
        </p:nvSpPr>
        <p:spPr bwMode="auto">
          <a:xfrm>
            <a:off x="441325" y="2763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20507" name="Text Box 6"/>
          <p:cNvSpPr txBox="1">
            <a:spLocks noChangeArrowheads="1"/>
          </p:cNvSpPr>
          <p:nvPr/>
        </p:nvSpPr>
        <p:spPr bwMode="auto">
          <a:xfrm>
            <a:off x="914400" y="3200400"/>
            <a:ext cx="474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  <a:r>
              <a:rPr lang="ja-JP" altLang="en-US"/>
              <a:t>は３つのテープを持つものとする。</a:t>
            </a:r>
          </a:p>
        </p:txBody>
      </p:sp>
      <p:sp>
        <p:nvSpPr>
          <p:cNvPr id="20508" name="Rectangle 7"/>
          <p:cNvSpPr>
            <a:spLocks noChangeArrowheads="1"/>
          </p:cNvSpPr>
          <p:nvPr/>
        </p:nvSpPr>
        <p:spPr bwMode="auto">
          <a:xfrm>
            <a:off x="1066800" y="40386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9" name="Rectangle 8"/>
          <p:cNvSpPr>
            <a:spLocks noChangeArrowheads="1"/>
          </p:cNvSpPr>
          <p:nvPr/>
        </p:nvSpPr>
        <p:spPr bwMode="auto">
          <a:xfrm>
            <a:off x="2667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0" name="Rectangle 9"/>
          <p:cNvSpPr>
            <a:spLocks noChangeArrowheads="1"/>
          </p:cNvSpPr>
          <p:nvPr/>
        </p:nvSpPr>
        <p:spPr bwMode="auto">
          <a:xfrm>
            <a:off x="3048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1" name="Rectangle 10"/>
          <p:cNvSpPr>
            <a:spLocks noChangeArrowheads="1"/>
          </p:cNvSpPr>
          <p:nvPr/>
        </p:nvSpPr>
        <p:spPr bwMode="auto">
          <a:xfrm>
            <a:off x="3429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2" name="Rectangle 11"/>
          <p:cNvSpPr>
            <a:spLocks noChangeArrowheads="1"/>
          </p:cNvSpPr>
          <p:nvPr/>
        </p:nvSpPr>
        <p:spPr bwMode="auto">
          <a:xfrm>
            <a:off x="3810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3" name="Rectangle 12"/>
          <p:cNvSpPr>
            <a:spLocks noChangeArrowheads="1"/>
          </p:cNvSpPr>
          <p:nvPr/>
        </p:nvSpPr>
        <p:spPr bwMode="auto">
          <a:xfrm>
            <a:off x="4191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4" name="Rectangle 13"/>
          <p:cNvSpPr>
            <a:spLocks noChangeArrowheads="1"/>
          </p:cNvSpPr>
          <p:nvPr/>
        </p:nvSpPr>
        <p:spPr bwMode="auto">
          <a:xfrm>
            <a:off x="4572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5" name="Rectangle 14"/>
          <p:cNvSpPr>
            <a:spLocks noChangeArrowheads="1"/>
          </p:cNvSpPr>
          <p:nvPr/>
        </p:nvSpPr>
        <p:spPr bwMode="auto">
          <a:xfrm>
            <a:off x="4953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6" name="Rectangle 15"/>
          <p:cNvSpPr>
            <a:spLocks noChangeArrowheads="1"/>
          </p:cNvSpPr>
          <p:nvPr/>
        </p:nvSpPr>
        <p:spPr bwMode="auto">
          <a:xfrm>
            <a:off x="5334000" y="3733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7" name="AutoShape 16"/>
          <p:cNvSpPr>
            <a:spLocks noChangeArrowheads="1"/>
          </p:cNvSpPr>
          <p:nvPr/>
        </p:nvSpPr>
        <p:spPr bwMode="auto">
          <a:xfrm rot="-5400000">
            <a:off x="5676900" y="37719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2" name="Object 17"/>
          <p:cNvGraphicFramePr>
            <a:graphicFrameLocks noChangeAspect="1"/>
          </p:cNvGraphicFramePr>
          <p:nvPr/>
        </p:nvGraphicFramePr>
        <p:xfrm>
          <a:off x="5410200" y="3733800"/>
          <a:ext cx="304800" cy="304800"/>
        </p:xfrm>
        <a:graphic>
          <a:graphicData uri="http://schemas.openxmlformats.org/presentationml/2006/ole">
            <p:oleObj spid="_x0000_s2048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20483" name="Object 18"/>
          <p:cNvGraphicFramePr>
            <a:graphicFrameLocks noChangeAspect="1"/>
          </p:cNvGraphicFramePr>
          <p:nvPr/>
        </p:nvGraphicFramePr>
        <p:xfrm>
          <a:off x="5029200" y="3733800"/>
          <a:ext cx="304800" cy="304800"/>
        </p:xfrm>
        <a:graphic>
          <a:graphicData uri="http://schemas.openxmlformats.org/presentationml/2006/ole">
            <p:oleObj spid="_x0000_s2048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0484" name="Object 19"/>
          <p:cNvGraphicFramePr>
            <a:graphicFrameLocks noChangeAspect="1"/>
          </p:cNvGraphicFramePr>
          <p:nvPr/>
        </p:nvGraphicFramePr>
        <p:xfrm>
          <a:off x="5715000" y="3733800"/>
          <a:ext cx="304800" cy="304800"/>
        </p:xfrm>
        <a:graphic>
          <a:graphicData uri="http://schemas.openxmlformats.org/presentationml/2006/ole">
            <p:oleObj spid="_x0000_s20484" name="Equation" r:id="rId5" imgW="164880" imgH="164880" progId="Equation.DSMT4">
              <p:embed/>
            </p:oleObj>
          </a:graphicData>
        </a:graphic>
      </p:graphicFrame>
      <p:sp>
        <p:nvSpPr>
          <p:cNvPr id="20518" name="Text Box 20"/>
          <p:cNvSpPr txBox="1">
            <a:spLocks noChangeArrowheads="1"/>
          </p:cNvSpPr>
          <p:nvPr/>
        </p:nvSpPr>
        <p:spPr bwMode="auto">
          <a:xfrm>
            <a:off x="6400800" y="3657600"/>
            <a:ext cx="162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</p:txBody>
      </p:sp>
      <p:sp>
        <p:nvSpPr>
          <p:cNvPr id="20519" name="Text Box 21"/>
          <p:cNvSpPr txBox="1">
            <a:spLocks noChangeArrowheads="1"/>
          </p:cNvSpPr>
          <p:nvPr/>
        </p:nvSpPr>
        <p:spPr bwMode="auto">
          <a:xfrm>
            <a:off x="5867400" y="4648200"/>
            <a:ext cx="302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シミュレーションテープ</a:t>
            </a:r>
          </a:p>
        </p:txBody>
      </p:sp>
      <p:sp>
        <p:nvSpPr>
          <p:cNvPr id="20520" name="Text Box 22"/>
          <p:cNvSpPr txBox="1">
            <a:spLocks noChangeArrowheads="1"/>
          </p:cNvSpPr>
          <p:nvPr/>
        </p:nvSpPr>
        <p:spPr bwMode="auto">
          <a:xfrm>
            <a:off x="1371600" y="2438400"/>
            <a:ext cx="116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  <a:r>
              <a:rPr lang="en-US" altLang="ja-JP"/>
              <a:t>3</a:t>
            </a:r>
          </a:p>
        </p:txBody>
      </p:sp>
      <p:sp>
        <p:nvSpPr>
          <p:cNvPr id="20521" name="Rectangle 23"/>
          <p:cNvSpPr>
            <a:spLocks noChangeArrowheads="1"/>
          </p:cNvSpPr>
          <p:nvPr/>
        </p:nvSpPr>
        <p:spPr bwMode="auto">
          <a:xfrm>
            <a:off x="2743200" y="4572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2" name="Rectangle 24"/>
          <p:cNvSpPr>
            <a:spLocks noChangeArrowheads="1"/>
          </p:cNvSpPr>
          <p:nvPr/>
        </p:nvSpPr>
        <p:spPr bwMode="auto">
          <a:xfrm>
            <a:off x="3124200" y="4572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3" name="Rectangle 25"/>
          <p:cNvSpPr>
            <a:spLocks noChangeArrowheads="1"/>
          </p:cNvSpPr>
          <p:nvPr/>
        </p:nvSpPr>
        <p:spPr bwMode="auto">
          <a:xfrm>
            <a:off x="3505200" y="4572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4" name="Rectangle 26"/>
          <p:cNvSpPr>
            <a:spLocks noChangeArrowheads="1"/>
          </p:cNvSpPr>
          <p:nvPr/>
        </p:nvSpPr>
        <p:spPr bwMode="auto">
          <a:xfrm>
            <a:off x="3886200" y="4572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5" name="Rectangle 27"/>
          <p:cNvSpPr>
            <a:spLocks noChangeArrowheads="1"/>
          </p:cNvSpPr>
          <p:nvPr/>
        </p:nvSpPr>
        <p:spPr bwMode="auto">
          <a:xfrm>
            <a:off x="4267200" y="4572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6" name="Rectangle 28"/>
          <p:cNvSpPr>
            <a:spLocks noChangeArrowheads="1"/>
          </p:cNvSpPr>
          <p:nvPr/>
        </p:nvSpPr>
        <p:spPr bwMode="auto">
          <a:xfrm>
            <a:off x="4648200" y="4572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7" name="Rectangle 29"/>
          <p:cNvSpPr>
            <a:spLocks noChangeArrowheads="1"/>
          </p:cNvSpPr>
          <p:nvPr/>
        </p:nvSpPr>
        <p:spPr bwMode="auto">
          <a:xfrm>
            <a:off x="5029200" y="4572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 rot="-5400000">
            <a:off x="5372100" y="46101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5" name="Object 31"/>
          <p:cNvGraphicFramePr>
            <a:graphicFrameLocks noChangeAspect="1"/>
          </p:cNvGraphicFramePr>
          <p:nvPr/>
        </p:nvGraphicFramePr>
        <p:xfrm>
          <a:off x="5105400" y="4648200"/>
          <a:ext cx="304800" cy="304800"/>
        </p:xfrm>
        <a:graphic>
          <a:graphicData uri="http://schemas.openxmlformats.org/presentationml/2006/ole">
            <p:oleObj spid="_x0000_s2048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20486" name="Object 32"/>
          <p:cNvGraphicFramePr>
            <a:graphicFrameLocks noChangeAspect="1"/>
          </p:cNvGraphicFramePr>
          <p:nvPr/>
        </p:nvGraphicFramePr>
        <p:xfrm>
          <a:off x="4648200" y="4648200"/>
          <a:ext cx="304800" cy="304800"/>
        </p:xfrm>
        <a:graphic>
          <a:graphicData uri="http://schemas.openxmlformats.org/presentationml/2006/ole">
            <p:oleObj spid="_x0000_s20486" name="Equation" r:id="rId7" imgW="164880" imgH="164880" progId="Equation.DSMT4">
              <p:embed/>
            </p:oleObj>
          </a:graphicData>
        </a:graphic>
      </p:graphicFrame>
      <p:graphicFrame>
        <p:nvGraphicFramePr>
          <p:cNvPr id="20487" name="Object 33"/>
          <p:cNvGraphicFramePr>
            <a:graphicFrameLocks noChangeAspect="1"/>
          </p:cNvGraphicFramePr>
          <p:nvPr/>
        </p:nvGraphicFramePr>
        <p:xfrm>
          <a:off x="5410200" y="4572000"/>
          <a:ext cx="304800" cy="304800"/>
        </p:xfrm>
        <a:graphic>
          <a:graphicData uri="http://schemas.openxmlformats.org/presentationml/2006/ole">
            <p:oleObj spid="_x0000_s20487" name="Equation" r:id="rId8" imgW="164880" imgH="164880" progId="Equation.DSMT4">
              <p:embed/>
            </p:oleObj>
          </a:graphicData>
        </a:graphic>
      </p:graphicFrame>
      <p:sp>
        <p:nvSpPr>
          <p:cNvPr id="20529" name="Line 34"/>
          <p:cNvSpPr>
            <a:spLocks noChangeShapeType="1"/>
          </p:cNvSpPr>
          <p:nvPr/>
        </p:nvSpPr>
        <p:spPr bwMode="auto">
          <a:xfrm flipV="1">
            <a:off x="40386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30" name="Line 35"/>
          <p:cNvSpPr>
            <a:spLocks noChangeShapeType="1"/>
          </p:cNvSpPr>
          <p:nvPr/>
        </p:nvSpPr>
        <p:spPr bwMode="auto">
          <a:xfrm flipV="1">
            <a:off x="3733800" y="495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31" name="Rectangle 36"/>
          <p:cNvSpPr>
            <a:spLocks noChangeArrowheads="1"/>
          </p:cNvSpPr>
          <p:nvPr/>
        </p:nvSpPr>
        <p:spPr bwMode="auto">
          <a:xfrm>
            <a:off x="2819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2" name="Rectangle 37"/>
          <p:cNvSpPr>
            <a:spLocks noChangeArrowheads="1"/>
          </p:cNvSpPr>
          <p:nvPr/>
        </p:nvSpPr>
        <p:spPr bwMode="auto">
          <a:xfrm>
            <a:off x="3200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3" name="Rectangle 38"/>
          <p:cNvSpPr>
            <a:spLocks noChangeArrowheads="1"/>
          </p:cNvSpPr>
          <p:nvPr/>
        </p:nvSpPr>
        <p:spPr bwMode="auto">
          <a:xfrm>
            <a:off x="3581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4" name="Rectangle 39"/>
          <p:cNvSpPr>
            <a:spLocks noChangeArrowheads="1"/>
          </p:cNvSpPr>
          <p:nvPr/>
        </p:nvSpPr>
        <p:spPr bwMode="auto">
          <a:xfrm>
            <a:off x="3962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5" name="Rectangle 40"/>
          <p:cNvSpPr>
            <a:spLocks noChangeArrowheads="1"/>
          </p:cNvSpPr>
          <p:nvPr/>
        </p:nvSpPr>
        <p:spPr bwMode="auto">
          <a:xfrm>
            <a:off x="4343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6" name="Rectangle 41"/>
          <p:cNvSpPr>
            <a:spLocks noChangeArrowheads="1"/>
          </p:cNvSpPr>
          <p:nvPr/>
        </p:nvSpPr>
        <p:spPr bwMode="auto">
          <a:xfrm>
            <a:off x="4724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7" name="Rectangle 42"/>
          <p:cNvSpPr>
            <a:spLocks noChangeArrowheads="1"/>
          </p:cNvSpPr>
          <p:nvPr/>
        </p:nvSpPr>
        <p:spPr bwMode="auto">
          <a:xfrm>
            <a:off x="5867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8" name="Rectangle 43"/>
          <p:cNvSpPr>
            <a:spLocks noChangeArrowheads="1"/>
          </p:cNvSpPr>
          <p:nvPr/>
        </p:nvSpPr>
        <p:spPr bwMode="auto">
          <a:xfrm>
            <a:off x="6248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9" name="AutoShape 44"/>
          <p:cNvSpPr>
            <a:spLocks noChangeArrowheads="1"/>
          </p:cNvSpPr>
          <p:nvPr/>
        </p:nvSpPr>
        <p:spPr bwMode="auto">
          <a:xfrm rot="-5400000">
            <a:off x="6591300" y="58293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8" name="Object 45"/>
          <p:cNvGraphicFramePr>
            <a:graphicFrameLocks noChangeAspect="1"/>
          </p:cNvGraphicFramePr>
          <p:nvPr/>
        </p:nvGraphicFramePr>
        <p:xfrm>
          <a:off x="6324600" y="5791200"/>
          <a:ext cx="304800" cy="304800"/>
        </p:xfrm>
        <a:graphic>
          <a:graphicData uri="http://schemas.openxmlformats.org/presentationml/2006/ole">
            <p:oleObj spid="_x0000_s20488" name="Equation" r:id="rId9" imgW="164880" imgH="164880" progId="Equation.DSMT4">
              <p:embed/>
            </p:oleObj>
          </a:graphicData>
        </a:graphic>
      </p:graphicFrame>
      <p:graphicFrame>
        <p:nvGraphicFramePr>
          <p:cNvPr id="20489" name="Object 46"/>
          <p:cNvGraphicFramePr>
            <a:graphicFrameLocks noChangeAspect="1"/>
          </p:cNvGraphicFramePr>
          <p:nvPr/>
        </p:nvGraphicFramePr>
        <p:xfrm>
          <a:off x="5943600" y="5791200"/>
          <a:ext cx="304800" cy="304800"/>
        </p:xfrm>
        <a:graphic>
          <a:graphicData uri="http://schemas.openxmlformats.org/presentationml/2006/ole">
            <p:oleObj spid="_x0000_s20489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20490" name="Object 47"/>
          <p:cNvGraphicFramePr>
            <a:graphicFrameLocks noChangeAspect="1"/>
          </p:cNvGraphicFramePr>
          <p:nvPr/>
        </p:nvGraphicFramePr>
        <p:xfrm>
          <a:off x="6629400" y="5791200"/>
          <a:ext cx="304800" cy="304800"/>
        </p:xfrm>
        <a:graphic>
          <a:graphicData uri="http://schemas.openxmlformats.org/presentationml/2006/ole">
            <p:oleObj spid="_x0000_s20490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20491" name="Object 48"/>
          <p:cNvGraphicFramePr>
            <a:graphicFrameLocks noChangeAspect="1"/>
          </p:cNvGraphicFramePr>
          <p:nvPr/>
        </p:nvGraphicFramePr>
        <p:xfrm>
          <a:off x="2767013" y="3821113"/>
          <a:ext cx="244475" cy="293687"/>
        </p:xfrm>
        <a:graphic>
          <a:graphicData uri="http://schemas.openxmlformats.org/presentationml/2006/ole">
            <p:oleObj spid="_x0000_s20491" name="Equation" r:id="rId12" imgW="126720" imgH="152280" progId="Equation.DSMT4">
              <p:embed/>
            </p:oleObj>
          </a:graphicData>
        </a:graphic>
      </p:graphicFrame>
      <p:sp>
        <p:nvSpPr>
          <p:cNvPr id="20540" name="Rectangle 52"/>
          <p:cNvSpPr>
            <a:spLocks noChangeArrowheads="1"/>
          </p:cNvSpPr>
          <p:nvPr/>
        </p:nvSpPr>
        <p:spPr bwMode="auto">
          <a:xfrm>
            <a:off x="5105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41" name="Rectangle 53"/>
          <p:cNvSpPr>
            <a:spLocks noChangeArrowheads="1"/>
          </p:cNvSpPr>
          <p:nvPr/>
        </p:nvSpPr>
        <p:spPr bwMode="auto">
          <a:xfrm>
            <a:off x="5486400" y="579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42" name="Line 61"/>
          <p:cNvSpPr>
            <a:spLocks noChangeShapeType="1"/>
          </p:cNvSpPr>
          <p:nvPr/>
        </p:nvSpPr>
        <p:spPr bwMode="auto">
          <a:xfrm flipV="1">
            <a:off x="4953000" y="617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92" name="Object 62"/>
          <p:cNvGraphicFramePr>
            <a:graphicFrameLocks noChangeAspect="1"/>
          </p:cNvGraphicFramePr>
          <p:nvPr/>
        </p:nvGraphicFramePr>
        <p:xfrm>
          <a:off x="3148013" y="3798888"/>
          <a:ext cx="196850" cy="317500"/>
        </p:xfrm>
        <a:graphic>
          <a:graphicData uri="http://schemas.openxmlformats.org/presentationml/2006/ole">
            <p:oleObj spid="_x0000_s20492" name="Equation" r:id="rId13" imgW="101520" imgH="164880" progId="Equation.DSMT4">
              <p:embed/>
            </p:oleObj>
          </a:graphicData>
        </a:graphic>
      </p:graphicFrame>
      <p:graphicFrame>
        <p:nvGraphicFramePr>
          <p:cNvPr id="20493" name="Object 63"/>
          <p:cNvGraphicFramePr>
            <a:graphicFrameLocks noChangeAspect="1"/>
          </p:cNvGraphicFramePr>
          <p:nvPr/>
        </p:nvGraphicFramePr>
        <p:xfrm>
          <a:off x="2770188" y="4637088"/>
          <a:ext cx="342900" cy="317500"/>
        </p:xfrm>
        <a:graphic>
          <a:graphicData uri="http://schemas.openxmlformats.org/presentationml/2006/ole">
            <p:oleObj spid="_x0000_s20493" name="Equation" r:id="rId14" imgW="177480" imgH="164880" progId="Equation.DSMT4">
              <p:embed/>
            </p:oleObj>
          </a:graphicData>
        </a:graphic>
      </p:graphicFrame>
      <p:graphicFrame>
        <p:nvGraphicFramePr>
          <p:cNvPr id="20494" name="Object 64"/>
          <p:cNvGraphicFramePr>
            <a:graphicFrameLocks noChangeAspect="1"/>
          </p:cNvGraphicFramePr>
          <p:nvPr/>
        </p:nvGraphicFramePr>
        <p:xfrm>
          <a:off x="3211513" y="4611688"/>
          <a:ext cx="319087" cy="390525"/>
        </p:xfrm>
        <a:graphic>
          <a:graphicData uri="http://schemas.openxmlformats.org/presentationml/2006/ole">
            <p:oleObj spid="_x0000_s20494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20495" name="Object 65"/>
          <p:cNvGraphicFramePr>
            <a:graphicFrameLocks noChangeAspect="1"/>
          </p:cNvGraphicFramePr>
          <p:nvPr/>
        </p:nvGraphicFramePr>
        <p:xfrm>
          <a:off x="3581400" y="4648200"/>
          <a:ext cx="244475" cy="293688"/>
        </p:xfrm>
        <a:graphic>
          <a:graphicData uri="http://schemas.openxmlformats.org/presentationml/2006/ole">
            <p:oleObj spid="_x0000_s20495" name="Equation" r:id="rId16" imgW="126720" imgH="152280" progId="Equation.DSMT4">
              <p:embed/>
            </p:oleObj>
          </a:graphicData>
        </a:graphic>
      </p:graphicFrame>
      <p:graphicFrame>
        <p:nvGraphicFramePr>
          <p:cNvPr id="20496" name="Object 66"/>
          <p:cNvGraphicFramePr>
            <a:graphicFrameLocks noChangeAspect="1"/>
          </p:cNvGraphicFramePr>
          <p:nvPr/>
        </p:nvGraphicFramePr>
        <p:xfrm>
          <a:off x="3962400" y="4572000"/>
          <a:ext cx="196850" cy="317500"/>
        </p:xfrm>
        <a:graphic>
          <a:graphicData uri="http://schemas.openxmlformats.org/presentationml/2006/ole">
            <p:oleObj spid="_x0000_s20496" name="Equation" r:id="rId17" imgW="101520" imgH="164880" progId="Equation.DSMT4">
              <p:embed/>
            </p:oleObj>
          </a:graphicData>
        </a:graphic>
      </p:graphicFrame>
      <p:graphicFrame>
        <p:nvGraphicFramePr>
          <p:cNvPr id="20497" name="Object 67"/>
          <p:cNvGraphicFramePr>
            <a:graphicFrameLocks noChangeAspect="1"/>
          </p:cNvGraphicFramePr>
          <p:nvPr/>
        </p:nvGraphicFramePr>
        <p:xfrm>
          <a:off x="2919413" y="5856288"/>
          <a:ext cx="195262" cy="317500"/>
        </p:xfrm>
        <a:graphic>
          <a:graphicData uri="http://schemas.openxmlformats.org/presentationml/2006/ole">
            <p:oleObj spid="_x0000_s20497" name="Equation" r:id="rId18" imgW="101520" imgH="164880" progId="Equation.DSMT4">
              <p:embed/>
            </p:oleObj>
          </a:graphicData>
        </a:graphic>
      </p:graphicFrame>
      <p:graphicFrame>
        <p:nvGraphicFramePr>
          <p:cNvPr id="20498" name="Object 68"/>
          <p:cNvGraphicFramePr>
            <a:graphicFrameLocks noChangeAspect="1"/>
          </p:cNvGraphicFramePr>
          <p:nvPr/>
        </p:nvGraphicFramePr>
        <p:xfrm>
          <a:off x="3263900" y="5854700"/>
          <a:ext cx="222250" cy="317500"/>
        </p:xfrm>
        <a:graphic>
          <a:graphicData uri="http://schemas.openxmlformats.org/presentationml/2006/ole">
            <p:oleObj spid="_x0000_s20498" name="Equation" r:id="rId19" imgW="114120" imgH="164880" progId="Equation.DSMT4">
              <p:embed/>
            </p:oleObj>
          </a:graphicData>
        </a:graphic>
      </p:graphicFrame>
      <p:graphicFrame>
        <p:nvGraphicFramePr>
          <p:cNvPr id="20499" name="Object 69"/>
          <p:cNvGraphicFramePr>
            <a:graphicFrameLocks noChangeAspect="1"/>
          </p:cNvGraphicFramePr>
          <p:nvPr/>
        </p:nvGraphicFramePr>
        <p:xfrm>
          <a:off x="3644900" y="5867400"/>
          <a:ext cx="247650" cy="317500"/>
        </p:xfrm>
        <a:graphic>
          <a:graphicData uri="http://schemas.openxmlformats.org/presentationml/2006/ole">
            <p:oleObj spid="_x0000_s20499" name="Equation" r:id="rId20" imgW="126720" imgH="164880" progId="Equation.DSMT4">
              <p:embed/>
            </p:oleObj>
          </a:graphicData>
        </a:graphic>
      </p:graphicFrame>
      <p:graphicFrame>
        <p:nvGraphicFramePr>
          <p:cNvPr id="20500" name="Object 70"/>
          <p:cNvGraphicFramePr>
            <a:graphicFrameLocks noChangeAspect="1"/>
          </p:cNvGraphicFramePr>
          <p:nvPr/>
        </p:nvGraphicFramePr>
        <p:xfrm>
          <a:off x="4038600" y="5867400"/>
          <a:ext cx="222250" cy="317500"/>
        </p:xfrm>
        <a:graphic>
          <a:graphicData uri="http://schemas.openxmlformats.org/presentationml/2006/ole">
            <p:oleObj spid="_x0000_s20500" name="Equation" r:id="rId21" imgW="114120" imgH="164880" progId="Equation.DSMT4">
              <p:embed/>
            </p:oleObj>
          </a:graphicData>
        </a:graphic>
      </p:graphicFrame>
      <p:graphicFrame>
        <p:nvGraphicFramePr>
          <p:cNvPr id="20501" name="Object 71"/>
          <p:cNvGraphicFramePr>
            <a:graphicFrameLocks noChangeAspect="1"/>
          </p:cNvGraphicFramePr>
          <p:nvPr/>
        </p:nvGraphicFramePr>
        <p:xfrm>
          <a:off x="4419600" y="5867400"/>
          <a:ext cx="195263" cy="317500"/>
        </p:xfrm>
        <a:graphic>
          <a:graphicData uri="http://schemas.openxmlformats.org/presentationml/2006/ole">
            <p:oleObj spid="_x0000_s20501" name="Equation" r:id="rId22" imgW="101520" imgH="164880" progId="Equation.DSMT4">
              <p:embed/>
            </p:oleObj>
          </a:graphicData>
        </a:graphic>
      </p:graphicFrame>
      <p:sp>
        <p:nvSpPr>
          <p:cNvPr id="20543" name="Text Box 72"/>
          <p:cNvSpPr txBox="1">
            <a:spLocks noChangeArrowheads="1"/>
          </p:cNvSpPr>
          <p:nvPr/>
        </p:nvSpPr>
        <p:spPr bwMode="auto">
          <a:xfrm>
            <a:off x="7100888" y="5791200"/>
            <a:ext cx="204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アドレステープ</a:t>
            </a:r>
          </a:p>
        </p:txBody>
      </p:sp>
      <p:sp>
        <p:nvSpPr>
          <p:cNvPr id="20544" name="Text Box 73"/>
          <p:cNvSpPr txBox="1">
            <a:spLocks noChangeArrowheads="1"/>
          </p:cNvSpPr>
          <p:nvPr/>
        </p:nvSpPr>
        <p:spPr bwMode="auto">
          <a:xfrm>
            <a:off x="1355725" y="43084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</a:p>
        </p:txBody>
      </p:sp>
      <p:sp>
        <p:nvSpPr>
          <p:cNvPr id="20545" name="Line 74"/>
          <p:cNvSpPr>
            <a:spLocks noChangeShapeType="1"/>
          </p:cNvSpPr>
          <p:nvPr/>
        </p:nvSpPr>
        <p:spPr bwMode="auto">
          <a:xfrm>
            <a:off x="1981200" y="4343400"/>
            <a:ext cx="205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6" name="Freeform 75"/>
          <p:cNvSpPr>
            <a:spLocks/>
          </p:cNvSpPr>
          <p:nvPr/>
        </p:nvSpPr>
        <p:spPr bwMode="auto">
          <a:xfrm>
            <a:off x="1981200" y="4572000"/>
            <a:ext cx="1828800" cy="685800"/>
          </a:xfrm>
          <a:custGeom>
            <a:avLst/>
            <a:gdLst>
              <a:gd name="T0" fmla="*/ 0 w 1152"/>
              <a:gd name="T1" fmla="*/ 0 h 432"/>
              <a:gd name="T2" fmla="*/ 604837442 w 1152"/>
              <a:gd name="T3" fmla="*/ 0 h 432"/>
              <a:gd name="T4" fmla="*/ 604837442 w 1152"/>
              <a:gd name="T5" fmla="*/ 1088707589 h 432"/>
              <a:gd name="T6" fmla="*/ 2147483647 w 1152"/>
              <a:gd name="T7" fmla="*/ 1088707589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432"/>
              <a:gd name="T14" fmla="*/ 1152 w 115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432">
                <a:moveTo>
                  <a:pt x="0" y="0"/>
                </a:moveTo>
                <a:lnTo>
                  <a:pt x="240" y="0"/>
                </a:lnTo>
                <a:lnTo>
                  <a:pt x="240" y="432"/>
                </a:lnTo>
                <a:lnTo>
                  <a:pt x="1152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7" name="Freeform 76"/>
          <p:cNvSpPr>
            <a:spLocks/>
          </p:cNvSpPr>
          <p:nvPr/>
        </p:nvSpPr>
        <p:spPr bwMode="auto">
          <a:xfrm>
            <a:off x="1981200" y="4800600"/>
            <a:ext cx="2971800" cy="1676400"/>
          </a:xfrm>
          <a:custGeom>
            <a:avLst/>
            <a:gdLst>
              <a:gd name="T0" fmla="*/ 0 w 1872"/>
              <a:gd name="T1" fmla="*/ 0 h 1056"/>
              <a:gd name="T2" fmla="*/ 362902505 w 1872"/>
              <a:gd name="T3" fmla="*/ 0 h 1056"/>
              <a:gd name="T4" fmla="*/ 362902505 w 1872"/>
              <a:gd name="T5" fmla="*/ 2147483647 h 1056"/>
              <a:gd name="T6" fmla="*/ 2147483647 w 1872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872"/>
              <a:gd name="T13" fmla="*/ 0 h 1056"/>
              <a:gd name="T14" fmla="*/ 1872 w 1872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72" h="1056">
                <a:moveTo>
                  <a:pt x="0" y="0"/>
                </a:moveTo>
                <a:lnTo>
                  <a:pt x="144" y="0"/>
                </a:lnTo>
                <a:lnTo>
                  <a:pt x="144" y="1056"/>
                </a:lnTo>
                <a:lnTo>
                  <a:pt x="1872" y="105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2DB58F-36A1-4712-A0DA-7329D704EAD2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517525" y="1011238"/>
            <a:ext cx="646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テープ１（入力テープ）は常に入力文字列を含み、</a:t>
            </a:r>
          </a:p>
          <a:p>
            <a:r>
              <a:rPr lang="ja-JP" altLang="en-US"/>
              <a:t>決して変更しない。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609600" y="2286000"/>
            <a:ext cx="779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テープ２は、現在シミュレートしている非決定的計算上での、</a:t>
            </a:r>
          </a:p>
          <a:p>
            <a:r>
              <a:rPr lang="en-US" altLang="ja-JP"/>
              <a:t>N</a:t>
            </a:r>
            <a:r>
              <a:rPr lang="ja-JP" altLang="en-US"/>
              <a:t>のコピーを維持する。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09600" y="3505200"/>
            <a:ext cx="7594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テープ３は、現在シミュレートしている非決定的な計算木の</a:t>
            </a:r>
          </a:p>
          <a:p>
            <a:r>
              <a:rPr lang="ja-JP" altLang="en-US"/>
              <a:t>探索点の位置を保持する。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78353F-DDEA-4D7D-B171-19B2B891C980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1509" name="Text Box 2"/>
          <p:cNvSpPr txBox="1">
            <a:spLocks noChangeArrowheads="1"/>
          </p:cNvSpPr>
          <p:nvPr/>
        </p:nvSpPr>
        <p:spPr bwMode="auto">
          <a:xfrm>
            <a:off x="365125" y="422275"/>
            <a:ext cx="58054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</a:t>
            </a:r>
            <a:r>
              <a:rPr lang="ja-JP" altLang="en-US"/>
              <a:t>の遷移可能の選択数の最大値をｂとする。</a:t>
            </a:r>
          </a:p>
          <a:p>
            <a:r>
              <a:rPr lang="ja-JP" altLang="en-US"/>
              <a:t>木のすべての節点に対して、</a:t>
            </a:r>
          </a:p>
          <a:p>
            <a:endParaRPr lang="en-US" altLang="ja-JP"/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4343400" y="849313"/>
          <a:ext cx="2133600" cy="420687"/>
        </p:xfrm>
        <a:graphic>
          <a:graphicData uri="http://schemas.openxmlformats.org/presentationml/2006/ole">
            <p:oleObj spid="_x0000_s21506" name="Equation" r:id="rId3" imgW="1028520" imgH="203040" progId="Equation.DSMT4">
              <p:embed/>
            </p:oleObj>
          </a:graphicData>
        </a:graphic>
      </p:graphicFrame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441325" y="1392238"/>
            <a:ext cx="324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の文字列を割り当てる。</a:t>
            </a:r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28194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429000" y="251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2362200" y="2667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4" name="Oval 8"/>
          <p:cNvSpPr>
            <a:spLocks noChangeArrowheads="1"/>
          </p:cNvSpPr>
          <p:nvPr/>
        </p:nvSpPr>
        <p:spPr bwMode="auto">
          <a:xfrm>
            <a:off x="20574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5" name="Oval 9"/>
          <p:cNvSpPr>
            <a:spLocks noChangeArrowheads="1"/>
          </p:cNvSpPr>
          <p:nvPr/>
        </p:nvSpPr>
        <p:spPr bwMode="auto">
          <a:xfrm>
            <a:off x="25908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6" name="Oval 10"/>
          <p:cNvSpPr>
            <a:spLocks noChangeArrowheads="1"/>
          </p:cNvSpPr>
          <p:nvPr/>
        </p:nvSpPr>
        <p:spPr bwMode="auto">
          <a:xfrm>
            <a:off x="32004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7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8" name="Oval 12"/>
          <p:cNvSpPr>
            <a:spLocks noChangeArrowheads="1"/>
          </p:cNvSpPr>
          <p:nvPr/>
        </p:nvSpPr>
        <p:spPr bwMode="auto">
          <a:xfrm>
            <a:off x="1295400" y="3200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19" name="Line 13"/>
          <p:cNvSpPr>
            <a:spLocks noChangeShapeType="1"/>
          </p:cNvSpPr>
          <p:nvPr/>
        </p:nvSpPr>
        <p:spPr bwMode="auto">
          <a:xfrm>
            <a:off x="2895600" y="2286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0" name="Line 14"/>
          <p:cNvSpPr>
            <a:spLocks noChangeShapeType="1"/>
          </p:cNvSpPr>
          <p:nvPr/>
        </p:nvSpPr>
        <p:spPr bwMode="auto">
          <a:xfrm flipH="1">
            <a:off x="2514600" y="2362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1" name="Line 15"/>
          <p:cNvSpPr>
            <a:spLocks noChangeShapeType="1"/>
          </p:cNvSpPr>
          <p:nvPr/>
        </p:nvSpPr>
        <p:spPr bwMode="auto">
          <a:xfrm flipH="1">
            <a:off x="2133600" y="2819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2" name="Line 16"/>
          <p:cNvSpPr>
            <a:spLocks noChangeShapeType="1"/>
          </p:cNvSpPr>
          <p:nvPr/>
        </p:nvSpPr>
        <p:spPr bwMode="auto">
          <a:xfrm flipH="1">
            <a:off x="1447800" y="2743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3" name="Line 17"/>
          <p:cNvSpPr>
            <a:spLocks noChangeShapeType="1"/>
          </p:cNvSpPr>
          <p:nvPr/>
        </p:nvSpPr>
        <p:spPr bwMode="auto">
          <a:xfrm>
            <a:off x="2438400" y="2743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4" name="Line 18"/>
          <p:cNvSpPr>
            <a:spLocks noChangeShapeType="1"/>
          </p:cNvSpPr>
          <p:nvPr/>
        </p:nvSpPr>
        <p:spPr bwMode="auto">
          <a:xfrm flipH="1">
            <a:off x="3276600" y="2667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5" name="Line 19"/>
          <p:cNvSpPr>
            <a:spLocks noChangeShapeType="1"/>
          </p:cNvSpPr>
          <p:nvPr/>
        </p:nvSpPr>
        <p:spPr bwMode="auto">
          <a:xfrm>
            <a:off x="3581400" y="2667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6" name="Line 20"/>
          <p:cNvSpPr>
            <a:spLocks noChangeShapeType="1"/>
          </p:cNvSpPr>
          <p:nvPr/>
        </p:nvSpPr>
        <p:spPr bwMode="auto">
          <a:xfrm>
            <a:off x="2209800" y="3200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7" name="Line 21"/>
          <p:cNvSpPr>
            <a:spLocks noChangeShapeType="1"/>
          </p:cNvSpPr>
          <p:nvPr/>
        </p:nvSpPr>
        <p:spPr bwMode="auto">
          <a:xfrm flipH="1">
            <a:off x="1828800" y="3200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8" name="Oval 22"/>
          <p:cNvSpPr>
            <a:spLocks noChangeArrowheads="1"/>
          </p:cNvSpPr>
          <p:nvPr/>
        </p:nvSpPr>
        <p:spPr bwMode="auto">
          <a:xfrm>
            <a:off x="1752600" y="3810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29" name="Oval 23"/>
          <p:cNvSpPr>
            <a:spLocks noChangeArrowheads="1"/>
          </p:cNvSpPr>
          <p:nvPr/>
        </p:nvSpPr>
        <p:spPr bwMode="auto">
          <a:xfrm>
            <a:off x="2286000" y="3886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1530" name="Freeform 24"/>
          <p:cNvSpPr>
            <a:spLocks/>
          </p:cNvSpPr>
          <p:nvPr/>
        </p:nvSpPr>
        <p:spPr bwMode="auto">
          <a:xfrm>
            <a:off x="1981200" y="2286000"/>
            <a:ext cx="762000" cy="1600200"/>
          </a:xfrm>
          <a:custGeom>
            <a:avLst/>
            <a:gdLst>
              <a:gd name="T0" fmla="*/ 1209675089 w 480"/>
              <a:gd name="T1" fmla="*/ 0 h 1008"/>
              <a:gd name="T2" fmla="*/ 483870075 w 480"/>
              <a:gd name="T3" fmla="*/ 604837552 h 1008"/>
              <a:gd name="T4" fmla="*/ 0 w 480"/>
              <a:gd name="T5" fmla="*/ 1451610045 h 1008"/>
              <a:gd name="T6" fmla="*/ 483870075 w 480"/>
              <a:gd name="T7" fmla="*/ 2147483647 h 1008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1008"/>
              <a:gd name="T14" fmla="*/ 480 w 480"/>
              <a:gd name="T15" fmla="*/ 1008 h 10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1008">
                <a:moveTo>
                  <a:pt x="480" y="0"/>
                </a:moveTo>
                <a:cubicBezTo>
                  <a:pt x="376" y="72"/>
                  <a:pt x="272" y="144"/>
                  <a:pt x="192" y="240"/>
                </a:cubicBezTo>
                <a:cubicBezTo>
                  <a:pt x="112" y="336"/>
                  <a:pt x="0" y="448"/>
                  <a:pt x="0" y="576"/>
                </a:cubicBezTo>
                <a:cubicBezTo>
                  <a:pt x="0" y="704"/>
                  <a:pt x="96" y="856"/>
                  <a:pt x="192" y="100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1" name="Text Box 25"/>
          <p:cNvSpPr txBox="1">
            <a:spLocks noChangeArrowheads="1"/>
          </p:cNvSpPr>
          <p:nvPr/>
        </p:nvSpPr>
        <p:spPr bwMode="auto">
          <a:xfrm>
            <a:off x="2498725" y="3830638"/>
            <a:ext cx="808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１２２</a:t>
            </a:r>
          </a:p>
        </p:txBody>
      </p:sp>
      <p:graphicFrame>
        <p:nvGraphicFramePr>
          <p:cNvPr id="21507" name="Object 26"/>
          <p:cNvGraphicFramePr>
            <a:graphicFrameLocks noChangeAspect="1"/>
          </p:cNvGraphicFramePr>
          <p:nvPr/>
        </p:nvGraphicFramePr>
        <p:xfrm>
          <a:off x="2971800" y="2057400"/>
          <a:ext cx="250825" cy="279400"/>
        </p:xfrm>
        <a:graphic>
          <a:graphicData uri="http://schemas.openxmlformats.org/presentationml/2006/ole">
            <p:oleObj spid="_x0000_s21507" name="Equation" r:id="rId4" imgW="114120" imgH="126720" progId="Equation.DSMT4">
              <p:embed/>
            </p:oleObj>
          </a:graphicData>
        </a:graphic>
      </p:graphicFrame>
      <p:sp>
        <p:nvSpPr>
          <p:cNvPr id="21532" name="Text Box 27"/>
          <p:cNvSpPr txBox="1">
            <a:spLocks noChangeArrowheads="1"/>
          </p:cNvSpPr>
          <p:nvPr/>
        </p:nvSpPr>
        <p:spPr bwMode="auto">
          <a:xfrm>
            <a:off x="669925" y="4592638"/>
            <a:ext cx="5048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次のようなアルゴリズムにしたがって、</a:t>
            </a:r>
          </a:p>
          <a:p>
            <a:r>
              <a:rPr lang="ja-JP" altLang="en-US"/>
              <a:t>シミュレーションを行う。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DA6C17-B6B0-4502-8D12-F7D1C929FF11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1050925" y="574675"/>
            <a:ext cx="5168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１．テープ１に</a:t>
            </a:r>
            <a:r>
              <a:rPr lang="en-US" altLang="ja-JP"/>
              <a:t>N</a:t>
            </a:r>
            <a:r>
              <a:rPr lang="ja-JP" altLang="en-US"/>
              <a:t>への入力　　をセットし、</a:t>
            </a:r>
          </a:p>
          <a:p>
            <a:r>
              <a:rPr lang="ja-JP" altLang="en-US"/>
              <a:t>　　テープ２、テープ３は空とする。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4343400" y="685800"/>
          <a:ext cx="381000" cy="317500"/>
        </p:xfrm>
        <a:graphic>
          <a:graphicData uri="http://schemas.openxmlformats.org/presentationml/2006/ole">
            <p:oleObj spid="_x0000_s22530" name="Equation" r:id="rId3" imgW="152280" imgH="126720" progId="Equation.DSMT4">
              <p:embed/>
            </p:oleObj>
          </a:graphicData>
        </a:graphic>
      </p:graphicFrame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0600" y="1371600"/>
            <a:ext cx="493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．テープ２に、テープ１をコピーする。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066800" y="2133600"/>
            <a:ext cx="68421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３．テープ３のアドレスにしたがって、</a:t>
            </a:r>
            <a:r>
              <a:rPr lang="en-US" altLang="ja-JP"/>
              <a:t>N</a:t>
            </a:r>
            <a:r>
              <a:rPr lang="ja-JP" altLang="en-US"/>
              <a:t>の一つの枝を</a:t>
            </a:r>
          </a:p>
          <a:p>
            <a:r>
              <a:rPr lang="ja-JP" altLang="en-US"/>
              <a:t>　　シミュレートする。</a:t>
            </a:r>
          </a:p>
          <a:p>
            <a:r>
              <a:rPr lang="ja-JP" altLang="en-US"/>
              <a:t>　　受理状態になれば、受理する。</a:t>
            </a:r>
          </a:p>
          <a:p>
            <a:r>
              <a:rPr lang="ja-JP" altLang="en-US"/>
              <a:t>　　テープ３のアドレスを使いきったり、遷移不可能に</a:t>
            </a:r>
          </a:p>
          <a:p>
            <a:r>
              <a:rPr lang="ja-JP" altLang="en-US"/>
              <a:t>　　なったら、ステージ４にいく。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143000" y="4322763"/>
            <a:ext cx="71342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４．テープ３の文字列を長さの順でかつ辞書式順に</a:t>
            </a:r>
          </a:p>
          <a:p>
            <a:r>
              <a:rPr lang="ja-JP" altLang="en-US"/>
              <a:t>　　並べ換える。</a:t>
            </a:r>
          </a:p>
          <a:p>
            <a:r>
              <a:rPr lang="ja-JP" altLang="en-US"/>
              <a:t>　　ステージ２に行って対応する計算を一つシミュレート</a:t>
            </a:r>
          </a:p>
          <a:p>
            <a:r>
              <a:rPr lang="ja-JP" altLang="en-US"/>
              <a:t>　　する。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81000" y="5867400"/>
            <a:ext cx="7194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このアルゴリズムによって、</a:t>
            </a:r>
            <a:r>
              <a:rPr lang="en-US" altLang="ja-JP"/>
              <a:t>D</a:t>
            </a:r>
            <a:r>
              <a:rPr lang="ja-JP" altLang="en-US"/>
              <a:t>は</a:t>
            </a:r>
            <a:r>
              <a:rPr lang="en-US" altLang="ja-JP"/>
              <a:t>N</a:t>
            </a:r>
            <a:r>
              <a:rPr lang="ja-JP" altLang="en-US"/>
              <a:t>をシミュレートすること</a:t>
            </a:r>
          </a:p>
          <a:p>
            <a:r>
              <a:rPr lang="ja-JP" altLang="en-US"/>
              <a:t>がわかる。</a:t>
            </a:r>
          </a:p>
        </p:txBody>
      </p:sp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7239000" y="6362700"/>
          <a:ext cx="762000" cy="381000"/>
        </p:xfrm>
        <a:graphic>
          <a:graphicData uri="http://schemas.openxmlformats.org/presentationml/2006/ole">
            <p:oleObj spid="_x0000_s22531" name="Equation" r:id="rId4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CA63C1-B5D4-47BA-B29C-39FC37A77D67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382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5-5</a:t>
            </a:r>
            <a:r>
              <a:rPr lang="ja-JP" altLang="en-US" smtClean="0"/>
              <a:t>．チャーチ・チューリングのテーゼ</a:t>
            </a:r>
            <a:br>
              <a:rPr lang="ja-JP" altLang="en-US" smtClean="0"/>
            </a:br>
            <a:r>
              <a:rPr lang="ja-JP" altLang="en-US" smtClean="0"/>
              <a:t>（計算の定義）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0034" y="1071546"/>
            <a:ext cx="7373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</a:t>
            </a:r>
            <a:r>
              <a:rPr lang="en-US" altLang="ja-JP"/>
              <a:t>DTM</a:t>
            </a:r>
            <a:r>
              <a:rPr lang="ja-JP" altLang="en-US"/>
              <a:t>はいろいろなモデルと等価であることが</a:t>
            </a:r>
          </a:p>
          <a:p>
            <a:r>
              <a:rPr lang="ja-JP" altLang="en-US"/>
              <a:t>示された。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533400" y="2362200"/>
            <a:ext cx="78755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このような状況証拠から、</a:t>
            </a:r>
          </a:p>
          <a:p>
            <a:r>
              <a:rPr lang="ja-JP" altLang="en-US"/>
              <a:t>「機械的な計算（アルゴリズム）とは、</a:t>
            </a:r>
          </a:p>
          <a:p>
            <a:r>
              <a:rPr lang="ja-JP" altLang="en-US"/>
              <a:t>チューリング機械で計算できるものとしよう。」</a:t>
            </a:r>
          </a:p>
          <a:p>
            <a:r>
              <a:rPr lang="ja-JP" altLang="en-US"/>
              <a:t>という提唱がなされた。</a:t>
            </a:r>
          </a:p>
          <a:p>
            <a:r>
              <a:rPr lang="ja-JP" altLang="en-US"/>
              <a:t>これを、</a:t>
            </a:r>
            <a:r>
              <a:rPr lang="ja-JP" altLang="en-US">
                <a:solidFill>
                  <a:srgbClr val="FF0000"/>
                </a:solidFill>
              </a:rPr>
              <a:t>チャーチ・チューリングのテーゼ</a:t>
            </a:r>
          </a:p>
          <a:p>
            <a:r>
              <a:rPr lang="ja-JP" altLang="en-US">
                <a:solidFill>
                  <a:srgbClr val="FF0000"/>
                </a:solidFill>
              </a:rPr>
              <a:t>（</a:t>
            </a:r>
            <a:r>
              <a:rPr lang="en-US" altLang="ja-JP">
                <a:solidFill>
                  <a:srgbClr val="FF0000"/>
                </a:solidFill>
              </a:rPr>
              <a:t>Church-Turing thesis</a:t>
            </a:r>
            <a:r>
              <a:rPr lang="ja-JP" altLang="en-US">
                <a:solidFill>
                  <a:srgbClr val="FF0000"/>
                </a:solidFill>
              </a:rPr>
              <a:t>）</a:t>
            </a:r>
            <a:r>
              <a:rPr lang="ja-JP" altLang="en-US"/>
              <a:t>という。</a:t>
            </a:r>
          </a:p>
          <a:p>
            <a:r>
              <a:rPr lang="ja-JP" altLang="en-US"/>
              <a:t>つまり、アルゴリズムの定義とは、対応するチューリング機械</a:t>
            </a:r>
          </a:p>
          <a:p>
            <a:r>
              <a:rPr lang="ja-JP" altLang="en-US"/>
              <a:t>が存在することである。</a:t>
            </a:r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381000" y="2209800"/>
            <a:ext cx="8153400" cy="3581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BDBEA1-174A-4F2F-8E9A-A477892269BE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914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1295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1676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2057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2438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5" name="Rectangle 7"/>
          <p:cNvSpPr>
            <a:spLocks noChangeArrowheads="1"/>
          </p:cNvSpPr>
          <p:nvPr/>
        </p:nvSpPr>
        <p:spPr bwMode="auto">
          <a:xfrm>
            <a:off x="2819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Rectangle 8"/>
          <p:cNvSpPr>
            <a:spLocks noChangeArrowheads="1"/>
          </p:cNvSpPr>
          <p:nvPr/>
        </p:nvSpPr>
        <p:spPr bwMode="auto">
          <a:xfrm>
            <a:off x="3200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7" name="Rectangle 9"/>
          <p:cNvSpPr>
            <a:spLocks noChangeArrowheads="1"/>
          </p:cNvSpPr>
          <p:nvPr/>
        </p:nvSpPr>
        <p:spPr bwMode="auto">
          <a:xfrm>
            <a:off x="3581400" y="10668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8" name="Rectangle 11"/>
          <p:cNvSpPr>
            <a:spLocks noChangeArrowheads="1"/>
          </p:cNvSpPr>
          <p:nvPr/>
        </p:nvSpPr>
        <p:spPr bwMode="auto">
          <a:xfrm>
            <a:off x="1066800" y="2133600"/>
            <a:ext cx="1447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有限</a:t>
            </a:r>
          </a:p>
          <a:p>
            <a:pPr algn="ctr"/>
            <a:r>
              <a:rPr lang="ja-JP" altLang="en-US"/>
              <a:t>制御部</a:t>
            </a:r>
          </a:p>
        </p:txBody>
      </p:sp>
      <p:sp>
        <p:nvSpPr>
          <p:cNvPr id="1039" name="Text Box 12"/>
          <p:cNvSpPr txBox="1">
            <a:spLocks noChangeArrowheads="1"/>
          </p:cNvSpPr>
          <p:nvPr/>
        </p:nvSpPr>
        <p:spPr bwMode="auto">
          <a:xfrm>
            <a:off x="1828800" y="1676400"/>
            <a:ext cx="208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読み書きヘッド</a:t>
            </a:r>
          </a:p>
        </p:txBody>
      </p:sp>
      <p:sp>
        <p:nvSpPr>
          <p:cNvPr id="1040" name="Text Box 13"/>
          <p:cNvSpPr txBox="1">
            <a:spLocks noChangeArrowheads="1"/>
          </p:cNvSpPr>
          <p:nvPr/>
        </p:nvSpPr>
        <p:spPr bwMode="auto">
          <a:xfrm>
            <a:off x="914400" y="106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041" name="Text Box 14"/>
          <p:cNvSpPr txBox="1">
            <a:spLocks noChangeArrowheads="1"/>
          </p:cNvSpPr>
          <p:nvPr/>
        </p:nvSpPr>
        <p:spPr bwMode="auto">
          <a:xfrm>
            <a:off x="1295400" y="106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042" name="Text Box 16"/>
          <p:cNvSpPr txBox="1">
            <a:spLocks noChangeArrowheads="1"/>
          </p:cNvSpPr>
          <p:nvPr/>
        </p:nvSpPr>
        <p:spPr bwMode="auto">
          <a:xfrm>
            <a:off x="762000" y="3581400"/>
            <a:ext cx="22367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</a:p>
          <a:p>
            <a:r>
              <a:rPr lang="ja-JP" altLang="en-US"/>
              <a:t>　　　入力記号</a:t>
            </a:r>
          </a:p>
          <a:p>
            <a:r>
              <a:rPr lang="ja-JP" altLang="en-US"/>
              <a:t>　　　テープ記号</a:t>
            </a:r>
          </a:p>
          <a:p>
            <a:r>
              <a:rPr lang="ja-JP" altLang="en-US"/>
              <a:t>　　　空白記号</a:t>
            </a:r>
          </a:p>
        </p:txBody>
      </p:sp>
      <p:sp>
        <p:nvSpPr>
          <p:cNvPr id="1043" name="Text Box 17"/>
          <p:cNvSpPr txBox="1">
            <a:spLocks noChangeArrowheads="1"/>
          </p:cNvSpPr>
          <p:nvPr/>
        </p:nvSpPr>
        <p:spPr bwMode="auto">
          <a:xfrm>
            <a:off x="304800" y="3124200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を定める要素</a:t>
            </a:r>
          </a:p>
        </p:txBody>
      </p:sp>
      <p:sp>
        <p:nvSpPr>
          <p:cNvPr id="1044" name="Text Box 18"/>
          <p:cNvSpPr txBox="1">
            <a:spLocks noChangeArrowheads="1"/>
          </p:cNvSpPr>
          <p:nvPr/>
        </p:nvSpPr>
        <p:spPr bwMode="auto">
          <a:xfrm>
            <a:off x="4953000" y="3276600"/>
            <a:ext cx="3717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有限制御部</a:t>
            </a:r>
          </a:p>
          <a:p>
            <a:r>
              <a:rPr lang="ja-JP" altLang="en-US"/>
              <a:t>	内部状態</a:t>
            </a:r>
          </a:p>
          <a:p>
            <a:r>
              <a:rPr lang="ja-JP" altLang="en-US"/>
              <a:t>	初期状態</a:t>
            </a:r>
          </a:p>
          <a:p>
            <a:r>
              <a:rPr lang="ja-JP" altLang="en-US"/>
              <a:t>	状態変化</a:t>
            </a:r>
          </a:p>
          <a:p>
            <a:r>
              <a:rPr lang="ja-JP" altLang="en-US"/>
              <a:t>	受理かどうかの判断</a:t>
            </a:r>
          </a:p>
        </p:txBody>
      </p:sp>
      <p:sp>
        <p:nvSpPr>
          <p:cNvPr id="1045" name="Line 20"/>
          <p:cNvSpPr>
            <a:spLocks noChangeShapeType="1"/>
          </p:cNvSpPr>
          <p:nvPr/>
        </p:nvSpPr>
        <p:spPr bwMode="auto">
          <a:xfrm flipV="1">
            <a:off x="1905000" y="1447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6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の概略</a:t>
            </a:r>
          </a:p>
        </p:txBody>
      </p:sp>
      <p:sp>
        <p:nvSpPr>
          <p:cNvPr id="1047" name="AutoShape 31"/>
          <p:cNvSpPr>
            <a:spLocks noChangeArrowheads="1"/>
          </p:cNvSpPr>
          <p:nvPr/>
        </p:nvSpPr>
        <p:spPr bwMode="auto">
          <a:xfrm rot="-5400000">
            <a:off x="3924300" y="11049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8" name="Text Box 32"/>
          <p:cNvSpPr txBox="1">
            <a:spLocks noChangeArrowheads="1"/>
          </p:cNvSpPr>
          <p:nvPr/>
        </p:nvSpPr>
        <p:spPr bwMode="auto">
          <a:xfrm>
            <a:off x="1219200" y="685800"/>
            <a:ext cx="193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無限長テープ</a:t>
            </a:r>
          </a:p>
        </p:txBody>
      </p:sp>
      <p:graphicFrame>
        <p:nvGraphicFramePr>
          <p:cNvPr id="1026" name="Object 33"/>
          <p:cNvGraphicFramePr>
            <a:graphicFrameLocks noChangeAspect="1"/>
          </p:cNvGraphicFramePr>
          <p:nvPr/>
        </p:nvGraphicFramePr>
        <p:xfrm>
          <a:off x="3657600" y="1066800"/>
          <a:ext cx="304800" cy="304800"/>
        </p:xfrm>
        <a:graphic>
          <a:graphicData uri="http://schemas.openxmlformats.org/presentationml/2006/ole">
            <p:oleObj spid="_x0000_s1026" name="Equation" r:id="rId3" imgW="164880" imgH="164880" progId="Equation.DSMT4">
              <p:embed/>
            </p:oleObj>
          </a:graphicData>
        </a:graphic>
      </p:graphicFrame>
      <p:graphicFrame>
        <p:nvGraphicFramePr>
          <p:cNvPr id="1027" name="Object 34"/>
          <p:cNvGraphicFramePr>
            <a:graphicFrameLocks noChangeAspect="1"/>
          </p:cNvGraphicFramePr>
          <p:nvPr/>
        </p:nvGraphicFramePr>
        <p:xfrm>
          <a:off x="3276600" y="1066800"/>
          <a:ext cx="304800" cy="304800"/>
        </p:xfrm>
        <a:graphic>
          <a:graphicData uri="http://schemas.openxmlformats.org/presentationml/2006/ole">
            <p:oleObj spid="_x0000_s102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028" name="Object 35"/>
          <p:cNvGraphicFramePr>
            <a:graphicFrameLocks noChangeAspect="1"/>
          </p:cNvGraphicFramePr>
          <p:nvPr/>
        </p:nvGraphicFramePr>
        <p:xfrm>
          <a:off x="3962400" y="1066800"/>
          <a:ext cx="304800" cy="304800"/>
        </p:xfrm>
        <a:graphic>
          <a:graphicData uri="http://schemas.openxmlformats.org/presentationml/2006/ole">
            <p:oleObj spid="_x0000_s1028" name="Equation" r:id="rId5" imgW="164880" imgH="164880" progId="Equation.DSMT4">
              <p:embed/>
            </p:oleObj>
          </a:graphicData>
        </a:graphic>
      </p:graphicFrame>
      <p:sp>
        <p:nvSpPr>
          <p:cNvPr id="1049" name="AutoShape 36"/>
          <p:cNvSpPr>
            <a:spLocks noChangeArrowheads="1"/>
          </p:cNvSpPr>
          <p:nvPr/>
        </p:nvSpPr>
        <p:spPr bwMode="auto">
          <a:xfrm>
            <a:off x="1981200" y="1524000"/>
            <a:ext cx="457200" cy="152400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367E12-91B4-4E0B-AE3B-4C1B6DCE691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0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198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の数学的定義</a:t>
            </a:r>
          </a:p>
        </p:txBody>
      </p:sp>
      <p:sp>
        <p:nvSpPr>
          <p:cNvPr id="2066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7064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TM</a:t>
            </a:r>
            <a:r>
              <a:rPr lang="ja-JP" altLang="en-US"/>
              <a:t>は、                                　　 の７項組で与えられる。</a:t>
            </a:r>
          </a:p>
          <a:p>
            <a:r>
              <a:rPr lang="ja-JP" altLang="en-US"/>
              <a:t>ここで、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295400" y="1066800"/>
          <a:ext cx="2921000" cy="457200"/>
        </p:xfrm>
        <a:graphic>
          <a:graphicData uri="http://schemas.openxmlformats.org/presentationml/2006/ole">
            <p:oleObj spid="_x0000_s2050" name="Equation" r:id="rId3" imgW="1460160" imgH="228600" progId="Equation.DSMT4">
              <p:embed/>
            </p:oleObj>
          </a:graphicData>
        </a:graphic>
      </p:graphicFrame>
      <p:sp>
        <p:nvSpPr>
          <p:cNvPr id="2067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68659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　　は有限集合で、</a:t>
            </a:r>
            <a:r>
              <a:rPr lang="ja-JP" altLang="en-US">
                <a:solidFill>
                  <a:srgbClr val="FF0000"/>
                </a:solidFill>
              </a:rPr>
              <a:t>入力アルファベット</a:t>
            </a:r>
            <a:r>
              <a:rPr lang="ja-JP" altLang="en-US"/>
              <a:t>を表す。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　　は有限集合で、</a:t>
            </a:r>
            <a:r>
              <a:rPr lang="ja-JP" altLang="en-US">
                <a:solidFill>
                  <a:srgbClr val="FF0000"/>
                </a:solidFill>
              </a:rPr>
              <a:t>テープアルファベット</a:t>
            </a:r>
            <a:r>
              <a:rPr lang="ja-JP" altLang="en-US"/>
              <a:t>を表す。</a:t>
            </a:r>
          </a:p>
          <a:p>
            <a:pPr marL="609600" indent="-609600">
              <a:buFontTx/>
              <a:buAutoNum type="arabicDbPeriod" startAt="2"/>
            </a:pPr>
            <a:r>
              <a:rPr lang="ja-JP" altLang="en-US"/>
              <a:t>　は       　 から   　　　　　　     への写像</a:t>
            </a:r>
          </a:p>
          <a:p>
            <a:pPr marL="609600" indent="-609600"/>
            <a:r>
              <a:rPr lang="ja-JP" altLang="en-US"/>
              <a:t>　　　（                      　　　　　　　　）で、</a:t>
            </a:r>
          </a:p>
          <a:p>
            <a:pPr marL="609600" indent="-609600"/>
            <a:r>
              <a:rPr lang="ja-JP" altLang="en-US"/>
              <a:t>        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pPr marL="609600" indent="-609600">
              <a:buFontTx/>
              <a:buAutoNum type="arabicDbPeriod" startAt="5"/>
            </a:pPr>
            <a:r>
              <a:rPr lang="ja-JP" altLang="en-US"/>
              <a:t>　　　　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pPr marL="609600" indent="-609600">
              <a:buFontTx/>
              <a:buAutoNum type="arabicDbPeriod" startAt="5"/>
            </a:pPr>
            <a:r>
              <a:rPr lang="ja-JP" altLang="en-US"/>
              <a:t>　　　　は</a:t>
            </a:r>
            <a:r>
              <a:rPr lang="ja-JP" altLang="en-US">
                <a:solidFill>
                  <a:srgbClr val="FF0000"/>
                </a:solidFill>
              </a:rPr>
              <a:t>空白記号</a:t>
            </a:r>
            <a:r>
              <a:rPr lang="ja-JP" altLang="en-US"/>
              <a:t>を表す。</a:t>
            </a:r>
          </a:p>
          <a:p>
            <a:pPr marL="609600" indent="-609600"/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の集合を表す。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1066800" y="1828800"/>
          <a:ext cx="301625" cy="403225"/>
        </p:xfrm>
        <a:graphic>
          <a:graphicData uri="http://schemas.openxmlformats.org/presentationml/2006/ole">
            <p:oleObj spid="_x0000_s2051" name="Equation" r:id="rId4" imgW="152280" imgH="203040" progId="Equation.DSMT4">
              <p:embed/>
            </p:oleObj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1066800" y="2209800"/>
          <a:ext cx="279400" cy="301625"/>
        </p:xfrm>
        <a:graphic>
          <a:graphicData uri="http://schemas.openxmlformats.org/presentationml/2006/ole">
            <p:oleObj spid="_x0000_s2052" name="Equation" r:id="rId5" imgW="139680" imgH="152280" progId="Equation.DSMT4">
              <p:embed/>
            </p:oleObj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1066800" y="2924175"/>
          <a:ext cx="279400" cy="352425"/>
        </p:xfrm>
        <a:graphic>
          <a:graphicData uri="http://schemas.openxmlformats.org/presentationml/2006/ole">
            <p:oleObj spid="_x0000_s2053" name="Equation" r:id="rId6" imgW="139680" imgH="177480" progId="Equation.DSMT4">
              <p:embed/>
            </p:oleObj>
          </a:graphicData>
        </a:graphic>
      </p:graphicFrame>
      <p:graphicFrame>
        <p:nvGraphicFramePr>
          <p:cNvPr id="2054" name="Object 9"/>
          <p:cNvGraphicFramePr>
            <a:graphicFrameLocks noChangeAspect="1"/>
          </p:cNvGraphicFramePr>
          <p:nvPr/>
        </p:nvGraphicFramePr>
        <p:xfrm>
          <a:off x="1600200" y="2895600"/>
          <a:ext cx="736600" cy="404813"/>
        </p:xfrm>
        <a:graphic>
          <a:graphicData uri="http://schemas.openxmlformats.org/presentationml/2006/ole">
            <p:oleObj spid="_x0000_s2054" name="Equation" r:id="rId7" imgW="368280" imgH="203040" progId="Equation.DSMT4">
              <p:embed/>
            </p:oleObj>
          </a:graphicData>
        </a:graphic>
      </p:graphicFrame>
      <p:graphicFrame>
        <p:nvGraphicFramePr>
          <p:cNvPr id="2055" name="Object 10"/>
          <p:cNvGraphicFramePr>
            <a:graphicFrameLocks noChangeAspect="1"/>
          </p:cNvGraphicFramePr>
          <p:nvPr/>
        </p:nvGraphicFramePr>
        <p:xfrm>
          <a:off x="3276600" y="3609975"/>
          <a:ext cx="279400" cy="352425"/>
        </p:xfrm>
        <a:graphic>
          <a:graphicData uri="http://schemas.openxmlformats.org/presentationml/2006/ole">
            <p:oleObj spid="_x0000_s2055" name="Equation" r:id="rId8" imgW="139680" imgH="177480" progId="Equation.DSMT4">
              <p:embed/>
            </p:oleObj>
          </a:graphicData>
        </a:graphic>
      </p:graphicFrame>
      <p:graphicFrame>
        <p:nvGraphicFramePr>
          <p:cNvPr id="2056" name="Object 11"/>
          <p:cNvGraphicFramePr>
            <a:graphicFrameLocks noChangeAspect="1"/>
          </p:cNvGraphicFramePr>
          <p:nvPr/>
        </p:nvGraphicFramePr>
        <p:xfrm>
          <a:off x="2171700" y="5549900"/>
          <a:ext cx="889000" cy="379413"/>
        </p:xfrm>
        <a:graphic>
          <a:graphicData uri="http://schemas.openxmlformats.org/presentationml/2006/ole">
            <p:oleObj spid="_x0000_s2056" name="Equation" r:id="rId9" imgW="444240" imgH="190440" progId="Equation.DSMT4">
              <p:embed/>
            </p:oleObj>
          </a:graphicData>
        </a:graphic>
      </p:graphicFrame>
      <p:graphicFrame>
        <p:nvGraphicFramePr>
          <p:cNvPr id="2057" name="Object 12"/>
          <p:cNvGraphicFramePr>
            <a:graphicFrameLocks noChangeAspect="1"/>
          </p:cNvGraphicFramePr>
          <p:nvPr/>
        </p:nvGraphicFramePr>
        <p:xfrm>
          <a:off x="914400" y="3962400"/>
          <a:ext cx="860425" cy="457200"/>
        </p:xfrm>
        <a:graphic>
          <a:graphicData uri="http://schemas.openxmlformats.org/presentationml/2006/ole">
            <p:oleObj spid="_x0000_s2057" name="Equation" r:id="rId10" imgW="431640" imgH="228600" progId="Equation.DSMT4">
              <p:embed/>
            </p:oleObj>
          </a:graphicData>
        </a:graphic>
      </p:graphicFrame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3962400" y="5410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2069" name="AutoShape 14"/>
          <p:cNvSpPr>
            <a:spLocks noChangeArrowheads="1"/>
          </p:cNvSpPr>
          <p:nvPr/>
        </p:nvSpPr>
        <p:spPr bwMode="auto">
          <a:xfrm>
            <a:off x="152400" y="838200"/>
            <a:ext cx="8458200" cy="54102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8" name="Object 15"/>
          <p:cNvGraphicFramePr>
            <a:graphicFrameLocks noChangeAspect="1"/>
          </p:cNvGraphicFramePr>
          <p:nvPr/>
        </p:nvGraphicFramePr>
        <p:xfrm>
          <a:off x="838200" y="4724400"/>
          <a:ext cx="885825" cy="403225"/>
        </p:xfrm>
        <a:graphic>
          <a:graphicData uri="http://schemas.openxmlformats.org/presentationml/2006/ole">
            <p:oleObj spid="_x0000_s2058" name="Equation" r:id="rId11" imgW="444240" imgH="203040" progId="Equation.DSMT4">
              <p:embed/>
            </p:oleObj>
          </a:graphicData>
        </a:graphic>
      </p:graphicFrame>
      <p:graphicFrame>
        <p:nvGraphicFramePr>
          <p:cNvPr id="2059" name="Object 16"/>
          <p:cNvGraphicFramePr>
            <a:graphicFrameLocks noChangeAspect="1"/>
          </p:cNvGraphicFramePr>
          <p:nvPr/>
        </p:nvGraphicFramePr>
        <p:xfrm>
          <a:off x="1092200" y="2590800"/>
          <a:ext cx="279400" cy="301625"/>
        </p:xfrm>
        <a:graphic>
          <a:graphicData uri="http://schemas.openxmlformats.org/presentationml/2006/ole">
            <p:oleObj spid="_x0000_s2059" name="Equation" r:id="rId12" imgW="139680" imgH="152280" progId="Equation.DSMT4">
              <p:embed/>
            </p:oleObj>
          </a:graphicData>
        </a:graphic>
      </p:graphicFrame>
      <p:graphicFrame>
        <p:nvGraphicFramePr>
          <p:cNvPr id="2060" name="Object 17"/>
          <p:cNvGraphicFramePr>
            <a:graphicFrameLocks noChangeAspect="1"/>
          </p:cNvGraphicFramePr>
          <p:nvPr/>
        </p:nvGraphicFramePr>
        <p:xfrm>
          <a:off x="3048000" y="2895600"/>
          <a:ext cx="1701800" cy="403225"/>
        </p:xfrm>
        <a:graphic>
          <a:graphicData uri="http://schemas.openxmlformats.org/presentationml/2006/ole">
            <p:oleObj spid="_x0000_s2060" name="Equation" r:id="rId13" imgW="850680" imgH="203040" progId="Equation.DSMT4">
              <p:embed/>
            </p:oleObj>
          </a:graphicData>
        </a:graphic>
      </p:graphicFrame>
      <p:graphicFrame>
        <p:nvGraphicFramePr>
          <p:cNvPr id="2061" name="Object 18"/>
          <p:cNvGraphicFramePr>
            <a:graphicFrameLocks noChangeAspect="1"/>
          </p:cNvGraphicFramePr>
          <p:nvPr/>
        </p:nvGraphicFramePr>
        <p:xfrm>
          <a:off x="1219200" y="3200400"/>
          <a:ext cx="3124200" cy="403225"/>
        </p:xfrm>
        <a:graphic>
          <a:graphicData uri="http://schemas.openxmlformats.org/presentationml/2006/ole">
            <p:oleObj spid="_x0000_s2061" name="Equation" r:id="rId14" imgW="1562040" imgH="203040" progId="Equation.DSMT4">
              <p:embed/>
            </p:oleObj>
          </a:graphicData>
        </a:graphic>
      </p:graphicFrame>
      <p:sp>
        <p:nvSpPr>
          <p:cNvPr id="2070" name="Text Box 19"/>
          <p:cNvSpPr txBox="1">
            <a:spLocks noChangeArrowheads="1"/>
          </p:cNvSpPr>
          <p:nvPr/>
        </p:nvSpPr>
        <p:spPr bwMode="auto">
          <a:xfrm>
            <a:off x="1050925" y="5507038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graphicFrame>
        <p:nvGraphicFramePr>
          <p:cNvPr id="2062" name="Object 20"/>
          <p:cNvGraphicFramePr>
            <a:graphicFrameLocks noChangeAspect="1"/>
          </p:cNvGraphicFramePr>
          <p:nvPr/>
        </p:nvGraphicFramePr>
        <p:xfrm>
          <a:off x="3124200" y="5486400"/>
          <a:ext cx="762000" cy="354013"/>
        </p:xfrm>
        <a:graphic>
          <a:graphicData uri="http://schemas.openxmlformats.org/presentationml/2006/ole">
            <p:oleObj spid="_x0000_s2062" name="Equation" r:id="rId15" imgW="380880" imgH="177480" progId="Equation.DSMT4">
              <p:embed/>
            </p:oleObj>
          </a:graphicData>
        </a:graphic>
      </p:graphicFrame>
      <p:graphicFrame>
        <p:nvGraphicFramePr>
          <p:cNvPr id="2063" name="Object 21"/>
          <p:cNvGraphicFramePr>
            <a:graphicFrameLocks noChangeAspect="1"/>
          </p:cNvGraphicFramePr>
          <p:nvPr/>
        </p:nvGraphicFramePr>
        <p:xfrm>
          <a:off x="914400" y="4343400"/>
          <a:ext cx="784225" cy="327025"/>
        </p:xfrm>
        <a:graphic>
          <a:graphicData uri="http://schemas.openxmlformats.org/presentationml/2006/ole">
            <p:oleObj spid="_x0000_s2063" name="Equation" r:id="rId16" imgW="3934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83921A-C8F1-46DD-B1A3-35A712F0EBD5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07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の図式表現（状態遷移図）</a:t>
            </a:r>
          </a:p>
        </p:txBody>
      </p:sp>
      <p:sp>
        <p:nvSpPr>
          <p:cNvPr id="3080" name="Text Box 2051"/>
          <p:cNvSpPr txBox="1">
            <a:spLocks noChangeArrowheads="1"/>
          </p:cNvSpPr>
          <p:nvPr/>
        </p:nvSpPr>
        <p:spPr bwMode="auto">
          <a:xfrm>
            <a:off x="914400" y="838200"/>
            <a:ext cx="455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は、状態遷移図で表現できる。</a:t>
            </a:r>
          </a:p>
        </p:txBody>
      </p:sp>
      <p:sp>
        <p:nvSpPr>
          <p:cNvPr id="3081" name="Oval 2052"/>
          <p:cNvSpPr>
            <a:spLocks noChangeArrowheads="1"/>
          </p:cNvSpPr>
          <p:nvPr/>
        </p:nvSpPr>
        <p:spPr bwMode="auto">
          <a:xfrm>
            <a:off x="1333500" y="37544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2" name="Oval 2053"/>
          <p:cNvSpPr>
            <a:spLocks noChangeArrowheads="1"/>
          </p:cNvSpPr>
          <p:nvPr/>
        </p:nvSpPr>
        <p:spPr bwMode="auto">
          <a:xfrm>
            <a:off x="4076700" y="3754438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Line 2054"/>
          <p:cNvSpPr>
            <a:spLocks noChangeShapeType="1"/>
          </p:cNvSpPr>
          <p:nvPr/>
        </p:nvSpPr>
        <p:spPr bwMode="auto">
          <a:xfrm>
            <a:off x="1866900" y="398303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4" name="Text Box 2055"/>
          <p:cNvSpPr txBox="1">
            <a:spLocks noChangeArrowheads="1"/>
          </p:cNvSpPr>
          <p:nvPr/>
        </p:nvSpPr>
        <p:spPr bwMode="auto">
          <a:xfrm>
            <a:off x="2955925" y="17732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3074" name="Object 2056"/>
          <p:cNvGraphicFramePr>
            <a:graphicFrameLocks noChangeAspect="1"/>
          </p:cNvGraphicFramePr>
          <p:nvPr/>
        </p:nvGraphicFramePr>
        <p:xfrm>
          <a:off x="1485900" y="3906838"/>
          <a:ext cx="254000" cy="327025"/>
        </p:xfrm>
        <a:graphic>
          <a:graphicData uri="http://schemas.openxmlformats.org/presentationml/2006/ole">
            <p:oleObj spid="_x0000_s3074" name="Equation" r:id="rId3" imgW="126720" imgH="164880" progId="Equation.DSMT4">
              <p:embed/>
            </p:oleObj>
          </a:graphicData>
        </a:graphic>
      </p:graphicFrame>
      <p:graphicFrame>
        <p:nvGraphicFramePr>
          <p:cNvPr id="3075" name="Object 2057"/>
          <p:cNvGraphicFramePr>
            <a:graphicFrameLocks noChangeAspect="1"/>
          </p:cNvGraphicFramePr>
          <p:nvPr/>
        </p:nvGraphicFramePr>
        <p:xfrm>
          <a:off x="4191000" y="3810000"/>
          <a:ext cx="330200" cy="401638"/>
        </p:xfrm>
        <a:graphic>
          <a:graphicData uri="http://schemas.openxmlformats.org/presentationml/2006/ole">
            <p:oleObj spid="_x0000_s3075" name="Equation" r:id="rId4" imgW="164880" imgH="203040" progId="Equation.DSMT4">
              <p:embed/>
            </p:oleObj>
          </a:graphicData>
        </a:graphic>
      </p:graphicFrame>
      <p:graphicFrame>
        <p:nvGraphicFramePr>
          <p:cNvPr id="3076" name="Object 2058"/>
          <p:cNvGraphicFramePr>
            <a:graphicFrameLocks noChangeAspect="1"/>
          </p:cNvGraphicFramePr>
          <p:nvPr/>
        </p:nvGraphicFramePr>
        <p:xfrm>
          <a:off x="609600" y="1828800"/>
          <a:ext cx="2286000" cy="403225"/>
        </p:xfrm>
        <a:graphic>
          <a:graphicData uri="http://schemas.openxmlformats.org/presentationml/2006/ole">
            <p:oleObj spid="_x0000_s3076" name="Equation" r:id="rId5" imgW="1143000" imgH="203040" progId="Equation.DSMT4">
              <p:embed/>
            </p:oleObj>
          </a:graphicData>
        </a:graphic>
      </p:graphicFrame>
      <p:graphicFrame>
        <p:nvGraphicFramePr>
          <p:cNvPr id="3077" name="Object 2059"/>
          <p:cNvGraphicFramePr>
            <a:graphicFrameLocks noChangeAspect="1"/>
          </p:cNvGraphicFramePr>
          <p:nvPr/>
        </p:nvGraphicFramePr>
        <p:xfrm>
          <a:off x="2324100" y="3602038"/>
          <a:ext cx="1193800" cy="403225"/>
        </p:xfrm>
        <a:graphic>
          <a:graphicData uri="http://schemas.openxmlformats.org/presentationml/2006/ole">
            <p:oleObj spid="_x0000_s3077" name="Equation" r:id="rId6" imgW="596880" imgH="203040" progId="Equation.DSMT4">
              <p:embed/>
            </p:oleObj>
          </a:graphicData>
        </a:graphic>
      </p:graphicFrame>
      <p:sp>
        <p:nvSpPr>
          <p:cNvPr id="3085" name="AutoShape 2060"/>
          <p:cNvSpPr>
            <a:spLocks noChangeArrowheads="1"/>
          </p:cNvSpPr>
          <p:nvPr/>
        </p:nvSpPr>
        <p:spPr bwMode="auto">
          <a:xfrm>
            <a:off x="762000" y="2362200"/>
            <a:ext cx="2133600" cy="914400"/>
          </a:xfrm>
          <a:prstGeom prst="wedgeRoundRectCallout">
            <a:avLst>
              <a:gd name="adj1" fmla="val 28796"/>
              <a:gd name="adj2" fmla="val 9062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6" name="Text Box 2061"/>
          <p:cNvSpPr txBox="1">
            <a:spLocks noChangeArrowheads="1"/>
          </p:cNvSpPr>
          <p:nvPr/>
        </p:nvSpPr>
        <p:spPr bwMode="auto">
          <a:xfrm>
            <a:off x="838200" y="259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読み込み記号</a:t>
            </a:r>
          </a:p>
        </p:txBody>
      </p:sp>
      <p:sp>
        <p:nvSpPr>
          <p:cNvPr id="3087" name="AutoShape 2062"/>
          <p:cNvSpPr>
            <a:spLocks noChangeArrowheads="1"/>
          </p:cNvSpPr>
          <p:nvPr/>
        </p:nvSpPr>
        <p:spPr bwMode="auto">
          <a:xfrm>
            <a:off x="4114800" y="1219200"/>
            <a:ext cx="3733800" cy="1676400"/>
          </a:xfrm>
          <a:prstGeom prst="wedgeRoundRectCallout">
            <a:avLst>
              <a:gd name="adj1" fmla="val -79083"/>
              <a:gd name="adj2" fmla="val 9479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8" name="Text Box 2063"/>
          <p:cNvSpPr txBox="1">
            <a:spLocks noChangeArrowheads="1"/>
          </p:cNvSpPr>
          <p:nvPr/>
        </p:nvSpPr>
        <p:spPr bwMode="auto">
          <a:xfrm>
            <a:off x="4495800" y="1371600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セルへの書き込み</a:t>
            </a:r>
          </a:p>
        </p:txBody>
      </p:sp>
      <p:sp>
        <p:nvSpPr>
          <p:cNvPr id="3089" name="AutoShape 2064"/>
          <p:cNvSpPr>
            <a:spLocks noChangeArrowheads="1"/>
          </p:cNvSpPr>
          <p:nvPr/>
        </p:nvSpPr>
        <p:spPr bwMode="auto">
          <a:xfrm>
            <a:off x="1295400" y="4419600"/>
            <a:ext cx="2362200" cy="990600"/>
          </a:xfrm>
          <a:prstGeom prst="wedgeRoundRectCallout">
            <a:avLst>
              <a:gd name="adj1" fmla="val 22310"/>
              <a:gd name="adj2" fmla="val -838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0" name="Text Box 2065"/>
          <p:cNvSpPr txBox="1">
            <a:spLocks noChangeArrowheads="1"/>
          </p:cNvSpPr>
          <p:nvPr/>
        </p:nvSpPr>
        <p:spPr bwMode="auto">
          <a:xfrm>
            <a:off x="1431925" y="45926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状態の変化</a:t>
            </a:r>
          </a:p>
        </p:txBody>
      </p:sp>
      <p:sp>
        <p:nvSpPr>
          <p:cNvPr id="3091" name="Text Box 2066"/>
          <p:cNvSpPr txBox="1">
            <a:spLocks noChangeArrowheads="1"/>
          </p:cNvSpPr>
          <p:nvPr/>
        </p:nvSpPr>
        <p:spPr bwMode="auto">
          <a:xfrm>
            <a:off x="4267200" y="1905000"/>
            <a:ext cx="353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ヘッド位置のテープ記号を</a:t>
            </a:r>
          </a:p>
          <a:p>
            <a:r>
              <a:rPr lang="ja-JP" altLang="en-US"/>
              <a:t>書き換える。</a:t>
            </a:r>
          </a:p>
        </p:txBody>
      </p:sp>
      <p:sp>
        <p:nvSpPr>
          <p:cNvPr id="3092" name="AutoShape 2071"/>
          <p:cNvSpPr>
            <a:spLocks noChangeArrowheads="1"/>
          </p:cNvSpPr>
          <p:nvPr/>
        </p:nvSpPr>
        <p:spPr bwMode="auto">
          <a:xfrm>
            <a:off x="5105400" y="2895600"/>
            <a:ext cx="3733800" cy="1676400"/>
          </a:xfrm>
          <a:prstGeom prst="wedgeRoundRectCallout">
            <a:avLst>
              <a:gd name="adj1" fmla="val -92898"/>
              <a:gd name="adj2" fmla="val -33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3" name="Text Box 2072"/>
          <p:cNvSpPr txBox="1">
            <a:spLocks noChangeArrowheads="1"/>
          </p:cNvSpPr>
          <p:nvPr/>
        </p:nvSpPr>
        <p:spPr bwMode="auto">
          <a:xfrm>
            <a:off x="5470525" y="2992438"/>
            <a:ext cx="243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ヘッドの移動方向</a:t>
            </a:r>
          </a:p>
        </p:txBody>
      </p:sp>
      <p:sp>
        <p:nvSpPr>
          <p:cNvPr id="3094" name="Text Box 2073"/>
          <p:cNvSpPr txBox="1">
            <a:spLocks noChangeArrowheads="1"/>
          </p:cNvSpPr>
          <p:nvPr/>
        </p:nvSpPr>
        <p:spPr bwMode="auto">
          <a:xfrm>
            <a:off x="5394325" y="3525838"/>
            <a:ext cx="199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右方向に移動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7F6019-0D63-44C8-8AF1-5600679B1106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の様相</a:t>
            </a:r>
          </a:p>
        </p:txBody>
      </p:sp>
      <p:sp>
        <p:nvSpPr>
          <p:cNvPr id="4111" name="Text Box 10"/>
          <p:cNvSpPr txBox="1">
            <a:spLocks noChangeArrowheads="1"/>
          </p:cNvSpPr>
          <p:nvPr/>
        </p:nvSpPr>
        <p:spPr bwMode="auto">
          <a:xfrm>
            <a:off x="533400" y="685800"/>
            <a:ext cx="61436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TM</a:t>
            </a:r>
            <a:r>
              <a:rPr lang="ja-JP" altLang="en-US"/>
              <a:t>では、複数の対象が同時に変更される。</a:t>
            </a:r>
          </a:p>
          <a:p>
            <a:r>
              <a:rPr lang="ja-JP" altLang="en-US"/>
              <a:t>すなわち、一回の遷移で、</a:t>
            </a:r>
          </a:p>
          <a:p>
            <a:r>
              <a:rPr lang="ja-JP" altLang="en-US"/>
              <a:t>○状態</a:t>
            </a:r>
          </a:p>
          <a:p>
            <a:r>
              <a:rPr lang="ja-JP" altLang="en-US"/>
              <a:t>○テープ内容、</a:t>
            </a:r>
          </a:p>
          <a:p>
            <a:r>
              <a:rPr lang="ja-JP" altLang="en-US"/>
              <a:t>○ヘッド位置</a:t>
            </a:r>
          </a:p>
          <a:p>
            <a:r>
              <a:rPr lang="ja-JP" altLang="en-US"/>
              <a:t>の３つが同時に変化する。</a:t>
            </a:r>
          </a:p>
          <a:p>
            <a:r>
              <a:rPr lang="ja-JP" altLang="en-US"/>
              <a:t>これらの３つによって</a:t>
            </a:r>
            <a:r>
              <a:rPr lang="en-US" altLang="ja-JP">
                <a:solidFill>
                  <a:srgbClr val="FF0000"/>
                </a:solidFill>
              </a:rPr>
              <a:t>TM</a:t>
            </a:r>
            <a:r>
              <a:rPr lang="ja-JP" altLang="en-US">
                <a:solidFill>
                  <a:srgbClr val="FF0000"/>
                </a:solidFill>
              </a:rPr>
              <a:t>の様相</a:t>
            </a:r>
            <a:r>
              <a:rPr lang="ja-JP" altLang="en-US"/>
              <a:t>が定義される。</a:t>
            </a:r>
          </a:p>
          <a:p>
            <a:r>
              <a:rPr lang="ja-JP" altLang="en-US"/>
              <a:t>また、下のような</a:t>
            </a:r>
            <a:r>
              <a:rPr lang="en-US" altLang="ja-JP"/>
              <a:t>TM</a:t>
            </a:r>
            <a:r>
              <a:rPr lang="ja-JP" altLang="en-US"/>
              <a:t>の様相は、</a:t>
            </a:r>
          </a:p>
          <a:p>
            <a:endParaRPr lang="ja-JP" altLang="en-US"/>
          </a:p>
          <a:p>
            <a:r>
              <a:rPr lang="ja-JP" altLang="en-US"/>
              <a:t>と記述できる。</a:t>
            </a:r>
          </a:p>
        </p:txBody>
      </p:sp>
      <p:sp>
        <p:nvSpPr>
          <p:cNvPr id="4112" name="Rectangle 11"/>
          <p:cNvSpPr>
            <a:spLocks noChangeArrowheads="1"/>
          </p:cNvSpPr>
          <p:nvPr/>
        </p:nvSpPr>
        <p:spPr bwMode="auto">
          <a:xfrm>
            <a:off x="2286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3" name="Rectangle 12"/>
          <p:cNvSpPr>
            <a:spLocks noChangeArrowheads="1"/>
          </p:cNvSpPr>
          <p:nvPr/>
        </p:nvSpPr>
        <p:spPr bwMode="auto">
          <a:xfrm>
            <a:off x="2667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4" name="Rectangle 13"/>
          <p:cNvSpPr>
            <a:spLocks noChangeArrowheads="1"/>
          </p:cNvSpPr>
          <p:nvPr/>
        </p:nvSpPr>
        <p:spPr bwMode="auto">
          <a:xfrm>
            <a:off x="3048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5" name="Rectangle 14"/>
          <p:cNvSpPr>
            <a:spLocks noChangeArrowheads="1"/>
          </p:cNvSpPr>
          <p:nvPr/>
        </p:nvSpPr>
        <p:spPr bwMode="auto">
          <a:xfrm>
            <a:off x="3429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6" name="Rectangle 15"/>
          <p:cNvSpPr>
            <a:spLocks noChangeArrowheads="1"/>
          </p:cNvSpPr>
          <p:nvPr/>
        </p:nvSpPr>
        <p:spPr bwMode="auto">
          <a:xfrm>
            <a:off x="3810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7" name="Rectangle 16"/>
          <p:cNvSpPr>
            <a:spLocks noChangeArrowheads="1"/>
          </p:cNvSpPr>
          <p:nvPr/>
        </p:nvSpPr>
        <p:spPr bwMode="auto">
          <a:xfrm>
            <a:off x="4191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8" name="Rectangle 17"/>
          <p:cNvSpPr>
            <a:spLocks noChangeArrowheads="1"/>
          </p:cNvSpPr>
          <p:nvPr/>
        </p:nvSpPr>
        <p:spPr bwMode="auto">
          <a:xfrm>
            <a:off x="4572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9" name="Rectangle 18"/>
          <p:cNvSpPr>
            <a:spLocks noChangeArrowheads="1"/>
          </p:cNvSpPr>
          <p:nvPr/>
        </p:nvSpPr>
        <p:spPr bwMode="auto">
          <a:xfrm>
            <a:off x="4953000" y="533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0" name="Rectangle 19"/>
          <p:cNvSpPr>
            <a:spLocks noChangeArrowheads="1"/>
          </p:cNvSpPr>
          <p:nvPr/>
        </p:nvSpPr>
        <p:spPr bwMode="auto">
          <a:xfrm>
            <a:off x="3810000" y="6248400"/>
            <a:ext cx="6858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121" name="Line 23"/>
          <p:cNvSpPr>
            <a:spLocks noChangeShapeType="1"/>
          </p:cNvSpPr>
          <p:nvPr/>
        </p:nvSpPr>
        <p:spPr bwMode="auto">
          <a:xfrm flipV="1">
            <a:off x="4038600" y="571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22" name="AutoShape 24"/>
          <p:cNvSpPr>
            <a:spLocks noChangeArrowheads="1"/>
          </p:cNvSpPr>
          <p:nvPr/>
        </p:nvSpPr>
        <p:spPr bwMode="auto">
          <a:xfrm rot="-5400000">
            <a:off x="5295900" y="5372100"/>
            <a:ext cx="381000" cy="3048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098" name="Object 27"/>
          <p:cNvGraphicFramePr>
            <a:graphicFrameLocks noChangeAspect="1"/>
          </p:cNvGraphicFramePr>
          <p:nvPr/>
        </p:nvGraphicFramePr>
        <p:xfrm>
          <a:off x="5334000" y="5334000"/>
          <a:ext cx="304800" cy="304800"/>
        </p:xfrm>
        <a:graphic>
          <a:graphicData uri="http://schemas.openxmlformats.org/presentationml/2006/ole">
            <p:oleObj spid="_x0000_s409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4099" name="Object 29"/>
          <p:cNvGraphicFramePr>
            <a:graphicFrameLocks noChangeAspect="1"/>
          </p:cNvGraphicFramePr>
          <p:nvPr/>
        </p:nvGraphicFramePr>
        <p:xfrm>
          <a:off x="2286000" y="5410200"/>
          <a:ext cx="293688" cy="317500"/>
        </p:xfrm>
        <a:graphic>
          <a:graphicData uri="http://schemas.openxmlformats.org/presentationml/2006/ole">
            <p:oleObj spid="_x0000_s4099" name="Equation" r:id="rId4" imgW="152280" imgH="164880" progId="Equation.DSMT4">
              <p:embed/>
            </p:oleObj>
          </a:graphicData>
        </a:graphic>
      </p:graphicFrame>
      <p:graphicFrame>
        <p:nvGraphicFramePr>
          <p:cNvPr id="4100" name="Object 30"/>
          <p:cNvGraphicFramePr>
            <a:graphicFrameLocks noChangeAspect="1"/>
          </p:cNvGraphicFramePr>
          <p:nvPr/>
        </p:nvGraphicFramePr>
        <p:xfrm>
          <a:off x="2655888" y="5410200"/>
          <a:ext cx="317500" cy="317500"/>
        </p:xfrm>
        <a:graphic>
          <a:graphicData uri="http://schemas.openxmlformats.org/presentationml/2006/ole">
            <p:oleObj spid="_x0000_s410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101" name="Object 31"/>
          <p:cNvGraphicFramePr>
            <a:graphicFrameLocks noChangeAspect="1"/>
          </p:cNvGraphicFramePr>
          <p:nvPr/>
        </p:nvGraphicFramePr>
        <p:xfrm>
          <a:off x="3494088" y="5410200"/>
          <a:ext cx="365125" cy="317500"/>
        </p:xfrm>
        <a:graphic>
          <a:graphicData uri="http://schemas.openxmlformats.org/presentationml/2006/ole">
            <p:oleObj spid="_x0000_s4101" name="Equation" r:id="rId6" imgW="190440" imgH="164880" progId="Equation.DSMT4">
              <p:embed/>
            </p:oleObj>
          </a:graphicData>
        </a:graphic>
      </p:graphicFrame>
      <p:graphicFrame>
        <p:nvGraphicFramePr>
          <p:cNvPr id="4102" name="Object 32"/>
          <p:cNvGraphicFramePr>
            <a:graphicFrameLocks noChangeAspect="1"/>
          </p:cNvGraphicFramePr>
          <p:nvPr/>
        </p:nvGraphicFramePr>
        <p:xfrm>
          <a:off x="3897313" y="5373688"/>
          <a:ext cx="269875" cy="390525"/>
        </p:xfrm>
        <a:graphic>
          <a:graphicData uri="http://schemas.openxmlformats.org/presentationml/2006/ole">
            <p:oleObj spid="_x0000_s4102" name="Equation" r:id="rId7" imgW="139680" imgH="203040" progId="Equation.DSMT4">
              <p:embed/>
            </p:oleObj>
          </a:graphicData>
        </a:graphic>
      </p:graphicFrame>
      <p:graphicFrame>
        <p:nvGraphicFramePr>
          <p:cNvPr id="4103" name="Object 33"/>
          <p:cNvGraphicFramePr>
            <a:graphicFrameLocks noChangeAspect="1"/>
          </p:cNvGraphicFramePr>
          <p:nvPr/>
        </p:nvGraphicFramePr>
        <p:xfrm>
          <a:off x="4267200" y="5334000"/>
          <a:ext cx="269875" cy="390525"/>
        </p:xfrm>
        <a:graphic>
          <a:graphicData uri="http://schemas.openxmlformats.org/presentationml/2006/ole">
            <p:oleObj spid="_x0000_s4103" name="Equation" r:id="rId8" imgW="139680" imgH="203040" progId="Equation.DSMT4">
              <p:embed/>
            </p:oleObj>
          </a:graphicData>
        </a:graphic>
      </p:graphicFrame>
      <p:graphicFrame>
        <p:nvGraphicFramePr>
          <p:cNvPr id="4104" name="Object 34"/>
          <p:cNvGraphicFramePr>
            <a:graphicFrameLocks noChangeAspect="1"/>
          </p:cNvGraphicFramePr>
          <p:nvPr/>
        </p:nvGraphicFramePr>
        <p:xfrm>
          <a:off x="5016500" y="5334000"/>
          <a:ext cx="293688" cy="390525"/>
        </p:xfrm>
        <a:graphic>
          <a:graphicData uri="http://schemas.openxmlformats.org/presentationml/2006/ole">
            <p:oleObj spid="_x0000_s4104" name="Equation" r:id="rId9" imgW="152280" imgH="203040" progId="Equation.DSMT4">
              <p:embed/>
            </p:oleObj>
          </a:graphicData>
        </a:graphic>
      </p:graphicFrame>
      <p:graphicFrame>
        <p:nvGraphicFramePr>
          <p:cNvPr id="4105" name="Object 35"/>
          <p:cNvGraphicFramePr>
            <a:graphicFrameLocks noChangeAspect="1"/>
          </p:cNvGraphicFramePr>
          <p:nvPr/>
        </p:nvGraphicFramePr>
        <p:xfrm>
          <a:off x="3048000" y="5410200"/>
          <a:ext cx="342900" cy="195263"/>
        </p:xfrm>
        <a:graphic>
          <a:graphicData uri="http://schemas.openxmlformats.org/presentationml/2006/ole">
            <p:oleObj spid="_x0000_s4105" name="Equation" r:id="rId10" imgW="177480" imgH="101520" progId="Equation.DSMT4">
              <p:embed/>
            </p:oleObj>
          </a:graphicData>
        </a:graphic>
      </p:graphicFrame>
      <p:graphicFrame>
        <p:nvGraphicFramePr>
          <p:cNvPr id="4106" name="Object 36"/>
          <p:cNvGraphicFramePr>
            <a:graphicFrameLocks noChangeAspect="1"/>
          </p:cNvGraphicFramePr>
          <p:nvPr/>
        </p:nvGraphicFramePr>
        <p:xfrm>
          <a:off x="4572000" y="5410200"/>
          <a:ext cx="342900" cy="195263"/>
        </p:xfrm>
        <a:graphic>
          <a:graphicData uri="http://schemas.openxmlformats.org/presentationml/2006/ole">
            <p:oleObj spid="_x0000_s4106" name="Equation" r:id="rId11" imgW="177480" imgH="101520" progId="Equation.DSMT4">
              <p:embed/>
            </p:oleObj>
          </a:graphicData>
        </a:graphic>
      </p:graphicFrame>
      <p:graphicFrame>
        <p:nvGraphicFramePr>
          <p:cNvPr id="4107" name="Object 37"/>
          <p:cNvGraphicFramePr>
            <a:graphicFrameLocks noChangeAspect="1"/>
          </p:cNvGraphicFramePr>
          <p:nvPr/>
        </p:nvGraphicFramePr>
        <p:xfrm>
          <a:off x="3962400" y="6248400"/>
          <a:ext cx="269875" cy="317500"/>
        </p:xfrm>
        <a:graphic>
          <a:graphicData uri="http://schemas.openxmlformats.org/presentationml/2006/ole">
            <p:oleObj spid="_x0000_s4107" name="Equation" r:id="rId12" imgW="139680" imgH="164880" progId="Equation.DSMT4">
              <p:embed/>
            </p:oleObj>
          </a:graphicData>
        </a:graphic>
      </p:graphicFrame>
      <p:graphicFrame>
        <p:nvGraphicFramePr>
          <p:cNvPr id="4108" name="Object 38"/>
          <p:cNvGraphicFramePr>
            <a:graphicFrameLocks noChangeAspect="1"/>
          </p:cNvGraphicFramePr>
          <p:nvPr/>
        </p:nvGraphicFramePr>
        <p:xfrm>
          <a:off x="914400" y="3657600"/>
          <a:ext cx="2286000" cy="388938"/>
        </p:xfrm>
        <a:graphic>
          <a:graphicData uri="http://schemas.openxmlformats.org/presentationml/2006/ole">
            <p:oleObj spid="_x0000_s4108" name="Equation" r:id="rId13" imgW="11937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3D1A8-6A6D-48E3-A6D2-660CB6C8C8B8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5140" name="Rectangle 1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の状態遷移図例</a:t>
            </a:r>
          </a:p>
        </p:txBody>
      </p:sp>
      <p:graphicFrame>
        <p:nvGraphicFramePr>
          <p:cNvPr id="5122" name="Object 124"/>
          <p:cNvGraphicFramePr>
            <a:graphicFrameLocks noChangeAspect="1"/>
          </p:cNvGraphicFramePr>
          <p:nvPr/>
        </p:nvGraphicFramePr>
        <p:xfrm>
          <a:off x="1255713" y="762000"/>
          <a:ext cx="2595562" cy="428625"/>
        </p:xfrm>
        <a:graphic>
          <a:graphicData uri="http://schemas.openxmlformats.org/presentationml/2006/ole">
            <p:oleObj spid="_x0000_s5122" name="Equation" r:id="rId3" imgW="1231560" imgH="203040" progId="Equation.DSMT4">
              <p:embed/>
            </p:oleObj>
          </a:graphicData>
        </a:graphic>
      </p:graphicFrame>
      <p:sp>
        <p:nvSpPr>
          <p:cNvPr id="5141" name="Text Box 125"/>
          <p:cNvSpPr txBox="1">
            <a:spLocks noChangeArrowheads="1"/>
          </p:cNvSpPr>
          <p:nvPr/>
        </p:nvSpPr>
        <p:spPr bwMode="auto">
          <a:xfrm>
            <a:off x="288925" y="706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sp>
        <p:nvSpPr>
          <p:cNvPr id="5142" name="Text Box 126"/>
          <p:cNvSpPr txBox="1">
            <a:spLocks noChangeArrowheads="1"/>
          </p:cNvSpPr>
          <p:nvPr/>
        </p:nvSpPr>
        <p:spPr bwMode="auto">
          <a:xfrm>
            <a:off x="3870325" y="727075"/>
            <a:ext cx="353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</a:t>
            </a:r>
            <a:r>
              <a:rPr lang="en-US" altLang="ja-JP"/>
              <a:t>TM</a:t>
            </a:r>
            <a:r>
              <a:rPr lang="ja-JP" altLang="en-US"/>
              <a:t>　　を示す。</a:t>
            </a:r>
          </a:p>
        </p:txBody>
      </p:sp>
      <p:sp>
        <p:nvSpPr>
          <p:cNvPr id="5143" name="Oval 127"/>
          <p:cNvSpPr>
            <a:spLocks noChangeArrowheads="1"/>
          </p:cNvSpPr>
          <p:nvPr/>
        </p:nvSpPr>
        <p:spPr bwMode="auto">
          <a:xfrm>
            <a:off x="990600" y="32766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4" name="Oval 128"/>
          <p:cNvSpPr>
            <a:spLocks noChangeArrowheads="1"/>
          </p:cNvSpPr>
          <p:nvPr/>
        </p:nvSpPr>
        <p:spPr bwMode="auto">
          <a:xfrm>
            <a:off x="2590800" y="19050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5" name="Oval 129"/>
          <p:cNvSpPr>
            <a:spLocks noChangeArrowheads="1"/>
          </p:cNvSpPr>
          <p:nvPr/>
        </p:nvSpPr>
        <p:spPr bwMode="auto">
          <a:xfrm>
            <a:off x="2743200" y="42672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6" name="Oval 130"/>
          <p:cNvSpPr>
            <a:spLocks noChangeArrowheads="1"/>
          </p:cNvSpPr>
          <p:nvPr/>
        </p:nvSpPr>
        <p:spPr bwMode="auto">
          <a:xfrm>
            <a:off x="5029200" y="32004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47" name="Oval 131"/>
          <p:cNvSpPr>
            <a:spLocks noChangeArrowheads="1"/>
          </p:cNvSpPr>
          <p:nvPr/>
        </p:nvSpPr>
        <p:spPr bwMode="auto">
          <a:xfrm>
            <a:off x="6934200" y="32766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132"/>
          <p:cNvGraphicFramePr>
            <a:graphicFrameLocks noChangeAspect="1"/>
          </p:cNvGraphicFramePr>
          <p:nvPr/>
        </p:nvGraphicFramePr>
        <p:xfrm>
          <a:off x="1143000" y="3340100"/>
          <a:ext cx="363538" cy="393700"/>
        </p:xfrm>
        <a:graphic>
          <a:graphicData uri="http://schemas.openxmlformats.org/presentationml/2006/ole">
            <p:oleObj spid="_x0000_s5123" name="Equation" r:id="rId4" imgW="152280" imgH="164880" progId="Equation.DSMT4">
              <p:embed/>
            </p:oleObj>
          </a:graphicData>
        </a:graphic>
      </p:graphicFrame>
      <p:graphicFrame>
        <p:nvGraphicFramePr>
          <p:cNvPr id="5124" name="Object 134"/>
          <p:cNvGraphicFramePr>
            <a:graphicFrameLocks noChangeAspect="1"/>
          </p:cNvGraphicFramePr>
          <p:nvPr/>
        </p:nvGraphicFramePr>
        <p:xfrm>
          <a:off x="2743200" y="1981200"/>
          <a:ext cx="363538" cy="393700"/>
        </p:xfrm>
        <a:graphic>
          <a:graphicData uri="http://schemas.openxmlformats.org/presentationml/2006/ole">
            <p:oleObj spid="_x0000_s5124" name="Equation" r:id="rId5" imgW="152280" imgH="164880" progId="Equation.DSMT4">
              <p:embed/>
            </p:oleObj>
          </a:graphicData>
        </a:graphic>
      </p:graphicFrame>
      <p:graphicFrame>
        <p:nvGraphicFramePr>
          <p:cNvPr id="5125" name="Object 135"/>
          <p:cNvGraphicFramePr>
            <a:graphicFrameLocks noChangeAspect="1"/>
          </p:cNvGraphicFramePr>
          <p:nvPr/>
        </p:nvGraphicFramePr>
        <p:xfrm>
          <a:off x="2895600" y="4343400"/>
          <a:ext cx="363538" cy="393700"/>
        </p:xfrm>
        <a:graphic>
          <a:graphicData uri="http://schemas.openxmlformats.org/presentationml/2006/ole">
            <p:oleObj spid="_x0000_s5125" name="Equation" r:id="rId6" imgW="152280" imgH="164880" progId="Equation.DSMT4">
              <p:embed/>
            </p:oleObj>
          </a:graphicData>
        </a:graphic>
      </p:graphicFrame>
      <p:graphicFrame>
        <p:nvGraphicFramePr>
          <p:cNvPr id="5126" name="Object 136"/>
          <p:cNvGraphicFramePr>
            <a:graphicFrameLocks noChangeAspect="1"/>
          </p:cNvGraphicFramePr>
          <p:nvPr/>
        </p:nvGraphicFramePr>
        <p:xfrm>
          <a:off x="5181600" y="3276600"/>
          <a:ext cx="363538" cy="393700"/>
        </p:xfrm>
        <a:graphic>
          <a:graphicData uri="http://schemas.openxmlformats.org/presentationml/2006/ole">
            <p:oleObj spid="_x0000_s5126" name="Equation" r:id="rId7" imgW="152280" imgH="164880" progId="Equation.DSMT4">
              <p:embed/>
            </p:oleObj>
          </a:graphicData>
        </a:graphic>
      </p:graphicFrame>
      <p:graphicFrame>
        <p:nvGraphicFramePr>
          <p:cNvPr id="5127" name="Object 137"/>
          <p:cNvGraphicFramePr>
            <a:graphicFrameLocks noChangeAspect="1"/>
          </p:cNvGraphicFramePr>
          <p:nvPr/>
        </p:nvGraphicFramePr>
        <p:xfrm>
          <a:off x="7086600" y="3352800"/>
          <a:ext cx="393700" cy="393700"/>
        </p:xfrm>
        <a:graphic>
          <a:graphicData uri="http://schemas.openxmlformats.org/presentationml/2006/ole">
            <p:oleObj spid="_x0000_s5127" name="Equation" r:id="rId8" imgW="164880" imgH="164880" progId="Equation.DSMT4">
              <p:embed/>
            </p:oleObj>
          </a:graphicData>
        </a:graphic>
      </p:graphicFrame>
      <p:sp>
        <p:nvSpPr>
          <p:cNvPr id="5148" name="Line 138"/>
          <p:cNvSpPr>
            <a:spLocks noChangeShapeType="1"/>
          </p:cNvSpPr>
          <p:nvPr/>
        </p:nvSpPr>
        <p:spPr bwMode="auto">
          <a:xfrm>
            <a:off x="457200" y="3048000"/>
            <a:ext cx="609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9" name="Line 139"/>
          <p:cNvSpPr>
            <a:spLocks noChangeShapeType="1"/>
          </p:cNvSpPr>
          <p:nvPr/>
        </p:nvSpPr>
        <p:spPr bwMode="auto">
          <a:xfrm flipV="1">
            <a:off x="1524000" y="23622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0" name="Line 141"/>
          <p:cNvSpPr>
            <a:spLocks noChangeShapeType="1"/>
          </p:cNvSpPr>
          <p:nvPr/>
        </p:nvSpPr>
        <p:spPr bwMode="auto">
          <a:xfrm>
            <a:off x="5638800" y="3505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1" name="Oval 142"/>
          <p:cNvSpPr>
            <a:spLocks noChangeArrowheads="1"/>
          </p:cNvSpPr>
          <p:nvPr/>
        </p:nvSpPr>
        <p:spPr bwMode="auto">
          <a:xfrm>
            <a:off x="6858000" y="32004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52" name="Line 143"/>
          <p:cNvSpPr>
            <a:spLocks noChangeShapeType="1"/>
          </p:cNvSpPr>
          <p:nvPr/>
        </p:nvSpPr>
        <p:spPr bwMode="auto">
          <a:xfrm>
            <a:off x="1524000" y="3505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3" name="Line 144"/>
          <p:cNvSpPr>
            <a:spLocks noChangeShapeType="1"/>
          </p:cNvSpPr>
          <p:nvPr/>
        </p:nvSpPr>
        <p:spPr bwMode="auto">
          <a:xfrm>
            <a:off x="2895600" y="2438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4" name="Line 145"/>
          <p:cNvSpPr>
            <a:spLocks noChangeShapeType="1"/>
          </p:cNvSpPr>
          <p:nvPr/>
        </p:nvSpPr>
        <p:spPr bwMode="auto">
          <a:xfrm flipH="1" flipV="1">
            <a:off x="1524000" y="3733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5" name="Freeform 146"/>
          <p:cNvSpPr>
            <a:spLocks/>
          </p:cNvSpPr>
          <p:nvPr/>
        </p:nvSpPr>
        <p:spPr bwMode="auto">
          <a:xfrm>
            <a:off x="2273300" y="1282700"/>
            <a:ext cx="1054100" cy="698500"/>
          </a:xfrm>
          <a:custGeom>
            <a:avLst/>
            <a:gdLst>
              <a:gd name="T0" fmla="*/ 624998719 w 664"/>
              <a:gd name="T1" fmla="*/ 1108868839 h 440"/>
              <a:gd name="T2" fmla="*/ 141128748 w 664"/>
              <a:gd name="T3" fmla="*/ 262096277 h 440"/>
              <a:gd name="T4" fmla="*/ 1471771106 w 664"/>
              <a:gd name="T5" fmla="*/ 141128760 h 440"/>
              <a:gd name="T6" fmla="*/ 1350803650 w 664"/>
              <a:gd name="T7" fmla="*/ 1108868839 h 440"/>
              <a:gd name="T8" fmla="*/ 0 60000 65536"/>
              <a:gd name="T9" fmla="*/ 0 60000 65536"/>
              <a:gd name="T10" fmla="*/ 0 60000 65536"/>
              <a:gd name="T11" fmla="*/ 0 60000 65536"/>
              <a:gd name="T12" fmla="*/ 0 w 664"/>
              <a:gd name="T13" fmla="*/ 0 h 440"/>
              <a:gd name="T14" fmla="*/ 664 w 664"/>
              <a:gd name="T15" fmla="*/ 440 h 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4" h="440">
                <a:moveTo>
                  <a:pt x="248" y="440"/>
                </a:moveTo>
                <a:cubicBezTo>
                  <a:pt x="124" y="304"/>
                  <a:pt x="0" y="168"/>
                  <a:pt x="56" y="104"/>
                </a:cubicBezTo>
                <a:cubicBezTo>
                  <a:pt x="112" y="40"/>
                  <a:pt x="504" y="0"/>
                  <a:pt x="584" y="56"/>
                </a:cubicBezTo>
                <a:cubicBezTo>
                  <a:pt x="664" y="112"/>
                  <a:pt x="600" y="276"/>
                  <a:pt x="536" y="4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6" name="Freeform 147"/>
          <p:cNvSpPr>
            <a:spLocks/>
          </p:cNvSpPr>
          <p:nvPr/>
        </p:nvSpPr>
        <p:spPr bwMode="auto">
          <a:xfrm>
            <a:off x="2527300" y="4724400"/>
            <a:ext cx="1066800" cy="774700"/>
          </a:xfrm>
          <a:custGeom>
            <a:avLst/>
            <a:gdLst>
              <a:gd name="T0" fmla="*/ 463708780 w 672"/>
              <a:gd name="T1" fmla="*/ 0 h 488"/>
              <a:gd name="T2" fmla="*/ 100806238 w 672"/>
              <a:gd name="T3" fmla="*/ 725805017 h 488"/>
              <a:gd name="T4" fmla="*/ 1068546259 w 672"/>
              <a:gd name="T5" fmla="*/ 1209675094 h 488"/>
              <a:gd name="T6" fmla="*/ 1673383936 w 672"/>
              <a:gd name="T7" fmla="*/ 604837547 h 488"/>
              <a:gd name="T8" fmla="*/ 1189513715 w 672"/>
              <a:gd name="T9" fmla="*/ 0 h 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488"/>
              <a:gd name="T17" fmla="*/ 672 w 672"/>
              <a:gd name="T18" fmla="*/ 488 h 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488">
                <a:moveTo>
                  <a:pt x="184" y="0"/>
                </a:moveTo>
                <a:cubicBezTo>
                  <a:pt x="92" y="104"/>
                  <a:pt x="0" y="208"/>
                  <a:pt x="40" y="288"/>
                </a:cubicBezTo>
                <a:cubicBezTo>
                  <a:pt x="80" y="368"/>
                  <a:pt x="320" y="488"/>
                  <a:pt x="424" y="480"/>
                </a:cubicBezTo>
                <a:cubicBezTo>
                  <a:pt x="528" y="472"/>
                  <a:pt x="656" y="320"/>
                  <a:pt x="664" y="240"/>
                </a:cubicBezTo>
                <a:cubicBezTo>
                  <a:pt x="672" y="160"/>
                  <a:pt x="572" y="80"/>
                  <a:pt x="4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7" name="Line 148"/>
          <p:cNvSpPr>
            <a:spLocks noChangeShapeType="1"/>
          </p:cNvSpPr>
          <p:nvPr/>
        </p:nvSpPr>
        <p:spPr bwMode="auto">
          <a:xfrm flipH="1">
            <a:off x="3124200" y="1752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58" name="Line 149"/>
          <p:cNvSpPr>
            <a:spLocks noChangeShapeType="1"/>
          </p:cNvSpPr>
          <p:nvPr/>
        </p:nvSpPr>
        <p:spPr bwMode="auto">
          <a:xfrm flipH="1" flipV="1">
            <a:off x="3276600" y="4724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28" name="Object 150"/>
          <p:cNvGraphicFramePr>
            <a:graphicFrameLocks noChangeAspect="1"/>
          </p:cNvGraphicFramePr>
          <p:nvPr/>
        </p:nvGraphicFramePr>
        <p:xfrm>
          <a:off x="1143000" y="2590800"/>
          <a:ext cx="990600" cy="311150"/>
        </p:xfrm>
        <a:graphic>
          <a:graphicData uri="http://schemas.openxmlformats.org/presentationml/2006/ole">
            <p:oleObj spid="_x0000_s5128" name="Equation" r:id="rId9" imgW="647640" imgH="203040" progId="Equation.DSMT4">
              <p:embed/>
            </p:oleObj>
          </a:graphicData>
        </a:graphic>
      </p:graphicFrame>
      <p:graphicFrame>
        <p:nvGraphicFramePr>
          <p:cNvPr id="5129" name="Object 151"/>
          <p:cNvGraphicFramePr>
            <a:graphicFrameLocks noChangeAspect="1"/>
          </p:cNvGraphicFramePr>
          <p:nvPr/>
        </p:nvGraphicFramePr>
        <p:xfrm>
          <a:off x="3352800" y="3581400"/>
          <a:ext cx="1028700" cy="311150"/>
        </p:xfrm>
        <a:graphic>
          <a:graphicData uri="http://schemas.openxmlformats.org/presentationml/2006/ole">
            <p:oleObj spid="_x0000_s5129" name="Equation" r:id="rId10" imgW="672840" imgH="203040" progId="Equation.DSMT4">
              <p:embed/>
            </p:oleObj>
          </a:graphicData>
        </a:graphic>
      </p:graphicFrame>
      <p:sp>
        <p:nvSpPr>
          <p:cNvPr id="5159" name="Freeform 152"/>
          <p:cNvSpPr>
            <a:spLocks/>
          </p:cNvSpPr>
          <p:nvPr/>
        </p:nvSpPr>
        <p:spPr bwMode="auto">
          <a:xfrm>
            <a:off x="4953000" y="3657600"/>
            <a:ext cx="914400" cy="800100"/>
          </a:xfrm>
          <a:custGeom>
            <a:avLst/>
            <a:gdLst>
              <a:gd name="T0" fmla="*/ 362902445 w 576"/>
              <a:gd name="T1" fmla="*/ 120967520 h 504"/>
              <a:gd name="T2" fmla="*/ 120967498 w 576"/>
              <a:gd name="T3" fmla="*/ 846772692 h 504"/>
              <a:gd name="T4" fmla="*/ 1088707435 w 576"/>
              <a:gd name="T5" fmla="*/ 1209675104 h 504"/>
              <a:gd name="T6" fmla="*/ 1451609782 w 576"/>
              <a:gd name="T7" fmla="*/ 483870081 h 504"/>
              <a:gd name="T8" fmla="*/ 1088707435 w 576"/>
              <a:gd name="T9" fmla="*/ 0 h 5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6"/>
              <a:gd name="T16" fmla="*/ 0 h 504"/>
              <a:gd name="T17" fmla="*/ 576 w 576"/>
              <a:gd name="T18" fmla="*/ 504 h 5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6" h="504">
                <a:moveTo>
                  <a:pt x="144" y="48"/>
                </a:moveTo>
                <a:cubicBezTo>
                  <a:pt x="72" y="156"/>
                  <a:pt x="0" y="264"/>
                  <a:pt x="48" y="336"/>
                </a:cubicBezTo>
                <a:cubicBezTo>
                  <a:pt x="96" y="408"/>
                  <a:pt x="344" y="504"/>
                  <a:pt x="432" y="480"/>
                </a:cubicBezTo>
                <a:cubicBezTo>
                  <a:pt x="520" y="456"/>
                  <a:pt x="576" y="272"/>
                  <a:pt x="576" y="192"/>
                </a:cubicBezTo>
                <a:cubicBezTo>
                  <a:pt x="576" y="112"/>
                  <a:pt x="504" y="56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60" name="Line 153"/>
          <p:cNvSpPr>
            <a:spLocks noChangeShapeType="1"/>
          </p:cNvSpPr>
          <p:nvPr/>
        </p:nvSpPr>
        <p:spPr bwMode="auto">
          <a:xfrm flipH="1" flipV="1">
            <a:off x="5562600" y="3581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130" name="Object 154"/>
          <p:cNvGraphicFramePr>
            <a:graphicFrameLocks noChangeAspect="1"/>
          </p:cNvGraphicFramePr>
          <p:nvPr/>
        </p:nvGraphicFramePr>
        <p:xfrm>
          <a:off x="5105400" y="4419600"/>
          <a:ext cx="1028700" cy="311150"/>
        </p:xfrm>
        <a:graphic>
          <a:graphicData uri="http://schemas.openxmlformats.org/presentationml/2006/ole">
            <p:oleObj spid="_x0000_s5130" name="Equation" r:id="rId11" imgW="672840" imgH="203040" progId="Equation.DSMT4">
              <p:embed/>
            </p:oleObj>
          </a:graphicData>
        </a:graphic>
      </p:graphicFrame>
      <p:graphicFrame>
        <p:nvGraphicFramePr>
          <p:cNvPr id="5131" name="Object 155"/>
          <p:cNvGraphicFramePr>
            <a:graphicFrameLocks noChangeAspect="1"/>
          </p:cNvGraphicFramePr>
          <p:nvPr/>
        </p:nvGraphicFramePr>
        <p:xfrm>
          <a:off x="3352800" y="1524000"/>
          <a:ext cx="1028700" cy="311150"/>
        </p:xfrm>
        <a:graphic>
          <a:graphicData uri="http://schemas.openxmlformats.org/presentationml/2006/ole">
            <p:oleObj spid="_x0000_s5131" name="Equation" r:id="rId12" imgW="672840" imgH="203040" progId="Equation.DSMT4">
              <p:embed/>
            </p:oleObj>
          </a:graphicData>
        </a:graphic>
      </p:graphicFrame>
      <p:graphicFrame>
        <p:nvGraphicFramePr>
          <p:cNvPr id="5132" name="Object 156"/>
          <p:cNvGraphicFramePr>
            <a:graphicFrameLocks noChangeAspect="1"/>
          </p:cNvGraphicFramePr>
          <p:nvPr/>
        </p:nvGraphicFramePr>
        <p:xfrm>
          <a:off x="3581400" y="5181600"/>
          <a:ext cx="1009650" cy="311150"/>
        </p:xfrm>
        <a:graphic>
          <a:graphicData uri="http://schemas.openxmlformats.org/presentationml/2006/ole">
            <p:oleObj spid="_x0000_s5132" name="Equation" r:id="rId13" imgW="660240" imgH="203040" progId="Equation.DSMT4">
              <p:embed/>
            </p:oleObj>
          </a:graphicData>
        </a:graphic>
      </p:graphicFrame>
      <p:graphicFrame>
        <p:nvGraphicFramePr>
          <p:cNvPr id="5133" name="Object 157"/>
          <p:cNvGraphicFramePr>
            <a:graphicFrameLocks noChangeAspect="1"/>
          </p:cNvGraphicFramePr>
          <p:nvPr/>
        </p:nvGraphicFramePr>
        <p:xfrm>
          <a:off x="5791200" y="3124200"/>
          <a:ext cx="1028700" cy="311150"/>
        </p:xfrm>
        <a:graphic>
          <a:graphicData uri="http://schemas.openxmlformats.org/presentationml/2006/ole">
            <p:oleObj spid="_x0000_s5133" name="Equation" r:id="rId14" imgW="672840" imgH="203040" progId="Equation.DSMT4">
              <p:embed/>
            </p:oleObj>
          </a:graphicData>
        </a:graphic>
      </p:graphicFrame>
      <p:graphicFrame>
        <p:nvGraphicFramePr>
          <p:cNvPr id="5134" name="Object 158"/>
          <p:cNvGraphicFramePr>
            <a:graphicFrameLocks noChangeAspect="1"/>
          </p:cNvGraphicFramePr>
          <p:nvPr/>
        </p:nvGraphicFramePr>
        <p:xfrm>
          <a:off x="3409950" y="1219200"/>
          <a:ext cx="912813" cy="311150"/>
        </p:xfrm>
        <a:graphic>
          <a:graphicData uri="http://schemas.openxmlformats.org/presentationml/2006/ole">
            <p:oleObj spid="_x0000_s5134" name="Equation" r:id="rId15" imgW="596880" imgH="203040" progId="Equation.DSMT4">
              <p:embed/>
            </p:oleObj>
          </a:graphicData>
        </a:graphic>
      </p:graphicFrame>
      <p:graphicFrame>
        <p:nvGraphicFramePr>
          <p:cNvPr id="5135" name="Object 159"/>
          <p:cNvGraphicFramePr>
            <a:graphicFrameLocks noChangeAspect="1"/>
          </p:cNvGraphicFramePr>
          <p:nvPr/>
        </p:nvGraphicFramePr>
        <p:xfrm>
          <a:off x="3657600" y="4876800"/>
          <a:ext cx="893763" cy="311150"/>
        </p:xfrm>
        <a:graphic>
          <a:graphicData uri="http://schemas.openxmlformats.org/presentationml/2006/ole">
            <p:oleObj spid="_x0000_s5135" name="Equation" r:id="rId16" imgW="583920" imgH="203040" progId="Equation.DSMT4">
              <p:embed/>
            </p:oleObj>
          </a:graphicData>
        </a:graphic>
      </p:graphicFrame>
      <p:graphicFrame>
        <p:nvGraphicFramePr>
          <p:cNvPr id="5136" name="Object 160"/>
          <p:cNvGraphicFramePr>
            <a:graphicFrameLocks noChangeAspect="1"/>
          </p:cNvGraphicFramePr>
          <p:nvPr/>
        </p:nvGraphicFramePr>
        <p:xfrm>
          <a:off x="3000375" y="2743200"/>
          <a:ext cx="931863" cy="311150"/>
        </p:xfrm>
        <a:graphic>
          <a:graphicData uri="http://schemas.openxmlformats.org/presentationml/2006/ole">
            <p:oleObj spid="_x0000_s5136" name="Equation" r:id="rId17" imgW="609480" imgH="203040" progId="Equation.DSMT4">
              <p:embed/>
            </p:oleObj>
          </a:graphicData>
        </a:graphic>
      </p:graphicFrame>
      <p:graphicFrame>
        <p:nvGraphicFramePr>
          <p:cNvPr id="5137" name="Object 161"/>
          <p:cNvGraphicFramePr>
            <a:graphicFrameLocks noChangeAspect="1"/>
          </p:cNvGraphicFramePr>
          <p:nvPr/>
        </p:nvGraphicFramePr>
        <p:xfrm>
          <a:off x="1171575" y="4191000"/>
          <a:ext cx="1087438" cy="311150"/>
        </p:xfrm>
        <a:graphic>
          <a:graphicData uri="http://schemas.openxmlformats.org/presentationml/2006/ole">
            <p:oleObj spid="_x0000_s5137" name="Equation" r:id="rId18" imgW="711000" imgH="203040" progId="Equation.DSMT4">
              <p:embed/>
            </p:oleObj>
          </a:graphicData>
        </a:graphic>
      </p:graphicFrame>
      <p:graphicFrame>
        <p:nvGraphicFramePr>
          <p:cNvPr id="5138" name="Object 162"/>
          <p:cNvGraphicFramePr>
            <a:graphicFrameLocks noChangeAspect="1"/>
          </p:cNvGraphicFramePr>
          <p:nvPr/>
        </p:nvGraphicFramePr>
        <p:xfrm>
          <a:off x="5867400" y="685800"/>
          <a:ext cx="325438" cy="533400"/>
        </p:xfrm>
        <a:graphic>
          <a:graphicData uri="http://schemas.openxmlformats.org/presentationml/2006/ole">
            <p:oleObj spid="_x0000_s5138" name="Equation" r:id="rId19" imgW="1396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CC8FB8-1DD3-4288-94B1-9A9A212E6187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の形式的定義例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1219200" y="762000"/>
          <a:ext cx="4116388" cy="554038"/>
        </p:xfrm>
        <a:graphic>
          <a:graphicData uri="http://schemas.openxmlformats.org/presentationml/2006/ole">
            <p:oleObj spid="_x0000_s6146" name="Equation" r:id="rId3" imgW="1511280" imgH="203040" progId="Equation.DSMT4">
              <p:embed/>
            </p:oleObj>
          </a:graphicData>
        </a:graphic>
      </p:graphicFrame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1066800" y="1371600"/>
          <a:ext cx="3562350" cy="554038"/>
        </p:xfrm>
        <a:graphic>
          <a:graphicData uri="http://schemas.openxmlformats.org/presentationml/2006/ole">
            <p:oleObj spid="_x0000_s6147" name="Equation" r:id="rId4" imgW="1307880" imgH="203040" progId="Equation.DSMT4">
              <p:embed/>
            </p:oleObj>
          </a:graphicData>
        </a:graphic>
      </p:graphicFrame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1143000" y="1905000"/>
          <a:ext cx="1798638" cy="554038"/>
        </p:xfrm>
        <a:graphic>
          <a:graphicData uri="http://schemas.openxmlformats.org/presentationml/2006/ole">
            <p:oleObj spid="_x0000_s6148" name="Equation" r:id="rId5" imgW="660240" imgH="203040" progId="Equation.DSMT4">
              <p:embed/>
            </p:oleObj>
          </a:graphicData>
        </a:graphic>
      </p:graphicFrame>
      <p:graphicFrame>
        <p:nvGraphicFramePr>
          <p:cNvPr id="6149" name="Object 1027"/>
          <p:cNvGraphicFramePr>
            <a:graphicFrameLocks noChangeAspect="1"/>
          </p:cNvGraphicFramePr>
          <p:nvPr/>
        </p:nvGraphicFramePr>
        <p:xfrm>
          <a:off x="1143000" y="2514600"/>
          <a:ext cx="3181350" cy="554038"/>
        </p:xfrm>
        <a:graphic>
          <a:graphicData uri="http://schemas.openxmlformats.org/presentationml/2006/ole">
            <p:oleObj spid="_x0000_s6149" name="Equation" r:id="rId6" imgW="1168200" imgH="203040" progId="Equation.DSMT4">
              <p:embed/>
            </p:oleObj>
          </a:graphicData>
        </a:graphic>
      </p:graphicFrame>
      <p:graphicFrame>
        <p:nvGraphicFramePr>
          <p:cNvPr id="6150" name="Object 1028"/>
          <p:cNvGraphicFramePr>
            <a:graphicFrameLocks noChangeAspect="1"/>
          </p:cNvGraphicFramePr>
          <p:nvPr/>
        </p:nvGraphicFramePr>
        <p:xfrm>
          <a:off x="1143000" y="2971800"/>
          <a:ext cx="1693863" cy="554038"/>
        </p:xfrm>
        <a:graphic>
          <a:graphicData uri="http://schemas.openxmlformats.org/presentationml/2006/ole">
            <p:oleObj spid="_x0000_s6150" name="Equation" r:id="rId7" imgW="622080" imgH="203040" progId="Equation.DSMT4">
              <p:embed/>
            </p:oleObj>
          </a:graphicData>
        </a:graphic>
      </p:graphicFrame>
      <p:graphicFrame>
        <p:nvGraphicFramePr>
          <p:cNvPr id="6151" name="Object 1029"/>
          <p:cNvGraphicFramePr>
            <a:graphicFrameLocks noChangeAspect="1"/>
          </p:cNvGraphicFramePr>
          <p:nvPr/>
        </p:nvGraphicFramePr>
        <p:xfrm>
          <a:off x="1143000" y="3810000"/>
          <a:ext cx="6096000" cy="2590800"/>
        </p:xfrm>
        <a:graphic>
          <a:graphicData uri="http://schemas.openxmlformats.org/presentationml/2006/ole">
            <p:oleObj spid="_x0000_s6151" name="Equation" r:id="rId8" imgW="3644640" imgH="1549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4099A7-9295-4EBF-A3F6-F9419FE92E23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7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TM</a:t>
            </a:r>
            <a:r>
              <a:rPr lang="ja-JP" altLang="en-US" smtClean="0"/>
              <a:t>の計算例</a:t>
            </a:r>
          </a:p>
        </p:txBody>
      </p:sp>
      <p:sp>
        <p:nvSpPr>
          <p:cNvPr id="7200" name="Text Box 3"/>
          <p:cNvSpPr txBox="1">
            <a:spLocks noChangeArrowheads="1"/>
          </p:cNvSpPr>
          <p:nvPr/>
        </p:nvSpPr>
        <p:spPr bwMode="auto">
          <a:xfrm>
            <a:off x="365125" y="727075"/>
            <a:ext cx="6862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en-US" altLang="ja-JP"/>
              <a:t>TM</a:t>
            </a:r>
            <a:r>
              <a:rPr lang="ja-JP" altLang="en-US"/>
              <a:t>　　　が</a:t>
            </a:r>
            <a:r>
              <a:rPr lang="en-US" altLang="ja-JP"/>
              <a:t>0011</a:t>
            </a:r>
            <a:r>
              <a:rPr lang="ja-JP" altLang="en-US"/>
              <a:t>を受理する</a:t>
            </a:r>
            <a:r>
              <a:rPr lang="ja-JP" altLang="en-US">
                <a:solidFill>
                  <a:srgbClr val="FF0000"/>
                </a:solidFill>
              </a:rPr>
              <a:t>計算</a:t>
            </a:r>
            <a:r>
              <a:rPr lang="ja-JP" altLang="en-US"/>
              <a:t>を示す。</a:t>
            </a:r>
          </a:p>
          <a:p>
            <a:r>
              <a:rPr lang="ja-JP" altLang="en-US"/>
              <a:t>なお、</a:t>
            </a:r>
            <a:r>
              <a:rPr lang="en-US" altLang="ja-JP"/>
              <a:t>TM</a:t>
            </a:r>
            <a:r>
              <a:rPr lang="ja-JP" altLang="en-US"/>
              <a:t>の計算は、</a:t>
            </a:r>
            <a:r>
              <a:rPr lang="en-US" altLang="ja-JP">
                <a:solidFill>
                  <a:srgbClr val="FF0000"/>
                </a:solidFill>
              </a:rPr>
              <a:t>TM</a:t>
            </a:r>
            <a:r>
              <a:rPr lang="ja-JP" altLang="en-US">
                <a:solidFill>
                  <a:srgbClr val="FF0000"/>
                </a:solidFill>
              </a:rPr>
              <a:t>の様相の列</a:t>
            </a:r>
            <a:r>
              <a:rPr lang="ja-JP" altLang="en-US"/>
              <a:t>として表される。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762000" y="2239963"/>
          <a:ext cx="1219200" cy="528637"/>
        </p:xfrm>
        <a:graphic>
          <a:graphicData uri="http://schemas.openxmlformats.org/presentationml/2006/ole">
            <p:oleObj spid="_x0000_s7170" name="Equation" r:id="rId3" imgW="469800" imgH="203040" progId="Equation.DSMT4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1981200" y="2286000"/>
          <a:ext cx="457200" cy="365125"/>
        </p:xfrm>
        <a:graphic>
          <a:graphicData uri="http://schemas.openxmlformats.org/presentationml/2006/ole">
            <p:oleObj spid="_x0000_s7171" name="Equation" r:id="rId4" imgW="190440" imgH="15228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2514600" y="2209800"/>
          <a:ext cx="1295400" cy="519113"/>
        </p:xfrm>
        <a:graphic>
          <a:graphicData uri="http://schemas.openxmlformats.org/presentationml/2006/ole">
            <p:oleObj spid="_x0000_s7172" name="Equation" r:id="rId5" imgW="507960" imgH="203040" progId="Equation.DSMT4">
              <p:embed/>
            </p:oleObj>
          </a:graphicData>
        </a:graphic>
      </p:graphicFrame>
      <p:graphicFrame>
        <p:nvGraphicFramePr>
          <p:cNvPr id="7173" name="Object 7"/>
          <p:cNvGraphicFramePr>
            <a:graphicFrameLocks noChangeAspect="1"/>
          </p:cNvGraphicFramePr>
          <p:nvPr/>
        </p:nvGraphicFramePr>
        <p:xfrm>
          <a:off x="3810000" y="2286000"/>
          <a:ext cx="457200" cy="365125"/>
        </p:xfrm>
        <a:graphic>
          <a:graphicData uri="http://schemas.openxmlformats.org/presentationml/2006/ole">
            <p:oleObj spid="_x0000_s7173" name="Equation" r:id="rId6" imgW="190440" imgH="152280" progId="Equation.DSMT4">
              <p:embed/>
            </p:oleObj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4343400" y="2286000"/>
          <a:ext cx="1295400" cy="519113"/>
        </p:xfrm>
        <a:graphic>
          <a:graphicData uri="http://schemas.openxmlformats.org/presentationml/2006/ole">
            <p:oleObj spid="_x0000_s7174" name="Equation" r:id="rId7" imgW="507960" imgH="203040" progId="Equation.DSMT4">
              <p:embed/>
            </p:oleObj>
          </a:graphicData>
        </a:graphic>
      </p:graphicFrame>
      <p:graphicFrame>
        <p:nvGraphicFramePr>
          <p:cNvPr id="7175" name="Object 9"/>
          <p:cNvGraphicFramePr>
            <a:graphicFrameLocks noChangeAspect="1"/>
          </p:cNvGraphicFramePr>
          <p:nvPr/>
        </p:nvGraphicFramePr>
        <p:xfrm>
          <a:off x="5715000" y="2362200"/>
          <a:ext cx="457200" cy="365125"/>
        </p:xfrm>
        <a:graphic>
          <a:graphicData uri="http://schemas.openxmlformats.org/presentationml/2006/ole">
            <p:oleObj spid="_x0000_s7175" name="Equation" r:id="rId8" imgW="190440" imgH="152280" progId="Equation.DSMT4">
              <p:embed/>
            </p:oleObj>
          </a:graphicData>
        </a:graphic>
      </p:graphicFrame>
      <p:graphicFrame>
        <p:nvGraphicFramePr>
          <p:cNvPr id="7176" name="Object 10"/>
          <p:cNvGraphicFramePr>
            <a:graphicFrameLocks noChangeAspect="1"/>
          </p:cNvGraphicFramePr>
          <p:nvPr/>
        </p:nvGraphicFramePr>
        <p:xfrm>
          <a:off x="6124575" y="2286000"/>
          <a:ext cx="1392238" cy="519113"/>
        </p:xfrm>
        <a:graphic>
          <a:graphicData uri="http://schemas.openxmlformats.org/presentationml/2006/ole">
            <p:oleObj spid="_x0000_s7176" name="Equation" r:id="rId9" imgW="545760" imgH="203040" progId="Equation.DSMT4">
              <p:embed/>
            </p:oleObj>
          </a:graphicData>
        </a:graphic>
      </p:graphicFrame>
      <p:graphicFrame>
        <p:nvGraphicFramePr>
          <p:cNvPr id="7177" name="Object 11"/>
          <p:cNvGraphicFramePr>
            <a:graphicFrameLocks noChangeAspect="1"/>
          </p:cNvGraphicFramePr>
          <p:nvPr/>
        </p:nvGraphicFramePr>
        <p:xfrm>
          <a:off x="381000" y="3124200"/>
          <a:ext cx="457200" cy="365125"/>
        </p:xfrm>
        <a:graphic>
          <a:graphicData uri="http://schemas.openxmlformats.org/presentationml/2006/ole">
            <p:oleObj spid="_x0000_s7177" name="Equation" r:id="rId10" imgW="190440" imgH="152280" progId="Equation.DSMT4">
              <p:embed/>
            </p:oleObj>
          </a:graphicData>
        </a:graphic>
      </p:graphicFrame>
      <p:graphicFrame>
        <p:nvGraphicFramePr>
          <p:cNvPr id="7178" name="Object 12"/>
          <p:cNvGraphicFramePr>
            <a:graphicFrameLocks noChangeAspect="1"/>
          </p:cNvGraphicFramePr>
          <p:nvPr/>
        </p:nvGraphicFramePr>
        <p:xfrm>
          <a:off x="806450" y="3048000"/>
          <a:ext cx="1360488" cy="519113"/>
        </p:xfrm>
        <a:graphic>
          <a:graphicData uri="http://schemas.openxmlformats.org/presentationml/2006/ole">
            <p:oleObj spid="_x0000_s7178" name="Equation" r:id="rId11" imgW="533160" imgH="203040" progId="Equation.DSMT4">
              <p:embed/>
            </p:oleObj>
          </a:graphicData>
        </a:graphic>
      </p:graphicFrame>
      <p:graphicFrame>
        <p:nvGraphicFramePr>
          <p:cNvPr id="7179" name="Object 13"/>
          <p:cNvGraphicFramePr>
            <a:graphicFrameLocks noChangeAspect="1"/>
          </p:cNvGraphicFramePr>
          <p:nvPr/>
        </p:nvGraphicFramePr>
        <p:xfrm>
          <a:off x="2270125" y="3062288"/>
          <a:ext cx="457200" cy="365125"/>
        </p:xfrm>
        <a:graphic>
          <a:graphicData uri="http://schemas.openxmlformats.org/presentationml/2006/ole">
            <p:oleObj spid="_x0000_s7179" name="Equation" r:id="rId12" imgW="190440" imgH="152280" progId="Equation.DSMT4">
              <p:embed/>
            </p:oleObj>
          </a:graphicData>
        </a:graphic>
      </p:graphicFrame>
      <p:graphicFrame>
        <p:nvGraphicFramePr>
          <p:cNvPr id="7180" name="Object 14"/>
          <p:cNvGraphicFramePr>
            <a:graphicFrameLocks noChangeAspect="1"/>
          </p:cNvGraphicFramePr>
          <p:nvPr/>
        </p:nvGraphicFramePr>
        <p:xfrm>
          <a:off x="2679700" y="2986088"/>
          <a:ext cx="1392238" cy="519112"/>
        </p:xfrm>
        <a:graphic>
          <a:graphicData uri="http://schemas.openxmlformats.org/presentationml/2006/ole">
            <p:oleObj spid="_x0000_s7180" name="Equation" r:id="rId13" imgW="545760" imgH="203040" progId="Equation.DSMT4">
              <p:embed/>
            </p:oleObj>
          </a:graphicData>
        </a:graphic>
      </p:graphicFrame>
      <p:graphicFrame>
        <p:nvGraphicFramePr>
          <p:cNvPr id="7181" name="Object 15"/>
          <p:cNvGraphicFramePr>
            <a:graphicFrameLocks noChangeAspect="1"/>
          </p:cNvGraphicFramePr>
          <p:nvPr/>
        </p:nvGraphicFramePr>
        <p:xfrm>
          <a:off x="4017963" y="3048000"/>
          <a:ext cx="457200" cy="365125"/>
        </p:xfrm>
        <a:graphic>
          <a:graphicData uri="http://schemas.openxmlformats.org/presentationml/2006/ole">
            <p:oleObj spid="_x0000_s7181" name="Equation" r:id="rId14" imgW="190440" imgH="152280" progId="Equation.DSMT4">
              <p:embed/>
            </p:oleObj>
          </a:graphicData>
        </a:graphic>
      </p:graphicFrame>
      <p:graphicFrame>
        <p:nvGraphicFramePr>
          <p:cNvPr id="7182" name="Object 16"/>
          <p:cNvGraphicFramePr>
            <a:graphicFrameLocks noChangeAspect="1"/>
          </p:cNvGraphicFramePr>
          <p:nvPr/>
        </p:nvGraphicFramePr>
        <p:xfrm>
          <a:off x="4411663" y="2971800"/>
          <a:ext cx="1425575" cy="519113"/>
        </p:xfrm>
        <a:graphic>
          <a:graphicData uri="http://schemas.openxmlformats.org/presentationml/2006/ole">
            <p:oleObj spid="_x0000_s7182" name="Equation" r:id="rId15" imgW="558720" imgH="203040" progId="Equation.DSMT4">
              <p:embed/>
            </p:oleObj>
          </a:graphicData>
        </a:graphic>
      </p:graphicFrame>
      <p:graphicFrame>
        <p:nvGraphicFramePr>
          <p:cNvPr id="7183" name="Object 17"/>
          <p:cNvGraphicFramePr>
            <a:graphicFrameLocks noChangeAspect="1"/>
          </p:cNvGraphicFramePr>
          <p:nvPr/>
        </p:nvGraphicFramePr>
        <p:xfrm>
          <a:off x="5778500" y="3048000"/>
          <a:ext cx="457200" cy="365125"/>
        </p:xfrm>
        <a:graphic>
          <a:graphicData uri="http://schemas.openxmlformats.org/presentationml/2006/ole">
            <p:oleObj spid="_x0000_s7183" name="Equation" r:id="rId16" imgW="190440" imgH="152280" progId="Equation.DSMT4">
              <p:embed/>
            </p:oleObj>
          </a:graphicData>
        </a:graphic>
      </p:graphicFrame>
      <p:graphicFrame>
        <p:nvGraphicFramePr>
          <p:cNvPr id="7184" name="Object 18"/>
          <p:cNvGraphicFramePr>
            <a:graphicFrameLocks noChangeAspect="1"/>
          </p:cNvGraphicFramePr>
          <p:nvPr/>
        </p:nvGraphicFramePr>
        <p:xfrm>
          <a:off x="6156325" y="2971800"/>
          <a:ext cx="1458913" cy="519113"/>
        </p:xfrm>
        <a:graphic>
          <a:graphicData uri="http://schemas.openxmlformats.org/presentationml/2006/ole">
            <p:oleObj spid="_x0000_s7184" name="Equation" r:id="rId17" imgW="571320" imgH="203040" progId="Equation.DSMT4">
              <p:embed/>
            </p:oleObj>
          </a:graphicData>
        </a:graphic>
      </p:graphicFrame>
      <p:graphicFrame>
        <p:nvGraphicFramePr>
          <p:cNvPr id="7185" name="Object 19"/>
          <p:cNvGraphicFramePr>
            <a:graphicFrameLocks noChangeAspect="1"/>
          </p:cNvGraphicFramePr>
          <p:nvPr/>
        </p:nvGraphicFramePr>
        <p:xfrm>
          <a:off x="457200" y="3962400"/>
          <a:ext cx="457200" cy="365125"/>
        </p:xfrm>
        <a:graphic>
          <a:graphicData uri="http://schemas.openxmlformats.org/presentationml/2006/ole">
            <p:oleObj spid="_x0000_s7185" name="Equation" r:id="rId18" imgW="190440" imgH="152280" progId="Equation.DSMT4">
              <p:embed/>
            </p:oleObj>
          </a:graphicData>
        </a:graphic>
      </p:graphicFrame>
      <p:graphicFrame>
        <p:nvGraphicFramePr>
          <p:cNvPr id="7186" name="Object 20"/>
          <p:cNvGraphicFramePr>
            <a:graphicFrameLocks noChangeAspect="1"/>
          </p:cNvGraphicFramePr>
          <p:nvPr/>
        </p:nvGraphicFramePr>
        <p:xfrm>
          <a:off x="771525" y="3886200"/>
          <a:ext cx="1587500" cy="519113"/>
        </p:xfrm>
        <a:graphic>
          <a:graphicData uri="http://schemas.openxmlformats.org/presentationml/2006/ole">
            <p:oleObj spid="_x0000_s7186" name="Equation" r:id="rId19" imgW="622080" imgH="203040" progId="Equation.DSMT4">
              <p:embed/>
            </p:oleObj>
          </a:graphicData>
        </a:graphic>
      </p:graphicFrame>
      <p:graphicFrame>
        <p:nvGraphicFramePr>
          <p:cNvPr id="7187" name="Object 21"/>
          <p:cNvGraphicFramePr>
            <a:graphicFrameLocks noChangeAspect="1"/>
          </p:cNvGraphicFramePr>
          <p:nvPr/>
        </p:nvGraphicFramePr>
        <p:xfrm>
          <a:off x="2352675" y="4038600"/>
          <a:ext cx="457200" cy="365125"/>
        </p:xfrm>
        <a:graphic>
          <a:graphicData uri="http://schemas.openxmlformats.org/presentationml/2006/ole">
            <p:oleObj spid="_x0000_s7187" name="Equation" r:id="rId20" imgW="190440" imgH="152280" progId="Equation.DSMT4">
              <p:embed/>
            </p:oleObj>
          </a:graphicData>
        </a:graphic>
      </p:graphicFrame>
      <p:graphicFrame>
        <p:nvGraphicFramePr>
          <p:cNvPr id="7188" name="Object 22"/>
          <p:cNvGraphicFramePr>
            <a:graphicFrameLocks noChangeAspect="1"/>
          </p:cNvGraphicFramePr>
          <p:nvPr/>
        </p:nvGraphicFramePr>
        <p:xfrm>
          <a:off x="2635250" y="3962400"/>
          <a:ext cx="1651000" cy="519113"/>
        </p:xfrm>
        <a:graphic>
          <a:graphicData uri="http://schemas.openxmlformats.org/presentationml/2006/ole">
            <p:oleObj spid="_x0000_s7188" name="Equation" r:id="rId21" imgW="647640" imgH="203040" progId="Equation.DSMT4">
              <p:embed/>
            </p:oleObj>
          </a:graphicData>
        </a:graphic>
      </p:graphicFrame>
      <p:graphicFrame>
        <p:nvGraphicFramePr>
          <p:cNvPr id="7189" name="Object 23"/>
          <p:cNvGraphicFramePr>
            <a:graphicFrameLocks noChangeAspect="1"/>
          </p:cNvGraphicFramePr>
          <p:nvPr/>
        </p:nvGraphicFramePr>
        <p:xfrm>
          <a:off x="4162425" y="4038600"/>
          <a:ext cx="457200" cy="365125"/>
        </p:xfrm>
        <a:graphic>
          <a:graphicData uri="http://schemas.openxmlformats.org/presentationml/2006/ole">
            <p:oleObj spid="_x0000_s7189" name="Equation" r:id="rId22" imgW="190440" imgH="152280" progId="Equation.DSMT4">
              <p:embed/>
            </p:oleObj>
          </a:graphicData>
        </a:graphic>
      </p:graphicFrame>
      <p:graphicFrame>
        <p:nvGraphicFramePr>
          <p:cNvPr id="7190" name="Object 24"/>
          <p:cNvGraphicFramePr>
            <a:graphicFrameLocks noChangeAspect="1"/>
          </p:cNvGraphicFramePr>
          <p:nvPr/>
        </p:nvGraphicFramePr>
        <p:xfrm>
          <a:off x="4476750" y="3962400"/>
          <a:ext cx="1585913" cy="519113"/>
        </p:xfrm>
        <a:graphic>
          <a:graphicData uri="http://schemas.openxmlformats.org/presentationml/2006/ole">
            <p:oleObj spid="_x0000_s7190" name="Equation" r:id="rId23" imgW="622080" imgH="203040" progId="Equation.DSMT4">
              <p:embed/>
            </p:oleObj>
          </a:graphicData>
        </a:graphic>
      </p:graphicFrame>
      <p:graphicFrame>
        <p:nvGraphicFramePr>
          <p:cNvPr id="7191" name="Object 25"/>
          <p:cNvGraphicFramePr>
            <a:graphicFrameLocks noChangeAspect="1"/>
          </p:cNvGraphicFramePr>
          <p:nvPr/>
        </p:nvGraphicFramePr>
        <p:xfrm>
          <a:off x="6010275" y="4114800"/>
          <a:ext cx="457200" cy="365125"/>
        </p:xfrm>
        <a:graphic>
          <a:graphicData uri="http://schemas.openxmlformats.org/presentationml/2006/ole">
            <p:oleObj spid="_x0000_s7191" name="Equation" r:id="rId24" imgW="190440" imgH="152280" progId="Equation.DSMT4">
              <p:embed/>
            </p:oleObj>
          </a:graphicData>
        </a:graphic>
      </p:graphicFrame>
      <p:graphicFrame>
        <p:nvGraphicFramePr>
          <p:cNvPr id="7192" name="Object 26"/>
          <p:cNvGraphicFramePr>
            <a:graphicFrameLocks noChangeAspect="1"/>
          </p:cNvGraphicFramePr>
          <p:nvPr/>
        </p:nvGraphicFramePr>
        <p:xfrm>
          <a:off x="6324600" y="4038600"/>
          <a:ext cx="1585913" cy="519113"/>
        </p:xfrm>
        <a:graphic>
          <a:graphicData uri="http://schemas.openxmlformats.org/presentationml/2006/ole">
            <p:oleObj spid="_x0000_s7192" name="Equation" r:id="rId25" imgW="622080" imgH="203040" progId="Equation.DSMT4">
              <p:embed/>
            </p:oleObj>
          </a:graphicData>
        </a:graphic>
      </p:graphicFrame>
      <p:graphicFrame>
        <p:nvGraphicFramePr>
          <p:cNvPr id="7193" name="Object 27"/>
          <p:cNvGraphicFramePr>
            <a:graphicFrameLocks noChangeAspect="1"/>
          </p:cNvGraphicFramePr>
          <p:nvPr/>
        </p:nvGraphicFramePr>
        <p:xfrm>
          <a:off x="523875" y="4800600"/>
          <a:ext cx="457200" cy="365125"/>
        </p:xfrm>
        <a:graphic>
          <a:graphicData uri="http://schemas.openxmlformats.org/presentationml/2006/ole">
            <p:oleObj spid="_x0000_s7193" name="Equation" r:id="rId26" imgW="190440" imgH="152280" progId="Equation.DSMT4">
              <p:embed/>
            </p:oleObj>
          </a:graphicData>
        </a:graphic>
      </p:graphicFrame>
      <p:graphicFrame>
        <p:nvGraphicFramePr>
          <p:cNvPr id="7194" name="Object 28"/>
          <p:cNvGraphicFramePr>
            <a:graphicFrameLocks noChangeAspect="1"/>
          </p:cNvGraphicFramePr>
          <p:nvPr/>
        </p:nvGraphicFramePr>
        <p:xfrm>
          <a:off x="838200" y="4724400"/>
          <a:ext cx="1585913" cy="519113"/>
        </p:xfrm>
        <a:graphic>
          <a:graphicData uri="http://schemas.openxmlformats.org/presentationml/2006/ole">
            <p:oleObj spid="_x0000_s7194" name="Equation" r:id="rId27" imgW="622080" imgH="203040" progId="Equation.DSMT4">
              <p:embed/>
            </p:oleObj>
          </a:graphicData>
        </a:graphic>
      </p:graphicFrame>
      <p:graphicFrame>
        <p:nvGraphicFramePr>
          <p:cNvPr id="7195" name="Object 29"/>
          <p:cNvGraphicFramePr>
            <a:graphicFrameLocks noChangeAspect="1"/>
          </p:cNvGraphicFramePr>
          <p:nvPr/>
        </p:nvGraphicFramePr>
        <p:xfrm>
          <a:off x="2352675" y="4876800"/>
          <a:ext cx="457200" cy="365125"/>
        </p:xfrm>
        <a:graphic>
          <a:graphicData uri="http://schemas.openxmlformats.org/presentationml/2006/ole">
            <p:oleObj spid="_x0000_s7195" name="Equation" r:id="rId28" imgW="190440" imgH="152280" progId="Equation.DSMT4">
              <p:embed/>
            </p:oleObj>
          </a:graphicData>
        </a:graphic>
      </p:graphicFrame>
      <p:graphicFrame>
        <p:nvGraphicFramePr>
          <p:cNvPr id="7196" name="Object 30"/>
          <p:cNvGraphicFramePr>
            <a:graphicFrameLocks noChangeAspect="1"/>
          </p:cNvGraphicFramePr>
          <p:nvPr/>
        </p:nvGraphicFramePr>
        <p:xfrm>
          <a:off x="2743200" y="4800600"/>
          <a:ext cx="1876425" cy="519113"/>
        </p:xfrm>
        <a:graphic>
          <a:graphicData uri="http://schemas.openxmlformats.org/presentationml/2006/ole">
            <p:oleObj spid="_x0000_s7196" name="Equation" r:id="rId29" imgW="736560" imgH="203040" progId="Equation.DSMT4">
              <p:embed/>
            </p:oleObj>
          </a:graphicData>
        </a:graphic>
      </p:graphicFrame>
      <p:graphicFrame>
        <p:nvGraphicFramePr>
          <p:cNvPr id="7197" name="Object 31"/>
          <p:cNvGraphicFramePr>
            <a:graphicFrameLocks noChangeAspect="1"/>
          </p:cNvGraphicFramePr>
          <p:nvPr/>
        </p:nvGraphicFramePr>
        <p:xfrm>
          <a:off x="2362200" y="685800"/>
          <a:ext cx="325438" cy="533400"/>
        </p:xfrm>
        <a:graphic>
          <a:graphicData uri="http://schemas.openxmlformats.org/presentationml/2006/ole">
            <p:oleObj spid="_x0000_s7197" name="Equation" r:id="rId30" imgW="1396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4151</TotalTime>
  <Words>980</Words>
  <Application>Microsoft PowerPoint</Application>
  <PresentationFormat>画面に合わせる (4:3)</PresentationFormat>
  <Paragraphs>251</Paragraphs>
  <Slides>27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9" baseType="lpstr">
      <vt:lpstr>標準デザイン</vt:lpstr>
      <vt:lpstr>Equation</vt:lpstr>
      <vt:lpstr>5．チューリングマシンと計算</vt:lpstr>
      <vt:lpstr>５－1．チューリングマシンとその計算</vt:lpstr>
      <vt:lpstr>TMの概略</vt:lpstr>
      <vt:lpstr>TMの数学的定義</vt:lpstr>
      <vt:lpstr>TMの図式表現（状態遷移図）</vt:lpstr>
      <vt:lpstr>TMの様相</vt:lpstr>
      <vt:lpstr>TMの状態遷移図例</vt:lpstr>
      <vt:lpstr>TMの形式的定義例</vt:lpstr>
      <vt:lpstr>TMの計算例</vt:lpstr>
      <vt:lpstr>TMの例２</vt:lpstr>
      <vt:lpstr>TMの計算例２</vt:lpstr>
      <vt:lpstr>練習</vt:lpstr>
      <vt:lpstr>5-2.多テープTM</vt:lpstr>
      <vt:lpstr>多テープTMの状態遷移関数</vt:lpstr>
      <vt:lpstr>多テープTMとTMの等価性</vt:lpstr>
      <vt:lpstr>スライド 16</vt:lpstr>
      <vt:lpstr>5-3．ランダムアクセスマシン（RAM）</vt:lpstr>
      <vt:lpstr>RAMとTMの等価性</vt:lpstr>
      <vt:lpstr>5-5.非決定性TM</vt:lpstr>
      <vt:lpstr>NTMの状態遷移関数</vt:lpstr>
      <vt:lpstr>NTMの計算の木</vt:lpstr>
      <vt:lpstr>DTMによるNTMのシミュレーション</vt:lpstr>
      <vt:lpstr>非決定性TMとTMの等価性</vt:lpstr>
      <vt:lpstr>スライド 24</vt:lpstr>
      <vt:lpstr>スライド 25</vt:lpstr>
      <vt:lpstr>スライド 26</vt:lpstr>
      <vt:lpstr>5-5．チャーチ・チューリングのテーゼ （計算の定義）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70</cp:revision>
  <dcterms:created xsi:type="dcterms:W3CDTF">2003-04-02T23:52:02Z</dcterms:created>
  <dcterms:modified xsi:type="dcterms:W3CDTF">2008-05-20T02:03:36Z</dcterms:modified>
</cp:coreProperties>
</file>