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74" r:id="rId2"/>
    <p:sldId id="380" r:id="rId3"/>
    <p:sldId id="433" r:id="rId4"/>
    <p:sldId id="434" r:id="rId5"/>
    <p:sldId id="436" r:id="rId6"/>
    <p:sldId id="435" r:id="rId7"/>
    <p:sldId id="438" r:id="rId8"/>
    <p:sldId id="437" r:id="rId9"/>
    <p:sldId id="439" r:id="rId10"/>
    <p:sldId id="440" r:id="rId11"/>
    <p:sldId id="441" r:id="rId12"/>
    <p:sldId id="442" r:id="rId13"/>
    <p:sldId id="443" r:id="rId14"/>
    <p:sldId id="446" r:id="rId15"/>
    <p:sldId id="448" r:id="rId16"/>
    <p:sldId id="449" r:id="rId17"/>
    <p:sldId id="447" r:id="rId18"/>
    <p:sldId id="450" r:id="rId19"/>
    <p:sldId id="451" r:id="rId20"/>
    <p:sldId id="452" r:id="rId21"/>
    <p:sldId id="453" r:id="rId22"/>
    <p:sldId id="454" r:id="rId23"/>
    <p:sldId id="455" r:id="rId24"/>
    <p:sldId id="445" r:id="rId25"/>
    <p:sldId id="456" r:id="rId26"/>
    <p:sldId id="459" r:id="rId27"/>
    <p:sldId id="460" r:id="rId28"/>
    <p:sldId id="458" r:id="rId29"/>
    <p:sldId id="461" r:id="rId30"/>
    <p:sldId id="462" r:id="rId31"/>
    <p:sldId id="464" r:id="rId32"/>
    <p:sldId id="465" r:id="rId33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66CC"/>
    <a:srgbClr val="EAEAEA"/>
    <a:srgbClr val="FF6600"/>
    <a:srgbClr val="008000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6037" autoAdjust="0"/>
    <p:restoredTop sz="96708" autoAdjust="0"/>
  </p:normalViewPr>
  <p:slideViewPr>
    <p:cSldViewPr>
      <p:cViewPr>
        <p:scale>
          <a:sx n="66" d="100"/>
          <a:sy n="66" d="100"/>
        </p:scale>
        <p:origin x="-378" y="-204"/>
      </p:cViewPr>
      <p:guideLst>
        <p:guide orient="horz" pos="2256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846" y="-9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image" Target="../media/image90.wmf"/><Relationship Id="rId7" Type="http://schemas.openxmlformats.org/officeDocument/2006/relationships/image" Target="../media/image94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11" Type="http://schemas.openxmlformats.org/officeDocument/2006/relationships/image" Target="../media/image98.wmf"/><Relationship Id="rId5" Type="http://schemas.openxmlformats.org/officeDocument/2006/relationships/image" Target="../media/image92.wmf"/><Relationship Id="rId10" Type="http://schemas.openxmlformats.org/officeDocument/2006/relationships/image" Target="../media/image97.wmf"/><Relationship Id="rId4" Type="http://schemas.openxmlformats.org/officeDocument/2006/relationships/image" Target="../media/image91.wmf"/><Relationship Id="rId9" Type="http://schemas.openxmlformats.org/officeDocument/2006/relationships/image" Target="../media/image9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4" Type="http://schemas.openxmlformats.org/officeDocument/2006/relationships/image" Target="../media/image10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4" Type="http://schemas.openxmlformats.org/officeDocument/2006/relationships/image" Target="../media/image10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3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12" Type="http://schemas.openxmlformats.org/officeDocument/2006/relationships/image" Target="../media/image120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11" Type="http://schemas.openxmlformats.org/officeDocument/2006/relationships/image" Target="../media/image119.wmf"/><Relationship Id="rId5" Type="http://schemas.openxmlformats.org/officeDocument/2006/relationships/image" Target="../media/image113.wmf"/><Relationship Id="rId10" Type="http://schemas.openxmlformats.org/officeDocument/2006/relationships/image" Target="../media/image118.wmf"/><Relationship Id="rId4" Type="http://schemas.openxmlformats.org/officeDocument/2006/relationships/image" Target="../media/image112.wmf"/><Relationship Id="rId9" Type="http://schemas.openxmlformats.org/officeDocument/2006/relationships/image" Target="../media/image117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13" Type="http://schemas.openxmlformats.org/officeDocument/2006/relationships/image" Target="../media/image133.wmf"/><Relationship Id="rId3" Type="http://schemas.openxmlformats.org/officeDocument/2006/relationships/image" Target="../media/image123.wmf"/><Relationship Id="rId7" Type="http://schemas.openxmlformats.org/officeDocument/2006/relationships/image" Target="../media/image127.wmf"/><Relationship Id="rId12" Type="http://schemas.openxmlformats.org/officeDocument/2006/relationships/image" Target="../media/image132.wmf"/><Relationship Id="rId2" Type="http://schemas.openxmlformats.org/officeDocument/2006/relationships/image" Target="../media/image122.wmf"/><Relationship Id="rId16" Type="http://schemas.openxmlformats.org/officeDocument/2006/relationships/image" Target="../media/image136.wmf"/><Relationship Id="rId1" Type="http://schemas.openxmlformats.org/officeDocument/2006/relationships/image" Target="../media/image121.wmf"/><Relationship Id="rId6" Type="http://schemas.openxmlformats.org/officeDocument/2006/relationships/image" Target="../media/image126.wmf"/><Relationship Id="rId11" Type="http://schemas.openxmlformats.org/officeDocument/2006/relationships/image" Target="../media/image131.wmf"/><Relationship Id="rId5" Type="http://schemas.openxmlformats.org/officeDocument/2006/relationships/image" Target="../media/image125.wmf"/><Relationship Id="rId15" Type="http://schemas.openxmlformats.org/officeDocument/2006/relationships/image" Target="../media/image135.wmf"/><Relationship Id="rId10" Type="http://schemas.openxmlformats.org/officeDocument/2006/relationships/image" Target="../media/image130.wmf"/><Relationship Id="rId4" Type="http://schemas.openxmlformats.org/officeDocument/2006/relationships/image" Target="../media/image124.wmf"/><Relationship Id="rId9" Type="http://schemas.openxmlformats.org/officeDocument/2006/relationships/image" Target="../media/image129.wmf"/><Relationship Id="rId14" Type="http://schemas.openxmlformats.org/officeDocument/2006/relationships/image" Target="../media/image13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7" Type="http://schemas.openxmlformats.org/officeDocument/2006/relationships/image" Target="../media/image136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6" Type="http://schemas.openxmlformats.org/officeDocument/2006/relationships/image" Target="../media/image134.wmf"/><Relationship Id="rId5" Type="http://schemas.openxmlformats.org/officeDocument/2006/relationships/image" Target="../media/image122.wmf"/><Relationship Id="rId4" Type="http://schemas.openxmlformats.org/officeDocument/2006/relationships/image" Target="../media/image14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141.wmf"/><Relationship Id="rId7" Type="http://schemas.openxmlformats.org/officeDocument/2006/relationships/image" Target="../media/image115.wmf"/><Relationship Id="rId12" Type="http://schemas.openxmlformats.org/officeDocument/2006/relationships/image" Target="../media/image145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11" Type="http://schemas.openxmlformats.org/officeDocument/2006/relationships/image" Target="../media/image144.wmf"/><Relationship Id="rId5" Type="http://schemas.openxmlformats.org/officeDocument/2006/relationships/image" Target="../media/image113.wmf"/><Relationship Id="rId10" Type="http://schemas.openxmlformats.org/officeDocument/2006/relationships/image" Target="../media/image117.wmf"/><Relationship Id="rId4" Type="http://schemas.openxmlformats.org/officeDocument/2006/relationships/image" Target="../media/image112.wmf"/><Relationship Id="rId9" Type="http://schemas.openxmlformats.org/officeDocument/2006/relationships/image" Target="../media/image143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wmf"/><Relationship Id="rId3" Type="http://schemas.openxmlformats.org/officeDocument/2006/relationships/image" Target="../media/image148.wmf"/><Relationship Id="rId7" Type="http://schemas.openxmlformats.org/officeDocument/2006/relationships/image" Target="../media/image152.wmf"/><Relationship Id="rId2" Type="http://schemas.openxmlformats.org/officeDocument/2006/relationships/image" Target="../media/image147.wmf"/><Relationship Id="rId1" Type="http://schemas.openxmlformats.org/officeDocument/2006/relationships/image" Target="../media/image146.wmf"/><Relationship Id="rId6" Type="http://schemas.openxmlformats.org/officeDocument/2006/relationships/image" Target="../media/image151.wmf"/><Relationship Id="rId5" Type="http://schemas.openxmlformats.org/officeDocument/2006/relationships/image" Target="../media/image150.wmf"/><Relationship Id="rId4" Type="http://schemas.openxmlformats.org/officeDocument/2006/relationships/image" Target="../media/image149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wmf"/><Relationship Id="rId3" Type="http://schemas.openxmlformats.org/officeDocument/2006/relationships/image" Target="../media/image156.wmf"/><Relationship Id="rId7" Type="http://schemas.openxmlformats.org/officeDocument/2006/relationships/image" Target="../media/image160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Relationship Id="rId6" Type="http://schemas.openxmlformats.org/officeDocument/2006/relationships/image" Target="../media/image159.wmf"/><Relationship Id="rId5" Type="http://schemas.openxmlformats.org/officeDocument/2006/relationships/image" Target="../media/image158.wmf"/><Relationship Id="rId4" Type="http://schemas.openxmlformats.org/officeDocument/2006/relationships/image" Target="../media/image15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wmf"/><Relationship Id="rId2" Type="http://schemas.openxmlformats.org/officeDocument/2006/relationships/image" Target="../media/image157.wmf"/><Relationship Id="rId1" Type="http://schemas.openxmlformats.org/officeDocument/2006/relationships/image" Target="../media/image154.wmf"/><Relationship Id="rId6" Type="http://schemas.openxmlformats.org/officeDocument/2006/relationships/image" Target="../media/image162.wmf"/><Relationship Id="rId5" Type="http://schemas.openxmlformats.org/officeDocument/2006/relationships/image" Target="../media/image155.wmf"/><Relationship Id="rId4" Type="http://schemas.openxmlformats.org/officeDocument/2006/relationships/image" Target="../media/image161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3" Type="http://schemas.openxmlformats.org/officeDocument/2006/relationships/image" Target="../media/image157.wmf"/><Relationship Id="rId7" Type="http://schemas.openxmlformats.org/officeDocument/2006/relationships/image" Target="../media/image159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Relationship Id="rId6" Type="http://schemas.openxmlformats.org/officeDocument/2006/relationships/image" Target="../media/image161.wmf"/><Relationship Id="rId5" Type="http://schemas.openxmlformats.org/officeDocument/2006/relationships/image" Target="../media/image160.wmf"/><Relationship Id="rId4" Type="http://schemas.openxmlformats.org/officeDocument/2006/relationships/image" Target="../media/image158.wmf"/><Relationship Id="rId9" Type="http://schemas.openxmlformats.org/officeDocument/2006/relationships/image" Target="../media/image164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wmf"/><Relationship Id="rId3" Type="http://schemas.openxmlformats.org/officeDocument/2006/relationships/image" Target="../media/image167.wmf"/><Relationship Id="rId7" Type="http://schemas.openxmlformats.org/officeDocument/2006/relationships/image" Target="../media/image171.wmf"/><Relationship Id="rId2" Type="http://schemas.openxmlformats.org/officeDocument/2006/relationships/image" Target="../media/image166.wmf"/><Relationship Id="rId1" Type="http://schemas.openxmlformats.org/officeDocument/2006/relationships/image" Target="../media/image165.wmf"/><Relationship Id="rId6" Type="http://schemas.openxmlformats.org/officeDocument/2006/relationships/image" Target="../media/image170.wmf"/><Relationship Id="rId5" Type="http://schemas.openxmlformats.org/officeDocument/2006/relationships/image" Target="../media/image169.wmf"/><Relationship Id="rId4" Type="http://schemas.openxmlformats.org/officeDocument/2006/relationships/image" Target="../media/image168.wmf"/><Relationship Id="rId9" Type="http://schemas.openxmlformats.org/officeDocument/2006/relationships/image" Target="../media/image173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wmf"/><Relationship Id="rId3" Type="http://schemas.openxmlformats.org/officeDocument/2006/relationships/image" Target="../media/image176.wmf"/><Relationship Id="rId7" Type="http://schemas.openxmlformats.org/officeDocument/2006/relationships/image" Target="../media/image180.wmf"/><Relationship Id="rId2" Type="http://schemas.openxmlformats.org/officeDocument/2006/relationships/image" Target="../media/image175.wmf"/><Relationship Id="rId1" Type="http://schemas.openxmlformats.org/officeDocument/2006/relationships/image" Target="../media/image174.wmf"/><Relationship Id="rId6" Type="http://schemas.openxmlformats.org/officeDocument/2006/relationships/image" Target="../media/image179.wmf"/><Relationship Id="rId5" Type="http://schemas.openxmlformats.org/officeDocument/2006/relationships/image" Target="../media/image178.wmf"/><Relationship Id="rId4" Type="http://schemas.openxmlformats.org/officeDocument/2006/relationships/image" Target="../media/image177.wmf"/><Relationship Id="rId9" Type="http://schemas.openxmlformats.org/officeDocument/2006/relationships/image" Target="../media/image55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3.wmf"/><Relationship Id="rId1" Type="http://schemas.openxmlformats.org/officeDocument/2006/relationships/image" Target="../media/image18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6.wmf"/><Relationship Id="rId2" Type="http://schemas.openxmlformats.org/officeDocument/2006/relationships/image" Target="../media/image185.wmf"/><Relationship Id="rId1" Type="http://schemas.openxmlformats.org/officeDocument/2006/relationships/image" Target="../media/image184.wmf"/><Relationship Id="rId5" Type="http://schemas.openxmlformats.org/officeDocument/2006/relationships/image" Target="../media/image188.wmf"/><Relationship Id="rId4" Type="http://schemas.openxmlformats.org/officeDocument/2006/relationships/image" Target="../media/image18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wmf"/><Relationship Id="rId2" Type="http://schemas.openxmlformats.org/officeDocument/2006/relationships/image" Target="../media/image190.wmf"/><Relationship Id="rId1" Type="http://schemas.openxmlformats.org/officeDocument/2006/relationships/image" Target="../media/image189.wmf"/><Relationship Id="rId6" Type="http://schemas.openxmlformats.org/officeDocument/2006/relationships/image" Target="../media/image55.wmf"/><Relationship Id="rId5" Type="http://schemas.openxmlformats.org/officeDocument/2006/relationships/image" Target="../media/image193.wmf"/><Relationship Id="rId4" Type="http://schemas.openxmlformats.org/officeDocument/2006/relationships/image" Target="../media/image19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2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48.wmf"/><Relationship Id="rId7" Type="http://schemas.openxmlformats.org/officeDocument/2006/relationships/image" Target="../media/image66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65.wmf"/><Relationship Id="rId11" Type="http://schemas.openxmlformats.org/officeDocument/2006/relationships/image" Target="../media/image70.wmf"/><Relationship Id="rId5" Type="http://schemas.openxmlformats.org/officeDocument/2006/relationships/image" Target="../media/image64.wmf"/><Relationship Id="rId10" Type="http://schemas.openxmlformats.org/officeDocument/2006/relationships/image" Target="../media/image69.wmf"/><Relationship Id="rId4" Type="http://schemas.openxmlformats.org/officeDocument/2006/relationships/image" Target="../media/image50.wmf"/><Relationship Id="rId9" Type="http://schemas.openxmlformats.org/officeDocument/2006/relationships/image" Target="../media/image6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74.wmf"/><Relationship Id="rId3" Type="http://schemas.openxmlformats.org/officeDocument/2006/relationships/image" Target="../media/image48.wmf"/><Relationship Id="rId7" Type="http://schemas.openxmlformats.org/officeDocument/2006/relationships/image" Target="../media/image67.wmf"/><Relationship Id="rId12" Type="http://schemas.openxmlformats.org/officeDocument/2006/relationships/image" Target="../media/image73.wmf"/><Relationship Id="rId17" Type="http://schemas.openxmlformats.org/officeDocument/2006/relationships/image" Target="../media/image78.wmf"/><Relationship Id="rId2" Type="http://schemas.openxmlformats.org/officeDocument/2006/relationships/image" Target="../media/image47.wmf"/><Relationship Id="rId16" Type="http://schemas.openxmlformats.org/officeDocument/2006/relationships/image" Target="../media/image77.wmf"/><Relationship Id="rId1" Type="http://schemas.openxmlformats.org/officeDocument/2006/relationships/image" Target="../media/image46.wmf"/><Relationship Id="rId6" Type="http://schemas.openxmlformats.org/officeDocument/2006/relationships/image" Target="../media/image66.wmf"/><Relationship Id="rId11" Type="http://schemas.openxmlformats.org/officeDocument/2006/relationships/image" Target="../media/image72.wmf"/><Relationship Id="rId5" Type="http://schemas.openxmlformats.org/officeDocument/2006/relationships/image" Target="../media/image71.wmf"/><Relationship Id="rId15" Type="http://schemas.openxmlformats.org/officeDocument/2006/relationships/image" Target="../media/image76.wmf"/><Relationship Id="rId10" Type="http://schemas.openxmlformats.org/officeDocument/2006/relationships/image" Target="../media/image70.wmf"/><Relationship Id="rId4" Type="http://schemas.openxmlformats.org/officeDocument/2006/relationships/image" Target="../media/image50.wmf"/><Relationship Id="rId9" Type="http://schemas.openxmlformats.org/officeDocument/2006/relationships/image" Target="../media/image69.wmf"/><Relationship Id="rId14" Type="http://schemas.openxmlformats.org/officeDocument/2006/relationships/image" Target="../media/image7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第４回</a:t>
            </a:r>
            <a:r>
              <a:rPr lang="en-US" altLang="ja-JP"/>
              <a:t>PDA</a:t>
            </a:r>
            <a:r>
              <a:rPr lang="ja-JP" altLang="en-US"/>
              <a:t>と</a:t>
            </a:r>
            <a:r>
              <a:rPr lang="en-US" altLang="ja-JP"/>
              <a:t>CFG</a:t>
            </a:r>
            <a:r>
              <a:rPr lang="ja-JP" altLang="en-US"/>
              <a:t>の等価性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altLang="ja-JP" dirty="0" smtClean="0"/>
              <a:t>2008/5/20(</a:t>
            </a:r>
            <a:r>
              <a:rPr lang="ja-JP" altLang="en-US" dirty="0"/>
              <a:t>火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3DC464F0-1579-4565-9DEA-651728B3266C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89CC378B-1120-4926-A772-31ABDFF34A4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C44BB-54F9-459D-A9A3-24EE887A73A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600F3-7FFE-4EA3-89A3-F9961853D27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7245E-53A6-4B62-A757-CC1C3BB0430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3C134-CBC4-48AC-8FCD-957F620BACF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0157-520F-4025-822A-25C7A400646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9276D-3A36-4C78-A396-289B8C2E918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7AD27-F89D-4327-ADE1-5FE1BBCD160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D75A8-F876-4E8A-A4B0-8C16436E5E0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97147-A61A-46C9-A529-3FA86C3F238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52278-745A-4E7B-92B9-48D21ECE280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8AA2F-FE0F-4EA3-98CB-1A71A90C9A4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01254C5-546B-47AD-9388-5682B664911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oleObject" Target="../embeddings/oleObject102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12" Type="http://schemas.openxmlformats.org/officeDocument/2006/relationships/oleObject" Target="../embeddings/oleObject1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4.bin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8.bin"/><Relationship Id="rId13" Type="http://schemas.openxmlformats.org/officeDocument/2006/relationships/oleObject" Target="../embeddings/oleObject113.bin"/><Relationship Id="rId18" Type="http://schemas.openxmlformats.org/officeDocument/2006/relationships/oleObject" Target="../embeddings/oleObject118.bin"/><Relationship Id="rId3" Type="http://schemas.openxmlformats.org/officeDocument/2006/relationships/oleObject" Target="../embeddings/oleObject103.bin"/><Relationship Id="rId21" Type="http://schemas.openxmlformats.org/officeDocument/2006/relationships/oleObject" Target="../embeddings/oleObject121.bin"/><Relationship Id="rId7" Type="http://schemas.openxmlformats.org/officeDocument/2006/relationships/oleObject" Target="../embeddings/oleObject107.bin"/><Relationship Id="rId12" Type="http://schemas.openxmlformats.org/officeDocument/2006/relationships/oleObject" Target="../embeddings/oleObject112.bin"/><Relationship Id="rId17" Type="http://schemas.openxmlformats.org/officeDocument/2006/relationships/oleObject" Target="../embeddings/oleObject11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16.bin"/><Relationship Id="rId20" Type="http://schemas.openxmlformats.org/officeDocument/2006/relationships/oleObject" Target="../embeddings/oleObject12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6.bin"/><Relationship Id="rId11" Type="http://schemas.openxmlformats.org/officeDocument/2006/relationships/oleObject" Target="../embeddings/oleObject111.bin"/><Relationship Id="rId5" Type="http://schemas.openxmlformats.org/officeDocument/2006/relationships/oleObject" Target="../embeddings/oleObject105.bin"/><Relationship Id="rId15" Type="http://schemas.openxmlformats.org/officeDocument/2006/relationships/oleObject" Target="../embeddings/oleObject115.bin"/><Relationship Id="rId10" Type="http://schemas.openxmlformats.org/officeDocument/2006/relationships/oleObject" Target="../embeddings/oleObject110.bin"/><Relationship Id="rId19" Type="http://schemas.openxmlformats.org/officeDocument/2006/relationships/oleObject" Target="../embeddings/oleObject119.bin"/><Relationship Id="rId4" Type="http://schemas.openxmlformats.org/officeDocument/2006/relationships/oleObject" Target="../embeddings/oleObject104.bin"/><Relationship Id="rId9" Type="http://schemas.openxmlformats.org/officeDocument/2006/relationships/oleObject" Target="../embeddings/oleObject109.bin"/><Relationship Id="rId14" Type="http://schemas.openxmlformats.org/officeDocument/2006/relationships/oleObject" Target="../embeddings/oleObject1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8.bin"/><Relationship Id="rId5" Type="http://schemas.openxmlformats.org/officeDocument/2006/relationships/oleObject" Target="../embeddings/oleObject127.bin"/><Relationship Id="rId4" Type="http://schemas.openxmlformats.org/officeDocument/2006/relationships/oleObject" Target="../embeddings/oleObject12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13" Type="http://schemas.openxmlformats.org/officeDocument/2006/relationships/oleObject" Target="../embeddings/oleObject141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12" Type="http://schemas.openxmlformats.org/officeDocument/2006/relationships/oleObject" Target="../embeddings/oleObject1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4.bin"/><Relationship Id="rId11" Type="http://schemas.openxmlformats.org/officeDocument/2006/relationships/oleObject" Target="../embeddings/oleObject139.bin"/><Relationship Id="rId5" Type="http://schemas.openxmlformats.org/officeDocument/2006/relationships/oleObject" Target="../embeddings/oleObject133.bin"/><Relationship Id="rId10" Type="http://schemas.openxmlformats.org/officeDocument/2006/relationships/oleObject" Target="../embeddings/oleObject138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5.bin"/><Relationship Id="rId5" Type="http://schemas.openxmlformats.org/officeDocument/2006/relationships/oleObject" Target="../embeddings/oleObject144.bin"/><Relationship Id="rId4" Type="http://schemas.openxmlformats.org/officeDocument/2006/relationships/oleObject" Target="../embeddings/oleObject14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49.bin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152.bin"/><Relationship Id="rId4" Type="http://schemas.openxmlformats.org/officeDocument/2006/relationships/oleObject" Target="../embeddings/oleObject15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13" Type="http://schemas.openxmlformats.org/officeDocument/2006/relationships/oleObject" Target="../embeddings/oleObject163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7.bin"/><Relationship Id="rId12" Type="http://schemas.openxmlformats.org/officeDocument/2006/relationships/oleObject" Target="../embeddings/oleObject1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56.bin"/><Relationship Id="rId11" Type="http://schemas.openxmlformats.org/officeDocument/2006/relationships/oleObject" Target="../embeddings/oleObject161.bin"/><Relationship Id="rId5" Type="http://schemas.openxmlformats.org/officeDocument/2006/relationships/oleObject" Target="../embeddings/oleObject155.bin"/><Relationship Id="rId15" Type="http://schemas.openxmlformats.org/officeDocument/2006/relationships/oleObject" Target="../embeddings/oleObject165.bin"/><Relationship Id="rId10" Type="http://schemas.openxmlformats.org/officeDocument/2006/relationships/oleObject" Target="../embeddings/oleObject160.bin"/><Relationship Id="rId4" Type="http://schemas.openxmlformats.org/officeDocument/2006/relationships/oleObject" Target="../embeddings/oleObject154.bin"/><Relationship Id="rId9" Type="http://schemas.openxmlformats.org/officeDocument/2006/relationships/oleObject" Target="../embeddings/oleObject159.bin"/><Relationship Id="rId14" Type="http://schemas.openxmlformats.org/officeDocument/2006/relationships/oleObject" Target="../embeddings/oleObject16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1.bin"/><Relationship Id="rId13" Type="http://schemas.openxmlformats.org/officeDocument/2006/relationships/oleObject" Target="../embeddings/oleObject176.bin"/><Relationship Id="rId18" Type="http://schemas.openxmlformats.org/officeDocument/2006/relationships/oleObject" Target="../embeddings/oleObject181.bin"/><Relationship Id="rId3" Type="http://schemas.openxmlformats.org/officeDocument/2006/relationships/oleObject" Target="../embeddings/oleObject166.bin"/><Relationship Id="rId21" Type="http://schemas.openxmlformats.org/officeDocument/2006/relationships/oleObject" Target="../embeddings/oleObject184.bin"/><Relationship Id="rId7" Type="http://schemas.openxmlformats.org/officeDocument/2006/relationships/oleObject" Target="../embeddings/oleObject170.bin"/><Relationship Id="rId12" Type="http://schemas.openxmlformats.org/officeDocument/2006/relationships/oleObject" Target="../embeddings/oleObject175.bin"/><Relationship Id="rId17" Type="http://schemas.openxmlformats.org/officeDocument/2006/relationships/oleObject" Target="../embeddings/oleObject180.bin"/><Relationship Id="rId25" Type="http://schemas.openxmlformats.org/officeDocument/2006/relationships/oleObject" Target="../embeddings/oleObject18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79.bin"/><Relationship Id="rId20" Type="http://schemas.openxmlformats.org/officeDocument/2006/relationships/oleObject" Target="../embeddings/oleObject183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69.bin"/><Relationship Id="rId11" Type="http://schemas.openxmlformats.org/officeDocument/2006/relationships/oleObject" Target="../embeddings/oleObject174.bin"/><Relationship Id="rId24" Type="http://schemas.openxmlformats.org/officeDocument/2006/relationships/oleObject" Target="../embeddings/oleObject187.bin"/><Relationship Id="rId5" Type="http://schemas.openxmlformats.org/officeDocument/2006/relationships/oleObject" Target="../embeddings/oleObject168.bin"/><Relationship Id="rId15" Type="http://schemas.openxmlformats.org/officeDocument/2006/relationships/oleObject" Target="../embeddings/oleObject178.bin"/><Relationship Id="rId23" Type="http://schemas.openxmlformats.org/officeDocument/2006/relationships/oleObject" Target="../embeddings/oleObject186.bin"/><Relationship Id="rId10" Type="http://schemas.openxmlformats.org/officeDocument/2006/relationships/oleObject" Target="../embeddings/oleObject173.bin"/><Relationship Id="rId19" Type="http://schemas.openxmlformats.org/officeDocument/2006/relationships/oleObject" Target="../embeddings/oleObject182.bin"/><Relationship Id="rId4" Type="http://schemas.openxmlformats.org/officeDocument/2006/relationships/oleObject" Target="../embeddings/oleObject167.bin"/><Relationship Id="rId9" Type="http://schemas.openxmlformats.org/officeDocument/2006/relationships/oleObject" Target="../embeddings/oleObject172.bin"/><Relationship Id="rId14" Type="http://schemas.openxmlformats.org/officeDocument/2006/relationships/oleObject" Target="../embeddings/oleObject177.bin"/><Relationship Id="rId22" Type="http://schemas.openxmlformats.org/officeDocument/2006/relationships/oleObject" Target="../embeddings/oleObject18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4.bin"/><Relationship Id="rId3" Type="http://schemas.openxmlformats.org/officeDocument/2006/relationships/oleObject" Target="../embeddings/oleObject189.bin"/><Relationship Id="rId7" Type="http://schemas.openxmlformats.org/officeDocument/2006/relationships/oleObject" Target="../embeddings/oleObject19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2.bin"/><Relationship Id="rId5" Type="http://schemas.openxmlformats.org/officeDocument/2006/relationships/oleObject" Target="../embeddings/oleObject191.bin"/><Relationship Id="rId10" Type="http://schemas.openxmlformats.org/officeDocument/2006/relationships/oleObject" Target="../embeddings/oleObject196.bin"/><Relationship Id="rId4" Type="http://schemas.openxmlformats.org/officeDocument/2006/relationships/oleObject" Target="../embeddings/oleObject190.bin"/><Relationship Id="rId9" Type="http://schemas.openxmlformats.org/officeDocument/2006/relationships/oleObject" Target="../embeddings/oleObject195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2.bin"/><Relationship Id="rId13" Type="http://schemas.openxmlformats.org/officeDocument/2006/relationships/oleObject" Target="../embeddings/oleObject207.bin"/><Relationship Id="rId3" Type="http://schemas.openxmlformats.org/officeDocument/2006/relationships/oleObject" Target="../embeddings/oleObject197.bin"/><Relationship Id="rId7" Type="http://schemas.openxmlformats.org/officeDocument/2006/relationships/oleObject" Target="../embeddings/oleObject201.bin"/><Relationship Id="rId12" Type="http://schemas.openxmlformats.org/officeDocument/2006/relationships/oleObject" Target="../embeddings/oleObject2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0.bin"/><Relationship Id="rId11" Type="http://schemas.openxmlformats.org/officeDocument/2006/relationships/oleObject" Target="../embeddings/oleObject205.bin"/><Relationship Id="rId5" Type="http://schemas.openxmlformats.org/officeDocument/2006/relationships/oleObject" Target="../embeddings/oleObject199.bin"/><Relationship Id="rId10" Type="http://schemas.openxmlformats.org/officeDocument/2006/relationships/oleObject" Target="../embeddings/oleObject204.bin"/><Relationship Id="rId4" Type="http://schemas.openxmlformats.org/officeDocument/2006/relationships/oleObject" Target="../embeddings/oleObject198.bin"/><Relationship Id="rId9" Type="http://schemas.openxmlformats.org/officeDocument/2006/relationships/oleObject" Target="../embeddings/oleObject203.bin"/><Relationship Id="rId14" Type="http://schemas.openxmlformats.org/officeDocument/2006/relationships/oleObject" Target="../embeddings/oleObject208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4.bin"/><Relationship Id="rId3" Type="http://schemas.openxmlformats.org/officeDocument/2006/relationships/oleObject" Target="../embeddings/oleObject209.bin"/><Relationship Id="rId7" Type="http://schemas.openxmlformats.org/officeDocument/2006/relationships/oleObject" Target="../embeddings/oleObject2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12.bin"/><Relationship Id="rId11" Type="http://schemas.openxmlformats.org/officeDocument/2006/relationships/oleObject" Target="../embeddings/oleObject217.bin"/><Relationship Id="rId5" Type="http://schemas.openxmlformats.org/officeDocument/2006/relationships/oleObject" Target="../embeddings/oleObject211.bin"/><Relationship Id="rId10" Type="http://schemas.openxmlformats.org/officeDocument/2006/relationships/oleObject" Target="../embeddings/oleObject216.bin"/><Relationship Id="rId4" Type="http://schemas.openxmlformats.org/officeDocument/2006/relationships/oleObject" Target="../embeddings/oleObject210.bin"/><Relationship Id="rId9" Type="http://schemas.openxmlformats.org/officeDocument/2006/relationships/oleObject" Target="../embeddings/oleObject21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3.bin"/><Relationship Id="rId3" Type="http://schemas.openxmlformats.org/officeDocument/2006/relationships/oleObject" Target="../embeddings/oleObject218.bin"/><Relationship Id="rId7" Type="http://schemas.openxmlformats.org/officeDocument/2006/relationships/oleObject" Target="../embeddings/oleObject2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21.bin"/><Relationship Id="rId11" Type="http://schemas.openxmlformats.org/officeDocument/2006/relationships/oleObject" Target="../embeddings/oleObject226.bin"/><Relationship Id="rId5" Type="http://schemas.openxmlformats.org/officeDocument/2006/relationships/oleObject" Target="../embeddings/oleObject220.bin"/><Relationship Id="rId10" Type="http://schemas.openxmlformats.org/officeDocument/2006/relationships/oleObject" Target="../embeddings/oleObject225.bin"/><Relationship Id="rId4" Type="http://schemas.openxmlformats.org/officeDocument/2006/relationships/oleObject" Target="../embeddings/oleObject219.bin"/><Relationship Id="rId9" Type="http://schemas.openxmlformats.org/officeDocument/2006/relationships/oleObject" Target="../embeddings/oleObject22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2.bin"/><Relationship Id="rId3" Type="http://schemas.openxmlformats.org/officeDocument/2006/relationships/oleObject" Target="../embeddings/oleObject227.bin"/><Relationship Id="rId7" Type="http://schemas.openxmlformats.org/officeDocument/2006/relationships/oleObject" Target="../embeddings/oleObject2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30.bin"/><Relationship Id="rId11" Type="http://schemas.openxmlformats.org/officeDocument/2006/relationships/oleObject" Target="../embeddings/oleObject235.bin"/><Relationship Id="rId5" Type="http://schemas.openxmlformats.org/officeDocument/2006/relationships/oleObject" Target="../embeddings/oleObject229.bin"/><Relationship Id="rId10" Type="http://schemas.openxmlformats.org/officeDocument/2006/relationships/oleObject" Target="../embeddings/oleObject234.bin"/><Relationship Id="rId4" Type="http://schemas.openxmlformats.org/officeDocument/2006/relationships/oleObject" Target="../embeddings/oleObject228.bin"/><Relationship Id="rId9" Type="http://schemas.openxmlformats.org/officeDocument/2006/relationships/oleObject" Target="../embeddings/oleObject233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1.bin"/><Relationship Id="rId13" Type="http://schemas.openxmlformats.org/officeDocument/2006/relationships/oleObject" Target="../embeddings/oleObject246.bin"/><Relationship Id="rId3" Type="http://schemas.openxmlformats.org/officeDocument/2006/relationships/oleObject" Target="../embeddings/oleObject236.bin"/><Relationship Id="rId7" Type="http://schemas.openxmlformats.org/officeDocument/2006/relationships/oleObject" Target="../embeddings/oleObject240.bin"/><Relationship Id="rId12" Type="http://schemas.openxmlformats.org/officeDocument/2006/relationships/oleObject" Target="../embeddings/oleObject2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39.bin"/><Relationship Id="rId11" Type="http://schemas.openxmlformats.org/officeDocument/2006/relationships/oleObject" Target="../embeddings/oleObject244.bin"/><Relationship Id="rId5" Type="http://schemas.openxmlformats.org/officeDocument/2006/relationships/oleObject" Target="../embeddings/oleObject238.bin"/><Relationship Id="rId15" Type="http://schemas.openxmlformats.org/officeDocument/2006/relationships/oleObject" Target="../embeddings/oleObject248.bin"/><Relationship Id="rId10" Type="http://schemas.openxmlformats.org/officeDocument/2006/relationships/oleObject" Target="../embeddings/oleObject243.bin"/><Relationship Id="rId4" Type="http://schemas.openxmlformats.org/officeDocument/2006/relationships/oleObject" Target="../embeddings/oleObject237.bin"/><Relationship Id="rId9" Type="http://schemas.openxmlformats.org/officeDocument/2006/relationships/oleObject" Target="../embeddings/oleObject242.bin"/><Relationship Id="rId14" Type="http://schemas.openxmlformats.org/officeDocument/2006/relationships/oleObject" Target="../embeddings/oleObject247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4.bin"/><Relationship Id="rId3" Type="http://schemas.openxmlformats.org/officeDocument/2006/relationships/oleObject" Target="../embeddings/oleObject249.bin"/><Relationship Id="rId7" Type="http://schemas.openxmlformats.org/officeDocument/2006/relationships/oleObject" Target="../embeddings/oleObject253.bin"/><Relationship Id="rId12" Type="http://schemas.openxmlformats.org/officeDocument/2006/relationships/oleObject" Target="../embeddings/oleObject2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52.bin"/><Relationship Id="rId11" Type="http://schemas.openxmlformats.org/officeDocument/2006/relationships/oleObject" Target="../embeddings/oleObject257.bin"/><Relationship Id="rId5" Type="http://schemas.openxmlformats.org/officeDocument/2006/relationships/oleObject" Target="../embeddings/oleObject251.bin"/><Relationship Id="rId10" Type="http://schemas.openxmlformats.org/officeDocument/2006/relationships/oleObject" Target="../embeddings/oleObject256.bin"/><Relationship Id="rId4" Type="http://schemas.openxmlformats.org/officeDocument/2006/relationships/oleObject" Target="../embeddings/oleObject250.bin"/><Relationship Id="rId9" Type="http://schemas.openxmlformats.org/officeDocument/2006/relationships/oleObject" Target="../embeddings/oleObject255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4.bin"/><Relationship Id="rId3" Type="http://schemas.openxmlformats.org/officeDocument/2006/relationships/oleObject" Target="../embeddings/oleObject259.bin"/><Relationship Id="rId7" Type="http://schemas.openxmlformats.org/officeDocument/2006/relationships/oleObject" Target="../embeddings/oleObject2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62.bin"/><Relationship Id="rId11" Type="http://schemas.openxmlformats.org/officeDocument/2006/relationships/oleObject" Target="../embeddings/oleObject267.bin"/><Relationship Id="rId5" Type="http://schemas.openxmlformats.org/officeDocument/2006/relationships/oleObject" Target="../embeddings/oleObject261.bin"/><Relationship Id="rId10" Type="http://schemas.openxmlformats.org/officeDocument/2006/relationships/oleObject" Target="../embeddings/oleObject266.bin"/><Relationship Id="rId4" Type="http://schemas.openxmlformats.org/officeDocument/2006/relationships/oleObject" Target="../embeddings/oleObject260.bin"/><Relationship Id="rId9" Type="http://schemas.openxmlformats.org/officeDocument/2006/relationships/oleObject" Target="../embeddings/oleObject26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26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0.bin"/><Relationship Id="rId7" Type="http://schemas.openxmlformats.org/officeDocument/2006/relationships/oleObject" Target="../embeddings/oleObject2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273.bin"/><Relationship Id="rId5" Type="http://schemas.openxmlformats.org/officeDocument/2006/relationships/oleObject" Target="../embeddings/oleObject272.bin"/><Relationship Id="rId4" Type="http://schemas.openxmlformats.org/officeDocument/2006/relationships/oleObject" Target="../embeddings/oleObject271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0.bin"/><Relationship Id="rId3" Type="http://schemas.openxmlformats.org/officeDocument/2006/relationships/oleObject" Target="../embeddings/oleObject275.bin"/><Relationship Id="rId7" Type="http://schemas.openxmlformats.org/officeDocument/2006/relationships/oleObject" Target="../embeddings/oleObject279.bin"/><Relationship Id="rId12" Type="http://schemas.openxmlformats.org/officeDocument/2006/relationships/oleObject" Target="../embeddings/oleObject2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278.bin"/><Relationship Id="rId11" Type="http://schemas.openxmlformats.org/officeDocument/2006/relationships/oleObject" Target="../embeddings/oleObject283.bin"/><Relationship Id="rId5" Type="http://schemas.openxmlformats.org/officeDocument/2006/relationships/oleObject" Target="../embeddings/oleObject277.bin"/><Relationship Id="rId10" Type="http://schemas.openxmlformats.org/officeDocument/2006/relationships/oleObject" Target="../embeddings/oleObject282.bin"/><Relationship Id="rId4" Type="http://schemas.openxmlformats.org/officeDocument/2006/relationships/oleObject" Target="../embeddings/oleObject276.bin"/><Relationship Id="rId9" Type="http://schemas.openxmlformats.org/officeDocument/2006/relationships/oleObject" Target="../embeddings/oleObject28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4.bin"/><Relationship Id="rId18" Type="http://schemas.openxmlformats.org/officeDocument/2006/relationships/oleObject" Target="../embeddings/oleObject19.bin"/><Relationship Id="rId26" Type="http://schemas.openxmlformats.org/officeDocument/2006/relationships/oleObject" Target="../embeddings/oleObject27.bin"/><Relationship Id="rId3" Type="http://schemas.openxmlformats.org/officeDocument/2006/relationships/oleObject" Target="../embeddings/oleObject4.bin"/><Relationship Id="rId21" Type="http://schemas.openxmlformats.org/officeDocument/2006/relationships/oleObject" Target="../embeddings/oleObject22.bin"/><Relationship Id="rId34" Type="http://schemas.openxmlformats.org/officeDocument/2006/relationships/oleObject" Target="../embeddings/oleObject35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17" Type="http://schemas.openxmlformats.org/officeDocument/2006/relationships/oleObject" Target="../embeddings/oleObject18.bin"/><Relationship Id="rId25" Type="http://schemas.openxmlformats.org/officeDocument/2006/relationships/oleObject" Target="../embeddings/oleObject26.bin"/><Relationship Id="rId3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21.bin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33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4.bin"/><Relationship Id="rId28" Type="http://schemas.openxmlformats.org/officeDocument/2006/relationships/oleObject" Target="../embeddings/oleObject29.bin"/><Relationship Id="rId10" Type="http://schemas.openxmlformats.org/officeDocument/2006/relationships/oleObject" Target="../embeddings/oleObject11.bin"/><Relationship Id="rId19" Type="http://schemas.openxmlformats.org/officeDocument/2006/relationships/oleObject" Target="../embeddings/oleObject20.bin"/><Relationship Id="rId31" Type="http://schemas.openxmlformats.org/officeDocument/2006/relationships/oleObject" Target="../embeddings/oleObject32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Relationship Id="rId14" Type="http://schemas.openxmlformats.org/officeDocument/2006/relationships/oleObject" Target="../embeddings/oleObject15.bin"/><Relationship Id="rId22" Type="http://schemas.openxmlformats.org/officeDocument/2006/relationships/oleObject" Target="../embeddings/oleObject23.bin"/><Relationship Id="rId27" Type="http://schemas.openxmlformats.org/officeDocument/2006/relationships/oleObject" Target="../embeddings/oleObject28.bin"/><Relationship Id="rId30" Type="http://schemas.openxmlformats.org/officeDocument/2006/relationships/oleObject" Target="../embeddings/oleObject3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oleObject" Target="../embeddings/oleObject46.bin"/><Relationship Id="rId18" Type="http://schemas.openxmlformats.org/officeDocument/2006/relationships/oleObject" Target="../embeddings/oleObject51.bin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54.bin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5.bin"/><Relationship Id="rId17" Type="http://schemas.openxmlformats.org/officeDocument/2006/relationships/oleObject" Target="../embeddings/oleObject50.bin"/><Relationship Id="rId25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9.bin"/><Relationship Id="rId11" Type="http://schemas.openxmlformats.org/officeDocument/2006/relationships/oleObject" Target="../embeddings/oleObject44.bin"/><Relationship Id="rId24" Type="http://schemas.openxmlformats.org/officeDocument/2006/relationships/oleObject" Target="../embeddings/oleObject57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8.bin"/><Relationship Id="rId23" Type="http://schemas.openxmlformats.org/officeDocument/2006/relationships/oleObject" Target="../embeddings/oleObject56.bin"/><Relationship Id="rId10" Type="http://schemas.openxmlformats.org/officeDocument/2006/relationships/oleObject" Target="../embeddings/oleObject43.bin"/><Relationship Id="rId19" Type="http://schemas.openxmlformats.org/officeDocument/2006/relationships/oleObject" Target="../embeddings/oleObject52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Relationship Id="rId14" Type="http://schemas.openxmlformats.org/officeDocument/2006/relationships/oleObject" Target="../embeddings/oleObject47.bin"/><Relationship Id="rId22" Type="http://schemas.openxmlformats.org/officeDocument/2006/relationships/oleObject" Target="../embeddings/oleObject5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12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6.bin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5.bin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C490E-49B6-4FA8-A2FB-7DB55E213B47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2590800"/>
            <a:ext cx="7086600" cy="1371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４．プッシュダウンオートマトンと</a:t>
            </a:r>
            <a:br>
              <a:rPr lang="ja-JP" altLang="en-US" smtClean="0"/>
            </a:br>
            <a:r>
              <a:rPr lang="ja-JP" altLang="en-US" smtClean="0"/>
              <a:t>　　文脈自由文法の等価性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527042-EBD2-4431-8051-C67DF63ABD16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8206" name="Oval 2"/>
          <p:cNvSpPr>
            <a:spLocks noChangeArrowheads="1"/>
          </p:cNvSpPr>
          <p:nvPr/>
        </p:nvSpPr>
        <p:spPr bwMode="auto">
          <a:xfrm>
            <a:off x="3276600" y="914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7" name="Oval 3"/>
          <p:cNvSpPr>
            <a:spLocks noChangeArrowheads="1"/>
          </p:cNvSpPr>
          <p:nvPr/>
        </p:nvSpPr>
        <p:spPr bwMode="auto">
          <a:xfrm>
            <a:off x="3276600" y="2743200"/>
            <a:ext cx="1371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8" name="Line 4"/>
          <p:cNvSpPr>
            <a:spLocks noChangeShapeType="1"/>
          </p:cNvSpPr>
          <p:nvPr/>
        </p:nvSpPr>
        <p:spPr bwMode="auto">
          <a:xfrm>
            <a:off x="3886200" y="1752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3568700" y="1081088"/>
          <a:ext cx="584200" cy="452437"/>
        </p:xfrm>
        <a:graphic>
          <a:graphicData uri="http://schemas.openxmlformats.org/presentationml/2006/ole">
            <p:oleObj spid="_x0000_s8194" name="Equation" r:id="rId3" imgW="291960" imgH="228600" progId="Equation.DSMT4">
              <p:embed/>
            </p:oleObj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3594100" y="2806700"/>
          <a:ext cx="558800" cy="477838"/>
        </p:xfrm>
        <a:graphic>
          <a:graphicData uri="http://schemas.openxmlformats.org/presentationml/2006/ole">
            <p:oleObj spid="_x0000_s8195" name="Equation" r:id="rId4" imgW="279360" imgH="241200" progId="Equation.DSMT4">
              <p:embed/>
            </p:oleObj>
          </a:graphicData>
        </a:graphic>
      </p:graphicFrame>
      <p:sp>
        <p:nvSpPr>
          <p:cNvPr id="8209" name="Oval 7"/>
          <p:cNvSpPr>
            <a:spLocks noChangeArrowheads="1"/>
          </p:cNvSpPr>
          <p:nvPr/>
        </p:nvSpPr>
        <p:spPr bwMode="auto">
          <a:xfrm>
            <a:off x="3276600" y="4191000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10" name="Oval 8"/>
          <p:cNvSpPr>
            <a:spLocks noChangeArrowheads="1"/>
          </p:cNvSpPr>
          <p:nvPr/>
        </p:nvSpPr>
        <p:spPr bwMode="auto">
          <a:xfrm>
            <a:off x="3352800" y="4249738"/>
            <a:ext cx="1219200" cy="4746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6" name="Object 9"/>
          <p:cNvGraphicFramePr>
            <a:graphicFrameLocks noChangeAspect="1"/>
          </p:cNvGraphicFramePr>
          <p:nvPr/>
        </p:nvGraphicFramePr>
        <p:xfrm>
          <a:off x="3746500" y="4279900"/>
          <a:ext cx="533400" cy="452438"/>
        </p:xfrm>
        <a:graphic>
          <a:graphicData uri="http://schemas.openxmlformats.org/presentationml/2006/ole">
            <p:oleObj spid="_x0000_s8196" name="Equation" r:id="rId5" imgW="266400" imgH="228600" progId="Equation.DSMT4">
              <p:embed/>
            </p:oleObj>
          </a:graphicData>
        </a:graphic>
      </p:graphicFrame>
      <p:sp>
        <p:nvSpPr>
          <p:cNvPr id="8211" name="Line 10"/>
          <p:cNvSpPr>
            <a:spLocks noChangeShapeType="1"/>
          </p:cNvSpPr>
          <p:nvPr/>
        </p:nvSpPr>
        <p:spPr bwMode="auto">
          <a:xfrm>
            <a:off x="3886200" y="3276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12" name="Line 11"/>
          <p:cNvSpPr>
            <a:spLocks noChangeShapeType="1"/>
          </p:cNvSpPr>
          <p:nvPr/>
        </p:nvSpPr>
        <p:spPr bwMode="auto">
          <a:xfrm>
            <a:off x="2819400" y="12954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3962400" y="3581400"/>
          <a:ext cx="1092200" cy="401638"/>
        </p:xfrm>
        <a:graphic>
          <a:graphicData uri="http://schemas.openxmlformats.org/presentationml/2006/ole">
            <p:oleObj spid="_x0000_s8197" name="Equation" r:id="rId6" imgW="545760" imgH="203040" progId="Equation.DSMT4">
              <p:embed/>
            </p:oleObj>
          </a:graphicData>
        </a:graphic>
      </p:graphicFrame>
      <p:sp>
        <p:nvSpPr>
          <p:cNvPr id="8213" name="Freeform 14"/>
          <p:cNvSpPr>
            <a:spLocks/>
          </p:cNvSpPr>
          <p:nvPr/>
        </p:nvSpPr>
        <p:spPr bwMode="auto">
          <a:xfrm>
            <a:off x="4495800" y="2260600"/>
            <a:ext cx="1701800" cy="1346200"/>
          </a:xfrm>
          <a:custGeom>
            <a:avLst/>
            <a:gdLst>
              <a:gd name="T0" fmla="*/ 0 w 1072"/>
              <a:gd name="T1" fmla="*/ 1008062607 h 848"/>
              <a:gd name="T2" fmla="*/ 1572577181 w 1072"/>
              <a:gd name="T3" fmla="*/ 40322501 h 848"/>
              <a:gd name="T4" fmla="*/ 2147483647 w 1072"/>
              <a:gd name="T5" fmla="*/ 1249997537 h 848"/>
              <a:gd name="T6" fmla="*/ 1330642291 w 1072"/>
              <a:gd name="T7" fmla="*/ 2096770190 h 848"/>
              <a:gd name="T8" fmla="*/ 120967495 w 1072"/>
              <a:gd name="T9" fmla="*/ 1491932467 h 8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72"/>
              <a:gd name="T16" fmla="*/ 0 h 848"/>
              <a:gd name="T17" fmla="*/ 1072 w 1072"/>
              <a:gd name="T18" fmla="*/ 848 h 8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72" h="848">
                <a:moveTo>
                  <a:pt x="0" y="400"/>
                </a:moveTo>
                <a:cubicBezTo>
                  <a:pt x="224" y="200"/>
                  <a:pt x="448" y="0"/>
                  <a:pt x="624" y="16"/>
                </a:cubicBezTo>
                <a:cubicBezTo>
                  <a:pt x="800" y="32"/>
                  <a:pt x="1072" y="360"/>
                  <a:pt x="1056" y="496"/>
                </a:cubicBezTo>
                <a:cubicBezTo>
                  <a:pt x="1040" y="632"/>
                  <a:pt x="696" y="816"/>
                  <a:pt x="528" y="832"/>
                </a:cubicBezTo>
                <a:cubicBezTo>
                  <a:pt x="360" y="848"/>
                  <a:pt x="204" y="720"/>
                  <a:pt x="48" y="5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14" name="Freeform 15"/>
          <p:cNvSpPr>
            <a:spLocks/>
          </p:cNvSpPr>
          <p:nvPr/>
        </p:nvSpPr>
        <p:spPr bwMode="auto">
          <a:xfrm>
            <a:off x="1524000" y="2032000"/>
            <a:ext cx="1905000" cy="1651000"/>
          </a:xfrm>
          <a:custGeom>
            <a:avLst/>
            <a:gdLst>
              <a:gd name="T0" fmla="*/ 2147483647 w 1200"/>
              <a:gd name="T1" fmla="*/ 1249997310 h 1040"/>
              <a:gd name="T2" fmla="*/ 1451609806 w 1200"/>
              <a:gd name="T3" fmla="*/ 40322493 h 1040"/>
              <a:gd name="T4" fmla="*/ 0 w 1200"/>
              <a:gd name="T5" fmla="*/ 1491932196 h 1040"/>
              <a:gd name="T6" fmla="*/ 1451609806 w 1200"/>
              <a:gd name="T7" fmla="*/ 2147483647 h 1040"/>
              <a:gd name="T8" fmla="*/ 2147483647 w 1200"/>
              <a:gd name="T9" fmla="*/ 1733867480 h 1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"/>
              <a:gd name="T16" fmla="*/ 0 h 1040"/>
              <a:gd name="T17" fmla="*/ 1200 w 1200"/>
              <a:gd name="T18" fmla="*/ 1040 h 10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" h="1040">
                <a:moveTo>
                  <a:pt x="1200" y="496"/>
                </a:moveTo>
                <a:cubicBezTo>
                  <a:pt x="988" y="248"/>
                  <a:pt x="776" y="0"/>
                  <a:pt x="576" y="16"/>
                </a:cubicBezTo>
                <a:cubicBezTo>
                  <a:pt x="376" y="32"/>
                  <a:pt x="0" y="424"/>
                  <a:pt x="0" y="592"/>
                </a:cubicBezTo>
                <a:cubicBezTo>
                  <a:pt x="0" y="760"/>
                  <a:pt x="384" y="1008"/>
                  <a:pt x="576" y="1024"/>
                </a:cubicBezTo>
                <a:cubicBezTo>
                  <a:pt x="768" y="1040"/>
                  <a:pt x="960" y="864"/>
                  <a:pt x="1152" y="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15" name="Line 16"/>
          <p:cNvSpPr>
            <a:spLocks noChangeShapeType="1"/>
          </p:cNvSpPr>
          <p:nvPr/>
        </p:nvSpPr>
        <p:spPr bwMode="auto">
          <a:xfrm flipV="1">
            <a:off x="3048000" y="3124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16" name="Line 17"/>
          <p:cNvSpPr>
            <a:spLocks noChangeShapeType="1"/>
          </p:cNvSpPr>
          <p:nvPr/>
        </p:nvSpPr>
        <p:spPr bwMode="auto">
          <a:xfrm flipH="1" flipV="1">
            <a:off x="4495800" y="3124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198" name="Object 24"/>
          <p:cNvGraphicFramePr>
            <a:graphicFrameLocks noChangeAspect="1"/>
          </p:cNvGraphicFramePr>
          <p:nvPr/>
        </p:nvGraphicFramePr>
        <p:xfrm>
          <a:off x="6248400" y="2362200"/>
          <a:ext cx="2684463" cy="363538"/>
        </p:xfrm>
        <a:graphic>
          <a:graphicData uri="http://schemas.openxmlformats.org/presentationml/2006/ole">
            <p:oleObj spid="_x0000_s8198" name="Equation" r:id="rId7" imgW="1511280" imgH="203040" progId="Equation.DSMT4">
              <p:embed/>
            </p:oleObj>
          </a:graphicData>
        </a:graphic>
      </p:graphicFrame>
      <p:graphicFrame>
        <p:nvGraphicFramePr>
          <p:cNvPr id="8199" name="Object 29"/>
          <p:cNvGraphicFramePr>
            <a:graphicFrameLocks noChangeAspect="1"/>
          </p:cNvGraphicFramePr>
          <p:nvPr/>
        </p:nvGraphicFramePr>
        <p:xfrm>
          <a:off x="6248400" y="2819400"/>
          <a:ext cx="2662238" cy="363538"/>
        </p:xfrm>
        <a:graphic>
          <a:graphicData uri="http://schemas.openxmlformats.org/presentationml/2006/ole">
            <p:oleObj spid="_x0000_s8199" name="Equation" r:id="rId8" imgW="1498320" imgH="203040" progId="Equation.DSMT4">
              <p:embed/>
            </p:oleObj>
          </a:graphicData>
        </a:graphic>
      </p:graphicFrame>
      <p:graphicFrame>
        <p:nvGraphicFramePr>
          <p:cNvPr id="8200" name="Object 30"/>
          <p:cNvGraphicFramePr>
            <a:graphicFrameLocks noChangeAspect="1"/>
          </p:cNvGraphicFramePr>
          <p:nvPr/>
        </p:nvGraphicFramePr>
        <p:xfrm>
          <a:off x="6248400" y="3276600"/>
          <a:ext cx="1400175" cy="363538"/>
        </p:xfrm>
        <a:graphic>
          <a:graphicData uri="http://schemas.openxmlformats.org/presentationml/2006/ole">
            <p:oleObj spid="_x0000_s8200" name="Equation" r:id="rId9" imgW="787320" imgH="203040" progId="Equation.DSMT4">
              <p:embed/>
            </p:oleObj>
          </a:graphicData>
        </a:graphic>
      </p:graphicFrame>
      <p:graphicFrame>
        <p:nvGraphicFramePr>
          <p:cNvPr id="8201" name="Object 31"/>
          <p:cNvGraphicFramePr>
            <a:graphicFrameLocks noChangeAspect="1"/>
          </p:cNvGraphicFramePr>
          <p:nvPr/>
        </p:nvGraphicFramePr>
        <p:xfrm>
          <a:off x="4038600" y="1905000"/>
          <a:ext cx="1579563" cy="363538"/>
        </p:xfrm>
        <a:graphic>
          <a:graphicData uri="http://schemas.openxmlformats.org/presentationml/2006/ole">
            <p:oleObj spid="_x0000_s8201" name="Equation" r:id="rId10" imgW="888840" imgH="203040" progId="Equation.DSMT4">
              <p:embed/>
            </p:oleObj>
          </a:graphicData>
        </a:graphic>
      </p:graphicFrame>
      <p:graphicFrame>
        <p:nvGraphicFramePr>
          <p:cNvPr id="8202" name="Object 33"/>
          <p:cNvGraphicFramePr>
            <a:graphicFrameLocks noChangeAspect="1"/>
          </p:cNvGraphicFramePr>
          <p:nvPr/>
        </p:nvGraphicFramePr>
        <p:xfrm>
          <a:off x="533400" y="2286000"/>
          <a:ext cx="993775" cy="295275"/>
        </p:xfrm>
        <a:graphic>
          <a:graphicData uri="http://schemas.openxmlformats.org/presentationml/2006/ole">
            <p:oleObj spid="_x0000_s8202" name="Equation" r:id="rId11" imgW="558720" imgH="164880" progId="Equation.DSMT4">
              <p:embed/>
            </p:oleObj>
          </a:graphicData>
        </a:graphic>
      </p:graphicFrame>
      <p:graphicFrame>
        <p:nvGraphicFramePr>
          <p:cNvPr id="8203" name="Object 34"/>
          <p:cNvGraphicFramePr>
            <a:graphicFrameLocks noChangeAspect="1"/>
          </p:cNvGraphicFramePr>
          <p:nvPr/>
        </p:nvGraphicFramePr>
        <p:xfrm>
          <a:off x="522288" y="2655888"/>
          <a:ext cx="1016000" cy="319087"/>
        </p:xfrm>
        <a:graphic>
          <a:graphicData uri="http://schemas.openxmlformats.org/presentationml/2006/ole">
            <p:oleObj spid="_x0000_s8203" name="Equation" r:id="rId12" imgW="571320" imgH="177480" progId="Equation.DSMT4">
              <p:embed/>
            </p:oleObj>
          </a:graphicData>
        </a:graphic>
      </p:graphicFrame>
      <p:graphicFrame>
        <p:nvGraphicFramePr>
          <p:cNvPr id="8204" name="Object 35"/>
          <p:cNvGraphicFramePr>
            <a:graphicFrameLocks noChangeAspect="1"/>
          </p:cNvGraphicFramePr>
          <p:nvPr/>
        </p:nvGraphicFramePr>
        <p:xfrm>
          <a:off x="555625" y="3048000"/>
          <a:ext cx="947738" cy="295275"/>
        </p:xfrm>
        <a:graphic>
          <a:graphicData uri="http://schemas.openxmlformats.org/presentationml/2006/ole">
            <p:oleObj spid="_x0000_s8204" name="Equation" r:id="rId13" imgW="533160" imgH="164880" progId="Equation.DSMT4">
              <p:embed/>
            </p:oleObj>
          </a:graphicData>
        </a:graphic>
      </p:graphicFrame>
      <p:sp>
        <p:nvSpPr>
          <p:cNvPr id="8217" name="Rectangle 3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934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（拡張スタックを用いた）等価なＰＤＡ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C36D37-527A-4776-931B-86AE8C81E802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9238" name="Oval 2"/>
          <p:cNvSpPr>
            <a:spLocks noChangeArrowheads="1"/>
          </p:cNvSpPr>
          <p:nvPr/>
        </p:nvSpPr>
        <p:spPr bwMode="auto">
          <a:xfrm>
            <a:off x="3238500" y="1084263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9" name="Oval 3"/>
          <p:cNvSpPr>
            <a:spLocks noChangeArrowheads="1"/>
          </p:cNvSpPr>
          <p:nvPr/>
        </p:nvSpPr>
        <p:spPr bwMode="auto">
          <a:xfrm>
            <a:off x="3238500" y="3352800"/>
            <a:ext cx="1371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0" name="Line 4"/>
          <p:cNvSpPr>
            <a:spLocks noChangeShapeType="1"/>
          </p:cNvSpPr>
          <p:nvPr/>
        </p:nvSpPr>
        <p:spPr bwMode="auto">
          <a:xfrm flipH="1">
            <a:off x="3848100" y="2057400"/>
            <a:ext cx="381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3530600" y="1250950"/>
          <a:ext cx="584200" cy="452438"/>
        </p:xfrm>
        <a:graphic>
          <a:graphicData uri="http://schemas.openxmlformats.org/presentationml/2006/ole">
            <p:oleObj spid="_x0000_s9218" name="Equation" r:id="rId3" imgW="291960" imgH="228600" progId="Equation.DSMT4">
              <p:embed/>
            </p:oleObj>
          </a:graphicData>
        </a:graphic>
      </p:graphicFrame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3556000" y="3416300"/>
          <a:ext cx="558800" cy="477838"/>
        </p:xfrm>
        <a:graphic>
          <a:graphicData uri="http://schemas.openxmlformats.org/presentationml/2006/ole">
            <p:oleObj spid="_x0000_s9219" name="Equation" r:id="rId4" imgW="279360" imgH="241200" progId="Equation.DSMT4">
              <p:embed/>
            </p:oleObj>
          </a:graphicData>
        </a:graphic>
      </p:graphicFrame>
      <p:sp>
        <p:nvSpPr>
          <p:cNvPr id="9241" name="Oval 7"/>
          <p:cNvSpPr>
            <a:spLocks noChangeArrowheads="1"/>
          </p:cNvSpPr>
          <p:nvPr/>
        </p:nvSpPr>
        <p:spPr bwMode="auto">
          <a:xfrm>
            <a:off x="3227388" y="6172200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2" name="Oval 8"/>
          <p:cNvSpPr>
            <a:spLocks noChangeArrowheads="1"/>
          </p:cNvSpPr>
          <p:nvPr/>
        </p:nvSpPr>
        <p:spPr bwMode="auto">
          <a:xfrm>
            <a:off x="3303588" y="6230938"/>
            <a:ext cx="1219200" cy="4746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3697288" y="6261100"/>
          <a:ext cx="533400" cy="452438"/>
        </p:xfrm>
        <a:graphic>
          <a:graphicData uri="http://schemas.openxmlformats.org/presentationml/2006/ole">
            <p:oleObj spid="_x0000_s9220" name="Equation" r:id="rId5" imgW="266400" imgH="228600" progId="Equation.DSMT4">
              <p:embed/>
            </p:oleObj>
          </a:graphicData>
        </a:graphic>
      </p:graphicFrame>
      <p:sp>
        <p:nvSpPr>
          <p:cNvPr id="9243" name="Line 10"/>
          <p:cNvSpPr>
            <a:spLocks noChangeShapeType="1"/>
          </p:cNvSpPr>
          <p:nvPr/>
        </p:nvSpPr>
        <p:spPr bwMode="auto">
          <a:xfrm flipH="1">
            <a:off x="3836988" y="3886200"/>
            <a:ext cx="11112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4" name="Line 11"/>
          <p:cNvSpPr>
            <a:spLocks noChangeShapeType="1"/>
          </p:cNvSpPr>
          <p:nvPr/>
        </p:nvSpPr>
        <p:spPr bwMode="auto">
          <a:xfrm>
            <a:off x="2781300" y="1465263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21" name="Object 12"/>
          <p:cNvGraphicFramePr>
            <a:graphicFrameLocks noChangeAspect="1"/>
          </p:cNvGraphicFramePr>
          <p:nvPr/>
        </p:nvGraphicFramePr>
        <p:xfrm>
          <a:off x="2693988" y="5105400"/>
          <a:ext cx="1092200" cy="401638"/>
        </p:xfrm>
        <a:graphic>
          <a:graphicData uri="http://schemas.openxmlformats.org/presentationml/2006/ole">
            <p:oleObj spid="_x0000_s9221" name="Equation" r:id="rId6" imgW="545760" imgH="203040" progId="Equation.DSMT4">
              <p:embed/>
            </p:oleObj>
          </a:graphicData>
        </a:graphic>
      </p:graphicFrame>
      <p:sp>
        <p:nvSpPr>
          <p:cNvPr id="9245" name="Freeform 14"/>
          <p:cNvSpPr>
            <a:spLocks/>
          </p:cNvSpPr>
          <p:nvPr/>
        </p:nvSpPr>
        <p:spPr bwMode="auto">
          <a:xfrm>
            <a:off x="1485900" y="2641600"/>
            <a:ext cx="1905000" cy="1651000"/>
          </a:xfrm>
          <a:custGeom>
            <a:avLst/>
            <a:gdLst>
              <a:gd name="T0" fmla="*/ 2147483647 w 1200"/>
              <a:gd name="T1" fmla="*/ 1249997310 h 1040"/>
              <a:gd name="T2" fmla="*/ 1451609806 w 1200"/>
              <a:gd name="T3" fmla="*/ 40322493 h 1040"/>
              <a:gd name="T4" fmla="*/ 0 w 1200"/>
              <a:gd name="T5" fmla="*/ 1491932196 h 1040"/>
              <a:gd name="T6" fmla="*/ 1451609806 w 1200"/>
              <a:gd name="T7" fmla="*/ 2147483647 h 1040"/>
              <a:gd name="T8" fmla="*/ 2147483647 w 1200"/>
              <a:gd name="T9" fmla="*/ 1733867480 h 1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"/>
              <a:gd name="T16" fmla="*/ 0 h 1040"/>
              <a:gd name="T17" fmla="*/ 1200 w 1200"/>
              <a:gd name="T18" fmla="*/ 1040 h 10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" h="1040">
                <a:moveTo>
                  <a:pt x="1200" y="496"/>
                </a:moveTo>
                <a:cubicBezTo>
                  <a:pt x="988" y="248"/>
                  <a:pt x="776" y="0"/>
                  <a:pt x="576" y="16"/>
                </a:cubicBezTo>
                <a:cubicBezTo>
                  <a:pt x="376" y="32"/>
                  <a:pt x="0" y="424"/>
                  <a:pt x="0" y="592"/>
                </a:cubicBezTo>
                <a:cubicBezTo>
                  <a:pt x="0" y="760"/>
                  <a:pt x="384" y="1008"/>
                  <a:pt x="576" y="1024"/>
                </a:cubicBezTo>
                <a:cubicBezTo>
                  <a:pt x="768" y="1040"/>
                  <a:pt x="960" y="864"/>
                  <a:pt x="1152" y="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6" name="Line 15"/>
          <p:cNvSpPr>
            <a:spLocks noChangeShapeType="1"/>
          </p:cNvSpPr>
          <p:nvPr/>
        </p:nvSpPr>
        <p:spPr bwMode="auto">
          <a:xfrm flipV="1">
            <a:off x="3009900" y="3733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22" name="Object 17"/>
          <p:cNvGraphicFramePr>
            <a:graphicFrameLocks noChangeAspect="1"/>
          </p:cNvGraphicFramePr>
          <p:nvPr/>
        </p:nvGraphicFramePr>
        <p:xfrm>
          <a:off x="4598988" y="2590800"/>
          <a:ext cx="1371600" cy="276225"/>
        </p:xfrm>
        <a:graphic>
          <a:graphicData uri="http://schemas.openxmlformats.org/presentationml/2006/ole">
            <p:oleObj spid="_x0000_s9222" name="Equation" r:id="rId7" imgW="1015920" imgH="203040" progId="Equation.DSMT4">
              <p:embed/>
            </p:oleObj>
          </a:graphicData>
        </a:graphic>
      </p:graphicFrame>
      <p:graphicFrame>
        <p:nvGraphicFramePr>
          <p:cNvPr id="9223" name="Object 19"/>
          <p:cNvGraphicFramePr>
            <a:graphicFrameLocks noChangeAspect="1"/>
          </p:cNvGraphicFramePr>
          <p:nvPr/>
        </p:nvGraphicFramePr>
        <p:xfrm>
          <a:off x="4141788" y="4724400"/>
          <a:ext cx="1400175" cy="363538"/>
        </p:xfrm>
        <a:graphic>
          <a:graphicData uri="http://schemas.openxmlformats.org/presentationml/2006/ole">
            <p:oleObj spid="_x0000_s9223" name="Equation" r:id="rId8" imgW="787320" imgH="203040" progId="Equation.DSMT4">
              <p:embed/>
            </p:oleObj>
          </a:graphicData>
        </a:graphic>
      </p:graphicFrame>
      <p:graphicFrame>
        <p:nvGraphicFramePr>
          <p:cNvPr id="9224" name="Object 20"/>
          <p:cNvGraphicFramePr>
            <a:graphicFrameLocks noChangeAspect="1"/>
          </p:cNvGraphicFramePr>
          <p:nvPr/>
        </p:nvGraphicFramePr>
        <p:xfrm>
          <a:off x="2160588" y="2074863"/>
          <a:ext cx="1579562" cy="363537"/>
        </p:xfrm>
        <a:graphic>
          <a:graphicData uri="http://schemas.openxmlformats.org/presentationml/2006/ole">
            <p:oleObj spid="_x0000_s9224" name="Equation" r:id="rId9" imgW="888840" imgH="203040" progId="Equation.DSMT4">
              <p:embed/>
            </p:oleObj>
          </a:graphicData>
        </a:graphic>
      </p:graphicFrame>
      <p:graphicFrame>
        <p:nvGraphicFramePr>
          <p:cNvPr id="9225" name="Object 21"/>
          <p:cNvGraphicFramePr>
            <a:graphicFrameLocks noChangeAspect="1"/>
          </p:cNvGraphicFramePr>
          <p:nvPr/>
        </p:nvGraphicFramePr>
        <p:xfrm>
          <a:off x="495300" y="2895600"/>
          <a:ext cx="993775" cy="295275"/>
        </p:xfrm>
        <a:graphic>
          <a:graphicData uri="http://schemas.openxmlformats.org/presentationml/2006/ole">
            <p:oleObj spid="_x0000_s9225" name="Equation" r:id="rId10" imgW="558720" imgH="164880" progId="Equation.DSMT4">
              <p:embed/>
            </p:oleObj>
          </a:graphicData>
        </a:graphic>
      </p:graphicFrame>
      <p:graphicFrame>
        <p:nvGraphicFramePr>
          <p:cNvPr id="9226" name="Object 22"/>
          <p:cNvGraphicFramePr>
            <a:graphicFrameLocks noChangeAspect="1"/>
          </p:cNvGraphicFramePr>
          <p:nvPr/>
        </p:nvGraphicFramePr>
        <p:xfrm>
          <a:off x="484188" y="3265488"/>
          <a:ext cx="1016000" cy="319087"/>
        </p:xfrm>
        <a:graphic>
          <a:graphicData uri="http://schemas.openxmlformats.org/presentationml/2006/ole">
            <p:oleObj spid="_x0000_s9226" name="Equation" r:id="rId11" imgW="571320" imgH="177480" progId="Equation.DSMT4">
              <p:embed/>
            </p:oleObj>
          </a:graphicData>
        </a:graphic>
      </p:graphicFrame>
      <p:graphicFrame>
        <p:nvGraphicFramePr>
          <p:cNvPr id="9227" name="Object 23"/>
          <p:cNvGraphicFramePr>
            <a:graphicFrameLocks noChangeAspect="1"/>
          </p:cNvGraphicFramePr>
          <p:nvPr/>
        </p:nvGraphicFramePr>
        <p:xfrm>
          <a:off x="517525" y="3657600"/>
          <a:ext cx="947738" cy="295275"/>
        </p:xfrm>
        <a:graphic>
          <a:graphicData uri="http://schemas.openxmlformats.org/presentationml/2006/ole">
            <p:oleObj spid="_x0000_s9227" name="Equation" r:id="rId12" imgW="533160" imgH="164880" progId="Equation.DSMT4">
              <p:embed/>
            </p:oleObj>
          </a:graphicData>
        </a:graphic>
      </p:graphicFrame>
      <p:sp>
        <p:nvSpPr>
          <p:cNvPr id="9247" name="Oval 24"/>
          <p:cNvSpPr>
            <a:spLocks noChangeArrowheads="1"/>
          </p:cNvSpPr>
          <p:nvPr/>
        </p:nvSpPr>
        <p:spPr bwMode="auto">
          <a:xfrm>
            <a:off x="4675188" y="1905000"/>
            <a:ext cx="8382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8" name="Oval 25"/>
          <p:cNvSpPr>
            <a:spLocks noChangeArrowheads="1"/>
          </p:cNvSpPr>
          <p:nvPr/>
        </p:nvSpPr>
        <p:spPr bwMode="auto">
          <a:xfrm>
            <a:off x="6808788" y="1905000"/>
            <a:ext cx="8382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9" name="Oval 27"/>
          <p:cNvSpPr>
            <a:spLocks noChangeArrowheads="1"/>
          </p:cNvSpPr>
          <p:nvPr/>
        </p:nvSpPr>
        <p:spPr bwMode="auto">
          <a:xfrm>
            <a:off x="6427788" y="3352800"/>
            <a:ext cx="8382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50" name="Oval 28"/>
          <p:cNvSpPr>
            <a:spLocks noChangeArrowheads="1"/>
          </p:cNvSpPr>
          <p:nvPr/>
        </p:nvSpPr>
        <p:spPr bwMode="auto">
          <a:xfrm>
            <a:off x="7265988" y="4114800"/>
            <a:ext cx="7620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9228" name="Object 30"/>
          <p:cNvGraphicFramePr>
            <a:graphicFrameLocks noChangeAspect="1"/>
          </p:cNvGraphicFramePr>
          <p:nvPr/>
        </p:nvGraphicFramePr>
        <p:xfrm>
          <a:off x="5513388" y="1752600"/>
          <a:ext cx="1371600" cy="438150"/>
        </p:xfrm>
        <a:graphic>
          <a:graphicData uri="http://schemas.openxmlformats.org/presentationml/2006/ole">
            <p:oleObj spid="_x0000_s9228" name="Equation" r:id="rId13" imgW="558720" imgH="177480" progId="Equation.DSMT4">
              <p:embed/>
            </p:oleObj>
          </a:graphicData>
        </a:graphic>
      </p:graphicFrame>
      <p:graphicFrame>
        <p:nvGraphicFramePr>
          <p:cNvPr id="9229" name="Object 31"/>
          <p:cNvGraphicFramePr>
            <a:graphicFrameLocks noChangeAspect="1"/>
          </p:cNvGraphicFramePr>
          <p:nvPr/>
        </p:nvGraphicFramePr>
        <p:xfrm>
          <a:off x="6122988" y="2667000"/>
          <a:ext cx="1447800" cy="373063"/>
        </p:xfrm>
        <a:graphic>
          <a:graphicData uri="http://schemas.openxmlformats.org/presentationml/2006/ole">
            <p:oleObj spid="_x0000_s9229" name="Equation" r:id="rId14" imgW="787320" imgH="203040" progId="Equation.DSMT4">
              <p:embed/>
            </p:oleObj>
          </a:graphicData>
        </a:graphic>
      </p:graphicFrame>
      <p:graphicFrame>
        <p:nvGraphicFramePr>
          <p:cNvPr id="9230" name="Object 32"/>
          <p:cNvGraphicFramePr>
            <a:graphicFrameLocks noChangeAspect="1"/>
          </p:cNvGraphicFramePr>
          <p:nvPr/>
        </p:nvGraphicFramePr>
        <p:xfrm>
          <a:off x="4751388" y="3382963"/>
          <a:ext cx="1600200" cy="322262"/>
        </p:xfrm>
        <a:graphic>
          <a:graphicData uri="http://schemas.openxmlformats.org/presentationml/2006/ole">
            <p:oleObj spid="_x0000_s9230" name="Equation" r:id="rId15" imgW="1015920" imgH="203040" progId="Equation.DSMT4">
              <p:embed/>
            </p:oleObj>
          </a:graphicData>
        </a:graphic>
      </p:graphicFrame>
      <p:graphicFrame>
        <p:nvGraphicFramePr>
          <p:cNvPr id="9231" name="Object 33"/>
          <p:cNvGraphicFramePr>
            <a:graphicFrameLocks noChangeAspect="1"/>
          </p:cNvGraphicFramePr>
          <p:nvPr/>
        </p:nvGraphicFramePr>
        <p:xfrm>
          <a:off x="7342188" y="3810000"/>
          <a:ext cx="1192212" cy="361950"/>
        </p:xfrm>
        <a:graphic>
          <a:graphicData uri="http://schemas.openxmlformats.org/presentationml/2006/ole">
            <p:oleObj spid="_x0000_s9231" name="Equation" r:id="rId16" imgW="545760" imgH="164880" progId="Equation.DSMT4">
              <p:embed/>
            </p:oleObj>
          </a:graphicData>
        </a:graphic>
      </p:graphicFrame>
      <p:graphicFrame>
        <p:nvGraphicFramePr>
          <p:cNvPr id="9232" name="Object 34"/>
          <p:cNvGraphicFramePr>
            <a:graphicFrameLocks noChangeAspect="1"/>
          </p:cNvGraphicFramePr>
          <p:nvPr/>
        </p:nvGraphicFramePr>
        <p:xfrm>
          <a:off x="5056188" y="1905000"/>
          <a:ext cx="304800" cy="452438"/>
        </p:xfrm>
        <a:graphic>
          <a:graphicData uri="http://schemas.openxmlformats.org/presentationml/2006/ole">
            <p:oleObj spid="_x0000_s9232" name="Equation" r:id="rId17" imgW="152280" imgH="228600" progId="Equation.DSMT4">
              <p:embed/>
            </p:oleObj>
          </a:graphicData>
        </a:graphic>
      </p:graphicFrame>
      <p:graphicFrame>
        <p:nvGraphicFramePr>
          <p:cNvPr id="9233" name="Object 35"/>
          <p:cNvGraphicFramePr>
            <a:graphicFrameLocks noChangeAspect="1"/>
          </p:cNvGraphicFramePr>
          <p:nvPr/>
        </p:nvGraphicFramePr>
        <p:xfrm>
          <a:off x="7100888" y="1981200"/>
          <a:ext cx="330200" cy="452438"/>
        </p:xfrm>
        <a:graphic>
          <a:graphicData uri="http://schemas.openxmlformats.org/presentationml/2006/ole">
            <p:oleObj spid="_x0000_s9233" name="Equation" r:id="rId18" imgW="164880" imgH="228600" progId="Equation.DSMT4">
              <p:embed/>
            </p:oleObj>
          </a:graphicData>
        </a:graphic>
      </p:graphicFrame>
      <p:graphicFrame>
        <p:nvGraphicFramePr>
          <p:cNvPr id="9234" name="Object 36"/>
          <p:cNvGraphicFramePr>
            <a:graphicFrameLocks noChangeAspect="1"/>
          </p:cNvGraphicFramePr>
          <p:nvPr/>
        </p:nvGraphicFramePr>
        <p:xfrm>
          <a:off x="6656388" y="3429000"/>
          <a:ext cx="330200" cy="452438"/>
        </p:xfrm>
        <a:graphic>
          <a:graphicData uri="http://schemas.openxmlformats.org/presentationml/2006/ole">
            <p:oleObj spid="_x0000_s9234" name="Equation" r:id="rId19" imgW="164880" imgH="228600" progId="Equation.DSMT4">
              <p:embed/>
            </p:oleObj>
          </a:graphicData>
        </a:graphic>
      </p:graphicFrame>
      <p:graphicFrame>
        <p:nvGraphicFramePr>
          <p:cNvPr id="9235" name="Object 37"/>
          <p:cNvGraphicFramePr>
            <a:graphicFrameLocks noChangeAspect="1"/>
          </p:cNvGraphicFramePr>
          <p:nvPr/>
        </p:nvGraphicFramePr>
        <p:xfrm>
          <a:off x="7494588" y="4191000"/>
          <a:ext cx="330200" cy="452438"/>
        </p:xfrm>
        <a:graphic>
          <a:graphicData uri="http://schemas.openxmlformats.org/presentationml/2006/ole">
            <p:oleObj spid="_x0000_s9235" name="Equation" r:id="rId20" imgW="164880" imgH="228600" progId="Equation.DSMT4">
              <p:embed/>
            </p:oleObj>
          </a:graphicData>
        </a:graphic>
      </p:graphicFrame>
      <p:sp>
        <p:nvSpPr>
          <p:cNvPr id="9251" name="Line 38"/>
          <p:cNvSpPr>
            <a:spLocks noChangeShapeType="1"/>
          </p:cNvSpPr>
          <p:nvPr/>
        </p:nvSpPr>
        <p:spPr bwMode="auto">
          <a:xfrm flipV="1">
            <a:off x="4217988" y="2362200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2" name="Line 39"/>
          <p:cNvSpPr>
            <a:spLocks noChangeShapeType="1"/>
          </p:cNvSpPr>
          <p:nvPr/>
        </p:nvSpPr>
        <p:spPr bwMode="auto">
          <a:xfrm>
            <a:off x="5589588" y="2209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3" name="Line 40"/>
          <p:cNvSpPr>
            <a:spLocks noChangeShapeType="1"/>
          </p:cNvSpPr>
          <p:nvPr/>
        </p:nvSpPr>
        <p:spPr bwMode="auto">
          <a:xfrm flipH="1">
            <a:off x="4675188" y="24384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4" name="Line 41"/>
          <p:cNvSpPr>
            <a:spLocks noChangeShapeType="1"/>
          </p:cNvSpPr>
          <p:nvPr/>
        </p:nvSpPr>
        <p:spPr bwMode="auto">
          <a:xfrm>
            <a:off x="4598988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5" name="Line 42"/>
          <p:cNvSpPr>
            <a:spLocks noChangeShapeType="1"/>
          </p:cNvSpPr>
          <p:nvPr/>
        </p:nvSpPr>
        <p:spPr bwMode="auto">
          <a:xfrm>
            <a:off x="7037388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6" name="Line 43"/>
          <p:cNvSpPr>
            <a:spLocks noChangeShapeType="1"/>
          </p:cNvSpPr>
          <p:nvPr/>
        </p:nvSpPr>
        <p:spPr bwMode="auto">
          <a:xfrm flipH="1" flipV="1">
            <a:off x="4522788" y="3886200"/>
            <a:ext cx="2667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36" name="Object 44"/>
          <p:cNvGraphicFramePr>
            <a:graphicFrameLocks noChangeAspect="1"/>
          </p:cNvGraphicFramePr>
          <p:nvPr/>
        </p:nvGraphicFramePr>
        <p:xfrm>
          <a:off x="5894388" y="4572000"/>
          <a:ext cx="1447800" cy="373063"/>
        </p:xfrm>
        <a:graphic>
          <a:graphicData uri="http://schemas.openxmlformats.org/presentationml/2006/ole">
            <p:oleObj spid="_x0000_s9236" name="Equation" r:id="rId21" imgW="787320" imgH="203040" progId="Equation.DSMT4">
              <p:embed/>
            </p:oleObj>
          </a:graphicData>
        </a:graphic>
      </p:graphicFrame>
      <p:sp>
        <p:nvSpPr>
          <p:cNvPr id="9257" name="Freeform 45"/>
          <p:cNvSpPr>
            <a:spLocks/>
          </p:cNvSpPr>
          <p:nvPr/>
        </p:nvSpPr>
        <p:spPr bwMode="auto">
          <a:xfrm>
            <a:off x="4002088" y="3810000"/>
            <a:ext cx="850900" cy="889000"/>
          </a:xfrm>
          <a:custGeom>
            <a:avLst/>
            <a:gdLst>
              <a:gd name="T0" fmla="*/ 463708737 w 536"/>
              <a:gd name="T1" fmla="*/ 0 h 560"/>
              <a:gd name="T2" fmla="*/ 1310481050 w 536"/>
              <a:gd name="T3" fmla="*/ 725804882 h 560"/>
              <a:gd name="T4" fmla="*/ 705643627 w 536"/>
              <a:gd name="T5" fmla="*/ 1330642317 h 560"/>
              <a:gd name="T6" fmla="*/ 100806229 w 536"/>
              <a:gd name="T7" fmla="*/ 1209674869 h 560"/>
              <a:gd name="T8" fmla="*/ 100806229 w 536"/>
              <a:gd name="T9" fmla="*/ 241934994 h 5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6"/>
              <a:gd name="T16" fmla="*/ 0 h 560"/>
              <a:gd name="T17" fmla="*/ 536 w 536"/>
              <a:gd name="T18" fmla="*/ 560 h 5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6" h="560">
                <a:moveTo>
                  <a:pt x="184" y="0"/>
                </a:moveTo>
                <a:cubicBezTo>
                  <a:pt x="344" y="100"/>
                  <a:pt x="504" y="200"/>
                  <a:pt x="520" y="288"/>
                </a:cubicBezTo>
                <a:cubicBezTo>
                  <a:pt x="536" y="376"/>
                  <a:pt x="360" y="496"/>
                  <a:pt x="280" y="528"/>
                </a:cubicBezTo>
                <a:cubicBezTo>
                  <a:pt x="200" y="560"/>
                  <a:pt x="80" y="552"/>
                  <a:pt x="40" y="480"/>
                </a:cubicBezTo>
                <a:cubicBezTo>
                  <a:pt x="0" y="408"/>
                  <a:pt x="20" y="252"/>
                  <a:pt x="4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8" name="Line 46"/>
          <p:cNvSpPr>
            <a:spLocks noChangeShapeType="1"/>
          </p:cNvSpPr>
          <p:nvPr/>
        </p:nvSpPr>
        <p:spPr bwMode="auto">
          <a:xfrm flipV="1">
            <a:off x="4065588" y="3810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59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１文字スタックへの変換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370208-B0AF-408B-B3D8-C67BF3BBA238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669925" y="879475"/>
            <a:ext cx="6270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</a:t>
            </a:r>
            <a:r>
              <a:rPr lang="en-US" altLang="ja-JP"/>
              <a:t>CFG</a:t>
            </a:r>
            <a:r>
              <a:rPr lang="ja-JP" altLang="en-US"/>
              <a:t>が記述している言語を受理する</a:t>
            </a:r>
            <a:r>
              <a:rPr lang="en-US" altLang="ja-JP"/>
              <a:t>PDA</a:t>
            </a:r>
            <a:r>
              <a:rPr lang="ja-JP" altLang="en-US"/>
              <a:t>を</a:t>
            </a:r>
          </a:p>
          <a:p>
            <a:r>
              <a:rPr lang="ja-JP" altLang="en-US"/>
              <a:t>状態遷移図で示せ。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295400" y="2819400"/>
          <a:ext cx="3581400" cy="1292225"/>
        </p:xfrm>
        <a:graphic>
          <a:graphicData uri="http://schemas.openxmlformats.org/presentationml/2006/ole">
            <p:oleObj spid="_x0000_s10242" name="Equation" r:id="rId3" imgW="1473120" imgH="533160" progId="Equation.DSMT4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219200" y="2133600"/>
          <a:ext cx="3327400" cy="503238"/>
        </p:xfrm>
        <a:graphic>
          <a:graphicData uri="http://schemas.openxmlformats.org/presentationml/2006/ole">
            <p:oleObj spid="_x0000_s10243" name="Equation" r:id="rId4" imgW="16761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60E318-E77A-477C-992A-E338578D1586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PDA→CFG</a:t>
            </a:r>
            <a:r>
              <a:rPr lang="ja-JP" altLang="en-US" smtClean="0"/>
              <a:t>のアイディア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1752600" y="2590800"/>
            <a:ext cx="58499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１．唯一つの受理状態　　　を持つ。</a:t>
            </a:r>
          </a:p>
          <a:p>
            <a:r>
              <a:rPr lang="ja-JP" altLang="en-US"/>
              <a:t>２．受理する前にスタックを空にする。</a:t>
            </a:r>
          </a:p>
          <a:p>
            <a:r>
              <a:rPr lang="ja-JP" altLang="en-US"/>
              <a:t>３．各遷移は、</a:t>
            </a:r>
            <a:r>
              <a:rPr lang="en-US" altLang="ja-JP"/>
              <a:t>push</a:t>
            </a:r>
            <a:r>
              <a:rPr lang="ja-JP" altLang="en-US"/>
              <a:t>か</a:t>
            </a:r>
            <a:r>
              <a:rPr lang="en-US" altLang="ja-JP"/>
              <a:t>pop</a:t>
            </a:r>
            <a:r>
              <a:rPr lang="ja-JP" altLang="en-US"/>
              <a:t>のいずれかであり、</a:t>
            </a:r>
          </a:p>
          <a:p>
            <a:r>
              <a:rPr lang="ja-JP" altLang="en-US"/>
              <a:t>　　同時には行わない。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822325" y="1108075"/>
            <a:ext cx="7623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PDA</a:t>
            </a:r>
            <a:r>
              <a:rPr lang="ja-JP" altLang="en-US"/>
              <a:t>のスタックの高さを基にして、</a:t>
            </a:r>
            <a:r>
              <a:rPr lang="en-US" altLang="ja-JP"/>
              <a:t>CFG</a:t>
            </a:r>
            <a:r>
              <a:rPr lang="ja-JP" altLang="en-US"/>
              <a:t>の規則を生成する。</a:t>
            </a:r>
          </a:p>
          <a:p>
            <a:r>
              <a:rPr lang="ja-JP" altLang="en-US"/>
              <a:t>そのために、</a:t>
            </a:r>
            <a:r>
              <a:rPr lang="en-US" altLang="ja-JP"/>
              <a:t>PDA</a:t>
            </a:r>
            <a:r>
              <a:rPr lang="ja-JP" altLang="en-US"/>
              <a:t>を次のように制限する。</a:t>
            </a:r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4724400" y="2514600"/>
          <a:ext cx="609600" cy="522288"/>
        </p:xfrm>
        <a:graphic>
          <a:graphicData uri="http://schemas.openxmlformats.org/presentationml/2006/ole">
            <p:oleObj spid="_x0000_s11266" name="Equation" r:id="rId3" imgW="266400" imgH="228600" progId="Equation.DSMT4">
              <p:embed/>
            </p:oleObj>
          </a:graphicData>
        </a:graphic>
      </p:graphicFrame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914400" y="4419600"/>
            <a:ext cx="716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このように制限しても、</a:t>
            </a:r>
            <a:r>
              <a:rPr lang="en-US" altLang="ja-JP"/>
              <a:t>PDA</a:t>
            </a:r>
            <a:r>
              <a:rPr lang="ja-JP" altLang="en-US"/>
              <a:t>の受理能力に変化はない。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AADBE1-E218-4ECF-BE7D-51673691F8CF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229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PDA</a:t>
            </a:r>
            <a:r>
              <a:rPr lang="ja-JP" altLang="en-US" smtClean="0"/>
              <a:t>から</a:t>
            </a:r>
            <a:r>
              <a:rPr lang="en-US" altLang="ja-JP" smtClean="0"/>
              <a:t>CFG</a:t>
            </a:r>
            <a:r>
              <a:rPr lang="ja-JP" altLang="en-US" smtClean="0"/>
              <a:t>の構成</a:t>
            </a:r>
          </a:p>
        </p:txBody>
      </p:sp>
      <p:graphicFrame>
        <p:nvGraphicFramePr>
          <p:cNvPr id="12290" name="Object 1027"/>
          <p:cNvGraphicFramePr>
            <a:graphicFrameLocks noChangeAspect="1"/>
          </p:cNvGraphicFramePr>
          <p:nvPr/>
        </p:nvGraphicFramePr>
        <p:xfrm>
          <a:off x="2362200" y="762000"/>
          <a:ext cx="3970338" cy="541338"/>
        </p:xfrm>
        <a:graphic>
          <a:graphicData uri="http://schemas.openxmlformats.org/presentationml/2006/ole">
            <p:oleObj spid="_x0000_s12290" name="Equation" r:id="rId3" imgW="1676160" imgH="228600" progId="Equation.DSMT4">
              <p:embed/>
            </p:oleObj>
          </a:graphicData>
        </a:graphic>
      </p:graphicFrame>
      <p:sp>
        <p:nvSpPr>
          <p:cNvPr id="12298" name="Text Box 1029"/>
          <p:cNvSpPr txBox="1">
            <a:spLocks noChangeArrowheads="1"/>
          </p:cNvSpPr>
          <p:nvPr/>
        </p:nvSpPr>
        <p:spPr bwMode="auto">
          <a:xfrm>
            <a:off x="6400800" y="762000"/>
            <a:ext cx="1128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として、</a:t>
            </a:r>
          </a:p>
        </p:txBody>
      </p:sp>
      <p:sp>
        <p:nvSpPr>
          <p:cNvPr id="12299" name="Text Box 1030"/>
          <p:cNvSpPr txBox="1">
            <a:spLocks noChangeArrowheads="1"/>
          </p:cNvSpPr>
          <p:nvPr/>
        </p:nvSpPr>
        <p:spPr bwMode="auto">
          <a:xfrm>
            <a:off x="1066800" y="1371600"/>
            <a:ext cx="5456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CFG</a:t>
            </a:r>
            <a:r>
              <a:rPr lang="ja-JP" altLang="en-US"/>
              <a:t>　　　　　　　　　　　　　　　を構成する。</a:t>
            </a:r>
          </a:p>
        </p:txBody>
      </p:sp>
      <p:sp>
        <p:nvSpPr>
          <p:cNvPr id="12300" name="Text Box 1031"/>
          <p:cNvSpPr txBox="1">
            <a:spLocks noChangeArrowheads="1"/>
          </p:cNvSpPr>
          <p:nvPr/>
        </p:nvSpPr>
        <p:spPr bwMode="auto">
          <a:xfrm>
            <a:off x="1050925" y="803275"/>
            <a:ext cx="105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PDA</a:t>
            </a:r>
            <a:r>
              <a:rPr lang="ja-JP" altLang="en-US"/>
              <a:t>を</a:t>
            </a:r>
          </a:p>
        </p:txBody>
      </p:sp>
      <p:graphicFrame>
        <p:nvGraphicFramePr>
          <p:cNvPr id="12291" name="Object 1032"/>
          <p:cNvGraphicFramePr>
            <a:graphicFrameLocks noChangeAspect="1"/>
          </p:cNvGraphicFramePr>
          <p:nvPr/>
        </p:nvGraphicFramePr>
        <p:xfrm>
          <a:off x="1903413" y="1371600"/>
          <a:ext cx="2670175" cy="496888"/>
        </p:xfrm>
        <a:graphic>
          <a:graphicData uri="http://schemas.openxmlformats.org/presentationml/2006/ole">
            <p:oleObj spid="_x0000_s12291" name="Equation" r:id="rId4" imgW="1091880" imgH="203040" progId="Equation.DSMT4">
              <p:embed/>
            </p:oleObj>
          </a:graphicData>
        </a:graphic>
      </p:graphicFrame>
      <p:graphicFrame>
        <p:nvGraphicFramePr>
          <p:cNvPr id="12292" name="Object 1033"/>
          <p:cNvGraphicFramePr>
            <a:graphicFrameLocks noChangeAspect="1"/>
          </p:cNvGraphicFramePr>
          <p:nvPr/>
        </p:nvGraphicFramePr>
        <p:xfrm>
          <a:off x="0" y="0"/>
          <a:ext cx="914400" cy="163513"/>
        </p:xfrm>
        <a:graphic>
          <a:graphicData uri="http://schemas.openxmlformats.org/presentationml/2006/ole">
            <p:oleObj spid="_x0000_s12292" name="Equation" r:id="rId5" imgW="914400" imgH="164160" progId="Equation.DSMT4">
              <p:embed/>
            </p:oleObj>
          </a:graphicData>
        </a:graphic>
      </p:graphicFrame>
      <p:graphicFrame>
        <p:nvGraphicFramePr>
          <p:cNvPr id="12293" name="Object 1034"/>
          <p:cNvGraphicFramePr>
            <a:graphicFrameLocks noChangeAspect="1"/>
          </p:cNvGraphicFramePr>
          <p:nvPr/>
        </p:nvGraphicFramePr>
        <p:xfrm>
          <a:off x="1447800" y="2743200"/>
          <a:ext cx="2828925" cy="571500"/>
        </p:xfrm>
        <a:graphic>
          <a:graphicData uri="http://schemas.openxmlformats.org/presentationml/2006/ole">
            <p:oleObj spid="_x0000_s12293" name="Equation" r:id="rId6" imgW="1193760" imgH="241200" progId="Equation.DSMT4">
              <p:embed/>
            </p:oleObj>
          </a:graphicData>
        </a:graphic>
      </p:graphicFrame>
      <p:sp>
        <p:nvSpPr>
          <p:cNvPr id="12301" name="Text Box 1036"/>
          <p:cNvSpPr txBox="1">
            <a:spLocks noChangeArrowheads="1"/>
          </p:cNvSpPr>
          <p:nvPr/>
        </p:nvSpPr>
        <p:spPr bwMode="auto">
          <a:xfrm>
            <a:off x="898525" y="2078038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１．変数の設定</a:t>
            </a:r>
          </a:p>
        </p:txBody>
      </p:sp>
      <p:sp>
        <p:nvSpPr>
          <p:cNvPr id="12302" name="Text Box 1037"/>
          <p:cNvSpPr txBox="1">
            <a:spLocks noChangeArrowheads="1"/>
          </p:cNvSpPr>
          <p:nvPr/>
        </p:nvSpPr>
        <p:spPr bwMode="auto">
          <a:xfrm>
            <a:off x="990600" y="3505200"/>
            <a:ext cx="267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．終端記号の設定</a:t>
            </a:r>
          </a:p>
        </p:txBody>
      </p:sp>
      <p:graphicFrame>
        <p:nvGraphicFramePr>
          <p:cNvPr id="12294" name="Object 1038"/>
          <p:cNvGraphicFramePr>
            <a:graphicFrameLocks noChangeAspect="1"/>
          </p:cNvGraphicFramePr>
          <p:nvPr/>
        </p:nvGraphicFramePr>
        <p:xfrm>
          <a:off x="1843088" y="4114800"/>
          <a:ext cx="992187" cy="392113"/>
        </p:xfrm>
        <a:graphic>
          <a:graphicData uri="http://schemas.openxmlformats.org/presentationml/2006/ole">
            <p:oleObj spid="_x0000_s12294" name="Equation" r:id="rId7" imgW="419040" imgH="164880" progId="Equation.DSMT4">
              <p:embed/>
            </p:oleObj>
          </a:graphicData>
        </a:graphic>
      </p:graphicFrame>
      <p:sp>
        <p:nvSpPr>
          <p:cNvPr id="12303" name="Text Box 1039"/>
          <p:cNvSpPr txBox="1">
            <a:spLocks noChangeArrowheads="1"/>
          </p:cNvSpPr>
          <p:nvPr/>
        </p:nvSpPr>
        <p:spPr bwMode="auto">
          <a:xfrm>
            <a:off x="914400" y="4627563"/>
            <a:ext cx="2728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３．開始記号の設定</a:t>
            </a:r>
          </a:p>
        </p:txBody>
      </p:sp>
      <p:graphicFrame>
        <p:nvGraphicFramePr>
          <p:cNvPr id="12295" name="Object 1040"/>
          <p:cNvGraphicFramePr>
            <a:graphicFrameLocks noChangeAspect="1"/>
          </p:cNvGraphicFramePr>
          <p:nvPr/>
        </p:nvGraphicFramePr>
        <p:xfrm>
          <a:off x="1676400" y="5181600"/>
          <a:ext cx="1773238" cy="573088"/>
        </p:xfrm>
        <a:graphic>
          <a:graphicData uri="http://schemas.openxmlformats.org/presentationml/2006/ole">
            <p:oleObj spid="_x0000_s12295" name="Equation" r:id="rId8" imgW="749160" imgH="241200" progId="Equation.DSMT4">
              <p:embed/>
            </p:oleObj>
          </a:graphicData>
        </a:graphic>
      </p:graphicFrame>
      <p:sp>
        <p:nvSpPr>
          <p:cNvPr id="12304" name="AutoShape 1041"/>
          <p:cNvSpPr>
            <a:spLocks noChangeArrowheads="1"/>
          </p:cNvSpPr>
          <p:nvPr/>
        </p:nvSpPr>
        <p:spPr bwMode="auto">
          <a:xfrm>
            <a:off x="5486400" y="2286000"/>
            <a:ext cx="3200400" cy="1143000"/>
          </a:xfrm>
          <a:prstGeom prst="wedgeRoundRectCallout">
            <a:avLst>
              <a:gd name="adj1" fmla="val -85167"/>
              <a:gd name="adj2" fmla="val 77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5" name="Text Box 1042"/>
          <p:cNvSpPr txBox="1">
            <a:spLocks noChangeArrowheads="1"/>
          </p:cNvSpPr>
          <p:nvPr/>
        </p:nvSpPr>
        <p:spPr bwMode="auto">
          <a:xfrm>
            <a:off x="5638800" y="2362200"/>
            <a:ext cx="2781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任意の状態の組に</a:t>
            </a:r>
          </a:p>
          <a:p>
            <a:r>
              <a:rPr lang="ja-JP" altLang="en-US"/>
              <a:t>対応して変数を用意</a:t>
            </a:r>
          </a:p>
        </p:txBody>
      </p:sp>
      <p:sp>
        <p:nvSpPr>
          <p:cNvPr id="12306" name="AutoShape 1043"/>
          <p:cNvSpPr>
            <a:spLocks noChangeArrowheads="1"/>
          </p:cNvSpPr>
          <p:nvPr/>
        </p:nvSpPr>
        <p:spPr bwMode="auto">
          <a:xfrm>
            <a:off x="5105400" y="3733800"/>
            <a:ext cx="3200400" cy="762000"/>
          </a:xfrm>
          <a:prstGeom prst="wedgeRoundRectCallout">
            <a:avLst>
              <a:gd name="adj1" fmla="val -85167"/>
              <a:gd name="adj2" fmla="val 3666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7" name="Text Box 1044"/>
          <p:cNvSpPr txBox="1">
            <a:spLocks noChangeArrowheads="1"/>
          </p:cNvSpPr>
          <p:nvPr/>
        </p:nvSpPr>
        <p:spPr bwMode="auto">
          <a:xfrm>
            <a:off x="5257800" y="3810000"/>
            <a:ext cx="286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アルファベットは共通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72450D-2CB3-4C6A-9421-9DBC053ED177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26" name="Text Box 2"/>
          <p:cNvSpPr txBox="1">
            <a:spLocks noChangeArrowheads="1"/>
          </p:cNvSpPr>
          <p:nvPr/>
        </p:nvSpPr>
        <p:spPr bwMode="auto">
          <a:xfrm>
            <a:off x="838200" y="152400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４．規則の設定</a:t>
            </a:r>
          </a:p>
        </p:txBody>
      </p:sp>
      <p:sp>
        <p:nvSpPr>
          <p:cNvPr id="13327" name="Text Box 4"/>
          <p:cNvSpPr txBox="1">
            <a:spLocks noChangeArrowheads="1"/>
          </p:cNvSpPr>
          <p:nvPr/>
        </p:nvSpPr>
        <p:spPr bwMode="auto">
          <a:xfrm>
            <a:off x="1143000" y="83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3328" name="Text Box 5"/>
          <p:cNvSpPr txBox="1">
            <a:spLocks noChangeArrowheads="1"/>
          </p:cNvSpPr>
          <p:nvPr/>
        </p:nvSpPr>
        <p:spPr bwMode="auto">
          <a:xfrm>
            <a:off x="1736725" y="858838"/>
            <a:ext cx="646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各々の　　　　　　　　　　　　　　　　　　　　に対して、</a:t>
            </a:r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2743200" y="838200"/>
          <a:ext cx="3810000" cy="550863"/>
        </p:xfrm>
        <a:graphic>
          <a:graphicData uri="http://schemas.openxmlformats.org/presentationml/2006/ole">
            <p:oleObj spid="_x0000_s13314" name="Equation" r:id="rId3" imgW="1752480" imgH="253800" progId="Equation.DSMT4">
              <p:embed/>
            </p:oleObj>
          </a:graphicData>
        </a:graphic>
      </p:graphicFrame>
      <p:graphicFrame>
        <p:nvGraphicFramePr>
          <p:cNvPr id="13315" name="Object 7"/>
          <p:cNvGraphicFramePr>
            <a:graphicFrameLocks noChangeAspect="1"/>
          </p:cNvGraphicFramePr>
          <p:nvPr/>
        </p:nvGraphicFramePr>
        <p:xfrm>
          <a:off x="1828800" y="1524000"/>
          <a:ext cx="2181225" cy="441325"/>
        </p:xfrm>
        <a:graphic>
          <a:graphicData uri="http://schemas.openxmlformats.org/presentationml/2006/ole">
            <p:oleObj spid="_x0000_s13315" name="Equation" r:id="rId4" imgW="1002960" imgH="203040" progId="Equation.DSMT4">
              <p:embed/>
            </p:oleObj>
          </a:graphicData>
        </a:graphic>
      </p:graphicFrame>
      <p:sp>
        <p:nvSpPr>
          <p:cNvPr id="13329" name="Text Box 8"/>
          <p:cNvSpPr txBox="1">
            <a:spLocks noChangeArrowheads="1"/>
          </p:cNvSpPr>
          <p:nvPr/>
        </p:nvSpPr>
        <p:spPr bwMode="auto">
          <a:xfrm>
            <a:off x="4175125" y="1468438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かつ</a:t>
            </a:r>
          </a:p>
        </p:txBody>
      </p:sp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5029200" y="1524000"/>
          <a:ext cx="2098675" cy="441325"/>
        </p:xfrm>
        <a:graphic>
          <a:graphicData uri="http://schemas.openxmlformats.org/presentationml/2006/ole">
            <p:oleObj spid="_x0000_s13316" name="Equation" r:id="rId5" imgW="965160" imgH="203040" progId="Equation.DSMT4">
              <p:embed/>
            </p:oleObj>
          </a:graphicData>
        </a:graphic>
      </p:graphicFrame>
      <p:sp>
        <p:nvSpPr>
          <p:cNvPr id="13330" name="Text Box 10"/>
          <p:cNvSpPr txBox="1">
            <a:spLocks noChangeArrowheads="1"/>
          </p:cNvSpPr>
          <p:nvPr/>
        </p:nvSpPr>
        <p:spPr bwMode="auto">
          <a:xfrm>
            <a:off x="7162800" y="1524000"/>
            <a:ext cx="1009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ならば</a:t>
            </a:r>
          </a:p>
        </p:txBody>
      </p:sp>
      <p:graphicFrame>
        <p:nvGraphicFramePr>
          <p:cNvPr id="13317" name="Object 11"/>
          <p:cNvGraphicFramePr>
            <a:graphicFrameLocks noChangeAspect="1"/>
          </p:cNvGraphicFramePr>
          <p:nvPr/>
        </p:nvGraphicFramePr>
        <p:xfrm>
          <a:off x="1905000" y="2209800"/>
          <a:ext cx="1739900" cy="496888"/>
        </p:xfrm>
        <a:graphic>
          <a:graphicData uri="http://schemas.openxmlformats.org/presentationml/2006/ole">
            <p:oleObj spid="_x0000_s13317" name="Equation" r:id="rId6" imgW="799920" imgH="228600" progId="Equation.DSMT4">
              <p:embed/>
            </p:oleObj>
          </a:graphicData>
        </a:graphic>
      </p:graphicFrame>
      <p:sp>
        <p:nvSpPr>
          <p:cNvPr id="13331" name="Text Box 12"/>
          <p:cNvSpPr txBox="1">
            <a:spLocks noChangeArrowheads="1"/>
          </p:cNvSpPr>
          <p:nvPr/>
        </p:nvSpPr>
        <p:spPr bwMode="auto">
          <a:xfrm>
            <a:off x="3733800" y="2133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</a:t>
            </a:r>
            <a:r>
              <a:rPr lang="en-US" altLang="ja-JP"/>
              <a:t>R</a:t>
            </a:r>
            <a:r>
              <a:rPr lang="ja-JP" altLang="en-US"/>
              <a:t>に加える。</a:t>
            </a:r>
          </a:p>
        </p:txBody>
      </p:sp>
      <p:sp>
        <p:nvSpPr>
          <p:cNvPr id="13332" name="Oval 13"/>
          <p:cNvSpPr>
            <a:spLocks noChangeArrowheads="1"/>
          </p:cNvSpPr>
          <p:nvPr/>
        </p:nvSpPr>
        <p:spPr bwMode="auto">
          <a:xfrm>
            <a:off x="1524000" y="3124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3" name="Oval 14"/>
          <p:cNvSpPr>
            <a:spLocks noChangeArrowheads="1"/>
          </p:cNvSpPr>
          <p:nvPr/>
        </p:nvSpPr>
        <p:spPr bwMode="auto">
          <a:xfrm>
            <a:off x="2971800" y="3124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4" name="Oval 15"/>
          <p:cNvSpPr>
            <a:spLocks noChangeArrowheads="1"/>
          </p:cNvSpPr>
          <p:nvPr/>
        </p:nvSpPr>
        <p:spPr bwMode="auto">
          <a:xfrm>
            <a:off x="5638800" y="3124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5" name="Oval 16"/>
          <p:cNvSpPr>
            <a:spLocks noChangeArrowheads="1"/>
          </p:cNvSpPr>
          <p:nvPr/>
        </p:nvSpPr>
        <p:spPr bwMode="auto">
          <a:xfrm>
            <a:off x="7467600" y="30480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18" name="Object 18"/>
          <p:cNvGraphicFramePr>
            <a:graphicFrameLocks noChangeAspect="1"/>
          </p:cNvGraphicFramePr>
          <p:nvPr/>
        </p:nvGraphicFramePr>
        <p:xfrm>
          <a:off x="1676400" y="3276600"/>
          <a:ext cx="274638" cy="358775"/>
        </p:xfrm>
        <a:graphic>
          <a:graphicData uri="http://schemas.openxmlformats.org/presentationml/2006/ole">
            <p:oleObj spid="_x0000_s13318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3319" name="Object 19"/>
          <p:cNvGraphicFramePr>
            <a:graphicFrameLocks noChangeAspect="1"/>
          </p:cNvGraphicFramePr>
          <p:nvPr/>
        </p:nvGraphicFramePr>
        <p:xfrm>
          <a:off x="3213100" y="3317875"/>
          <a:ext cx="247650" cy="276225"/>
        </p:xfrm>
        <a:graphic>
          <a:graphicData uri="http://schemas.openxmlformats.org/presentationml/2006/ole">
            <p:oleObj spid="_x0000_s13319" name="Equation" r:id="rId8" imgW="114120" imgH="126720" progId="Equation.DSMT4">
              <p:embed/>
            </p:oleObj>
          </a:graphicData>
        </a:graphic>
      </p:graphicFrame>
      <p:graphicFrame>
        <p:nvGraphicFramePr>
          <p:cNvPr id="13320" name="Object 20"/>
          <p:cNvGraphicFramePr>
            <a:graphicFrameLocks noChangeAspect="1"/>
          </p:cNvGraphicFramePr>
          <p:nvPr/>
        </p:nvGraphicFramePr>
        <p:xfrm>
          <a:off x="2057400" y="2971800"/>
          <a:ext cx="1066800" cy="365125"/>
        </p:xfrm>
        <a:graphic>
          <a:graphicData uri="http://schemas.openxmlformats.org/presentationml/2006/ole">
            <p:oleObj spid="_x0000_s13320" name="Equation" r:id="rId9" imgW="520560" imgH="177480" progId="Equation.DSMT4">
              <p:embed/>
            </p:oleObj>
          </a:graphicData>
        </a:graphic>
      </p:graphicFrame>
      <p:sp>
        <p:nvSpPr>
          <p:cNvPr id="13336" name="Line 21"/>
          <p:cNvSpPr>
            <a:spLocks noChangeShapeType="1"/>
          </p:cNvSpPr>
          <p:nvPr/>
        </p:nvSpPr>
        <p:spPr bwMode="auto">
          <a:xfrm>
            <a:off x="21336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3321" name="Object 22"/>
          <p:cNvGraphicFramePr>
            <a:graphicFrameLocks noChangeAspect="1"/>
          </p:cNvGraphicFramePr>
          <p:nvPr/>
        </p:nvGraphicFramePr>
        <p:xfrm>
          <a:off x="5803900" y="3317875"/>
          <a:ext cx="247650" cy="276225"/>
        </p:xfrm>
        <a:graphic>
          <a:graphicData uri="http://schemas.openxmlformats.org/presentationml/2006/ole">
            <p:oleObj spid="_x0000_s13321" name="Equation" r:id="rId10" imgW="114120" imgH="126720" progId="Equation.DSMT4">
              <p:embed/>
            </p:oleObj>
          </a:graphicData>
        </a:graphic>
      </p:graphicFrame>
      <p:graphicFrame>
        <p:nvGraphicFramePr>
          <p:cNvPr id="13322" name="Object 23"/>
          <p:cNvGraphicFramePr>
            <a:graphicFrameLocks noChangeAspect="1"/>
          </p:cNvGraphicFramePr>
          <p:nvPr/>
        </p:nvGraphicFramePr>
        <p:xfrm>
          <a:off x="7696200" y="3159125"/>
          <a:ext cx="247650" cy="358775"/>
        </p:xfrm>
        <a:graphic>
          <a:graphicData uri="http://schemas.openxmlformats.org/presentationml/2006/ole">
            <p:oleObj spid="_x0000_s13322" name="Equation" r:id="rId11" imgW="114120" imgH="164880" progId="Equation.DSMT4">
              <p:embed/>
            </p:oleObj>
          </a:graphicData>
        </a:graphic>
      </p:graphicFrame>
      <p:sp>
        <p:nvSpPr>
          <p:cNvPr id="13337" name="Line 24"/>
          <p:cNvSpPr>
            <a:spLocks noChangeShapeType="1"/>
          </p:cNvSpPr>
          <p:nvPr/>
        </p:nvSpPr>
        <p:spPr bwMode="auto">
          <a:xfrm>
            <a:off x="6324600" y="3352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3323" name="Object 25"/>
          <p:cNvGraphicFramePr>
            <a:graphicFrameLocks noChangeAspect="1"/>
          </p:cNvGraphicFramePr>
          <p:nvPr/>
        </p:nvGraphicFramePr>
        <p:xfrm>
          <a:off x="6324600" y="2870200"/>
          <a:ext cx="1066800" cy="415925"/>
        </p:xfrm>
        <a:graphic>
          <a:graphicData uri="http://schemas.openxmlformats.org/presentationml/2006/ole">
            <p:oleObj spid="_x0000_s13323" name="Equation" r:id="rId12" imgW="520560" imgH="203040" progId="Equation.DSMT4">
              <p:embed/>
            </p:oleObj>
          </a:graphicData>
        </a:graphic>
      </p:graphicFrame>
      <p:sp>
        <p:nvSpPr>
          <p:cNvPr id="13338" name="AutoShape 26"/>
          <p:cNvSpPr>
            <a:spLocks noChangeArrowheads="1"/>
          </p:cNvSpPr>
          <p:nvPr/>
        </p:nvSpPr>
        <p:spPr bwMode="auto">
          <a:xfrm>
            <a:off x="3200400" y="4114800"/>
            <a:ext cx="3048000" cy="1066800"/>
          </a:xfrm>
          <a:prstGeom prst="wedgeRoundRectCallout">
            <a:avLst>
              <a:gd name="adj1" fmla="val 48648"/>
              <a:gd name="adj2" fmla="val -854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39" name="AutoShape 27"/>
          <p:cNvSpPr>
            <a:spLocks noChangeArrowheads="1"/>
          </p:cNvSpPr>
          <p:nvPr/>
        </p:nvSpPr>
        <p:spPr bwMode="auto">
          <a:xfrm>
            <a:off x="3200400" y="4114800"/>
            <a:ext cx="3352800" cy="1066800"/>
          </a:xfrm>
          <a:prstGeom prst="wedgeRoundRectCallout">
            <a:avLst>
              <a:gd name="adj1" fmla="val -61176"/>
              <a:gd name="adj2" fmla="val -7723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3336925" y="4232275"/>
            <a:ext cx="299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同一文字　　を</a:t>
            </a:r>
            <a:r>
              <a:rPr lang="en-US" altLang="ja-JP"/>
              <a:t>push</a:t>
            </a:r>
            <a:r>
              <a:rPr lang="ja-JP" altLang="en-US"/>
              <a:t>と</a:t>
            </a:r>
          </a:p>
          <a:p>
            <a:r>
              <a:rPr lang="en-US" altLang="ja-JP"/>
              <a:t>pop</a:t>
            </a:r>
            <a:r>
              <a:rPr lang="ja-JP" altLang="en-US"/>
              <a:t>する全ての組合せ</a:t>
            </a:r>
          </a:p>
        </p:txBody>
      </p:sp>
      <p:graphicFrame>
        <p:nvGraphicFramePr>
          <p:cNvPr id="13324" name="Object 29"/>
          <p:cNvGraphicFramePr>
            <a:graphicFrameLocks noChangeAspect="1"/>
          </p:cNvGraphicFramePr>
          <p:nvPr/>
        </p:nvGraphicFramePr>
        <p:xfrm>
          <a:off x="4724400" y="4191000"/>
          <a:ext cx="304800" cy="457200"/>
        </p:xfrm>
        <a:graphic>
          <a:graphicData uri="http://schemas.openxmlformats.org/presentationml/2006/ole">
            <p:oleObj spid="_x0000_s13324" name="Equation" r:id="rId13" imgW="101520" imgH="152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057073-9FCC-4293-AC9F-B71044A890D0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43" name="Text Box 2"/>
          <p:cNvSpPr txBox="1">
            <a:spLocks noChangeArrowheads="1"/>
          </p:cNvSpPr>
          <p:nvPr/>
        </p:nvSpPr>
        <p:spPr bwMode="auto">
          <a:xfrm>
            <a:off x="1143000" y="8588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14344" name="Text Box 3"/>
          <p:cNvSpPr txBox="1">
            <a:spLocks noChangeArrowheads="1"/>
          </p:cNvSpPr>
          <p:nvPr/>
        </p:nvSpPr>
        <p:spPr bwMode="auto">
          <a:xfrm>
            <a:off x="1736725" y="858838"/>
            <a:ext cx="402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各々の　　　　　　　　に対して、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2743200" y="838200"/>
          <a:ext cx="1435100" cy="441325"/>
        </p:xfrm>
        <a:graphic>
          <a:graphicData uri="http://schemas.openxmlformats.org/presentationml/2006/ole">
            <p:oleObj spid="_x0000_s14338" name="Equation" r:id="rId3" imgW="660240" imgH="203040" progId="Equation.DSMT4">
              <p:embed/>
            </p:oleObj>
          </a:graphicData>
        </a:graphic>
      </p:graphicFrame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1760538" y="1524000"/>
          <a:ext cx="1878012" cy="496888"/>
        </p:xfrm>
        <a:graphic>
          <a:graphicData uri="http://schemas.openxmlformats.org/presentationml/2006/ole">
            <p:oleObj spid="_x0000_s14339" name="Equation" r:id="rId4" imgW="863280" imgH="228600" progId="Equation.DSMT4">
              <p:embed/>
            </p:oleObj>
          </a:graphicData>
        </a:graphic>
      </p:graphicFrame>
      <p:sp>
        <p:nvSpPr>
          <p:cNvPr id="14345" name="Text Box 10"/>
          <p:cNvSpPr txBox="1">
            <a:spLocks noChangeArrowheads="1"/>
          </p:cNvSpPr>
          <p:nvPr/>
        </p:nvSpPr>
        <p:spPr bwMode="auto">
          <a:xfrm>
            <a:off x="3581400" y="1524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</a:t>
            </a:r>
            <a:r>
              <a:rPr lang="en-US" altLang="ja-JP"/>
              <a:t>R</a:t>
            </a:r>
            <a:r>
              <a:rPr lang="ja-JP" altLang="en-US"/>
              <a:t>に加える。</a:t>
            </a:r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1158875" y="3276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14347" name="Text Box 12"/>
          <p:cNvSpPr txBox="1">
            <a:spLocks noChangeArrowheads="1"/>
          </p:cNvSpPr>
          <p:nvPr/>
        </p:nvSpPr>
        <p:spPr bwMode="auto">
          <a:xfrm>
            <a:off x="1752600" y="3276600"/>
            <a:ext cx="341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各々の　　　　　に対して、</a:t>
            </a:r>
          </a:p>
        </p:txBody>
      </p:sp>
      <p:graphicFrame>
        <p:nvGraphicFramePr>
          <p:cNvPr id="14340" name="Object 13"/>
          <p:cNvGraphicFramePr>
            <a:graphicFrameLocks noChangeAspect="1"/>
          </p:cNvGraphicFramePr>
          <p:nvPr/>
        </p:nvGraphicFramePr>
        <p:xfrm>
          <a:off x="2759075" y="3255963"/>
          <a:ext cx="911225" cy="441325"/>
        </p:xfrm>
        <a:graphic>
          <a:graphicData uri="http://schemas.openxmlformats.org/presentationml/2006/ole">
            <p:oleObj spid="_x0000_s14340" name="Equation" r:id="rId5" imgW="419040" imgH="203040" progId="Equation.DSMT4">
              <p:embed/>
            </p:oleObj>
          </a:graphicData>
        </a:graphic>
      </p:graphicFrame>
      <p:graphicFrame>
        <p:nvGraphicFramePr>
          <p:cNvPr id="14341" name="Object 14"/>
          <p:cNvGraphicFramePr>
            <a:graphicFrameLocks noChangeAspect="1"/>
          </p:cNvGraphicFramePr>
          <p:nvPr/>
        </p:nvGraphicFramePr>
        <p:xfrm>
          <a:off x="2108200" y="3941763"/>
          <a:ext cx="1214438" cy="496887"/>
        </p:xfrm>
        <a:graphic>
          <a:graphicData uri="http://schemas.openxmlformats.org/presentationml/2006/ole">
            <p:oleObj spid="_x0000_s14341" name="Equation" r:id="rId6" imgW="558720" imgH="228600" progId="Equation.DSMT4">
              <p:embed/>
            </p:oleObj>
          </a:graphicData>
        </a:graphic>
      </p:graphicFrame>
      <p:sp>
        <p:nvSpPr>
          <p:cNvPr id="14348" name="Text Box 15"/>
          <p:cNvSpPr txBox="1">
            <a:spLocks noChangeArrowheads="1"/>
          </p:cNvSpPr>
          <p:nvPr/>
        </p:nvSpPr>
        <p:spPr bwMode="auto">
          <a:xfrm>
            <a:off x="3597275" y="3941763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</a:t>
            </a:r>
            <a:r>
              <a:rPr lang="en-US" altLang="ja-JP"/>
              <a:t>R</a:t>
            </a:r>
            <a:r>
              <a:rPr lang="ja-JP" altLang="en-US"/>
              <a:t>に加える。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938034-3CD2-4B10-BC52-5FF4CECA4273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イメージ１</a:t>
            </a:r>
          </a:p>
        </p:txBody>
      </p:sp>
      <p:sp>
        <p:nvSpPr>
          <p:cNvPr id="15368" name="Line 3"/>
          <p:cNvSpPr>
            <a:spLocks noChangeShapeType="1"/>
          </p:cNvSpPr>
          <p:nvPr/>
        </p:nvSpPr>
        <p:spPr bwMode="auto">
          <a:xfrm>
            <a:off x="914400" y="541020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69" name="Line 4"/>
          <p:cNvSpPr>
            <a:spLocks noChangeShapeType="1"/>
          </p:cNvSpPr>
          <p:nvPr/>
        </p:nvSpPr>
        <p:spPr bwMode="auto">
          <a:xfrm flipV="1">
            <a:off x="914400" y="1524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0" name="Text Box 5"/>
          <p:cNvSpPr txBox="1">
            <a:spLocks noChangeArrowheads="1"/>
          </p:cNvSpPr>
          <p:nvPr/>
        </p:nvSpPr>
        <p:spPr bwMode="auto">
          <a:xfrm>
            <a:off x="381000" y="76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5371" name="Freeform 6"/>
          <p:cNvSpPr>
            <a:spLocks/>
          </p:cNvSpPr>
          <p:nvPr/>
        </p:nvSpPr>
        <p:spPr bwMode="auto">
          <a:xfrm>
            <a:off x="1447800" y="2362200"/>
            <a:ext cx="5867400" cy="3048000"/>
          </a:xfrm>
          <a:custGeom>
            <a:avLst/>
            <a:gdLst>
              <a:gd name="T0" fmla="*/ 0 w 3696"/>
              <a:gd name="T1" fmla="*/ 2147483647 h 1920"/>
              <a:gd name="T2" fmla="*/ 1088707609 w 3696"/>
              <a:gd name="T3" fmla="*/ 1088707620 h 1920"/>
              <a:gd name="T4" fmla="*/ 2147483647 w 3696"/>
              <a:gd name="T5" fmla="*/ 362902507 h 1920"/>
              <a:gd name="T6" fmla="*/ 2147483647 w 3696"/>
              <a:gd name="T7" fmla="*/ 2147483647 h 1920"/>
              <a:gd name="T8" fmla="*/ 2147483647 w 3696"/>
              <a:gd name="T9" fmla="*/ 2147483647 h 1920"/>
              <a:gd name="T10" fmla="*/ 2147483647 w 3696"/>
              <a:gd name="T11" fmla="*/ 1935480302 h 1920"/>
              <a:gd name="T12" fmla="*/ 2147483647 w 3696"/>
              <a:gd name="T13" fmla="*/ 2147483647 h 1920"/>
              <a:gd name="T14" fmla="*/ 2147483647 w 3696"/>
              <a:gd name="T15" fmla="*/ 2147483647 h 19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96"/>
              <a:gd name="T25" fmla="*/ 0 h 1920"/>
              <a:gd name="T26" fmla="*/ 3696 w 3696"/>
              <a:gd name="T27" fmla="*/ 1920 h 19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96" h="1920">
                <a:moveTo>
                  <a:pt x="0" y="1920"/>
                </a:moveTo>
                <a:cubicBezTo>
                  <a:pt x="104" y="1324"/>
                  <a:pt x="208" y="728"/>
                  <a:pt x="432" y="432"/>
                </a:cubicBezTo>
                <a:cubicBezTo>
                  <a:pt x="656" y="136"/>
                  <a:pt x="1072" y="0"/>
                  <a:pt x="1344" y="144"/>
                </a:cubicBezTo>
                <a:cubicBezTo>
                  <a:pt x="1616" y="288"/>
                  <a:pt x="1856" y="1168"/>
                  <a:pt x="2064" y="1296"/>
                </a:cubicBezTo>
                <a:cubicBezTo>
                  <a:pt x="2272" y="1424"/>
                  <a:pt x="2448" y="1000"/>
                  <a:pt x="2592" y="912"/>
                </a:cubicBezTo>
                <a:cubicBezTo>
                  <a:pt x="2736" y="824"/>
                  <a:pt x="2800" y="752"/>
                  <a:pt x="2928" y="768"/>
                </a:cubicBezTo>
                <a:cubicBezTo>
                  <a:pt x="3056" y="784"/>
                  <a:pt x="3232" y="816"/>
                  <a:pt x="3360" y="1008"/>
                </a:cubicBezTo>
                <a:cubicBezTo>
                  <a:pt x="3488" y="1200"/>
                  <a:pt x="3592" y="1560"/>
                  <a:pt x="3696" y="192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2" name="Line 7"/>
          <p:cNvSpPr>
            <a:spLocks noChangeShapeType="1"/>
          </p:cNvSpPr>
          <p:nvPr/>
        </p:nvSpPr>
        <p:spPr bwMode="auto">
          <a:xfrm>
            <a:off x="1524000" y="49530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3" name="Line 8"/>
          <p:cNvSpPr>
            <a:spLocks noChangeShapeType="1"/>
          </p:cNvSpPr>
          <p:nvPr/>
        </p:nvSpPr>
        <p:spPr bwMode="auto">
          <a:xfrm>
            <a:off x="1600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4" name="Line 9"/>
          <p:cNvSpPr>
            <a:spLocks noChangeShapeType="1"/>
          </p:cNvSpPr>
          <p:nvPr/>
        </p:nvSpPr>
        <p:spPr bwMode="auto">
          <a:xfrm>
            <a:off x="71628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5" name="Text Box 10"/>
          <p:cNvSpPr txBox="1">
            <a:spLocks noChangeArrowheads="1"/>
          </p:cNvSpPr>
          <p:nvPr/>
        </p:nvSpPr>
        <p:spPr bwMode="auto">
          <a:xfrm>
            <a:off x="304800" y="1752600"/>
            <a:ext cx="5492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スタックの高さ</a:t>
            </a:r>
          </a:p>
        </p:txBody>
      </p:sp>
      <p:graphicFrame>
        <p:nvGraphicFramePr>
          <p:cNvPr id="15362" name="Object 0"/>
          <p:cNvGraphicFramePr>
            <a:graphicFrameLocks noChangeAspect="1"/>
          </p:cNvGraphicFramePr>
          <p:nvPr/>
        </p:nvGraphicFramePr>
        <p:xfrm>
          <a:off x="3886200" y="5943600"/>
          <a:ext cx="523875" cy="496888"/>
        </p:xfrm>
        <a:graphic>
          <a:graphicData uri="http://schemas.openxmlformats.org/presentationml/2006/ole">
            <p:oleObj spid="_x0000_s15362" name="Equation" r:id="rId3" imgW="241200" imgH="228600" progId="Equation.DSMT4">
              <p:embed/>
            </p:oleObj>
          </a:graphicData>
        </a:graphic>
      </p:graphicFrame>
      <p:graphicFrame>
        <p:nvGraphicFramePr>
          <p:cNvPr id="15363" name="Object 1"/>
          <p:cNvGraphicFramePr>
            <a:graphicFrameLocks noChangeAspect="1"/>
          </p:cNvGraphicFramePr>
          <p:nvPr/>
        </p:nvGraphicFramePr>
        <p:xfrm>
          <a:off x="4114800" y="4419600"/>
          <a:ext cx="469900" cy="442913"/>
        </p:xfrm>
        <a:graphic>
          <a:graphicData uri="http://schemas.openxmlformats.org/presentationml/2006/ole">
            <p:oleObj spid="_x0000_s15363" name="Equation" r:id="rId4" imgW="215640" imgH="203040" progId="Equation.DSMT4">
              <p:embed/>
            </p:oleObj>
          </a:graphicData>
        </a:graphic>
      </p:graphicFrame>
      <p:graphicFrame>
        <p:nvGraphicFramePr>
          <p:cNvPr id="15364" name="Object 2"/>
          <p:cNvGraphicFramePr>
            <a:graphicFrameLocks noChangeAspect="1"/>
          </p:cNvGraphicFramePr>
          <p:nvPr/>
        </p:nvGraphicFramePr>
        <p:xfrm>
          <a:off x="1371600" y="5486400"/>
          <a:ext cx="276225" cy="276225"/>
        </p:xfrm>
        <a:graphic>
          <a:graphicData uri="http://schemas.openxmlformats.org/presentationml/2006/ole">
            <p:oleObj spid="_x0000_s15364" name="Equation" r:id="rId5" imgW="126720" imgH="126720" progId="Equation.DSMT4">
              <p:embed/>
            </p:oleObj>
          </a:graphicData>
        </a:graphic>
      </p:graphicFrame>
      <p:sp>
        <p:nvSpPr>
          <p:cNvPr id="15376" name="Line 14"/>
          <p:cNvSpPr>
            <a:spLocks noChangeShapeType="1"/>
          </p:cNvSpPr>
          <p:nvPr/>
        </p:nvSpPr>
        <p:spPr bwMode="auto">
          <a:xfrm>
            <a:off x="1600200" y="48768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5365" name="Object 3"/>
          <p:cNvGraphicFramePr>
            <a:graphicFrameLocks noChangeAspect="1"/>
          </p:cNvGraphicFramePr>
          <p:nvPr/>
        </p:nvGraphicFramePr>
        <p:xfrm>
          <a:off x="7100888" y="5445125"/>
          <a:ext cx="247650" cy="358775"/>
        </p:xfrm>
        <a:graphic>
          <a:graphicData uri="http://schemas.openxmlformats.org/presentationml/2006/ole">
            <p:oleObj spid="_x0000_s15365" name="Equation" r:id="rId6" imgW="114120" imgH="164880" progId="Equation.DSMT4">
              <p:embed/>
            </p:oleObj>
          </a:graphicData>
        </a:graphic>
      </p:graphicFrame>
      <p:sp>
        <p:nvSpPr>
          <p:cNvPr id="15377" name="Line 16"/>
          <p:cNvSpPr>
            <a:spLocks noChangeShapeType="1"/>
          </p:cNvSpPr>
          <p:nvPr/>
        </p:nvSpPr>
        <p:spPr bwMode="auto">
          <a:xfrm>
            <a:off x="1371600" y="5867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8" name="Text Box 17"/>
          <p:cNvSpPr txBox="1">
            <a:spLocks noChangeArrowheads="1"/>
          </p:cNvSpPr>
          <p:nvPr/>
        </p:nvSpPr>
        <p:spPr bwMode="auto">
          <a:xfrm>
            <a:off x="78486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文字列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938EEC-38CC-446A-B701-209BA7363CA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イメージ２</a:t>
            </a:r>
          </a:p>
        </p:txBody>
      </p:sp>
      <p:sp>
        <p:nvSpPr>
          <p:cNvPr id="16391" name="Line 3"/>
          <p:cNvSpPr>
            <a:spLocks noChangeShapeType="1"/>
          </p:cNvSpPr>
          <p:nvPr/>
        </p:nvSpPr>
        <p:spPr bwMode="auto">
          <a:xfrm>
            <a:off x="914400" y="541020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2" name="Line 4"/>
          <p:cNvSpPr>
            <a:spLocks noChangeShapeType="1"/>
          </p:cNvSpPr>
          <p:nvPr/>
        </p:nvSpPr>
        <p:spPr bwMode="auto">
          <a:xfrm flipV="1">
            <a:off x="914400" y="1524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3" name="Text Box 5"/>
          <p:cNvSpPr txBox="1">
            <a:spLocks noChangeArrowheads="1"/>
          </p:cNvSpPr>
          <p:nvPr/>
        </p:nvSpPr>
        <p:spPr bwMode="auto">
          <a:xfrm>
            <a:off x="381000" y="76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04800" y="1752600"/>
            <a:ext cx="5492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スタックの高さ</a:t>
            </a:r>
          </a:p>
        </p:txBody>
      </p:sp>
      <p:graphicFrame>
        <p:nvGraphicFramePr>
          <p:cNvPr id="16386" name="Object 1024"/>
          <p:cNvGraphicFramePr>
            <a:graphicFrameLocks noChangeAspect="1"/>
          </p:cNvGraphicFramePr>
          <p:nvPr/>
        </p:nvGraphicFramePr>
        <p:xfrm>
          <a:off x="4495800" y="5943600"/>
          <a:ext cx="523875" cy="496888"/>
        </p:xfrm>
        <a:graphic>
          <a:graphicData uri="http://schemas.openxmlformats.org/presentationml/2006/ole">
            <p:oleObj spid="_x0000_s16386" name="Equation" r:id="rId3" imgW="241200" imgH="228600" progId="Equation.DSMT4">
              <p:embed/>
            </p:oleObj>
          </a:graphicData>
        </a:graphic>
      </p:graphicFrame>
      <p:sp>
        <p:nvSpPr>
          <p:cNvPr id="16395" name="Line 16"/>
          <p:cNvSpPr>
            <a:spLocks noChangeShapeType="1"/>
          </p:cNvSpPr>
          <p:nvPr/>
        </p:nvSpPr>
        <p:spPr bwMode="auto">
          <a:xfrm>
            <a:off x="1676400" y="57150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6" name="Text Box 17"/>
          <p:cNvSpPr txBox="1">
            <a:spLocks noChangeArrowheads="1"/>
          </p:cNvSpPr>
          <p:nvPr/>
        </p:nvSpPr>
        <p:spPr bwMode="auto">
          <a:xfrm>
            <a:off x="78486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文字列</a:t>
            </a:r>
          </a:p>
        </p:txBody>
      </p:sp>
      <p:sp>
        <p:nvSpPr>
          <p:cNvPr id="16397" name="Freeform 18"/>
          <p:cNvSpPr>
            <a:spLocks/>
          </p:cNvSpPr>
          <p:nvPr/>
        </p:nvSpPr>
        <p:spPr bwMode="auto">
          <a:xfrm>
            <a:off x="1676400" y="2540000"/>
            <a:ext cx="3429000" cy="2870200"/>
          </a:xfrm>
          <a:custGeom>
            <a:avLst/>
            <a:gdLst>
              <a:gd name="T0" fmla="*/ 0 w 2160"/>
              <a:gd name="T1" fmla="*/ 2147483647 h 1808"/>
              <a:gd name="T2" fmla="*/ 1451609741 w 2160"/>
              <a:gd name="T3" fmla="*/ 1169352581 h 1808"/>
              <a:gd name="T4" fmla="*/ 2147483647 w 2160"/>
              <a:gd name="T5" fmla="*/ 564515046 h 1808"/>
              <a:gd name="T6" fmla="*/ 2147483647 w 2160"/>
              <a:gd name="T7" fmla="*/ 2147483647 h 1808"/>
              <a:gd name="T8" fmla="*/ 0 60000 65536"/>
              <a:gd name="T9" fmla="*/ 0 60000 65536"/>
              <a:gd name="T10" fmla="*/ 0 60000 65536"/>
              <a:gd name="T11" fmla="*/ 0 60000 65536"/>
              <a:gd name="T12" fmla="*/ 0 w 2160"/>
              <a:gd name="T13" fmla="*/ 0 h 1808"/>
              <a:gd name="T14" fmla="*/ 2160 w 2160"/>
              <a:gd name="T15" fmla="*/ 1808 h 18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" h="1808">
                <a:moveTo>
                  <a:pt x="0" y="1808"/>
                </a:moveTo>
                <a:cubicBezTo>
                  <a:pt x="176" y="1268"/>
                  <a:pt x="352" y="728"/>
                  <a:pt x="576" y="464"/>
                </a:cubicBezTo>
                <a:cubicBezTo>
                  <a:pt x="800" y="200"/>
                  <a:pt x="1080" y="0"/>
                  <a:pt x="1344" y="224"/>
                </a:cubicBezTo>
                <a:cubicBezTo>
                  <a:pt x="1608" y="448"/>
                  <a:pt x="1884" y="1128"/>
                  <a:pt x="2160" y="180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8" name="Freeform 19"/>
          <p:cNvSpPr>
            <a:spLocks/>
          </p:cNvSpPr>
          <p:nvPr/>
        </p:nvSpPr>
        <p:spPr bwMode="auto">
          <a:xfrm>
            <a:off x="5105400" y="3790950"/>
            <a:ext cx="1905000" cy="1593850"/>
          </a:xfrm>
          <a:custGeom>
            <a:avLst/>
            <a:gdLst>
              <a:gd name="T0" fmla="*/ 0 w 2160"/>
              <a:gd name="T1" fmla="*/ 1405065229 h 1808"/>
              <a:gd name="T2" fmla="*/ 448027685 w 2160"/>
              <a:gd name="T3" fmla="*/ 360591826 h 1808"/>
              <a:gd name="T4" fmla="*/ 1045397823 w 2160"/>
              <a:gd name="T5" fmla="*/ 174078754 h 1808"/>
              <a:gd name="T6" fmla="*/ 1680103848 w 2160"/>
              <a:gd name="T7" fmla="*/ 1405065229 h 1808"/>
              <a:gd name="T8" fmla="*/ 0 60000 65536"/>
              <a:gd name="T9" fmla="*/ 0 60000 65536"/>
              <a:gd name="T10" fmla="*/ 0 60000 65536"/>
              <a:gd name="T11" fmla="*/ 0 60000 65536"/>
              <a:gd name="T12" fmla="*/ 0 w 2160"/>
              <a:gd name="T13" fmla="*/ 0 h 1808"/>
              <a:gd name="T14" fmla="*/ 2160 w 2160"/>
              <a:gd name="T15" fmla="*/ 1808 h 18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" h="1808">
                <a:moveTo>
                  <a:pt x="0" y="1808"/>
                </a:moveTo>
                <a:cubicBezTo>
                  <a:pt x="176" y="1268"/>
                  <a:pt x="352" y="728"/>
                  <a:pt x="576" y="464"/>
                </a:cubicBezTo>
                <a:cubicBezTo>
                  <a:pt x="800" y="200"/>
                  <a:pt x="1080" y="0"/>
                  <a:pt x="1344" y="224"/>
                </a:cubicBezTo>
                <a:cubicBezTo>
                  <a:pt x="1608" y="448"/>
                  <a:pt x="1884" y="1128"/>
                  <a:pt x="2160" y="180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9" name="Line 20"/>
          <p:cNvSpPr>
            <a:spLocks noChangeShapeType="1"/>
          </p:cNvSpPr>
          <p:nvPr/>
        </p:nvSpPr>
        <p:spPr bwMode="auto">
          <a:xfrm>
            <a:off x="1752600" y="5334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0" name="Line 21"/>
          <p:cNvSpPr>
            <a:spLocks noChangeShapeType="1"/>
          </p:cNvSpPr>
          <p:nvPr/>
        </p:nvSpPr>
        <p:spPr bwMode="auto">
          <a:xfrm>
            <a:off x="5181600" y="5334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87" name="Object 1025"/>
          <p:cNvGraphicFramePr>
            <a:graphicFrameLocks noChangeAspect="1"/>
          </p:cNvGraphicFramePr>
          <p:nvPr/>
        </p:nvGraphicFramePr>
        <p:xfrm>
          <a:off x="3213100" y="4876800"/>
          <a:ext cx="496888" cy="496888"/>
        </p:xfrm>
        <a:graphic>
          <a:graphicData uri="http://schemas.openxmlformats.org/presentationml/2006/ole">
            <p:oleObj spid="_x0000_s16387" name="Equation" r:id="rId4" imgW="228600" imgH="228600" progId="Equation.DSMT4">
              <p:embed/>
            </p:oleObj>
          </a:graphicData>
        </a:graphic>
      </p:graphicFrame>
      <p:graphicFrame>
        <p:nvGraphicFramePr>
          <p:cNvPr id="16388" name="Object 1026"/>
          <p:cNvGraphicFramePr>
            <a:graphicFrameLocks noChangeAspect="1"/>
          </p:cNvGraphicFramePr>
          <p:nvPr/>
        </p:nvGraphicFramePr>
        <p:xfrm>
          <a:off x="5943600" y="4876800"/>
          <a:ext cx="496888" cy="496888"/>
        </p:xfrm>
        <a:graphic>
          <a:graphicData uri="http://schemas.openxmlformats.org/presentationml/2006/ole">
            <p:oleObj spid="_x0000_s16388" name="Equation" r:id="rId5" imgW="2286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DBFB6F-1BF7-430C-8488-FD273D63BDB7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74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17425" name="Oval 3"/>
          <p:cNvSpPr>
            <a:spLocks noChangeArrowheads="1"/>
          </p:cNvSpPr>
          <p:nvPr/>
        </p:nvSpPr>
        <p:spPr bwMode="auto">
          <a:xfrm>
            <a:off x="2449513" y="75088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6" name="Oval 4"/>
          <p:cNvSpPr>
            <a:spLocks noChangeArrowheads="1"/>
          </p:cNvSpPr>
          <p:nvPr/>
        </p:nvSpPr>
        <p:spPr bwMode="auto">
          <a:xfrm>
            <a:off x="4659313" y="82708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7" name="Line 5"/>
          <p:cNvSpPr>
            <a:spLocks noChangeShapeType="1"/>
          </p:cNvSpPr>
          <p:nvPr/>
        </p:nvSpPr>
        <p:spPr bwMode="auto">
          <a:xfrm>
            <a:off x="1828800" y="750888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2525713" y="827088"/>
          <a:ext cx="268287" cy="381000"/>
        </p:xfrm>
        <a:graphic>
          <a:graphicData uri="http://schemas.openxmlformats.org/presentationml/2006/ole">
            <p:oleObj spid="_x0000_s17410" name="Equation" r:id="rId3" imgW="152280" imgH="215640" progId="Equation.DSMT4">
              <p:embed/>
            </p:oleObj>
          </a:graphicData>
        </a:graphic>
      </p:graphicFrame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4800600" y="903288"/>
          <a:ext cx="290513" cy="381000"/>
        </p:xfrm>
        <a:graphic>
          <a:graphicData uri="http://schemas.openxmlformats.org/presentationml/2006/ole">
            <p:oleObj spid="_x0000_s17411" name="Equation" r:id="rId4" imgW="164880" imgH="215640" progId="Equation.DSMT4">
              <p:embed/>
            </p:oleObj>
          </a:graphicData>
        </a:graphic>
      </p:graphicFrame>
      <p:graphicFrame>
        <p:nvGraphicFramePr>
          <p:cNvPr id="17412" name="Object 2"/>
          <p:cNvGraphicFramePr>
            <a:graphicFrameLocks noChangeAspect="1"/>
          </p:cNvGraphicFramePr>
          <p:nvPr/>
        </p:nvGraphicFramePr>
        <p:xfrm>
          <a:off x="1219200" y="598488"/>
          <a:ext cx="385763" cy="576262"/>
        </p:xfrm>
        <a:graphic>
          <a:graphicData uri="http://schemas.openxmlformats.org/presentationml/2006/ole">
            <p:oleObj spid="_x0000_s17412" name="Equation" r:id="rId5" imgW="152280" imgH="228600" progId="Equation.DSMT4">
              <p:embed/>
            </p:oleObj>
          </a:graphicData>
        </a:graphic>
      </p:graphicFrame>
      <p:sp>
        <p:nvSpPr>
          <p:cNvPr id="17428" name="Oval 10"/>
          <p:cNvSpPr>
            <a:spLocks noChangeArrowheads="1"/>
          </p:cNvSpPr>
          <p:nvPr/>
        </p:nvSpPr>
        <p:spPr bwMode="auto">
          <a:xfrm>
            <a:off x="4648200" y="2590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9" name="Oval 11"/>
          <p:cNvSpPr>
            <a:spLocks noChangeArrowheads="1"/>
          </p:cNvSpPr>
          <p:nvPr/>
        </p:nvSpPr>
        <p:spPr bwMode="auto">
          <a:xfrm>
            <a:off x="2362200" y="2590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0" name="Oval 12"/>
          <p:cNvSpPr>
            <a:spLocks noChangeArrowheads="1"/>
          </p:cNvSpPr>
          <p:nvPr/>
        </p:nvSpPr>
        <p:spPr bwMode="auto">
          <a:xfrm>
            <a:off x="2286000" y="2514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3" name="Object 3"/>
          <p:cNvGraphicFramePr>
            <a:graphicFrameLocks noChangeAspect="1"/>
          </p:cNvGraphicFramePr>
          <p:nvPr/>
        </p:nvGraphicFramePr>
        <p:xfrm>
          <a:off x="4800600" y="2655888"/>
          <a:ext cx="290513" cy="403225"/>
        </p:xfrm>
        <a:graphic>
          <a:graphicData uri="http://schemas.openxmlformats.org/presentationml/2006/ole">
            <p:oleObj spid="_x0000_s17413" name="Equation" r:id="rId6" imgW="164880" imgH="228600" progId="Equation.DSMT4">
              <p:embed/>
            </p:oleObj>
          </a:graphicData>
        </a:graphic>
      </p:graphicFrame>
      <p:graphicFrame>
        <p:nvGraphicFramePr>
          <p:cNvPr id="17414" name="Object 4"/>
          <p:cNvGraphicFramePr>
            <a:graphicFrameLocks noChangeAspect="1"/>
          </p:cNvGraphicFramePr>
          <p:nvPr/>
        </p:nvGraphicFramePr>
        <p:xfrm>
          <a:off x="2438400" y="2655888"/>
          <a:ext cx="290513" cy="403225"/>
        </p:xfrm>
        <a:graphic>
          <a:graphicData uri="http://schemas.openxmlformats.org/presentationml/2006/ole">
            <p:oleObj spid="_x0000_s17414" name="Equation" r:id="rId7" imgW="164880" imgH="228600" progId="Equation.DSMT4">
              <p:embed/>
            </p:oleObj>
          </a:graphicData>
        </a:graphic>
      </p:graphicFrame>
      <p:sp>
        <p:nvSpPr>
          <p:cNvPr id="17431" name="Line 15"/>
          <p:cNvSpPr>
            <a:spLocks noChangeShapeType="1"/>
          </p:cNvSpPr>
          <p:nvPr/>
        </p:nvSpPr>
        <p:spPr bwMode="auto">
          <a:xfrm>
            <a:off x="3048000" y="1066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2" name="Line 16"/>
          <p:cNvSpPr>
            <a:spLocks noChangeShapeType="1"/>
          </p:cNvSpPr>
          <p:nvPr/>
        </p:nvSpPr>
        <p:spPr bwMode="auto">
          <a:xfrm>
            <a:off x="4953000" y="1371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3" name="Line 17"/>
          <p:cNvSpPr>
            <a:spLocks noChangeShapeType="1"/>
          </p:cNvSpPr>
          <p:nvPr/>
        </p:nvSpPr>
        <p:spPr bwMode="auto">
          <a:xfrm flipH="1">
            <a:off x="3048000" y="2895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4" name="Freeform 18"/>
          <p:cNvSpPr>
            <a:spLocks/>
          </p:cNvSpPr>
          <p:nvPr/>
        </p:nvSpPr>
        <p:spPr bwMode="auto">
          <a:xfrm>
            <a:off x="4876800" y="190500"/>
            <a:ext cx="1282700" cy="1041400"/>
          </a:xfrm>
          <a:custGeom>
            <a:avLst/>
            <a:gdLst>
              <a:gd name="T0" fmla="*/ 0 w 808"/>
              <a:gd name="T1" fmla="*/ 1028223764 h 656"/>
              <a:gd name="T2" fmla="*/ 1088707568 w 808"/>
              <a:gd name="T3" fmla="*/ 60483752 h 656"/>
              <a:gd name="T4" fmla="*/ 1935480209 w 808"/>
              <a:gd name="T5" fmla="*/ 1391126129 h 656"/>
              <a:gd name="T6" fmla="*/ 483870052 w 808"/>
              <a:gd name="T7" fmla="*/ 1633061039 h 656"/>
              <a:gd name="T8" fmla="*/ 0 60000 65536"/>
              <a:gd name="T9" fmla="*/ 0 60000 65536"/>
              <a:gd name="T10" fmla="*/ 0 60000 65536"/>
              <a:gd name="T11" fmla="*/ 0 60000 65536"/>
              <a:gd name="T12" fmla="*/ 0 w 808"/>
              <a:gd name="T13" fmla="*/ 0 h 656"/>
              <a:gd name="T14" fmla="*/ 808 w 808"/>
              <a:gd name="T15" fmla="*/ 656 h 6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8" h="656">
                <a:moveTo>
                  <a:pt x="0" y="408"/>
                </a:moveTo>
                <a:cubicBezTo>
                  <a:pt x="152" y="204"/>
                  <a:pt x="304" y="0"/>
                  <a:pt x="432" y="24"/>
                </a:cubicBezTo>
                <a:cubicBezTo>
                  <a:pt x="560" y="48"/>
                  <a:pt x="808" y="448"/>
                  <a:pt x="768" y="552"/>
                </a:cubicBezTo>
                <a:cubicBezTo>
                  <a:pt x="728" y="656"/>
                  <a:pt x="460" y="652"/>
                  <a:pt x="192" y="6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5" name="Freeform 19"/>
          <p:cNvSpPr>
            <a:spLocks/>
          </p:cNvSpPr>
          <p:nvPr/>
        </p:nvSpPr>
        <p:spPr bwMode="auto">
          <a:xfrm>
            <a:off x="5029200" y="2362200"/>
            <a:ext cx="1409700" cy="1473200"/>
          </a:xfrm>
          <a:custGeom>
            <a:avLst/>
            <a:gdLst>
              <a:gd name="T0" fmla="*/ 241935033 w 888"/>
              <a:gd name="T1" fmla="*/ 725805007 h 928"/>
              <a:gd name="T2" fmla="*/ 1814512795 w 888"/>
              <a:gd name="T3" fmla="*/ 241935036 h 928"/>
              <a:gd name="T4" fmla="*/ 1935480262 w 888"/>
              <a:gd name="T5" fmla="*/ 2147483647 h 928"/>
              <a:gd name="T6" fmla="*/ 0 w 888"/>
              <a:gd name="T7" fmla="*/ 1209675079 h 928"/>
              <a:gd name="T8" fmla="*/ 0 60000 65536"/>
              <a:gd name="T9" fmla="*/ 0 60000 65536"/>
              <a:gd name="T10" fmla="*/ 0 60000 65536"/>
              <a:gd name="T11" fmla="*/ 0 60000 65536"/>
              <a:gd name="T12" fmla="*/ 0 w 888"/>
              <a:gd name="T13" fmla="*/ 0 h 928"/>
              <a:gd name="T14" fmla="*/ 888 w 888"/>
              <a:gd name="T15" fmla="*/ 928 h 9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8" h="928">
                <a:moveTo>
                  <a:pt x="96" y="288"/>
                </a:moveTo>
                <a:cubicBezTo>
                  <a:pt x="352" y="144"/>
                  <a:pt x="608" y="0"/>
                  <a:pt x="720" y="96"/>
                </a:cubicBezTo>
                <a:cubicBezTo>
                  <a:pt x="832" y="192"/>
                  <a:pt x="888" y="800"/>
                  <a:pt x="768" y="864"/>
                </a:cubicBezTo>
                <a:cubicBezTo>
                  <a:pt x="648" y="928"/>
                  <a:pt x="324" y="704"/>
                  <a:pt x="0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6" name="Line 20"/>
          <p:cNvSpPr>
            <a:spLocks noChangeShapeType="1"/>
          </p:cNvSpPr>
          <p:nvPr/>
        </p:nvSpPr>
        <p:spPr bwMode="auto">
          <a:xfrm flipH="1">
            <a:off x="5181600" y="1219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7" name="Line 21"/>
          <p:cNvSpPr>
            <a:spLocks noChangeShapeType="1"/>
          </p:cNvSpPr>
          <p:nvPr/>
        </p:nvSpPr>
        <p:spPr bwMode="auto">
          <a:xfrm flipH="1" flipV="1">
            <a:off x="4953000" y="3048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7415" name="Object 5"/>
          <p:cNvGraphicFramePr>
            <a:graphicFrameLocks noChangeAspect="1"/>
          </p:cNvGraphicFramePr>
          <p:nvPr/>
        </p:nvGraphicFramePr>
        <p:xfrm>
          <a:off x="3187700" y="685800"/>
          <a:ext cx="1092200" cy="403225"/>
        </p:xfrm>
        <a:graphic>
          <a:graphicData uri="http://schemas.openxmlformats.org/presentationml/2006/ole">
            <p:oleObj spid="_x0000_s17415" name="Equation" r:id="rId8" imgW="545760" imgH="203040" progId="Equation.DSMT4">
              <p:embed/>
            </p:oleObj>
          </a:graphicData>
        </a:graphic>
      </p:graphicFrame>
      <p:graphicFrame>
        <p:nvGraphicFramePr>
          <p:cNvPr id="17416" name="Object 6"/>
          <p:cNvGraphicFramePr>
            <a:graphicFrameLocks noChangeAspect="1"/>
          </p:cNvGraphicFramePr>
          <p:nvPr/>
        </p:nvGraphicFramePr>
        <p:xfrm>
          <a:off x="5943600" y="304800"/>
          <a:ext cx="1092200" cy="403225"/>
        </p:xfrm>
        <a:graphic>
          <a:graphicData uri="http://schemas.openxmlformats.org/presentationml/2006/ole">
            <p:oleObj spid="_x0000_s17416" name="Equation" r:id="rId9" imgW="545760" imgH="203040" progId="Equation.DSMT4">
              <p:embed/>
            </p:oleObj>
          </a:graphicData>
        </a:graphic>
      </p:graphicFrame>
      <p:graphicFrame>
        <p:nvGraphicFramePr>
          <p:cNvPr id="17417" name="Object 7"/>
          <p:cNvGraphicFramePr>
            <a:graphicFrameLocks noChangeAspect="1"/>
          </p:cNvGraphicFramePr>
          <p:nvPr/>
        </p:nvGraphicFramePr>
        <p:xfrm>
          <a:off x="5130800" y="1752600"/>
          <a:ext cx="1041400" cy="403225"/>
        </p:xfrm>
        <a:graphic>
          <a:graphicData uri="http://schemas.openxmlformats.org/presentationml/2006/ole">
            <p:oleObj spid="_x0000_s17417" name="Equation" r:id="rId10" imgW="520560" imgH="203040" progId="Equation.DSMT4">
              <p:embed/>
            </p:oleObj>
          </a:graphicData>
        </a:graphic>
      </p:graphicFrame>
      <p:graphicFrame>
        <p:nvGraphicFramePr>
          <p:cNvPr id="17418" name="Object 8"/>
          <p:cNvGraphicFramePr>
            <a:graphicFrameLocks noChangeAspect="1"/>
          </p:cNvGraphicFramePr>
          <p:nvPr/>
        </p:nvGraphicFramePr>
        <p:xfrm>
          <a:off x="6400800" y="2971800"/>
          <a:ext cx="1041400" cy="403225"/>
        </p:xfrm>
        <a:graphic>
          <a:graphicData uri="http://schemas.openxmlformats.org/presentationml/2006/ole">
            <p:oleObj spid="_x0000_s17418" name="Equation" r:id="rId11" imgW="520560" imgH="203040" progId="Equation.DSMT4">
              <p:embed/>
            </p:oleObj>
          </a:graphicData>
        </a:graphic>
      </p:graphicFrame>
      <p:graphicFrame>
        <p:nvGraphicFramePr>
          <p:cNvPr id="17419" name="Object 9"/>
          <p:cNvGraphicFramePr>
            <a:graphicFrameLocks noChangeAspect="1"/>
          </p:cNvGraphicFramePr>
          <p:nvPr/>
        </p:nvGraphicFramePr>
        <p:xfrm>
          <a:off x="3352800" y="2895600"/>
          <a:ext cx="1092200" cy="403225"/>
        </p:xfrm>
        <a:graphic>
          <a:graphicData uri="http://schemas.openxmlformats.org/presentationml/2006/ole">
            <p:oleObj spid="_x0000_s17419" name="Equation" r:id="rId12" imgW="545760" imgH="203040" progId="Equation.DSMT4">
              <p:embed/>
            </p:oleObj>
          </a:graphicData>
        </a:graphic>
      </p:graphicFrame>
      <p:sp>
        <p:nvSpPr>
          <p:cNvPr id="17438" name="Text Box 27"/>
          <p:cNvSpPr txBox="1">
            <a:spLocks noChangeArrowheads="1"/>
          </p:cNvSpPr>
          <p:nvPr/>
        </p:nvSpPr>
        <p:spPr bwMode="auto">
          <a:xfrm>
            <a:off x="914400" y="4114800"/>
            <a:ext cx="95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まず、</a:t>
            </a:r>
          </a:p>
        </p:txBody>
      </p:sp>
      <p:graphicFrame>
        <p:nvGraphicFramePr>
          <p:cNvPr id="17420" name="Object 10"/>
          <p:cNvGraphicFramePr>
            <a:graphicFrameLocks noChangeAspect="1"/>
          </p:cNvGraphicFramePr>
          <p:nvPr/>
        </p:nvGraphicFramePr>
        <p:xfrm>
          <a:off x="2057400" y="4114800"/>
          <a:ext cx="3962400" cy="434975"/>
        </p:xfrm>
        <a:graphic>
          <a:graphicData uri="http://schemas.openxmlformats.org/presentationml/2006/ole">
            <p:oleObj spid="_x0000_s17420" name="Equation" r:id="rId13" imgW="1854000" imgH="203040" progId="Equation.DSMT4">
              <p:embed/>
            </p:oleObj>
          </a:graphicData>
        </a:graphic>
      </p:graphicFrame>
      <p:graphicFrame>
        <p:nvGraphicFramePr>
          <p:cNvPr id="17421" name="Object 11"/>
          <p:cNvGraphicFramePr>
            <a:graphicFrameLocks noChangeAspect="1"/>
          </p:cNvGraphicFramePr>
          <p:nvPr/>
        </p:nvGraphicFramePr>
        <p:xfrm>
          <a:off x="2133600" y="4724400"/>
          <a:ext cx="1411288" cy="434975"/>
        </p:xfrm>
        <a:graphic>
          <a:graphicData uri="http://schemas.openxmlformats.org/presentationml/2006/ole">
            <p:oleObj spid="_x0000_s17421" name="Equation" r:id="rId14" imgW="660240" imgH="203040" progId="Equation.DSMT4">
              <p:embed/>
            </p:oleObj>
          </a:graphicData>
        </a:graphic>
      </p:graphicFrame>
      <p:graphicFrame>
        <p:nvGraphicFramePr>
          <p:cNvPr id="17422" name="Object 12"/>
          <p:cNvGraphicFramePr>
            <a:graphicFrameLocks noChangeAspect="1"/>
          </p:cNvGraphicFramePr>
          <p:nvPr/>
        </p:nvGraphicFramePr>
        <p:xfrm>
          <a:off x="2206625" y="5334000"/>
          <a:ext cx="1112838" cy="434975"/>
        </p:xfrm>
        <a:graphic>
          <a:graphicData uri="http://schemas.openxmlformats.org/presentationml/2006/ole">
            <p:oleObj spid="_x0000_s17422" name="Equation" r:id="rId15" imgW="5205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265D2A-0C7E-4E5A-AA60-70FF0D787D68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15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４－</a:t>
            </a:r>
            <a:r>
              <a:rPr lang="en-US" altLang="ja-JP" smtClean="0"/>
              <a:t>1</a:t>
            </a:r>
            <a:r>
              <a:rPr lang="ja-JP" altLang="en-US" smtClean="0"/>
              <a:t>．目標</a:t>
            </a:r>
          </a:p>
        </p:txBody>
      </p:sp>
      <p:sp>
        <p:nvSpPr>
          <p:cNvPr id="32772" name="AutoShape 43"/>
          <p:cNvSpPr>
            <a:spLocks noChangeArrowheads="1"/>
          </p:cNvSpPr>
          <p:nvPr/>
        </p:nvSpPr>
        <p:spPr bwMode="auto">
          <a:xfrm>
            <a:off x="685800" y="2057400"/>
            <a:ext cx="2667000" cy="1676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PDA</a:t>
            </a:r>
          </a:p>
          <a:p>
            <a:pPr algn="ctr"/>
            <a:r>
              <a:rPr lang="ja-JP" altLang="en-US"/>
              <a:t>（の受理する言語）</a:t>
            </a:r>
          </a:p>
        </p:txBody>
      </p:sp>
      <p:sp>
        <p:nvSpPr>
          <p:cNvPr id="32773" name="Line 45"/>
          <p:cNvSpPr>
            <a:spLocks noChangeShapeType="1"/>
          </p:cNvSpPr>
          <p:nvPr/>
        </p:nvSpPr>
        <p:spPr bwMode="auto">
          <a:xfrm>
            <a:off x="3505200" y="25908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74" name="Line 46"/>
          <p:cNvSpPr>
            <a:spLocks noChangeShapeType="1"/>
          </p:cNvSpPr>
          <p:nvPr/>
        </p:nvSpPr>
        <p:spPr bwMode="auto">
          <a:xfrm flipH="1">
            <a:off x="3505200" y="30480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75" name="AutoShape 47"/>
          <p:cNvSpPr>
            <a:spLocks noChangeArrowheads="1"/>
          </p:cNvSpPr>
          <p:nvPr/>
        </p:nvSpPr>
        <p:spPr bwMode="auto">
          <a:xfrm>
            <a:off x="5867400" y="2057400"/>
            <a:ext cx="2667000" cy="16764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CFG</a:t>
            </a:r>
          </a:p>
          <a:p>
            <a:pPr algn="ctr"/>
            <a:r>
              <a:rPr lang="ja-JP" altLang="en-US"/>
              <a:t>（の表現できる言語）</a:t>
            </a:r>
          </a:p>
        </p:txBody>
      </p:sp>
      <p:sp>
        <p:nvSpPr>
          <p:cNvPr id="32776" name="Text Box 48"/>
          <p:cNvSpPr txBox="1">
            <a:spLocks noChangeArrowheads="1"/>
          </p:cNvSpPr>
          <p:nvPr/>
        </p:nvSpPr>
        <p:spPr bwMode="auto">
          <a:xfrm>
            <a:off x="517525" y="727075"/>
            <a:ext cx="8010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en-US" altLang="ja-JP"/>
              <a:t>PDA</a:t>
            </a:r>
            <a:r>
              <a:rPr lang="ja-JP" altLang="en-US"/>
              <a:t>の受理する言語と、</a:t>
            </a:r>
            <a:r>
              <a:rPr lang="en-US" altLang="ja-JP"/>
              <a:t>CFG</a:t>
            </a:r>
            <a:r>
              <a:rPr lang="ja-JP" altLang="en-US"/>
              <a:t>が表現できる言語</a:t>
            </a:r>
          </a:p>
          <a:p>
            <a:r>
              <a:rPr lang="ja-JP" altLang="en-US"/>
              <a:t>が等しいことを示す。この言語を</a:t>
            </a:r>
            <a:r>
              <a:rPr lang="ja-JP" altLang="en-US">
                <a:solidFill>
                  <a:srgbClr val="FF0000"/>
                </a:solidFill>
              </a:rPr>
              <a:t>文脈自由言語（</a:t>
            </a:r>
            <a:r>
              <a:rPr lang="en-US" altLang="ja-JP">
                <a:solidFill>
                  <a:srgbClr val="FF0000"/>
                </a:solidFill>
              </a:rPr>
              <a:t>CFL</a:t>
            </a:r>
            <a:r>
              <a:rPr lang="ja-JP" altLang="en-US">
                <a:solidFill>
                  <a:srgbClr val="FF0000"/>
                </a:solidFill>
              </a:rPr>
              <a:t>）</a:t>
            </a:r>
            <a:r>
              <a:rPr lang="ja-JP" altLang="en-US"/>
              <a:t>と呼ぶ。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F00EBD-DEB3-4174-824F-6F5F814F666A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graphicFrame>
        <p:nvGraphicFramePr>
          <p:cNvPr id="18434" name="Object 0"/>
          <p:cNvGraphicFramePr>
            <a:graphicFrameLocks noChangeAspect="1"/>
          </p:cNvGraphicFramePr>
          <p:nvPr/>
        </p:nvGraphicFramePr>
        <p:xfrm>
          <a:off x="947738" y="228600"/>
          <a:ext cx="787400" cy="381000"/>
        </p:xfrm>
        <a:graphic>
          <a:graphicData uri="http://schemas.openxmlformats.org/presentationml/2006/ole">
            <p:oleObj spid="_x0000_s18434" name="Equation" r:id="rId3" imgW="368280" imgH="177480" progId="Equation.DSMT4">
              <p:embed/>
            </p:oleObj>
          </a:graphicData>
        </a:graphic>
      </p:graphicFrame>
      <p:sp>
        <p:nvSpPr>
          <p:cNvPr id="18458" name="Text Box 34"/>
          <p:cNvSpPr txBox="1">
            <a:spLocks noChangeArrowheads="1"/>
          </p:cNvSpPr>
          <p:nvPr/>
        </p:nvSpPr>
        <p:spPr bwMode="auto">
          <a:xfrm>
            <a:off x="1889125" y="9683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graphicFrame>
        <p:nvGraphicFramePr>
          <p:cNvPr id="18435" name="Object 1"/>
          <p:cNvGraphicFramePr>
            <a:graphicFrameLocks noChangeAspect="1"/>
          </p:cNvGraphicFramePr>
          <p:nvPr/>
        </p:nvGraphicFramePr>
        <p:xfrm>
          <a:off x="3276600" y="1524000"/>
          <a:ext cx="1411288" cy="434975"/>
        </p:xfrm>
        <a:graphic>
          <a:graphicData uri="http://schemas.openxmlformats.org/presentationml/2006/ole">
            <p:oleObj spid="_x0000_s18435" name="Equation" r:id="rId4" imgW="660240" imgH="203040" progId="Equation.DSMT4">
              <p:embed/>
            </p:oleObj>
          </a:graphicData>
        </a:graphic>
      </p:graphicFrame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990600" y="2286000"/>
          <a:ext cx="814388" cy="327025"/>
        </p:xfrm>
        <a:graphic>
          <a:graphicData uri="http://schemas.openxmlformats.org/presentationml/2006/ole">
            <p:oleObj spid="_x0000_s18436" name="Equation" r:id="rId5" imgW="380880" imgH="152280" progId="Equation.DSMT4">
              <p:embed/>
            </p:oleObj>
          </a:graphicData>
        </a:graphic>
      </p:graphicFrame>
      <p:sp>
        <p:nvSpPr>
          <p:cNvPr id="18459" name="Oval 37"/>
          <p:cNvSpPr>
            <a:spLocks noChangeArrowheads="1"/>
          </p:cNvSpPr>
          <p:nvPr/>
        </p:nvSpPr>
        <p:spPr bwMode="auto">
          <a:xfrm>
            <a:off x="990600" y="711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0" name="Oval 38"/>
          <p:cNvSpPr>
            <a:spLocks noChangeArrowheads="1"/>
          </p:cNvSpPr>
          <p:nvPr/>
        </p:nvSpPr>
        <p:spPr bwMode="auto">
          <a:xfrm>
            <a:off x="2438400" y="711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1" name="Oval 39"/>
          <p:cNvSpPr>
            <a:spLocks noChangeArrowheads="1"/>
          </p:cNvSpPr>
          <p:nvPr/>
        </p:nvSpPr>
        <p:spPr bwMode="auto">
          <a:xfrm>
            <a:off x="5105400" y="711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2" name="Oval 40"/>
          <p:cNvSpPr>
            <a:spLocks noChangeArrowheads="1"/>
          </p:cNvSpPr>
          <p:nvPr/>
        </p:nvSpPr>
        <p:spPr bwMode="auto">
          <a:xfrm>
            <a:off x="6934200" y="6350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7" name="Object 3"/>
          <p:cNvGraphicFramePr>
            <a:graphicFrameLocks noChangeAspect="1"/>
          </p:cNvGraphicFramePr>
          <p:nvPr/>
        </p:nvGraphicFramePr>
        <p:xfrm>
          <a:off x="1116013" y="863600"/>
          <a:ext cx="330200" cy="358775"/>
        </p:xfrm>
        <a:graphic>
          <a:graphicData uri="http://schemas.openxmlformats.org/presentationml/2006/ole">
            <p:oleObj spid="_x0000_s18437" name="Equation" r:id="rId6" imgW="152280" imgH="164880" progId="Equation.DSMT4">
              <p:embed/>
            </p:oleObj>
          </a:graphicData>
        </a:graphic>
      </p:graphicFrame>
      <p:graphicFrame>
        <p:nvGraphicFramePr>
          <p:cNvPr id="18438" name="Object 4"/>
          <p:cNvGraphicFramePr>
            <a:graphicFrameLocks noChangeAspect="1"/>
          </p:cNvGraphicFramePr>
          <p:nvPr/>
        </p:nvGraphicFramePr>
        <p:xfrm>
          <a:off x="2638425" y="863600"/>
          <a:ext cx="330200" cy="358775"/>
        </p:xfrm>
        <a:graphic>
          <a:graphicData uri="http://schemas.openxmlformats.org/presentationml/2006/ole">
            <p:oleObj spid="_x0000_s18438" name="Equation" r:id="rId7" imgW="152280" imgH="164880" progId="Equation.DSMT4">
              <p:embed/>
            </p:oleObj>
          </a:graphicData>
        </a:graphic>
      </p:graphicFrame>
      <p:graphicFrame>
        <p:nvGraphicFramePr>
          <p:cNvPr id="18439" name="Object 5"/>
          <p:cNvGraphicFramePr>
            <a:graphicFrameLocks noChangeAspect="1"/>
          </p:cNvGraphicFramePr>
          <p:nvPr/>
        </p:nvGraphicFramePr>
        <p:xfrm>
          <a:off x="1498600" y="533400"/>
          <a:ext cx="1119188" cy="417513"/>
        </p:xfrm>
        <a:graphic>
          <a:graphicData uri="http://schemas.openxmlformats.org/presentationml/2006/ole">
            <p:oleObj spid="_x0000_s18439" name="Equation" r:id="rId8" imgW="545760" imgH="203040" progId="Equation.DSMT4">
              <p:embed/>
            </p:oleObj>
          </a:graphicData>
        </a:graphic>
      </p:graphicFrame>
      <p:sp>
        <p:nvSpPr>
          <p:cNvPr id="18463" name="Line 44"/>
          <p:cNvSpPr>
            <a:spLocks noChangeShapeType="1"/>
          </p:cNvSpPr>
          <p:nvPr/>
        </p:nvSpPr>
        <p:spPr bwMode="auto">
          <a:xfrm>
            <a:off x="1600200" y="101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40" name="Object 6"/>
          <p:cNvGraphicFramePr>
            <a:graphicFrameLocks noChangeAspect="1"/>
          </p:cNvGraphicFramePr>
          <p:nvPr/>
        </p:nvGraphicFramePr>
        <p:xfrm>
          <a:off x="5229225" y="863600"/>
          <a:ext cx="330200" cy="358775"/>
        </p:xfrm>
        <a:graphic>
          <a:graphicData uri="http://schemas.openxmlformats.org/presentationml/2006/ole">
            <p:oleObj spid="_x0000_s18440" name="Equation" r:id="rId9" imgW="152280" imgH="164880" progId="Equation.DSMT4">
              <p:embed/>
            </p:oleObj>
          </a:graphicData>
        </a:graphic>
      </p:graphicFrame>
      <p:graphicFrame>
        <p:nvGraphicFramePr>
          <p:cNvPr id="18441" name="Object 7"/>
          <p:cNvGraphicFramePr>
            <a:graphicFrameLocks noChangeAspect="1"/>
          </p:cNvGraphicFramePr>
          <p:nvPr/>
        </p:nvGraphicFramePr>
        <p:xfrm>
          <a:off x="7107238" y="746125"/>
          <a:ext cx="358775" cy="358775"/>
        </p:xfrm>
        <a:graphic>
          <a:graphicData uri="http://schemas.openxmlformats.org/presentationml/2006/ole">
            <p:oleObj spid="_x0000_s18441" name="Equation" r:id="rId10" imgW="164880" imgH="164880" progId="Equation.DSMT4">
              <p:embed/>
            </p:oleObj>
          </a:graphicData>
        </a:graphic>
      </p:graphicFrame>
      <p:sp>
        <p:nvSpPr>
          <p:cNvPr id="18464" name="Line 47"/>
          <p:cNvSpPr>
            <a:spLocks noChangeShapeType="1"/>
          </p:cNvSpPr>
          <p:nvPr/>
        </p:nvSpPr>
        <p:spPr bwMode="auto">
          <a:xfrm>
            <a:off x="5791200" y="939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42" name="Object 8"/>
          <p:cNvGraphicFramePr>
            <a:graphicFrameLocks noChangeAspect="1"/>
          </p:cNvGraphicFramePr>
          <p:nvPr/>
        </p:nvGraphicFramePr>
        <p:xfrm>
          <a:off x="5791200" y="381000"/>
          <a:ext cx="1119188" cy="417513"/>
        </p:xfrm>
        <a:graphic>
          <a:graphicData uri="http://schemas.openxmlformats.org/presentationml/2006/ole">
            <p:oleObj spid="_x0000_s18442" name="Equation" r:id="rId11" imgW="545760" imgH="203040" progId="Equation.DSMT4">
              <p:embed/>
            </p:oleObj>
          </a:graphicData>
        </a:graphic>
      </p:graphicFrame>
      <p:sp>
        <p:nvSpPr>
          <p:cNvPr id="18465" name="Text Box 50"/>
          <p:cNvSpPr txBox="1">
            <a:spLocks noChangeArrowheads="1"/>
          </p:cNvSpPr>
          <p:nvPr/>
        </p:nvSpPr>
        <p:spPr bwMode="auto">
          <a:xfrm>
            <a:off x="1752600" y="22098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18466" name="Oval 51"/>
          <p:cNvSpPr>
            <a:spLocks noChangeArrowheads="1"/>
          </p:cNvSpPr>
          <p:nvPr/>
        </p:nvSpPr>
        <p:spPr bwMode="auto">
          <a:xfrm>
            <a:off x="969963" y="3089275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7" name="Oval 52"/>
          <p:cNvSpPr>
            <a:spLocks noChangeArrowheads="1"/>
          </p:cNvSpPr>
          <p:nvPr/>
        </p:nvSpPr>
        <p:spPr bwMode="auto">
          <a:xfrm>
            <a:off x="2417763" y="3089275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8" name="Oval 53"/>
          <p:cNvSpPr>
            <a:spLocks noChangeArrowheads="1"/>
          </p:cNvSpPr>
          <p:nvPr/>
        </p:nvSpPr>
        <p:spPr bwMode="auto">
          <a:xfrm>
            <a:off x="5084763" y="3089275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9" name="Oval 54"/>
          <p:cNvSpPr>
            <a:spLocks noChangeArrowheads="1"/>
          </p:cNvSpPr>
          <p:nvPr/>
        </p:nvSpPr>
        <p:spPr bwMode="auto">
          <a:xfrm>
            <a:off x="6913563" y="3013075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3" name="Object 9"/>
          <p:cNvGraphicFramePr>
            <a:graphicFrameLocks noChangeAspect="1"/>
          </p:cNvGraphicFramePr>
          <p:nvPr/>
        </p:nvGraphicFramePr>
        <p:xfrm>
          <a:off x="1095375" y="3241675"/>
          <a:ext cx="330200" cy="358775"/>
        </p:xfrm>
        <a:graphic>
          <a:graphicData uri="http://schemas.openxmlformats.org/presentationml/2006/ole">
            <p:oleObj spid="_x0000_s18443" name="Equation" r:id="rId12" imgW="152280" imgH="164880" progId="Equation.DSMT4">
              <p:embed/>
            </p:oleObj>
          </a:graphicData>
        </a:graphic>
      </p:graphicFrame>
      <p:graphicFrame>
        <p:nvGraphicFramePr>
          <p:cNvPr id="18444" name="Object 10"/>
          <p:cNvGraphicFramePr>
            <a:graphicFrameLocks noChangeAspect="1"/>
          </p:cNvGraphicFramePr>
          <p:nvPr/>
        </p:nvGraphicFramePr>
        <p:xfrm>
          <a:off x="2617788" y="3241675"/>
          <a:ext cx="330200" cy="358775"/>
        </p:xfrm>
        <a:graphic>
          <a:graphicData uri="http://schemas.openxmlformats.org/presentationml/2006/ole">
            <p:oleObj spid="_x0000_s18444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18445" name="Object 11"/>
          <p:cNvGraphicFramePr>
            <a:graphicFrameLocks noChangeAspect="1"/>
          </p:cNvGraphicFramePr>
          <p:nvPr/>
        </p:nvGraphicFramePr>
        <p:xfrm>
          <a:off x="1477963" y="2911475"/>
          <a:ext cx="1119187" cy="417513"/>
        </p:xfrm>
        <a:graphic>
          <a:graphicData uri="http://schemas.openxmlformats.org/presentationml/2006/ole">
            <p:oleObj spid="_x0000_s18445" name="Equation" r:id="rId14" imgW="545760" imgH="203040" progId="Equation.DSMT4">
              <p:embed/>
            </p:oleObj>
          </a:graphicData>
        </a:graphic>
      </p:graphicFrame>
      <p:sp>
        <p:nvSpPr>
          <p:cNvPr id="18470" name="Line 58"/>
          <p:cNvSpPr>
            <a:spLocks noChangeShapeType="1"/>
          </p:cNvSpPr>
          <p:nvPr/>
        </p:nvSpPr>
        <p:spPr bwMode="auto">
          <a:xfrm>
            <a:off x="1579563" y="339407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46" name="Object 12"/>
          <p:cNvGraphicFramePr>
            <a:graphicFrameLocks noChangeAspect="1"/>
          </p:cNvGraphicFramePr>
          <p:nvPr/>
        </p:nvGraphicFramePr>
        <p:xfrm>
          <a:off x="5208588" y="3241675"/>
          <a:ext cx="330200" cy="358775"/>
        </p:xfrm>
        <a:graphic>
          <a:graphicData uri="http://schemas.openxmlformats.org/presentationml/2006/ole">
            <p:oleObj spid="_x0000_s18446" name="Equation" r:id="rId15" imgW="152280" imgH="164880" progId="Equation.DSMT4">
              <p:embed/>
            </p:oleObj>
          </a:graphicData>
        </a:graphic>
      </p:graphicFrame>
      <p:graphicFrame>
        <p:nvGraphicFramePr>
          <p:cNvPr id="18447" name="Object 13"/>
          <p:cNvGraphicFramePr>
            <a:graphicFrameLocks noChangeAspect="1"/>
          </p:cNvGraphicFramePr>
          <p:nvPr/>
        </p:nvGraphicFramePr>
        <p:xfrm>
          <a:off x="7100888" y="3124200"/>
          <a:ext cx="330200" cy="358775"/>
        </p:xfrm>
        <a:graphic>
          <a:graphicData uri="http://schemas.openxmlformats.org/presentationml/2006/ole">
            <p:oleObj spid="_x0000_s18447" name="Equation" r:id="rId16" imgW="152280" imgH="164880" progId="Equation.DSMT4">
              <p:embed/>
            </p:oleObj>
          </a:graphicData>
        </a:graphic>
      </p:graphicFrame>
      <p:sp>
        <p:nvSpPr>
          <p:cNvPr id="18471" name="Line 61"/>
          <p:cNvSpPr>
            <a:spLocks noChangeShapeType="1"/>
          </p:cNvSpPr>
          <p:nvPr/>
        </p:nvSpPr>
        <p:spPr bwMode="auto">
          <a:xfrm>
            <a:off x="5770563" y="331787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48" name="Object 14"/>
          <p:cNvGraphicFramePr>
            <a:graphicFrameLocks noChangeAspect="1"/>
          </p:cNvGraphicFramePr>
          <p:nvPr/>
        </p:nvGraphicFramePr>
        <p:xfrm>
          <a:off x="5867400" y="2743200"/>
          <a:ext cx="1066800" cy="417513"/>
        </p:xfrm>
        <a:graphic>
          <a:graphicData uri="http://schemas.openxmlformats.org/presentationml/2006/ole">
            <p:oleObj spid="_x0000_s18448" name="Equation" r:id="rId17" imgW="520560" imgH="203040" progId="Equation.DSMT4">
              <p:embed/>
            </p:oleObj>
          </a:graphicData>
        </a:graphic>
      </p:graphicFrame>
      <p:graphicFrame>
        <p:nvGraphicFramePr>
          <p:cNvPr id="18449" name="Object 15"/>
          <p:cNvGraphicFramePr>
            <a:graphicFrameLocks noChangeAspect="1"/>
          </p:cNvGraphicFramePr>
          <p:nvPr/>
        </p:nvGraphicFramePr>
        <p:xfrm>
          <a:off x="3048000" y="3733800"/>
          <a:ext cx="1736725" cy="434975"/>
        </p:xfrm>
        <a:graphic>
          <a:graphicData uri="http://schemas.openxmlformats.org/presentationml/2006/ole">
            <p:oleObj spid="_x0000_s18449" name="Equation" r:id="rId18" imgW="812520" imgH="203040" progId="Equation.DSMT4">
              <p:embed/>
            </p:oleObj>
          </a:graphicData>
        </a:graphic>
      </p:graphicFrame>
      <p:sp>
        <p:nvSpPr>
          <p:cNvPr id="18472" name="Oval 64"/>
          <p:cNvSpPr>
            <a:spLocks noChangeArrowheads="1"/>
          </p:cNvSpPr>
          <p:nvPr/>
        </p:nvSpPr>
        <p:spPr bwMode="auto">
          <a:xfrm>
            <a:off x="1095375" y="4267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3" name="Oval 65"/>
          <p:cNvSpPr>
            <a:spLocks noChangeArrowheads="1"/>
          </p:cNvSpPr>
          <p:nvPr/>
        </p:nvSpPr>
        <p:spPr bwMode="auto">
          <a:xfrm>
            <a:off x="2543175" y="4267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4" name="Oval 66"/>
          <p:cNvSpPr>
            <a:spLocks noChangeArrowheads="1"/>
          </p:cNvSpPr>
          <p:nvPr/>
        </p:nvSpPr>
        <p:spPr bwMode="auto">
          <a:xfrm>
            <a:off x="5210175" y="42672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5" name="Oval 67"/>
          <p:cNvSpPr>
            <a:spLocks noChangeArrowheads="1"/>
          </p:cNvSpPr>
          <p:nvPr/>
        </p:nvSpPr>
        <p:spPr bwMode="auto">
          <a:xfrm>
            <a:off x="7038975" y="4191000"/>
            <a:ext cx="609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0" name="Object 16"/>
          <p:cNvGraphicFramePr>
            <a:graphicFrameLocks noChangeAspect="1"/>
          </p:cNvGraphicFramePr>
          <p:nvPr/>
        </p:nvGraphicFramePr>
        <p:xfrm>
          <a:off x="1220788" y="4419600"/>
          <a:ext cx="330200" cy="358775"/>
        </p:xfrm>
        <a:graphic>
          <a:graphicData uri="http://schemas.openxmlformats.org/presentationml/2006/ole">
            <p:oleObj spid="_x0000_s18450" name="Equation" r:id="rId19" imgW="152280" imgH="164880" progId="Equation.DSMT4">
              <p:embed/>
            </p:oleObj>
          </a:graphicData>
        </a:graphic>
      </p:graphicFrame>
      <p:graphicFrame>
        <p:nvGraphicFramePr>
          <p:cNvPr id="18451" name="Object 17"/>
          <p:cNvGraphicFramePr>
            <a:graphicFrameLocks noChangeAspect="1"/>
          </p:cNvGraphicFramePr>
          <p:nvPr/>
        </p:nvGraphicFramePr>
        <p:xfrm>
          <a:off x="2743200" y="4419600"/>
          <a:ext cx="330200" cy="358775"/>
        </p:xfrm>
        <a:graphic>
          <a:graphicData uri="http://schemas.openxmlformats.org/presentationml/2006/ole">
            <p:oleObj spid="_x0000_s18451" name="Equation" r:id="rId20" imgW="152280" imgH="164880" progId="Equation.DSMT4">
              <p:embed/>
            </p:oleObj>
          </a:graphicData>
        </a:graphic>
      </p:graphicFrame>
      <p:graphicFrame>
        <p:nvGraphicFramePr>
          <p:cNvPr id="18452" name="Object 18"/>
          <p:cNvGraphicFramePr>
            <a:graphicFrameLocks noChangeAspect="1"/>
          </p:cNvGraphicFramePr>
          <p:nvPr/>
        </p:nvGraphicFramePr>
        <p:xfrm>
          <a:off x="1603375" y="4089400"/>
          <a:ext cx="1119188" cy="417513"/>
        </p:xfrm>
        <a:graphic>
          <a:graphicData uri="http://schemas.openxmlformats.org/presentationml/2006/ole">
            <p:oleObj spid="_x0000_s18452" name="Equation" r:id="rId21" imgW="545760" imgH="203040" progId="Equation.DSMT4">
              <p:embed/>
            </p:oleObj>
          </a:graphicData>
        </a:graphic>
      </p:graphicFrame>
      <p:sp>
        <p:nvSpPr>
          <p:cNvPr id="18476" name="Line 71"/>
          <p:cNvSpPr>
            <a:spLocks noChangeShapeType="1"/>
          </p:cNvSpPr>
          <p:nvPr/>
        </p:nvSpPr>
        <p:spPr bwMode="auto">
          <a:xfrm>
            <a:off x="1704975" y="4572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53" name="Object 19"/>
          <p:cNvGraphicFramePr>
            <a:graphicFrameLocks noChangeAspect="1"/>
          </p:cNvGraphicFramePr>
          <p:nvPr/>
        </p:nvGraphicFramePr>
        <p:xfrm>
          <a:off x="5334000" y="4419600"/>
          <a:ext cx="330200" cy="358775"/>
        </p:xfrm>
        <a:graphic>
          <a:graphicData uri="http://schemas.openxmlformats.org/presentationml/2006/ole">
            <p:oleObj spid="_x0000_s18453" name="Equation" r:id="rId22" imgW="152280" imgH="164880" progId="Equation.DSMT4">
              <p:embed/>
            </p:oleObj>
          </a:graphicData>
        </a:graphic>
      </p:graphicFrame>
      <p:graphicFrame>
        <p:nvGraphicFramePr>
          <p:cNvPr id="18454" name="Object 20"/>
          <p:cNvGraphicFramePr>
            <a:graphicFrameLocks noChangeAspect="1"/>
          </p:cNvGraphicFramePr>
          <p:nvPr/>
        </p:nvGraphicFramePr>
        <p:xfrm>
          <a:off x="7226300" y="4302125"/>
          <a:ext cx="330200" cy="358775"/>
        </p:xfrm>
        <a:graphic>
          <a:graphicData uri="http://schemas.openxmlformats.org/presentationml/2006/ole">
            <p:oleObj spid="_x0000_s18454" name="Equation" r:id="rId23" imgW="152280" imgH="164880" progId="Equation.DSMT4">
              <p:embed/>
            </p:oleObj>
          </a:graphicData>
        </a:graphic>
      </p:graphicFrame>
      <p:sp>
        <p:nvSpPr>
          <p:cNvPr id="18477" name="Line 74"/>
          <p:cNvSpPr>
            <a:spLocks noChangeShapeType="1"/>
          </p:cNvSpPr>
          <p:nvPr/>
        </p:nvSpPr>
        <p:spPr bwMode="auto">
          <a:xfrm>
            <a:off x="5895975" y="4495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55" name="Object 21"/>
          <p:cNvGraphicFramePr>
            <a:graphicFrameLocks noChangeAspect="1"/>
          </p:cNvGraphicFramePr>
          <p:nvPr/>
        </p:nvGraphicFramePr>
        <p:xfrm>
          <a:off x="5921375" y="3937000"/>
          <a:ext cx="1066800" cy="417513"/>
        </p:xfrm>
        <a:graphic>
          <a:graphicData uri="http://schemas.openxmlformats.org/presentationml/2006/ole">
            <p:oleObj spid="_x0000_s18455" name="Equation" r:id="rId24" imgW="520560" imgH="203040" progId="Equation.DSMT4">
              <p:embed/>
            </p:oleObj>
          </a:graphicData>
        </a:graphic>
      </p:graphicFrame>
      <p:graphicFrame>
        <p:nvGraphicFramePr>
          <p:cNvPr id="18456" name="Object 22"/>
          <p:cNvGraphicFramePr>
            <a:graphicFrameLocks noChangeAspect="1"/>
          </p:cNvGraphicFramePr>
          <p:nvPr/>
        </p:nvGraphicFramePr>
        <p:xfrm>
          <a:off x="3124200" y="5029200"/>
          <a:ext cx="1736725" cy="434975"/>
        </p:xfrm>
        <a:graphic>
          <a:graphicData uri="http://schemas.openxmlformats.org/presentationml/2006/ole">
            <p:oleObj spid="_x0000_s18456" name="Equation" r:id="rId25" imgW="812520" imgH="203040" progId="Equation.DSMT4">
              <p:embed/>
            </p:oleObj>
          </a:graphicData>
        </a:graphic>
      </p:graphicFrame>
      <p:sp>
        <p:nvSpPr>
          <p:cNvPr id="18478" name="Text Box 77"/>
          <p:cNvSpPr txBox="1">
            <a:spLocks noChangeArrowheads="1"/>
          </p:cNvSpPr>
          <p:nvPr/>
        </p:nvSpPr>
        <p:spPr bwMode="auto">
          <a:xfrm>
            <a:off x="212725" y="325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572ACF-4DFF-4E02-9CBF-E37AF3133265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9467" name="Text Box 2"/>
          <p:cNvSpPr txBox="1">
            <a:spLocks noChangeArrowheads="1"/>
          </p:cNvSpPr>
          <p:nvPr/>
        </p:nvSpPr>
        <p:spPr bwMode="auto">
          <a:xfrm>
            <a:off x="212725" y="325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1447800" y="457200"/>
          <a:ext cx="1790700" cy="434975"/>
        </p:xfrm>
        <a:graphic>
          <a:graphicData uri="http://schemas.openxmlformats.org/presentationml/2006/ole">
            <p:oleObj spid="_x0000_s19458" name="Equation" r:id="rId3" imgW="838080" imgH="203040" progId="Equation.DSMT4">
              <p:embed/>
            </p:oleObj>
          </a:graphicData>
        </a:graphic>
      </p:graphicFrame>
      <p:graphicFrame>
        <p:nvGraphicFramePr>
          <p:cNvPr id="19459" name="Object 4"/>
          <p:cNvGraphicFramePr>
            <a:graphicFrameLocks noChangeAspect="1"/>
          </p:cNvGraphicFramePr>
          <p:nvPr/>
        </p:nvGraphicFramePr>
        <p:xfrm>
          <a:off x="1371600" y="914400"/>
          <a:ext cx="2849563" cy="434975"/>
        </p:xfrm>
        <a:graphic>
          <a:graphicData uri="http://schemas.openxmlformats.org/presentationml/2006/ole">
            <p:oleObj spid="_x0000_s19459" name="Equation" r:id="rId4" imgW="1333440" imgH="203040" progId="Equation.DSMT4">
              <p:embed/>
            </p:oleObj>
          </a:graphicData>
        </a:graphic>
      </p:graphicFrame>
      <p:sp>
        <p:nvSpPr>
          <p:cNvPr id="19468" name="Text Box 6"/>
          <p:cNvSpPr txBox="1">
            <a:spLocks noChangeArrowheads="1"/>
          </p:cNvSpPr>
          <p:nvPr/>
        </p:nvSpPr>
        <p:spPr bwMode="auto">
          <a:xfrm>
            <a:off x="2524125" y="1401763"/>
            <a:ext cx="5492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・・・</a:t>
            </a:r>
          </a:p>
        </p:txBody>
      </p:sp>
      <p:sp>
        <p:nvSpPr>
          <p:cNvPr id="19469" name="Text Box 7"/>
          <p:cNvSpPr txBox="1">
            <a:spLocks noChangeArrowheads="1"/>
          </p:cNvSpPr>
          <p:nvPr/>
        </p:nvSpPr>
        <p:spPr bwMode="auto">
          <a:xfrm>
            <a:off x="304800" y="2133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9460" name="Object 8"/>
          <p:cNvGraphicFramePr>
            <a:graphicFrameLocks noChangeAspect="1"/>
          </p:cNvGraphicFramePr>
          <p:nvPr/>
        </p:nvGraphicFramePr>
        <p:xfrm>
          <a:off x="1447800" y="2133600"/>
          <a:ext cx="1166813" cy="434975"/>
        </p:xfrm>
        <a:graphic>
          <a:graphicData uri="http://schemas.openxmlformats.org/presentationml/2006/ole">
            <p:oleObj spid="_x0000_s19460" name="Equation" r:id="rId5" imgW="545760" imgH="203040" progId="Equation.DSMT4">
              <p:embed/>
            </p:oleObj>
          </a:graphicData>
        </a:graphic>
      </p:graphicFrame>
      <p:graphicFrame>
        <p:nvGraphicFramePr>
          <p:cNvPr id="19461" name="Object 9"/>
          <p:cNvGraphicFramePr>
            <a:graphicFrameLocks noChangeAspect="1"/>
          </p:cNvGraphicFramePr>
          <p:nvPr/>
        </p:nvGraphicFramePr>
        <p:xfrm>
          <a:off x="1447800" y="2743200"/>
          <a:ext cx="1193800" cy="434975"/>
        </p:xfrm>
        <a:graphic>
          <a:graphicData uri="http://schemas.openxmlformats.org/presentationml/2006/ole">
            <p:oleObj spid="_x0000_s19461" name="Equation" r:id="rId6" imgW="558720" imgH="203040" progId="Equation.DSMT4">
              <p:embed/>
            </p:oleObj>
          </a:graphicData>
        </a:graphic>
      </p:graphicFrame>
      <p:sp>
        <p:nvSpPr>
          <p:cNvPr id="19470" name="Text Box 10"/>
          <p:cNvSpPr txBox="1">
            <a:spLocks noChangeArrowheads="1"/>
          </p:cNvSpPr>
          <p:nvPr/>
        </p:nvSpPr>
        <p:spPr bwMode="auto">
          <a:xfrm>
            <a:off x="1905000" y="3352800"/>
            <a:ext cx="5492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・・・</a:t>
            </a:r>
          </a:p>
        </p:txBody>
      </p:sp>
      <p:sp>
        <p:nvSpPr>
          <p:cNvPr id="19471" name="Text Box 11"/>
          <p:cNvSpPr txBox="1">
            <a:spLocks noChangeArrowheads="1"/>
          </p:cNvSpPr>
          <p:nvPr/>
        </p:nvSpPr>
        <p:spPr bwMode="auto">
          <a:xfrm>
            <a:off x="457200" y="4343400"/>
            <a:ext cx="7526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なお、規則としては、以下だけで生成できることがわかる。</a:t>
            </a:r>
          </a:p>
        </p:txBody>
      </p:sp>
      <p:graphicFrame>
        <p:nvGraphicFramePr>
          <p:cNvPr id="19462" name="Object 12"/>
          <p:cNvGraphicFramePr>
            <a:graphicFrameLocks noChangeAspect="1"/>
          </p:cNvGraphicFramePr>
          <p:nvPr/>
        </p:nvGraphicFramePr>
        <p:xfrm>
          <a:off x="1828800" y="4800600"/>
          <a:ext cx="1411288" cy="434975"/>
        </p:xfrm>
        <a:graphic>
          <a:graphicData uri="http://schemas.openxmlformats.org/presentationml/2006/ole">
            <p:oleObj spid="_x0000_s19462" name="Equation" r:id="rId7" imgW="660240" imgH="203040" progId="Equation.DSMT4">
              <p:embed/>
            </p:oleObj>
          </a:graphicData>
        </a:graphic>
      </p:graphicFrame>
      <p:graphicFrame>
        <p:nvGraphicFramePr>
          <p:cNvPr id="19463" name="Object 13"/>
          <p:cNvGraphicFramePr>
            <a:graphicFrameLocks noChangeAspect="1"/>
          </p:cNvGraphicFramePr>
          <p:nvPr/>
        </p:nvGraphicFramePr>
        <p:xfrm>
          <a:off x="1828800" y="5257800"/>
          <a:ext cx="1736725" cy="434975"/>
        </p:xfrm>
        <a:graphic>
          <a:graphicData uri="http://schemas.openxmlformats.org/presentationml/2006/ole">
            <p:oleObj spid="_x0000_s19463" name="Equation" r:id="rId8" imgW="812520" imgH="203040" progId="Equation.DSMT4">
              <p:embed/>
            </p:oleObj>
          </a:graphicData>
        </a:graphic>
      </p:graphicFrame>
      <p:graphicFrame>
        <p:nvGraphicFramePr>
          <p:cNvPr id="19464" name="Object 14"/>
          <p:cNvGraphicFramePr>
            <a:graphicFrameLocks noChangeAspect="1"/>
          </p:cNvGraphicFramePr>
          <p:nvPr/>
        </p:nvGraphicFramePr>
        <p:xfrm>
          <a:off x="1828800" y="5638800"/>
          <a:ext cx="1736725" cy="434975"/>
        </p:xfrm>
        <a:graphic>
          <a:graphicData uri="http://schemas.openxmlformats.org/presentationml/2006/ole">
            <p:oleObj spid="_x0000_s19464" name="Equation" r:id="rId9" imgW="812520" imgH="203040" progId="Equation.DSMT4">
              <p:embed/>
            </p:oleObj>
          </a:graphicData>
        </a:graphic>
      </p:graphicFrame>
      <p:graphicFrame>
        <p:nvGraphicFramePr>
          <p:cNvPr id="19465" name="Object 15"/>
          <p:cNvGraphicFramePr>
            <a:graphicFrameLocks noChangeAspect="1"/>
          </p:cNvGraphicFramePr>
          <p:nvPr/>
        </p:nvGraphicFramePr>
        <p:xfrm>
          <a:off x="1828800" y="6096000"/>
          <a:ext cx="1193800" cy="434975"/>
        </p:xfrm>
        <a:graphic>
          <a:graphicData uri="http://schemas.openxmlformats.org/presentationml/2006/ole">
            <p:oleObj spid="_x0000_s19465" name="Equation" r:id="rId10" imgW="5587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944C4-7286-47AF-B67E-76642F13A35B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04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20496" name="Text Box 7"/>
          <p:cNvSpPr txBox="1">
            <a:spLocks noChangeArrowheads="1"/>
          </p:cNvSpPr>
          <p:nvPr/>
        </p:nvSpPr>
        <p:spPr bwMode="auto">
          <a:xfrm>
            <a:off x="1066800" y="685800"/>
            <a:ext cx="5238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</a:t>
            </a:r>
            <a:r>
              <a:rPr lang="en-US" altLang="ja-JP"/>
              <a:t>PDA</a:t>
            </a:r>
            <a:r>
              <a:rPr lang="ja-JP" altLang="en-US"/>
              <a:t>が受理する言語を生成する</a:t>
            </a:r>
          </a:p>
          <a:p>
            <a:r>
              <a:rPr lang="en-US" altLang="ja-JP"/>
              <a:t>CFG</a:t>
            </a:r>
            <a:r>
              <a:rPr lang="ja-JP" altLang="en-US"/>
              <a:t>を示せ。</a:t>
            </a:r>
          </a:p>
          <a:p>
            <a:r>
              <a:rPr lang="ja-JP" altLang="en-US"/>
              <a:t>（変数、規則は、必要部分だけでよい。）</a:t>
            </a:r>
          </a:p>
        </p:txBody>
      </p:sp>
      <p:sp>
        <p:nvSpPr>
          <p:cNvPr id="20497" name="Oval 8"/>
          <p:cNvSpPr>
            <a:spLocks noChangeArrowheads="1"/>
          </p:cNvSpPr>
          <p:nvPr/>
        </p:nvSpPr>
        <p:spPr bwMode="auto">
          <a:xfrm>
            <a:off x="2449513" y="2743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8" name="Oval 9"/>
          <p:cNvSpPr>
            <a:spLocks noChangeArrowheads="1"/>
          </p:cNvSpPr>
          <p:nvPr/>
        </p:nvSpPr>
        <p:spPr bwMode="auto">
          <a:xfrm>
            <a:off x="4659313" y="2819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9" name="Line 10"/>
          <p:cNvSpPr>
            <a:spLocks noChangeShapeType="1"/>
          </p:cNvSpPr>
          <p:nvPr/>
        </p:nvSpPr>
        <p:spPr bwMode="auto">
          <a:xfrm>
            <a:off x="1828800" y="27432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2" name="Object 0"/>
          <p:cNvGraphicFramePr>
            <a:graphicFrameLocks noChangeAspect="1"/>
          </p:cNvGraphicFramePr>
          <p:nvPr/>
        </p:nvGraphicFramePr>
        <p:xfrm>
          <a:off x="2525713" y="2819400"/>
          <a:ext cx="268287" cy="381000"/>
        </p:xfrm>
        <a:graphic>
          <a:graphicData uri="http://schemas.openxmlformats.org/presentationml/2006/ole">
            <p:oleObj spid="_x0000_s20482" name="Equation" r:id="rId3" imgW="152280" imgH="215640" progId="Equation.DSMT4">
              <p:embed/>
            </p:oleObj>
          </a:graphicData>
        </a:graphic>
      </p:graphicFrame>
      <p:graphicFrame>
        <p:nvGraphicFramePr>
          <p:cNvPr id="20483" name="Object 1"/>
          <p:cNvGraphicFramePr>
            <a:graphicFrameLocks noChangeAspect="1"/>
          </p:cNvGraphicFramePr>
          <p:nvPr/>
        </p:nvGraphicFramePr>
        <p:xfrm>
          <a:off x="4800600" y="2895600"/>
          <a:ext cx="290513" cy="381000"/>
        </p:xfrm>
        <a:graphic>
          <a:graphicData uri="http://schemas.openxmlformats.org/presentationml/2006/ole">
            <p:oleObj spid="_x0000_s20483" name="Equation" r:id="rId4" imgW="164880" imgH="215640" progId="Equation.DSMT4">
              <p:embed/>
            </p:oleObj>
          </a:graphicData>
        </a:graphic>
      </p:graphicFrame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1203325" y="2590800"/>
          <a:ext cx="417513" cy="576263"/>
        </p:xfrm>
        <a:graphic>
          <a:graphicData uri="http://schemas.openxmlformats.org/presentationml/2006/ole">
            <p:oleObj spid="_x0000_s20484" name="Equation" r:id="rId5" imgW="164880" imgH="228600" progId="Equation.DSMT4">
              <p:embed/>
            </p:oleObj>
          </a:graphicData>
        </a:graphic>
      </p:graphicFrame>
      <p:sp>
        <p:nvSpPr>
          <p:cNvPr id="20500" name="Oval 15"/>
          <p:cNvSpPr>
            <a:spLocks noChangeArrowheads="1"/>
          </p:cNvSpPr>
          <p:nvPr/>
        </p:nvSpPr>
        <p:spPr bwMode="auto">
          <a:xfrm>
            <a:off x="4648200" y="458311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1" name="Oval 16"/>
          <p:cNvSpPr>
            <a:spLocks noChangeArrowheads="1"/>
          </p:cNvSpPr>
          <p:nvPr/>
        </p:nvSpPr>
        <p:spPr bwMode="auto">
          <a:xfrm>
            <a:off x="2362200" y="458311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2" name="Oval 17"/>
          <p:cNvSpPr>
            <a:spLocks noChangeArrowheads="1"/>
          </p:cNvSpPr>
          <p:nvPr/>
        </p:nvSpPr>
        <p:spPr bwMode="auto">
          <a:xfrm>
            <a:off x="2286000" y="4506913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5" name="Object 3"/>
          <p:cNvGraphicFramePr>
            <a:graphicFrameLocks noChangeAspect="1"/>
          </p:cNvGraphicFramePr>
          <p:nvPr/>
        </p:nvGraphicFramePr>
        <p:xfrm>
          <a:off x="4800600" y="4648200"/>
          <a:ext cx="290513" cy="403225"/>
        </p:xfrm>
        <a:graphic>
          <a:graphicData uri="http://schemas.openxmlformats.org/presentationml/2006/ole">
            <p:oleObj spid="_x0000_s20485" name="Equation" r:id="rId6" imgW="164880" imgH="228600" progId="Equation.DSMT4">
              <p:embed/>
            </p:oleObj>
          </a:graphicData>
        </a:graphic>
      </p:graphicFrame>
      <p:graphicFrame>
        <p:nvGraphicFramePr>
          <p:cNvPr id="20486" name="Object 4"/>
          <p:cNvGraphicFramePr>
            <a:graphicFrameLocks noChangeAspect="1"/>
          </p:cNvGraphicFramePr>
          <p:nvPr/>
        </p:nvGraphicFramePr>
        <p:xfrm>
          <a:off x="2438400" y="4648200"/>
          <a:ext cx="290513" cy="403225"/>
        </p:xfrm>
        <a:graphic>
          <a:graphicData uri="http://schemas.openxmlformats.org/presentationml/2006/ole">
            <p:oleObj spid="_x0000_s20486" name="Equation" r:id="rId7" imgW="164880" imgH="228600" progId="Equation.DSMT4">
              <p:embed/>
            </p:oleObj>
          </a:graphicData>
        </a:graphic>
      </p:graphicFrame>
      <p:sp>
        <p:nvSpPr>
          <p:cNvPr id="20503" name="Line 20"/>
          <p:cNvSpPr>
            <a:spLocks noChangeShapeType="1"/>
          </p:cNvSpPr>
          <p:nvPr/>
        </p:nvSpPr>
        <p:spPr bwMode="auto">
          <a:xfrm>
            <a:off x="3048000" y="30591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4" name="Line 21"/>
          <p:cNvSpPr>
            <a:spLocks noChangeShapeType="1"/>
          </p:cNvSpPr>
          <p:nvPr/>
        </p:nvSpPr>
        <p:spPr bwMode="auto">
          <a:xfrm>
            <a:off x="4953000" y="3363913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5" name="Line 22"/>
          <p:cNvSpPr>
            <a:spLocks noChangeShapeType="1"/>
          </p:cNvSpPr>
          <p:nvPr/>
        </p:nvSpPr>
        <p:spPr bwMode="auto">
          <a:xfrm flipH="1">
            <a:off x="3048000" y="48879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6" name="Freeform 23"/>
          <p:cNvSpPr>
            <a:spLocks/>
          </p:cNvSpPr>
          <p:nvPr/>
        </p:nvSpPr>
        <p:spPr bwMode="auto">
          <a:xfrm>
            <a:off x="4876800" y="2182813"/>
            <a:ext cx="1282700" cy="1041400"/>
          </a:xfrm>
          <a:custGeom>
            <a:avLst/>
            <a:gdLst>
              <a:gd name="T0" fmla="*/ 0 w 808"/>
              <a:gd name="T1" fmla="*/ 1028223764 h 656"/>
              <a:gd name="T2" fmla="*/ 1088707568 w 808"/>
              <a:gd name="T3" fmla="*/ 60483752 h 656"/>
              <a:gd name="T4" fmla="*/ 1935480209 w 808"/>
              <a:gd name="T5" fmla="*/ 1391126129 h 656"/>
              <a:gd name="T6" fmla="*/ 483870052 w 808"/>
              <a:gd name="T7" fmla="*/ 1633061039 h 656"/>
              <a:gd name="T8" fmla="*/ 0 60000 65536"/>
              <a:gd name="T9" fmla="*/ 0 60000 65536"/>
              <a:gd name="T10" fmla="*/ 0 60000 65536"/>
              <a:gd name="T11" fmla="*/ 0 60000 65536"/>
              <a:gd name="T12" fmla="*/ 0 w 808"/>
              <a:gd name="T13" fmla="*/ 0 h 656"/>
              <a:gd name="T14" fmla="*/ 808 w 808"/>
              <a:gd name="T15" fmla="*/ 656 h 6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8" h="656">
                <a:moveTo>
                  <a:pt x="0" y="408"/>
                </a:moveTo>
                <a:cubicBezTo>
                  <a:pt x="152" y="204"/>
                  <a:pt x="304" y="0"/>
                  <a:pt x="432" y="24"/>
                </a:cubicBezTo>
                <a:cubicBezTo>
                  <a:pt x="560" y="48"/>
                  <a:pt x="808" y="448"/>
                  <a:pt x="768" y="552"/>
                </a:cubicBezTo>
                <a:cubicBezTo>
                  <a:pt x="728" y="656"/>
                  <a:pt x="460" y="652"/>
                  <a:pt x="192" y="6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7" name="Freeform 24"/>
          <p:cNvSpPr>
            <a:spLocks/>
          </p:cNvSpPr>
          <p:nvPr/>
        </p:nvSpPr>
        <p:spPr bwMode="auto">
          <a:xfrm>
            <a:off x="5029200" y="4354513"/>
            <a:ext cx="1409700" cy="1473200"/>
          </a:xfrm>
          <a:custGeom>
            <a:avLst/>
            <a:gdLst>
              <a:gd name="T0" fmla="*/ 241935033 w 888"/>
              <a:gd name="T1" fmla="*/ 725805007 h 928"/>
              <a:gd name="T2" fmla="*/ 1814512795 w 888"/>
              <a:gd name="T3" fmla="*/ 241935036 h 928"/>
              <a:gd name="T4" fmla="*/ 1935480262 w 888"/>
              <a:gd name="T5" fmla="*/ 2147483647 h 928"/>
              <a:gd name="T6" fmla="*/ 0 w 888"/>
              <a:gd name="T7" fmla="*/ 1209675079 h 928"/>
              <a:gd name="T8" fmla="*/ 0 60000 65536"/>
              <a:gd name="T9" fmla="*/ 0 60000 65536"/>
              <a:gd name="T10" fmla="*/ 0 60000 65536"/>
              <a:gd name="T11" fmla="*/ 0 60000 65536"/>
              <a:gd name="T12" fmla="*/ 0 w 888"/>
              <a:gd name="T13" fmla="*/ 0 h 928"/>
              <a:gd name="T14" fmla="*/ 888 w 888"/>
              <a:gd name="T15" fmla="*/ 928 h 9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8" h="928">
                <a:moveTo>
                  <a:pt x="96" y="288"/>
                </a:moveTo>
                <a:cubicBezTo>
                  <a:pt x="352" y="144"/>
                  <a:pt x="608" y="0"/>
                  <a:pt x="720" y="96"/>
                </a:cubicBezTo>
                <a:cubicBezTo>
                  <a:pt x="832" y="192"/>
                  <a:pt x="888" y="800"/>
                  <a:pt x="768" y="864"/>
                </a:cubicBezTo>
                <a:cubicBezTo>
                  <a:pt x="648" y="928"/>
                  <a:pt x="324" y="704"/>
                  <a:pt x="0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8" name="Line 25"/>
          <p:cNvSpPr>
            <a:spLocks noChangeShapeType="1"/>
          </p:cNvSpPr>
          <p:nvPr/>
        </p:nvSpPr>
        <p:spPr bwMode="auto">
          <a:xfrm flipH="1">
            <a:off x="5181600" y="32115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9" name="Line 26"/>
          <p:cNvSpPr>
            <a:spLocks noChangeShapeType="1"/>
          </p:cNvSpPr>
          <p:nvPr/>
        </p:nvSpPr>
        <p:spPr bwMode="auto">
          <a:xfrm flipH="1" flipV="1">
            <a:off x="4953000" y="5040313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487" name="Object 5"/>
          <p:cNvGraphicFramePr>
            <a:graphicFrameLocks noChangeAspect="1"/>
          </p:cNvGraphicFramePr>
          <p:nvPr/>
        </p:nvGraphicFramePr>
        <p:xfrm>
          <a:off x="3187700" y="2678113"/>
          <a:ext cx="1092200" cy="403225"/>
        </p:xfrm>
        <a:graphic>
          <a:graphicData uri="http://schemas.openxmlformats.org/presentationml/2006/ole">
            <p:oleObj spid="_x0000_s20487" name="Equation" r:id="rId8" imgW="545760" imgH="203040" progId="Equation.DSMT4">
              <p:embed/>
            </p:oleObj>
          </a:graphicData>
        </a:graphic>
      </p:graphicFrame>
      <p:graphicFrame>
        <p:nvGraphicFramePr>
          <p:cNvPr id="20488" name="Object 6"/>
          <p:cNvGraphicFramePr>
            <a:graphicFrameLocks noChangeAspect="1"/>
          </p:cNvGraphicFramePr>
          <p:nvPr/>
        </p:nvGraphicFramePr>
        <p:xfrm>
          <a:off x="5943600" y="2297113"/>
          <a:ext cx="1092200" cy="403225"/>
        </p:xfrm>
        <a:graphic>
          <a:graphicData uri="http://schemas.openxmlformats.org/presentationml/2006/ole">
            <p:oleObj spid="_x0000_s20488" name="Equation" r:id="rId9" imgW="545760" imgH="203040" progId="Equation.DSMT4">
              <p:embed/>
            </p:oleObj>
          </a:graphicData>
        </a:graphic>
      </p:graphicFrame>
      <p:graphicFrame>
        <p:nvGraphicFramePr>
          <p:cNvPr id="20489" name="Object 7"/>
          <p:cNvGraphicFramePr>
            <a:graphicFrameLocks noChangeAspect="1"/>
          </p:cNvGraphicFramePr>
          <p:nvPr/>
        </p:nvGraphicFramePr>
        <p:xfrm>
          <a:off x="5105400" y="3783013"/>
          <a:ext cx="1092200" cy="327025"/>
        </p:xfrm>
        <a:graphic>
          <a:graphicData uri="http://schemas.openxmlformats.org/presentationml/2006/ole">
            <p:oleObj spid="_x0000_s20489" name="Equation" r:id="rId10" imgW="545760" imgH="164880" progId="Equation.DSMT4">
              <p:embed/>
            </p:oleObj>
          </a:graphicData>
        </a:graphic>
      </p:graphicFrame>
      <p:graphicFrame>
        <p:nvGraphicFramePr>
          <p:cNvPr id="20490" name="Object 8"/>
          <p:cNvGraphicFramePr>
            <a:graphicFrameLocks noChangeAspect="1"/>
          </p:cNvGraphicFramePr>
          <p:nvPr/>
        </p:nvGraphicFramePr>
        <p:xfrm>
          <a:off x="6400800" y="4468813"/>
          <a:ext cx="1092200" cy="403225"/>
        </p:xfrm>
        <a:graphic>
          <a:graphicData uri="http://schemas.openxmlformats.org/presentationml/2006/ole">
            <p:oleObj spid="_x0000_s20490" name="Equation" r:id="rId11" imgW="545760" imgH="203040" progId="Equation.DSMT4">
              <p:embed/>
            </p:oleObj>
          </a:graphicData>
        </a:graphic>
      </p:graphicFrame>
      <p:graphicFrame>
        <p:nvGraphicFramePr>
          <p:cNvPr id="20491" name="Object 9"/>
          <p:cNvGraphicFramePr>
            <a:graphicFrameLocks noChangeAspect="1"/>
          </p:cNvGraphicFramePr>
          <p:nvPr/>
        </p:nvGraphicFramePr>
        <p:xfrm>
          <a:off x="3352800" y="4887913"/>
          <a:ext cx="1092200" cy="403225"/>
        </p:xfrm>
        <a:graphic>
          <a:graphicData uri="http://schemas.openxmlformats.org/presentationml/2006/ole">
            <p:oleObj spid="_x0000_s20491" name="Equation" r:id="rId12" imgW="545760" imgH="203040" progId="Equation.DSMT4">
              <p:embed/>
            </p:oleObj>
          </a:graphicData>
        </a:graphic>
      </p:graphicFrame>
      <p:graphicFrame>
        <p:nvGraphicFramePr>
          <p:cNvPr id="20492" name="Object 10"/>
          <p:cNvGraphicFramePr>
            <a:graphicFrameLocks noChangeAspect="1"/>
          </p:cNvGraphicFramePr>
          <p:nvPr/>
        </p:nvGraphicFramePr>
        <p:xfrm>
          <a:off x="6146800" y="2640013"/>
          <a:ext cx="990600" cy="403225"/>
        </p:xfrm>
        <a:graphic>
          <a:graphicData uri="http://schemas.openxmlformats.org/presentationml/2006/ole">
            <p:oleObj spid="_x0000_s20492" name="Equation" r:id="rId13" imgW="495000" imgH="203040" progId="Equation.DSMT4">
              <p:embed/>
            </p:oleObj>
          </a:graphicData>
        </a:graphic>
      </p:graphicFrame>
      <p:graphicFrame>
        <p:nvGraphicFramePr>
          <p:cNvPr id="20493" name="Object 11"/>
          <p:cNvGraphicFramePr>
            <a:graphicFrameLocks noChangeAspect="1"/>
          </p:cNvGraphicFramePr>
          <p:nvPr/>
        </p:nvGraphicFramePr>
        <p:xfrm>
          <a:off x="6527800" y="4773613"/>
          <a:ext cx="990600" cy="403225"/>
        </p:xfrm>
        <a:graphic>
          <a:graphicData uri="http://schemas.openxmlformats.org/presentationml/2006/ole">
            <p:oleObj spid="_x0000_s20493" name="Equation" r:id="rId14" imgW="4950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0B2CD0-0804-42E0-9B18-83E086071356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3379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58125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正規言語（</a:t>
            </a:r>
            <a:r>
              <a:rPr lang="en-US" altLang="ja-JP" smtClean="0"/>
              <a:t>RL)</a:t>
            </a:r>
            <a:r>
              <a:rPr lang="ja-JP" altLang="en-US" smtClean="0"/>
              <a:t>と文脈自由言語（</a:t>
            </a:r>
            <a:r>
              <a:rPr lang="en-US" altLang="ja-JP" smtClean="0"/>
              <a:t>CFL)</a:t>
            </a:r>
          </a:p>
        </p:txBody>
      </p:sp>
      <p:sp>
        <p:nvSpPr>
          <p:cNvPr id="33796" name="Text Box 1027"/>
          <p:cNvSpPr txBox="1">
            <a:spLocks noChangeArrowheads="1"/>
          </p:cNvSpPr>
          <p:nvPr/>
        </p:nvSpPr>
        <p:spPr bwMode="auto">
          <a:xfrm>
            <a:off x="533400" y="1066800"/>
            <a:ext cx="7721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正規言語は有限オートマトンで受理される。</a:t>
            </a:r>
          </a:p>
          <a:p>
            <a:r>
              <a:rPr lang="ja-JP" altLang="en-US"/>
              <a:t>文脈自由言語はプッシュダウンオートマトンで受理される。</a:t>
            </a:r>
          </a:p>
          <a:p>
            <a:r>
              <a:rPr lang="ja-JP" altLang="en-US"/>
              <a:t>プッシュ機能を用いなければ</a:t>
            </a:r>
            <a:r>
              <a:rPr lang="en-US" altLang="ja-JP"/>
              <a:t>PDA</a:t>
            </a:r>
            <a:r>
              <a:rPr lang="ja-JP" altLang="en-US"/>
              <a:t>は</a:t>
            </a:r>
            <a:r>
              <a:rPr lang="en-US" altLang="ja-JP"/>
              <a:t>DFA</a:t>
            </a:r>
            <a:r>
              <a:rPr lang="ja-JP" altLang="en-US"/>
              <a:t>としても機能する。</a:t>
            </a:r>
          </a:p>
          <a:p>
            <a:r>
              <a:rPr lang="ja-JP" altLang="en-US"/>
              <a:t>よって、正規言語すべてを</a:t>
            </a:r>
            <a:r>
              <a:rPr lang="en-US" altLang="ja-JP"/>
              <a:t>PDA</a:t>
            </a:r>
            <a:r>
              <a:rPr lang="ja-JP" altLang="en-US"/>
              <a:t>は受理する。</a:t>
            </a:r>
          </a:p>
          <a:p>
            <a:r>
              <a:rPr lang="ja-JP" altLang="en-US"/>
              <a:t>逆に、正規言語でない言語も</a:t>
            </a:r>
            <a:r>
              <a:rPr lang="en-US" altLang="ja-JP"/>
              <a:t>PDA</a:t>
            </a:r>
            <a:r>
              <a:rPr lang="ja-JP" altLang="en-US"/>
              <a:t>は受理できる。</a:t>
            </a:r>
          </a:p>
          <a:p>
            <a:r>
              <a:rPr lang="ja-JP" altLang="en-US"/>
              <a:t>したがって、言語の包含関係は下図のようになる。</a:t>
            </a:r>
          </a:p>
        </p:txBody>
      </p:sp>
      <p:sp>
        <p:nvSpPr>
          <p:cNvPr id="33797" name="AutoShape 1028"/>
          <p:cNvSpPr>
            <a:spLocks noChangeArrowheads="1"/>
          </p:cNvSpPr>
          <p:nvPr/>
        </p:nvSpPr>
        <p:spPr bwMode="auto">
          <a:xfrm>
            <a:off x="1219200" y="3581400"/>
            <a:ext cx="5943600" cy="2438400"/>
          </a:xfrm>
          <a:prstGeom prst="roundRect">
            <a:avLst>
              <a:gd name="adj" fmla="val 16667"/>
            </a:avLst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3798" name="Text Box 1030"/>
          <p:cNvSpPr txBox="1">
            <a:spLocks noChangeArrowheads="1"/>
          </p:cNvSpPr>
          <p:nvPr/>
        </p:nvSpPr>
        <p:spPr bwMode="auto">
          <a:xfrm>
            <a:off x="5105400" y="4267200"/>
            <a:ext cx="201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文脈自由言語</a:t>
            </a:r>
          </a:p>
          <a:p>
            <a:r>
              <a:rPr lang="ja-JP" altLang="en-US">
                <a:solidFill>
                  <a:schemeClr val="accent2"/>
                </a:solidFill>
              </a:rPr>
              <a:t>（</a:t>
            </a:r>
            <a:r>
              <a:rPr lang="en-US" altLang="ja-JP">
                <a:solidFill>
                  <a:schemeClr val="accent2"/>
                </a:solidFill>
              </a:rPr>
              <a:t>CFL</a:t>
            </a:r>
            <a:r>
              <a:rPr lang="ja-JP" altLang="en-US"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33799" name="AutoShape 1031"/>
          <p:cNvSpPr>
            <a:spLocks noChangeArrowheads="1"/>
          </p:cNvSpPr>
          <p:nvPr/>
        </p:nvSpPr>
        <p:spPr bwMode="auto">
          <a:xfrm>
            <a:off x="1676400" y="3886200"/>
            <a:ext cx="3352800" cy="1828800"/>
          </a:xfrm>
          <a:prstGeom prst="roundRect">
            <a:avLst>
              <a:gd name="adj" fmla="val 16667"/>
            </a:avLst>
          </a:prstGeom>
          <a:solidFill>
            <a:srgbClr val="FF66CC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3800" name="Text Box 1032"/>
          <p:cNvSpPr txBox="1">
            <a:spLocks noChangeArrowheads="1"/>
          </p:cNvSpPr>
          <p:nvPr/>
        </p:nvSpPr>
        <p:spPr bwMode="auto">
          <a:xfrm>
            <a:off x="2362200" y="4648200"/>
            <a:ext cx="209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正規言語（</a:t>
            </a:r>
            <a:r>
              <a:rPr lang="en-US" altLang="ja-JP">
                <a:solidFill>
                  <a:srgbClr val="FF0000"/>
                </a:solidFill>
              </a:rPr>
              <a:t>RL</a:t>
            </a:r>
            <a:r>
              <a:rPr lang="ja-JP" altLang="en-US">
                <a:solidFill>
                  <a:srgbClr val="FF0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B271FD-F1C0-4C70-A246-0CEBB73FCD7B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151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（</a:t>
            </a:r>
            <a:r>
              <a:rPr lang="en-US" altLang="ja-JP" smtClean="0"/>
              <a:t>CFL</a:t>
            </a:r>
            <a:r>
              <a:rPr lang="ja-JP" altLang="en-US" smtClean="0"/>
              <a:t>の）ポンピング補題</a:t>
            </a:r>
          </a:p>
        </p:txBody>
      </p:sp>
      <p:sp>
        <p:nvSpPr>
          <p:cNvPr id="21517" name="AutoShape 1027"/>
          <p:cNvSpPr>
            <a:spLocks noChangeArrowheads="1"/>
          </p:cNvSpPr>
          <p:nvPr/>
        </p:nvSpPr>
        <p:spPr bwMode="auto">
          <a:xfrm>
            <a:off x="228600" y="838200"/>
            <a:ext cx="8382000" cy="4191000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8" name="Rectangle 1028"/>
          <p:cNvSpPr>
            <a:spLocks noChangeArrowheads="1"/>
          </p:cNvSpPr>
          <p:nvPr/>
        </p:nvSpPr>
        <p:spPr bwMode="auto">
          <a:xfrm>
            <a:off x="1066800" y="533400"/>
            <a:ext cx="44958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3200">
                <a:solidFill>
                  <a:srgbClr val="FF0000"/>
                </a:solidFill>
              </a:rPr>
              <a:t>（</a:t>
            </a:r>
            <a:r>
              <a:rPr lang="en-US" altLang="ja-JP" sz="3200">
                <a:solidFill>
                  <a:srgbClr val="FF0000"/>
                </a:solidFill>
              </a:rPr>
              <a:t>CFL</a:t>
            </a:r>
            <a:r>
              <a:rPr lang="ja-JP" altLang="en-US" sz="3200">
                <a:solidFill>
                  <a:srgbClr val="FF0000"/>
                </a:solidFill>
              </a:rPr>
              <a:t>の）ポンピング補題</a:t>
            </a:r>
          </a:p>
        </p:txBody>
      </p:sp>
      <p:sp>
        <p:nvSpPr>
          <p:cNvPr id="21519" name="Text Box 1029"/>
          <p:cNvSpPr txBox="1">
            <a:spLocks noChangeArrowheads="1"/>
          </p:cNvSpPr>
          <p:nvPr/>
        </p:nvSpPr>
        <p:spPr bwMode="auto">
          <a:xfrm>
            <a:off x="517525" y="1336675"/>
            <a:ext cx="73469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  <a:r>
              <a:rPr lang="ja-JP" altLang="en-US"/>
              <a:t>が</a:t>
            </a:r>
            <a:r>
              <a:rPr lang="en-US" altLang="ja-JP"/>
              <a:t>CFL</a:t>
            </a:r>
            <a:r>
              <a:rPr lang="ja-JP" altLang="en-US"/>
              <a:t>であるならば、ある数　　（ポンピング長）が</a:t>
            </a:r>
          </a:p>
          <a:p>
            <a:r>
              <a:rPr lang="ja-JP" altLang="en-US"/>
              <a:t>存在して、　　より長い任意の文字列　　　　　　に対して、</a:t>
            </a:r>
          </a:p>
          <a:p>
            <a:r>
              <a:rPr lang="ja-JP" altLang="en-US"/>
              <a:t>次を満たすように　　　を</a:t>
            </a:r>
          </a:p>
          <a:p>
            <a:endParaRPr lang="ja-JP" altLang="en-US"/>
          </a:p>
          <a:p>
            <a:r>
              <a:rPr lang="ja-JP" altLang="en-US"/>
              <a:t>に分割できる。</a:t>
            </a:r>
          </a:p>
          <a:p>
            <a:r>
              <a:rPr lang="ja-JP" altLang="en-US"/>
              <a:t>１．各　　　　　について、</a:t>
            </a:r>
          </a:p>
          <a:p>
            <a:r>
              <a:rPr lang="ja-JP" altLang="en-US"/>
              <a:t>２．</a:t>
            </a:r>
          </a:p>
          <a:p>
            <a:r>
              <a:rPr lang="ja-JP" altLang="en-US"/>
              <a:t>３．</a:t>
            </a:r>
          </a:p>
          <a:p>
            <a:endParaRPr lang="en-US" altLang="ja-JP"/>
          </a:p>
        </p:txBody>
      </p:sp>
      <p:graphicFrame>
        <p:nvGraphicFramePr>
          <p:cNvPr id="21506" name="Object 1024"/>
          <p:cNvGraphicFramePr>
            <a:graphicFrameLocks noChangeAspect="1"/>
          </p:cNvGraphicFramePr>
          <p:nvPr/>
        </p:nvGraphicFramePr>
        <p:xfrm>
          <a:off x="4495800" y="1371600"/>
          <a:ext cx="303213" cy="393700"/>
        </p:xfrm>
        <a:graphic>
          <a:graphicData uri="http://schemas.openxmlformats.org/presentationml/2006/ole">
            <p:oleObj spid="_x0000_s21506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1507" name="Object 1025"/>
          <p:cNvGraphicFramePr>
            <a:graphicFrameLocks noChangeAspect="1"/>
          </p:cNvGraphicFramePr>
          <p:nvPr/>
        </p:nvGraphicFramePr>
        <p:xfrm>
          <a:off x="1981200" y="1752600"/>
          <a:ext cx="361950" cy="469900"/>
        </p:xfrm>
        <a:graphic>
          <a:graphicData uri="http://schemas.openxmlformats.org/presentationml/2006/ole">
            <p:oleObj spid="_x0000_s21507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1508" name="Object 1026"/>
          <p:cNvGraphicFramePr>
            <a:graphicFrameLocks noChangeAspect="1"/>
          </p:cNvGraphicFramePr>
          <p:nvPr/>
        </p:nvGraphicFramePr>
        <p:xfrm>
          <a:off x="5334000" y="1676400"/>
          <a:ext cx="1122363" cy="506413"/>
        </p:xfrm>
        <a:graphic>
          <a:graphicData uri="http://schemas.openxmlformats.org/presentationml/2006/ole">
            <p:oleObj spid="_x0000_s21508" name="Equation" r:id="rId5" imgW="393480" imgH="177480" progId="Equation.DSMT4">
              <p:embed/>
            </p:oleObj>
          </a:graphicData>
        </a:graphic>
      </p:graphicFrame>
      <p:graphicFrame>
        <p:nvGraphicFramePr>
          <p:cNvPr id="21509" name="Object 1027"/>
          <p:cNvGraphicFramePr>
            <a:graphicFrameLocks noChangeAspect="1"/>
          </p:cNvGraphicFramePr>
          <p:nvPr/>
        </p:nvGraphicFramePr>
        <p:xfrm>
          <a:off x="3048000" y="2133600"/>
          <a:ext cx="327025" cy="361950"/>
        </p:xfrm>
        <a:graphic>
          <a:graphicData uri="http://schemas.openxmlformats.org/presentationml/2006/ole">
            <p:oleObj spid="_x0000_s21509" name="Equation" r:id="rId6" imgW="114120" imgH="126720" progId="Equation.DSMT4">
              <p:embed/>
            </p:oleObj>
          </a:graphicData>
        </a:graphic>
      </p:graphicFrame>
      <p:graphicFrame>
        <p:nvGraphicFramePr>
          <p:cNvPr id="21510" name="Object 1028"/>
          <p:cNvGraphicFramePr>
            <a:graphicFrameLocks noChangeAspect="1"/>
          </p:cNvGraphicFramePr>
          <p:nvPr/>
        </p:nvGraphicFramePr>
        <p:xfrm>
          <a:off x="609600" y="2438400"/>
          <a:ext cx="1925638" cy="469900"/>
        </p:xfrm>
        <a:graphic>
          <a:graphicData uri="http://schemas.openxmlformats.org/presentationml/2006/ole">
            <p:oleObj spid="_x0000_s21510" name="Equation" r:id="rId7" imgW="672840" imgH="164880" progId="Equation.DSMT4">
              <p:embed/>
            </p:oleObj>
          </a:graphicData>
        </a:graphic>
      </p:graphicFrame>
      <p:graphicFrame>
        <p:nvGraphicFramePr>
          <p:cNvPr id="21511" name="Object 1029"/>
          <p:cNvGraphicFramePr>
            <a:graphicFrameLocks noChangeAspect="1"/>
          </p:cNvGraphicFramePr>
          <p:nvPr/>
        </p:nvGraphicFramePr>
        <p:xfrm>
          <a:off x="3886200" y="3200400"/>
          <a:ext cx="1771650" cy="484188"/>
        </p:xfrm>
        <a:graphic>
          <a:graphicData uri="http://schemas.openxmlformats.org/presentationml/2006/ole">
            <p:oleObj spid="_x0000_s21511" name="Equation" r:id="rId8" imgW="787320" imgH="215640" progId="Equation.DSMT4">
              <p:embed/>
            </p:oleObj>
          </a:graphicData>
        </a:graphic>
      </p:graphicFrame>
      <p:graphicFrame>
        <p:nvGraphicFramePr>
          <p:cNvPr id="21512" name="Object 1030"/>
          <p:cNvGraphicFramePr>
            <a:graphicFrameLocks noChangeAspect="1"/>
          </p:cNvGraphicFramePr>
          <p:nvPr/>
        </p:nvGraphicFramePr>
        <p:xfrm>
          <a:off x="1371600" y="3244850"/>
          <a:ext cx="762000" cy="366713"/>
        </p:xfrm>
        <a:graphic>
          <a:graphicData uri="http://schemas.openxmlformats.org/presentationml/2006/ole">
            <p:oleObj spid="_x0000_s21512" name="Equation" r:id="rId9" imgW="368280" imgH="177480" progId="Equation.DSMT4">
              <p:embed/>
            </p:oleObj>
          </a:graphicData>
        </a:graphic>
      </p:graphicFrame>
      <p:graphicFrame>
        <p:nvGraphicFramePr>
          <p:cNvPr id="21513" name="Object 1031"/>
          <p:cNvGraphicFramePr>
            <a:graphicFrameLocks noChangeAspect="1"/>
          </p:cNvGraphicFramePr>
          <p:nvPr/>
        </p:nvGraphicFramePr>
        <p:xfrm>
          <a:off x="990600" y="3505200"/>
          <a:ext cx="2035175" cy="468313"/>
        </p:xfrm>
        <a:graphic>
          <a:graphicData uri="http://schemas.openxmlformats.org/presentationml/2006/ole">
            <p:oleObj spid="_x0000_s21513" name="Equation" r:id="rId10" imgW="990360" imgH="228600" progId="Equation.DSMT4">
              <p:embed/>
            </p:oleObj>
          </a:graphicData>
        </a:graphic>
      </p:graphicFrame>
      <p:graphicFrame>
        <p:nvGraphicFramePr>
          <p:cNvPr id="21514" name="Object 1032"/>
          <p:cNvGraphicFramePr>
            <a:graphicFrameLocks noChangeAspect="1"/>
          </p:cNvGraphicFramePr>
          <p:nvPr/>
        </p:nvGraphicFramePr>
        <p:xfrm>
          <a:off x="925513" y="3886200"/>
          <a:ext cx="1228725" cy="468313"/>
        </p:xfrm>
        <a:graphic>
          <a:graphicData uri="http://schemas.openxmlformats.org/presentationml/2006/ole">
            <p:oleObj spid="_x0000_s21514" name="Equation" r:id="rId11" imgW="596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D3B87-47E8-4777-9B43-8BA2FC944593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2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ポンピング補題の意味</a:t>
            </a:r>
          </a:p>
        </p:txBody>
      </p:sp>
      <p:sp>
        <p:nvSpPr>
          <p:cNvPr id="22541" name="Text Box 18"/>
          <p:cNvSpPr txBox="1">
            <a:spLocks noChangeArrowheads="1"/>
          </p:cNvSpPr>
          <p:nvPr/>
        </p:nvSpPr>
        <p:spPr bwMode="auto">
          <a:xfrm>
            <a:off x="762000" y="838200"/>
            <a:ext cx="7683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ものすごく長い文字列では、構文解析木の高さも高くなる。</a:t>
            </a:r>
          </a:p>
          <a:p>
            <a:r>
              <a:rPr lang="ja-JP" altLang="en-US"/>
              <a:t>このとき、開始変数から終端記号までの“道”上に</a:t>
            </a:r>
          </a:p>
          <a:p>
            <a:r>
              <a:rPr lang="ja-JP" altLang="en-US"/>
              <a:t>同じ非終端記号が現れてしまう。</a:t>
            </a:r>
          </a:p>
          <a:p>
            <a:r>
              <a:rPr lang="ja-JP" altLang="en-US"/>
              <a:t>このように、いったん同じ非終端記号が現れたときには、</a:t>
            </a:r>
          </a:p>
          <a:p>
            <a:r>
              <a:rPr lang="ja-JP" altLang="en-US"/>
              <a:t>この非終端記号を繰り返し適用することによって、</a:t>
            </a:r>
          </a:p>
          <a:p>
            <a:r>
              <a:rPr lang="ja-JP" altLang="en-US"/>
              <a:t>文字列を長くできる。</a:t>
            </a:r>
          </a:p>
        </p:txBody>
      </p:sp>
      <p:sp>
        <p:nvSpPr>
          <p:cNvPr id="22542" name="AutoShape 19"/>
          <p:cNvSpPr>
            <a:spLocks noChangeArrowheads="1"/>
          </p:cNvSpPr>
          <p:nvPr/>
        </p:nvSpPr>
        <p:spPr bwMode="auto">
          <a:xfrm>
            <a:off x="2209800" y="4114800"/>
            <a:ext cx="4191000" cy="19812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3" name="AutoShape 20"/>
          <p:cNvSpPr>
            <a:spLocks noChangeArrowheads="1"/>
          </p:cNvSpPr>
          <p:nvPr/>
        </p:nvSpPr>
        <p:spPr bwMode="auto">
          <a:xfrm>
            <a:off x="2971800" y="4648200"/>
            <a:ext cx="2667000" cy="1447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4" name="AutoShape 21"/>
          <p:cNvSpPr>
            <a:spLocks noChangeArrowheads="1"/>
          </p:cNvSpPr>
          <p:nvPr/>
        </p:nvSpPr>
        <p:spPr bwMode="auto">
          <a:xfrm>
            <a:off x="3581400" y="5257800"/>
            <a:ext cx="1524000" cy="82708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3962400" y="4495800"/>
          <a:ext cx="363538" cy="393700"/>
        </p:xfrm>
        <a:graphic>
          <a:graphicData uri="http://schemas.openxmlformats.org/presentationml/2006/ole">
            <p:oleObj spid="_x0000_s22530" name="Equation" r:id="rId3" imgW="152280" imgH="164880" progId="Equation.DSMT4">
              <p:embed/>
            </p:oleObj>
          </a:graphicData>
        </a:graphic>
      </p:graphicFrame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3962400" y="5181600"/>
          <a:ext cx="363538" cy="393700"/>
        </p:xfrm>
        <a:graphic>
          <a:graphicData uri="http://schemas.openxmlformats.org/presentationml/2006/ole">
            <p:oleObj spid="_x0000_s22531" name="Equation" r:id="rId4" imgW="152280" imgH="164880" progId="Equation.DSMT4">
              <p:embed/>
            </p:oleObj>
          </a:graphicData>
        </a:graphic>
      </p:graphicFrame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4129088" y="3733800"/>
          <a:ext cx="333375" cy="393700"/>
        </p:xfrm>
        <a:graphic>
          <a:graphicData uri="http://schemas.openxmlformats.org/presentationml/2006/ole">
            <p:oleObj spid="_x0000_s22532" name="Equation" r:id="rId5" imgW="139680" imgH="164880" progId="Equation.DSMT4">
              <p:embed/>
            </p:oleObj>
          </a:graphicData>
        </a:graphic>
      </p:graphicFrame>
      <p:sp>
        <p:nvSpPr>
          <p:cNvPr id="22545" name="Line 25"/>
          <p:cNvSpPr>
            <a:spLocks noChangeShapeType="1"/>
          </p:cNvSpPr>
          <p:nvPr/>
        </p:nvSpPr>
        <p:spPr bwMode="auto">
          <a:xfrm>
            <a:off x="2133600" y="6248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46" name="Text Box 26"/>
          <p:cNvSpPr txBox="1">
            <a:spLocks noChangeArrowheads="1"/>
          </p:cNvSpPr>
          <p:nvPr/>
        </p:nvSpPr>
        <p:spPr bwMode="auto">
          <a:xfrm>
            <a:off x="4267200" y="6400800"/>
            <a:ext cx="2379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がものすごく長い</a:t>
            </a:r>
          </a:p>
        </p:txBody>
      </p:sp>
      <p:graphicFrame>
        <p:nvGraphicFramePr>
          <p:cNvPr id="22533" name="Object 3"/>
          <p:cNvGraphicFramePr>
            <a:graphicFrameLocks noChangeAspect="1"/>
          </p:cNvGraphicFramePr>
          <p:nvPr/>
        </p:nvGraphicFramePr>
        <p:xfrm>
          <a:off x="2743200" y="6464300"/>
          <a:ext cx="1608138" cy="393700"/>
        </p:xfrm>
        <a:graphic>
          <a:graphicData uri="http://schemas.openxmlformats.org/presentationml/2006/ole">
            <p:oleObj spid="_x0000_s22533" name="Equation" r:id="rId6" imgW="672840" imgH="164880" progId="Equation.DSMT4">
              <p:embed/>
            </p:oleObj>
          </a:graphicData>
        </a:graphic>
      </p:graphicFrame>
      <p:graphicFrame>
        <p:nvGraphicFramePr>
          <p:cNvPr id="22534" name="Object 4"/>
          <p:cNvGraphicFramePr>
            <a:graphicFrameLocks noChangeAspect="1"/>
          </p:cNvGraphicFramePr>
          <p:nvPr/>
        </p:nvGraphicFramePr>
        <p:xfrm>
          <a:off x="2514600" y="5791200"/>
          <a:ext cx="303213" cy="303213"/>
        </p:xfrm>
        <a:graphic>
          <a:graphicData uri="http://schemas.openxmlformats.org/presentationml/2006/ole">
            <p:oleObj spid="_x0000_s22534" name="Equation" r:id="rId7" imgW="126720" imgH="126720" progId="Equation.DSMT4">
              <p:embed/>
            </p:oleObj>
          </a:graphicData>
        </a:graphic>
      </p:graphicFrame>
      <p:graphicFrame>
        <p:nvGraphicFramePr>
          <p:cNvPr id="22535" name="Object 5"/>
          <p:cNvGraphicFramePr>
            <a:graphicFrameLocks noChangeAspect="1"/>
          </p:cNvGraphicFramePr>
          <p:nvPr/>
        </p:nvGraphicFramePr>
        <p:xfrm>
          <a:off x="3214688" y="5791200"/>
          <a:ext cx="273050" cy="303213"/>
        </p:xfrm>
        <a:graphic>
          <a:graphicData uri="http://schemas.openxmlformats.org/presentationml/2006/ole">
            <p:oleObj spid="_x0000_s22535" name="Equation" r:id="rId8" imgW="114120" imgH="126720" progId="Equation.DSMT4">
              <p:embed/>
            </p:oleObj>
          </a:graphicData>
        </a:graphic>
      </p:graphicFrame>
      <p:graphicFrame>
        <p:nvGraphicFramePr>
          <p:cNvPr id="22536" name="Object 6"/>
          <p:cNvGraphicFramePr>
            <a:graphicFrameLocks noChangeAspect="1"/>
          </p:cNvGraphicFramePr>
          <p:nvPr/>
        </p:nvGraphicFramePr>
        <p:xfrm>
          <a:off x="4176713" y="5791200"/>
          <a:ext cx="303212" cy="303213"/>
        </p:xfrm>
        <a:graphic>
          <a:graphicData uri="http://schemas.openxmlformats.org/presentationml/2006/ole">
            <p:oleObj spid="_x0000_s22536" name="Equation" r:id="rId9" imgW="126720" imgH="126720" progId="Equation.DSMT4">
              <p:embed/>
            </p:oleObj>
          </a:graphicData>
        </a:graphic>
      </p:graphicFrame>
      <p:graphicFrame>
        <p:nvGraphicFramePr>
          <p:cNvPr id="22537" name="Object 7"/>
          <p:cNvGraphicFramePr>
            <a:graphicFrameLocks noChangeAspect="1"/>
          </p:cNvGraphicFramePr>
          <p:nvPr/>
        </p:nvGraphicFramePr>
        <p:xfrm>
          <a:off x="5105400" y="5791200"/>
          <a:ext cx="303213" cy="393700"/>
        </p:xfrm>
        <a:graphic>
          <a:graphicData uri="http://schemas.openxmlformats.org/presentationml/2006/ole">
            <p:oleObj spid="_x0000_s22537" name="Equation" r:id="rId10" imgW="126720" imgH="164880" progId="Equation.DSMT4">
              <p:embed/>
            </p:oleObj>
          </a:graphicData>
        </a:graphic>
      </p:graphicFrame>
      <p:graphicFrame>
        <p:nvGraphicFramePr>
          <p:cNvPr id="22538" name="Object 8"/>
          <p:cNvGraphicFramePr>
            <a:graphicFrameLocks noChangeAspect="1"/>
          </p:cNvGraphicFramePr>
          <p:nvPr/>
        </p:nvGraphicFramePr>
        <p:xfrm>
          <a:off x="5805488" y="5835650"/>
          <a:ext cx="273050" cy="303213"/>
        </p:xfrm>
        <a:graphic>
          <a:graphicData uri="http://schemas.openxmlformats.org/presentationml/2006/ole">
            <p:oleObj spid="_x0000_s22538" name="Equation" r:id="rId11" imgW="114120" imgH="126720" progId="Equation.DSMT4">
              <p:embed/>
            </p:oleObj>
          </a:graphicData>
        </a:graphic>
      </p:graphicFrame>
      <p:sp>
        <p:nvSpPr>
          <p:cNvPr id="22547" name="Line 33"/>
          <p:cNvSpPr>
            <a:spLocks noChangeShapeType="1"/>
          </p:cNvSpPr>
          <p:nvPr/>
        </p:nvSpPr>
        <p:spPr bwMode="auto">
          <a:xfrm flipH="1" flipV="1">
            <a:off x="1905000" y="3505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48" name="Text Box 34"/>
          <p:cNvSpPr txBox="1">
            <a:spLocks noChangeArrowheads="1"/>
          </p:cNvSpPr>
          <p:nvPr/>
        </p:nvSpPr>
        <p:spPr bwMode="auto">
          <a:xfrm>
            <a:off x="1295400" y="3733800"/>
            <a:ext cx="54927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高い構文解析木</a:t>
            </a:r>
          </a:p>
        </p:txBody>
      </p:sp>
      <p:sp>
        <p:nvSpPr>
          <p:cNvPr id="22549" name="Line 35"/>
          <p:cNvSpPr>
            <a:spLocks noChangeShapeType="1"/>
          </p:cNvSpPr>
          <p:nvPr/>
        </p:nvSpPr>
        <p:spPr bwMode="auto">
          <a:xfrm>
            <a:off x="4343400" y="4191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550" name="AutoShape 36"/>
          <p:cNvSpPr>
            <a:spLocks noChangeArrowheads="1"/>
          </p:cNvSpPr>
          <p:nvPr/>
        </p:nvSpPr>
        <p:spPr bwMode="auto">
          <a:xfrm>
            <a:off x="5791200" y="3810000"/>
            <a:ext cx="2514600" cy="1066800"/>
          </a:xfrm>
          <a:prstGeom prst="wedgeRoundRectCallout">
            <a:avLst>
              <a:gd name="adj1" fmla="val -105051"/>
              <a:gd name="adj2" fmla="val 220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2551" name="AutoShape 37"/>
          <p:cNvSpPr>
            <a:spLocks noChangeArrowheads="1"/>
          </p:cNvSpPr>
          <p:nvPr/>
        </p:nvSpPr>
        <p:spPr bwMode="auto">
          <a:xfrm>
            <a:off x="5791200" y="3810000"/>
            <a:ext cx="2514600" cy="1066800"/>
          </a:xfrm>
          <a:prstGeom prst="wedgeRoundRectCallout">
            <a:avLst>
              <a:gd name="adj1" fmla="val -105051"/>
              <a:gd name="adj2" fmla="val 8050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2552" name="Text Box 38"/>
          <p:cNvSpPr txBox="1">
            <a:spLocks noChangeArrowheads="1"/>
          </p:cNvSpPr>
          <p:nvPr/>
        </p:nvSpPr>
        <p:spPr bwMode="auto">
          <a:xfrm>
            <a:off x="5791200" y="3886200"/>
            <a:ext cx="2622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同一の非終端記号</a:t>
            </a:r>
          </a:p>
          <a:p>
            <a:r>
              <a:rPr lang="ja-JP" altLang="en-US"/>
              <a:t>が現れる。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98C056-B371-46E0-A476-2C86614B2569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3564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68183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構文解析木の葉から開始記号までの道上に</a:t>
            </a:r>
          </a:p>
          <a:p>
            <a:r>
              <a:rPr lang="ja-JP" altLang="en-US"/>
              <a:t>同じ非終端記号が現れたとき、</a:t>
            </a:r>
          </a:p>
          <a:p>
            <a:r>
              <a:rPr lang="ja-JP" altLang="en-US"/>
              <a:t>下のような言語も</a:t>
            </a:r>
            <a:r>
              <a:rPr lang="en-US" altLang="ja-JP"/>
              <a:t>CFG</a:t>
            </a:r>
            <a:r>
              <a:rPr lang="ja-JP" altLang="en-US"/>
              <a:t>により生成されるはずである。</a:t>
            </a:r>
          </a:p>
        </p:txBody>
      </p:sp>
      <p:graphicFrame>
        <p:nvGraphicFramePr>
          <p:cNvPr id="23554" name="Object 6"/>
          <p:cNvGraphicFramePr>
            <a:graphicFrameLocks noChangeAspect="1"/>
          </p:cNvGraphicFramePr>
          <p:nvPr/>
        </p:nvGraphicFramePr>
        <p:xfrm>
          <a:off x="3581400" y="2895600"/>
          <a:ext cx="363538" cy="393700"/>
        </p:xfrm>
        <a:graphic>
          <a:graphicData uri="http://schemas.openxmlformats.org/presentationml/2006/ole">
            <p:oleObj spid="_x0000_s23554" name="Equation" r:id="rId3" imgW="152280" imgH="164880" progId="Equation.DSMT4">
              <p:embed/>
            </p:oleObj>
          </a:graphicData>
        </a:graphic>
      </p:graphicFrame>
      <p:graphicFrame>
        <p:nvGraphicFramePr>
          <p:cNvPr id="23555" name="Object 9"/>
          <p:cNvGraphicFramePr>
            <a:graphicFrameLocks noChangeAspect="1"/>
          </p:cNvGraphicFramePr>
          <p:nvPr/>
        </p:nvGraphicFramePr>
        <p:xfrm>
          <a:off x="2133600" y="4267200"/>
          <a:ext cx="303213" cy="303213"/>
        </p:xfrm>
        <a:graphic>
          <a:graphicData uri="http://schemas.openxmlformats.org/presentationml/2006/ole">
            <p:oleObj spid="_x0000_s23555" name="Equation" r:id="rId4" imgW="126720" imgH="126720" progId="Equation.DSMT4">
              <p:embed/>
            </p:oleObj>
          </a:graphicData>
        </a:graphic>
      </p:graphicFrame>
      <p:graphicFrame>
        <p:nvGraphicFramePr>
          <p:cNvPr id="23556" name="Object 11"/>
          <p:cNvGraphicFramePr>
            <a:graphicFrameLocks noChangeAspect="1"/>
          </p:cNvGraphicFramePr>
          <p:nvPr/>
        </p:nvGraphicFramePr>
        <p:xfrm>
          <a:off x="3795713" y="4038600"/>
          <a:ext cx="303212" cy="303213"/>
        </p:xfrm>
        <a:graphic>
          <a:graphicData uri="http://schemas.openxmlformats.org/presentationml/2006/ole">
            <p:oleObj spid="_x0000_s23556" name="Equation" r:id="rId5" imgW="126720" imgH="126720" progId="Equation.DSMT4">
              <p:embed/>
            </p:oleObj>
          </a:graphicData>
        </a:graphic>
      </p:graphicFrame>
      <p:graphicFrame>
        <p:nvGraphicFramePr>
          <p:cNvPr id="23557" name="Object 13"/>
          <p:cNvGraphicFramePr>
            <a:graphicFrameLocks noChangeAspect="1"/>
          </p:cNvGraphicFramePr>
          <p:nvPr/>
        </p:nvGraphicFramePr>
        <p:xfrm>
          <a:off x="5424488" y="4311650"/>
          <a:ext cx="273050" cy="303213"/>
        </p:xfrm>
        <a:graphic>
          <a:graphicData uri="http://schemas.openxmlformats.org/presentationml/2006/ole">
            <p:oleObj spid="_x0000_s23557" name="Equation" r:id="rId6" imgW="114120" imgH="126720" progId="Equation.DSMT4">
              <p:embed/>
            </p:oleObj>
          </a:graphicData>
        </a:graphic>
      </p:graphicFrame>
      <p:sp>
        <p:nvSpPr>
          <p:cNvPr id="23565" name="AutoShape 5"/>
          <p:cNvSpPr>
            <a:spLocks noChangeArrowheads="1"/>
          </p:cNvSpPr>
          <p:nvPr/>
        </p:nvSpPr>
        <p:spPr bwMode="auto">
          <a:xfrm>
            <a:off x="3124200" y="3124200"/>
            <a:ext cx="1524000" cy="82708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58" name="Object 30"/>
          <p:cNvGraphicFramePr>
            <a:graphicFrameLocks noChangeAspect="1"/>
          </p:cNvGraphicFramePr>
          <p:nvPr/>
        </p:nvGraphicFramePr>
        <p:xfrm>
          <a:off x="3581400" y="2209800"/>
          <a:ext cx="333375" cy="393700"/>
        </p:xfrm>
        <a:graphic>
          <a:graphicData uri="http://schemas.openxmlformats.org/presentationml/2006/ole">
            <p:oleObj spid="_x0000_s23558" name="Equation" r:id="rId7" imgW="139680" imgH="164880" progId="Equation.DSMT4">
              <p:embed/>
            </p:oleObj>
          </a:graphicData>
        </a:graphic>
      </p:graphicFrame>
      <p:graphicFrame>
        <p:nvGraphicFramePr>
          <p:cNvPr id="23559" name="Object 31"/>
          <p:cNvGraphicFramePr>
            <a:graphicFrameLocks noChangeAspect="1"/>
          </p:cNvGraphicFramePr>
          <p:nvPr/>
        </p:nvGraphicFramePr>
        <p:xfrm>
          <a:off x="6248400" y="3124200"/>
          <a:ext cx="1304925" cy="423863"/>
        </p:xfrm>
        <a:graphic>
          <a:graphicData uri="http://schemas.openxmlformats.org/presentationml/2006/ole">
            <p:oleObj spid="_x0000_s23559" name="Equation" r:id="rId8" imgW="545760" imgH="177480" progId="Equation.DSMT4">
              <p:embed/>
            </p:oleObj>
          </a:graphicData>
        </a:graphic>
      </p:graphicFrame>
      <p:sp>
        <p:nvSpPr>
          <p:cNvPr id="23566" name="Freeform 53"/>
          <p:cNvSpPr>
            <a:spLocks/>
          </p:cNvSpPr>
          <p:nvPr/>
        </p:nvSpPr>
        <p:spPr bwMode="auto">
          <a:xfrm>
            <a:off x="1828800" y="2590800"/>
            <a:ext cx="4191000" cy="1981200"/>
          </a:xfrm>
          <a:custGeom>
            <a:avLst/>
            <a:gdLst>
              <a:gd name="T0" fmla="*/ 0 w 2640"/>
              <a:gd name="T1" fmla="*/ 2147483647 h 1248"/>
              <a:gd name="T2" fmla="*/ 2147483647 w 2640"/>
              <a:gd name="T3" fmla="*/ 0 h 1248"/>
              <a:gd name="T4" fmla="*/ 2147483647 w 2640"/>
              <a:gd name="T5" fmla="*/ 2147483647 h 1248"/>
              <a:gd name="T6" fmla="*/ 2147483647 w 2640"/>
              <a:gd name="T7" fmla="*/ 2147483647 h 1248"/>
              <a:gd name="T8" fmla="*/ 2147483647 w 2640"/>
              <a:gd name="T9" fmla="*/ 846772566 h 1248"/>
              <a:gd name="T10" fmla="*/ 1209674949 w 2640"/>
              <a:gd name="T11" fmla="*/ 2147483647 h 1248"/>
              <a:gd name="T12" fmla="*/ 0 w 2640"/>
              <a:gd name="T13" fmla="*/ 2147483647 h 12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40"/>
              <a:gd name="T22" fmla="*/ 0 h 1248"/>
              <a:gd name="T23" fmla="*/ 2640 w 2640"/>
              <a:gd name="T24" fmla="*/ 1248 h 12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40" h="1248">
                <a:moveTo>
                  <a:pt x="0" y="1248"/>
                </a:moveTo>
                <a:lnTo>
                  <a:pt x="1344" y="0"/>
                </a:lnTo>
                <a:lnTo>
                  <a:pt x="2640" y="1248"/>
                </a:lnTo>
                <a:lnTo>
                  <a:pt x="2160" y="1248"/>
                </a:lnTo>
                <a:lnTo>
                  <a:pt x="1344" y="336"/>
                </a:lnTo>
                <a:lnTo>
                  <a:pt x="480" y="1248"/>
                </a:lnTo>
                <a:lnTo>
                  <a:pt x="0" y="1248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7" name="Line 14"/>
          <p:cNvSpPr>
            <a:spLocks noChangeShapeType="1"/>
          </p:cNvSpPr>
          <p:nvPr/>
        </p:nvSpPr>
        <p:spPr bwMode="auto">
          <a:xfrm>
            <a:off x="3962400" y="2667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60" name="Object 54"/>
          <p:cNvGraphicFramePr>
            <a:graphicFrameLocks noChangeAspect="1"/>
          </p:cNvGraphicFramePr>
          <p:nvPr/>
        </p:nvGraphicFramePr>
        <p:xfrm>
          <a:off x="1981200" y="4800600"/>
          <a:ext cx="303213" cy="303213"/>
        </p:xfrm>
        <a:graphic>
          <a:graphicData uri="http://schemas.openxmlformats.org/presentationml/2006/ole">
            <p:oleObj spid="_x0000_s23560" name="Equation" r:id="rId9" imgW="126720" imgH="126720" progId="Equation.DSMT4">
              <p:embed/>
            </p:oleObj>
          </a:graphicData>
        </a:graphic>
      </p:graphicFrame>
      <p:graphicFrame>
        <p:nvGraphicFramePr>
          <p:cNvPr id="23561" name="Object 55"/>
          <p:cNvGraphicFramePr>
            <a:graphicFrameLocks noChangeAspect="1"/>
          </p:cNvGraphicFramePr>
          <p:nvPr/>
        </p:nvGraphicFramePr>
        <p:xfrm>
          <a:off x="5486400" y="4648200"/>
          <a:ext cx="273050" cy="303213"/>
        </p:xfrm>
        <a:graphic>
          <a:graphicData uri="http://schemas.openxmlformats.org/presentationml/2006/ole">
            <p:oleObj spid="_x0000_s23561" name="Equation" r:id="rId10" imgW="114120" imgH="126720" progId="Equation.DSMT4">
              <p:embed/>
            </p:oleObj>
          </a:graphicData>
        </a:graphic>
      </p:graphicFrame>
      <p:graphicFrame>
        <p:nvGraphicFramePr>
          <p:cNvPr id="23562" name="Object 56"/>
          <p:cNvGraphicFramePr>
            <a:graphicFrameLocks noChangeAspect="1"/>
          </p:cNvGraphicFramePr>
          <p:nvPr/>
        </p:nvGraphicFramePr>
        <p:xfrm>
          <a:off x="3505200" y="2971800"/>
          <a:ext cx="363538" cy="393700"/>
        </p:xfrm>
        <a:graphic>
          <a:graphicData uri="http://schemas.openxmlformats.org/presentationml/2006/ole">
            <p:oleObj spid="_x0000_s23562" name="Equation" r:id="rId11" imgW="152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48C640-D034-44CC-9C8F-85B9E9548033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4592" name="AutoShape 15"/>
          <p:cNvSpPr>
            <a:spLocks noChangeArrowheads="1"/>
          </p:cNvSpPr>
          <p:nvPr/>
        </p:nvSpPr>
        <p:spPr bwMode="auto">
          <a:xfrm>
            <a:off x="1905000" y="736600"/>
            <a:ext cx="4191000" cy="19812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3" name="AutoShape 16"/>
          <p:cNvSpPr>
            <a:spLocks noChangeArrowheads="1"/>
          </p:cNvSpPr>
          <p:nvPr/>
        </p:nvSpPr>
        <p:spPr bwMode="auto">
          <a:xfrm>
            <a:off x="2667000" y="1270000"/>
            <a:ext cx="2667000" cy="1447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78" name="Object 0"/>
          <p:cNvGraphicFramePr>
            <a:graphicFrameLocks noChangeAspect="1"/>
          </p:cNvGraphicFramePr>
          <p:nvPr/>
        </p:nvGraphicFramePr>
        <p:xfrm>
          <a:off x="3657600" y="1117600"/>
          <a:ext cx="363538" cy="393700"/>
        </p:xfrm>
        <a:graphic>
          <a:graphicData uri="http://schemas.openxmlformats.org/presentationml/2006/ole">
            <p:oleObj spid="_x0000_s24578" name="Equation" r:id="rId3" imgW="152280" imgH="164880" progId="Equation.DSMT4">
              <p:embed/>
            </p:oleObj>
          </a:graphicData>
        </a:graphic>
      </p:graphicFrame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3581400" y="381000"/>
          <a:ext cx="333375" cy="393700"/>
        </p:xfrm>
        <a:graphic>
          <a:graphicData uri="http://schemas.openxmlformats.org/presentationml/2006/ole">
            <p:oleObj spid="_x0000_s24579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4580" name="Object 2"/>
          <p:cNvGraphicFramePr>
            <a:graphicFrameLocks noChangeAspect="1"/>
          </p:cNvGraphicFramePr>
          <p:nvPr/>
        </p:nvGraphicFramePr>
        <p:xfrm>
          <a:off x="2209800" y="2413000"/>
          <a:ext cx="303213" cy="303213"/>
        </p:xfrm>
        <a:graphic>
          <a:graphicData uri="http://schemas.openxmlformats.org/presentationml/2006/ole">
            <p:oleObj spid="_x0000_s24580" name="Equation" r:id="rId5" imgW="126720" imgH="126720" progId="Equation.DSMT4">
              <p:embed/>
            </p:oleObj>
          </a:graphicData>
        </a:graphic>
      </p:graphicFrame>
      <p:graphicFrame>
        <p:nvGraphicFramePr>
          <p:cNvPr id="24581" name="Object 3"/>
          <p:cNvGraphicFramePr>
            <a:graphicFrameLocks noChangeAspect="1"/>
          </p:cNvGraphicFramePr>
          <p:nvPr/>
        </p:nvGraphicFramePr>
        <p:xfrm>
          <a:off x="2909888" y="2413000"/>
          <a:ext cx="273050" cy="303213"/>
        </p:xfrm>
        <a:graphic>
          <a:graphicData uri="http://schemas.openxmlformats.org/presentationml/2006/ole">
            <p:oleObj spid="_x0000_s24581" name="Equation" r:id="rId6" imgW="114120" imgH="126720" progId="Equation.DSMT4">
              <p:embed/>
            </p:oleObj>
          </a:graphicData>
        </a:graphic>
      </p:graphicFrame>
      <p:graphicFrame>
        <p:nvGraphicFramePr>
          <p:cNvPr id="24582" name="Object 4"/>
          <p:cNvGraphicFramePr>
            <a:graphicFrameLocks noChangeAspect="1"/>
          </p:cNvGraphicFramePr>
          <p:nvPr/>
        </p:nvGraphicFramePr>
        <p:xfrm>
          <a:off x="4800600" y="2413000"/>
          <a:ext cx="303213" cy="393700"/>
        </p:xfrm>
        <a:graphic>
          <a:graphicData uri="http://schemas.openxmlformats.org/presentationml/2006/ole">
            <p:oleObj spid="_x0000_s24582" name="Equation" r:id="rId7" imgW="126720" imgH="164880" progId="Equation.DSMT4">
              <p:embed/>
            </p:oleObj>
          </a:graphicData>
        </a:graphic>
      </p:graphicFrame>
      <p:graphicFrame>
        <p:nvGraphicFramePr>
          <p:cNvPr id="24583" name="Object 5"/>
          <p:cNvGraphicFramePr>
            <a:graphicFrameLocks noChangeAspect="1"/>
          </p:cNvGraphicFramePr>
          <p:nvPr/>
        </p:nvGraphicFramePr>
        <p:xfrm>
          <a:off x="5500688" y="2457450"/>
          <a:ext cx="273050" cy="303213"/>
        </p:xfrm>
        <a:graphic>
          <a:graphicData uri="http://schemas.openxmlformats.org/presentationml/2006/ole">
            <p:oleObj spid="_x0000_s24583" name="Equation" r:id="rId8" imgW="114120" imgH="126720" progId="Equation.DSMT4">
              <p:embed/>
            </p:oleObj>
          </a:graphicData>
        </a:graphic>
      </p:graphicFrame>
      <p:sp>
        <p:nvSpPr>
          <p:cNvPr id="24594" name="AutoShape 27"/>
          <p:cNvSpPr>
            <a:spLocks noChangeArrowheads="1"/>
          </p:cNvSpPr>
          <p:nvPr/>
        </p:nvSpPr>
        <p:spPr bwMode="auto">
          <a:xfrm>
            <a:off x="2667000" y="1828800"/>
            <a:ext cx="2667000" cy="1447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5" name="AutoShape 28"/>
          <p:cNvSpPr>
            <a:spLocks noChangeArrowheads="1"/>
          </p:cNvSpPr>
          <p:nvPr/>
        </p:nvSpPr>
        <p:spPr bwMode="auto">
          <a:xfrm>
            <a:off x="3276600" y="2438400"/>
            <a:ext cx="1524000" cy="82708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84" name="Object 6"/>
          <p:cNvGraphicFramePr>
            <a:graphicFrameLocks noChangeAspect="1"/>
          </p:cNvGraphicFramePr>
          <p:nvPr/>
        </p:nvGraphicFramePr>
        <p:xfrm>
          <a:off x="3581400" y="2286000"/>
          <a:ext cx="363538" cy="393700"/>
        </p:xfrm>
        <a:graphic>
          <a:graphicData uri="http://schemas.openxmlformats.org/presentationml/2006/ole">
            <p:oleObj spid="_x0000_s24584" name="Equation" r:id="rId9" imgW="152280" imgH="164880" progId="Equation.DSMT4">
              <p:embed/>
            </p:oleObj>
          </a:graphicData>
        </a:graphic>
      </p:graphicFrame>
      <p:graphicFrame>
        <p:nvGraphicFramePr>
          <p:cNvPr id="24585" name="Object 7"/>
          <p:cNvGraphicFramePr>
            <a:graphicFrameLocks noChangeAspect="1"/>
          </p:cNvGraphicFramePr>
          <p:nvPr/>
        </p:nvGraphicFramePr>
        <p:xfrm>
          <a:off x="2909888" y="2971800"/>
          <a:ext cx="273050" cy="303213"/>
        </p:xfrm>
        <a:graphic>
          <a:graphicData uri="http://schemas.openxmlformats.org/presentationml/2006/ole">
            <p:oleObj spid="_x0000_s24585" name="Equation" r:id="rId10" imgW="114120" imgH="126720" progId="Equation.DSMT4">
              <p:embed/>
            </p:oleObj>
          </a:graphicData>
        </a:graphic>
      </p:graphicFrame>
      <p:graphicFrame>
        <p:nvGraphicFramePr>
          <p:cNvPr id="24586" name="Object 8"/>
          <p:cNvGraphicFramePr>
            <a:graphicFrameLocks noChangeAspect="1"/>
          </p:cNvGraphicFramePr>
          <p:nvPr/>
        </p:nvGraphicFramePr>
        <p:xfrm>
          <a:off x="3871913" y="2971800"/>
          <a:ext cx="303212" cy="303213"/>
        </p:xfrm>
        <a:graphic>
          <a:graphicData uri="http://schemas.openxmlformats.org/presentationml/2006/ole">
            <p:oleObj spid="_x0000_s24586" name="Equation" r:id="rId11" imgW="126720" imgH="126720" progId="Equation.DSMT4">
              <p:embed/>
            </p:oleObj>
          </a:graphicData>
        </a:graphic>
      </p:graphicFrame>
      <p:graphicFrame>
        <p:nvGraphicFramePr>
          <p:cNvPr id="24587" name="Object 9"/>
          <p:cNvGraphicFramePr>
            <a:graphicFrameLocks noChangeAspect="1"/>
          </p:cNvGraphicFramePr>
          <p:nvPr/>
        </p:nvGraphicFramePr>
        <p:xfrm>
          <a:off x="4800600" y="2971800"/>
          <a:ext cx="303213" cy="393700"/>
        </p:xfrm>
        <a:graphic>
          <a:graphicData uri="http://schemas.openxmlformats.org/presentationml/2006/ole">
            <p:oleObj spid="_x0000_s24587" name="Equation" r:id="rId12" imgW="126720" imgH="164880" progId="Equation.DSMT4">
              <p:embed/>
            </p:oleObj>
          </a:graphicData>
        </a:graphic>
      </p:graphicFrame>
      <p:sp>
        <p:nvSpPr>
          <p:cNvPr id="24596" name="Line 26"/>
          <p:cNvSpPr>
            <a:spLocks noChangeShapeType="1"/>
          </p:cNvSpPr>
          <p:nvPr/>
        </p:nvSpPr>
        <p:spPr bwMode="auto">
          <a:xfrm>
            <a:off x="4038600" y="762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8" name="Object 10"/>
          <p:cNvGraphicFramePr>
            <a:graphicFrameLocks noChangeAspect="1"/>
          </p:cNvGraphicFramePr>
          <p:nvPr/>
        </p:nvGraphicFramePr>
        <p:xfrm>
          <a:off x="3657600" y="1676400"/>
          <a:ext cx="363538" cy="393700"/>
        </p:xfrm>
        <a:graphic>
          <a:graphicData uri="http://schemas.openxmlformats.org/presentationml/2006/ole">
            <p:oleObj spid="_x0000_s24588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24589" name="Object 11"/>
          <p:cNvGraphicFramePr>
            <a:graphicFrameLocks noChangeAspect="1"/>
          </p:cNvGraphicFramePr>
          <p:nvPr/>
        </p:nvGraphicFramePr>
        <p:xfrm>
          <a:off x="6172200" y="1828800"/>
          <a:ext cx="2000250" cy="485775"/>
        </p:xfrm>
        <a:graphic>
          <a:graphicData uri="http://schemas.openxmlformats.org/presentationml/2006/ole">
            <p:oleObj spid="_x0000_s24589" name="Equation" r:id="rId14" imgW="838080" imgH="203040" progId="Equation.DSMT4">
              <p:embed/>
            </p:oleObj>
          </a:graphicData>
        </a:graphic>
      </p:graphicFrame>
      <p:graphicFrame>
        <p:nvGraphicFramePr>
          <p:cNvPr id="24590" name="Object 12"/>
          <p:cNvGraphicFramePr>
            <a:graphicFrameLocks noChangeAspect="1"/>
          </p:cNvGraphicFramePr>
          <p:nvPr/>
        </p:nvGraphicFramePr>
        <p:xfrm>
          <a:off x="4038600" y="4572000"/>
          <a:ext cx="1879600" cy="515938"/>
        </p:xfrm>
        <a:graphic>
          <a:graphicData uri="http://schemas.openxmlformats.org/presentationml/2006/ole">
            <p:oleObj spid="_x0000_s24590" name="Equation" r:id="rId15" imgW="78732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F9051-DF04-4D2F-8A3B-8D224F407D8D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5613" name="Text Box 32"/>
          <p:cNvSpPr txBox="1">
            <a:spLocks noChangeArrowheads="1"/>
          </p:cNvSpPr>
          <p:nvPr/>
        </p:nvSpPr>
        <p:spPr bwMode="auto">
          <a:xfrm>
            <a:off x="685800" y="4287838"/>
            <a:ext cx="70088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　　　　を</a:t>
            </a:r>
            <a:r>
              <a:rPr lang="en-US" altLang="ja-JP"/>
              <a:t>G</a:t>
            </a:r>
            <a:r>
              <a:rPr lang="ja-JP" altLang="en-US"/>
              <a:t>の非終端記号の総数とする。</a:t>
            </a:r>
          </a:p>
          <a:p>
            <a:r>
              <a:rPr lang="ja-JP" altLang="en-US"/>
              <a:t>ポンプ長　　　を　　　　　　とおく。</a:t>
            </a:r>
          </a:p>
          <a:p>
            <a:r>
              <a:rPr lang="ja-JP" altLang="en-US"/>
              <a:t>このとき、構文解析木の高さ、すなわち</a:t>
            </a:r>
            <a:r>
              <a:rPr lang="en-US" altLang="ja-JP"/>
              <a:t>S</a:t>
            </a:r>
            <a:r>
              <a:rPr lang="ja-JP" altLang="en-US"/>
              <a:t>から葉までの</a:t>
            </a:r>
          </a:p>
          <a:p>
            <a:r>
              <a:rPr lang="ja-JP" altLang="en-US"/>
              <a:t>道の長さは、少なくとも　　　　　　　である。</a:t>
            </a:r>
          </a:p>
        </p:txBody>
      </p:sp>
      <p:sp>
        <p:nvSpPr>
          <p:cNvPr id="25614" name="Text Box 23"/>
          <p:cNvSpPr txBox="1">
            <a:spLocks noChangeArrowheads="1"/>
          </p:cNvSpPr>
          <p:nvPr/>
        </p:nvSpPr>
        <p:spPr bwMode="auto">
          <a:xfrm>
            <a:off x="517525" y="1239838"/>
            <a:ext cx="603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を基礎の右辺にある文字の最大数とする。</a:t>
            </a:r>
          </a:p>
        </p:txBody>
      </p:sp>
      <p:sp>
        <p:nvSpPr>
          <p:cNvPr id="256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ポンピング補題の証明</a:t>
            </a:r>
          </a:p>
        </p:txBody>
      </p:sp>
      <p:sp>
        <p:nvSpPr>
          <p:cNvPr id="25616" name="Text Box 5"/>
          <p:cNvSpPr txBox="1">
            <a:spLocks noChangeArrowheads="1"/>
          </p:cNvSpPr>
          <p:nvPr/>
        </p:nvSpPr>
        <p:spPr bwMode="auto">
          <a:xfrm>
            <a:off x="457200" y="879475"/>
            <a:ext cx="4321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CFL</a:t>
            </a:r>
            <a:r>
              <a:rPr lang="ja-JP" altLang="en-US"/>
              <a:t>　　を認識する</a:t>
            </a:r>
            <a:r>
              <a:rPr lang="en-US" altLang="ja-JP"/>
              <a:t>CFG</a:t>
            </a:r>
            <a:r>
              <a:rPr lang="ja-JP" altLang="en-US"/>
              <a:t>を</a:t>
            </a:r>
            <a:r>
              <a:rPr lang="en-US" altLang="ja-JP"/>
              <a:t>G</a:t>
            </a:r>
            <a:r>
              <a:rPr lang="ja-JP" altLang="en-US"/>
              <a:t>とし、</a:t>
            </a:r>
          </a:p>
          <a:p>
            <a:endParaRPr lang="en-US" altLang="ja-JP"/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1219200" y="914400"/>
          <a:ext cx="352425" cy="381000"/>
        </p:xfrm>
        <a:graphic>
          <a:graphicData uri="http://schemas.openxmlformats.org/presentationml/2006/ole">
            <p:oleObj spid="_x0000_s25602" name="Equation" r:id="rId3" imgW="152280" imgH="164880" progId="Equation.DSMT4">
              <p:embed/>
            </p:oleObj>
          </a:graphicData>
        </a:graphic>
      </p:graphicFrame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609600" y="1295400"/>
          <a:ext cx="263525" cy="381000"/>
        </p:xfrm>
        <a:graphic>
          <a:graphicData uri="http://schemas.openxmlformats.org/presentationml/2006/ole">
            <p:oleObj spid="_x0000_s25603" name="Equation" r:id="rId4" imgW="114120" imgH="164880" progId="Equation.DSMT4">
              <p:embed/>
            </p:oleObj>
          </a:graphicData>
        </a:graphic>
      </p:graphicFrame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685800" y="1828800"/>
          <a:ext cx="914400" cy="355600"/>
        </p:xfrm>
        <a:graphic>
          <a:graphicData uri="http://schemas.openxmlformats.org/presentationml/2006/ole">
            <p:oleObj spid="_x0000_s25604" name="Equation" r:id="rId5" imgW="380880" imgH="190440" progId="Equation.DSMT4">
              <p:embed/>
            </p:oleObj>
          </a:graphicData>
        </a:graphic>
      </p:graphicFrame>
      <p:sp>
        <p:nvSpPr>
          <p:cNvPr id="25617" name="Text Box 25"/>
          <p:cNvSpPr txBox="1">
            <a:spLocks noChangeArrowheads="1"/>
          </p:cNvSpPr>
          <p:nvPr/>
        </p:nvSpPr>
        <p:spPr bwMode="auto">
          <a:xfrm>
            <a:off x="1584325" y="1697038"/>
            <a:ext cx="168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としてよい。</a:t>
            </a:r>
          </a:p>
        </p:txBody>
      </p:sp>
      <p:sp>
        <p:nvSpPr>
          <p:cNvPr id="25618" name="Text Box 26"/>
          <p:cNvSpPr txBox="1">
            <a:spLocks noChangeArrowheads="1"/>
          </p:cNvSpPr>
          <p:nvPr/>
        </p:nvSpPr>
        <p:spPr bwMode="auto">
          <a:xfrm>
            <a:off x="593725" y="2382838"/>
            <a:ext cx="76803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このとき、構文解析木の各節点は、　　　より多くの子</a:t>
            </a:r>
          </a:p>
          <a:p>
            <a:r>
              <a:rPr lang="ja-JP" altLang="en-US"/>
              <a:t>を持つことができない。</a:t>
            </a:r>
          </a:p>
          <a:p>
            <a:r>
              <a:rPr lang="ja-JP" altLang="en-US"/>
              <a:t>したがって、開始記号からの距離が　　　であるところには、</a:t>
            </a:r>
          </a:p>
          <a:p>
            <a:r>
              <a:rPr lang="ja-JP" altLang="en-US"/>
              <a:t>高々　　　個の節点しかない。</a:t>
            </a:r>
          </a:p>
        </p:txBody>
      </p:sp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5334000" y="2438400"/>
          <a:ext cx="263525" cy="381000"/>
        </p:xfrm>
        <a:graphic>
          <a:graphicData uri="http://schemas.openxmlformats.org/presentationml/2006/ole">
            <p:oleObj spid="_x0000_s25605" name="Equation" r:id="rId6" imgW="114120" imgH="164880" progId="Equation.DSMT4">
              <p:embed/>
            </p:oleObj>
          </a:graphicData>
        </a:graphic>
      </p:graphicFrame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5319713" y="3124200"/>
          <a:ext cx="293687" cy="381000"/>
        </p:xfrm>
        <a:graphic>
          <a:graphicData uri="http://schemas.openxmlformats.org/presentationml/2006/ole">
            <p:oleObj spid="_x0000_s25606" name="Equation" r:id="rId7" imgW="126720" imgH="164880" progId="Equation.DSMT4">
              <p:embed/>
            </p:oleObj>
          </a:graphicData>
        </a:graphic>
      </p:graphicFrame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1447800" y="3505200"/>
          <a:ext cx="382588" cy="439738"/>
        </p:xfrm>
        <a:graphic>
          <a:graphicData uri="http://schemas.openxmlformats.org/presentationml/2006/ole">
            <p:oleObj spid="_x0000_s25607" name="Equation" r:id="rId8" imgW="164880" imgH="190440" progId="Equation.DSMT4">
              <p:embed/>
            </p:oleObj>
          </a:graphicData>
        </a:graphic>
      </p:graphicFrame>
      <p:graphicFrame>
        <p:nvGraphicFramePr>
          <p:cNvPr id="25608" name="Object 6"/>
          <p:cNvGraphicFramePr>
            <a:graphicFrameLocks noChangeAspect="1"/>
          </p:cNvGraphicFramePr>
          <p:nvPr/>
        </p:nvGraphicFramePr>
        <p:xfrm>
          <a:off x="1828800" y="4267200"/>
          <a:ext cx="647700" cy="469900"/>
        </p:xfrm>
        <a:graphic>
          <a:graphicData uri="http://schemas.openxmlformats.org/presentationml/2006/ole">
            <p:oleObj spid="_x0000_s25608" name="Equation" r:id="rId9" imgW="279360" imgH="203040" progId="Equation.DSMT4">
              <p:embed/>
            </p:oleObj>
          </a:graphicData>
        </a:graphic>
      </p:graphicFrame>
      <p:graphicFrame>
        <p:nvGraphicFramePr>
          <p:cNvPr id="25609" name="Object 7"/>
          <p:cNvGraphicFramePr>
            <a:graphicFrameLocks noChangeAspect="1"/>
          </p:cNvGraphicFramePr>
          <p:nvPr/>
        </p:nvGraphicFramePr>
        <p:xfrm>
          <a:off x="2133600" y="4648200"/>
          <a:ext cx="295275" cy="382588"/>
        </p:xfrm>
        <a:graphic>
          <a:graphicData uri="http://schemas.openxmlformats.org/presentationml/2006/ole">
            <p:oleObj spid="_x0000_s25609" name="Equation" r:id="rId10" imgW="126720" imgH="164880" progId="Equation.DSMT4">
              <p:embed/>
            </p:oleObj>
          </a:graphicData>
        </a:graphic>
      </p:graphicFrame>
      <p:graphicFrame>
        <p:nvGraphicFramePr>
          <p:cNvPr id="25610" name="Object 8"/>
          <p:cNvGraphicFramePr>
            <a:graphicFrameLocks noChangeAspect="1"/>
          </p:cNvGraphicFramePr>
          <p:nvPr/>
        </p:nvGraphicFramePr>
        <p:xfrm>
          <a:off x="3048000" y="4648200"/>
          <a:ext cx="738188" cy="441325"/>
        </p:xfrm>
        <a:graphic>
          <a:graphicData uri="http://schemas.openxmlformats.org/presentationml/2006/ole">
            <p:oleObj spid="_x0000_s25610" name="Equation" r:id="rId11" imgW="317160" imgH="190440" progId="Equation.DSMT4">
              <p:embed/>
            </p:oleObj>
          </a:graphicData>
        </a:graphic>
      </p:graphicFrame>
      <p:graphicFrame>
        <p:nvGraphicFramePr>
          <p:cNvPr id="25611" name="Object 9"/>
          <p:cNvGraphicFramePr>
            <a:graphicFrameLocks noChangeAspect="1"/>
          </p:cNvGraphicFramePr>
          <p:nvPr/>
        </p:nvGraphicFramePr>
        <p:xfrm>
          <a:off x="3733800" y="5410200"/>
          <a:ext cx="1211263" cy="471488"/>
        </p:xfrm>
        <a:graphic>
          <a:graphicData uri="http://schemas.openxmlformats.org/presentationml/2006/ole">
            <p:oleObj spid="_x0000_s25611" name="Equation" r:id="rId12" imgW="5205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87702-8AE8-4D65-A4B2-909A97D6FFAB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6636" name="Text Box 3"/>
          <p:cNvSpPr txBox="1">
            <a:spLocks noChangeArrowheads="1"/>
          </p:cNvSpPr>
          <p:nvPr/>
        </p:nvSpPr>
        <p:spPr bwMode="auto">
          <a:xfrm>
            <a:off x="457200" y="533400"/>
            <a:ext cx="8280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を少なくとも長さ　　である</a:t>
            </a:r>
            <a:r>
              <a:rPr lang="en-US" altLang="ja-JP"/>
              <a:t>A</a:t>
            </a:r>
            <a:r>
              <a:rPr lang="ja-JP" altLang="en-US"/>
              <a:t>の文字列とする。</a:t>
            </a:r>
          </a:p>
          <a:p>
            <a:r>
              <a:rPr lang="ja-JP" altLang="en-US"/>
              <a:t>このとき　　を生成する構文解析木の高さは、少なくとも、</a:t>
            </a:r>
          </a:p>
          <a:p>
            <a:r>
              <a:rPr lang="ja-JP" altLang="en-US"/>
              <a:t>　　　　　　　である。</a:t>
            </a:r>
          </a:p>
          <a:p>
            <a:r>
              <a:rPr lang="ja-JP" altLang="en-US"/>
              <a:t>構文解析木において、終端記号は、葉だけであるので、</a:t>
            </a:r>
          </a:p>
          <a:p>
            <a:r>
              <a:rPr lang="ja-JP" altLang="en-US"/>
              <a:t>開始記号</a:t>
            </a:r>
            <a:r>
              <a:rPr lang="en-US" altLang="ja-JP"/>
              <a:t>S</a:t>
            </a:r>
            <a:r>
              <a:rPr lang="ja-JP" altLang="en-US"/>
              <a:t>から葉の一つ手前まではすべて非終端記号である。</a:t>
            </a:r>
          </a:p>
          <a:p>
            <a:r>
              <a:rPr lang="ja-JP" altLang="en-US"/>
              <a:t>すなわち、　　　　　個の非終端記号が出現しているはずである。</a:t>
            </a:r>
          </a:p>
        </p:txBody>
      </p:sp>
      <p:sp>
        <p:nvSpPr>
          <p:cNvPr id="26637" name="Text Box 4"/>
          <p:cNvSpPr txBox="1">
            <a:spLocks noChangeArrowheads="1"/>
          </p:cNvSpPr>
          <p:nvPr/>
        </p:nvSpPr>
        <p:spPr bwMode="auto">
          <a:xfrm>
            <a:off x="473075" y="3311525"/>
            <a:ext cx="71977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一方、非終端記号は　　　個しかないので、</a:t>
            </a:r>
          </a:p>
          <a:p>
            <a:r>
              <a:rPr lang="ja-JP" altLang="en-US"/>
              <a:t>同じ非終端記号が繰り返して出現しているはずである。</a:t>
            </a:r>
          </a:p>
          <a:p>
            <a:r>
              <a:rPr lang="ja-JP" altLang="en-US"/>
              <a:t>この記号を　　　とあらわす。</a:t>
            </a:r>
          </a:p>
        </p:txBody>
      </p:sp>
      <p:sp>
        <p:nvSpPr>
          <p:cNvPr id="26638" name="Text Box 5"/>
          <p:cNvSpPr txBox="1">
            <a:spLocks noChangeArrowheads="1"/>
          </p:cNvSpPr>
          <p:nvPr/>
        </p:nvSpPr>
        <p:spPr bwMode="auto">
          <a:xfrm>
            <a:off x="685800" y="4648200"/>
            <a:ext cx="7778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この場合、前述の図のように、　　　　　　　　と分割できること</a:t>
            </a:r>
          </a:p>
          <a:p>
            <a:r>
              <a:rPr lang="ja-JP" altLang="en-US"/>
              <a:t>がわかる。</a:t>
            </a:r>
          </a:p>
        </p:txBody>
      </p:sp>
      <p:graphicFrame>
        <p:nvGraphicFramePr>
          <p:cNvPr id="26626" name="Object 0"/>
          <p:cNvGraphicFramePr>
            <a:graphicFrameLocks noChangeAspect="1"/>
          </p:cNvGraphicFramePr>
          <p:nvPr/>
        </p:nvGraphicFramePr>
        <p:xfrm>
          <a:off x="685800" y="609600"/>
          <a:ext cx="258763" cy="287338"/>
        </p:xfrm>
        <a:graphic>
          <a:graphicData uri="http://schemas.openxmlformats.org/presentationml/2006/ole">
            <p:oleObj spid="_x0000_s26626" name="Equation" r:id="rId3" imgW="114120" imgH="126720" progId="Equation.DSMT4">
              <p:embed/>
            </p:oleObj>
          </a:graphicData>
        </a:graphic>
      </p:graphicFrame>
      <p:graphicFrame>
        <p:nvGraphicFramePr>
          <p:cNvPr id="26627" name="Object 1"/>
          <p:cNvGraphicFramePr>
            <a:graphicFrameLocks noChangeAspect="1"/>
          </p:cNvGraphicFramePr>
          <p:nvPr/>
        </p:nvGraphicFramePr>
        <p:xfrm>
          <a:off x="1647825" y="947738"/>
          <a:ext cx="315913" cy="373062"/>
        </p:xfrm>
        <a:graphic>
          <a:graphicData uri="http://schemas.openxmlformats.org/presentationml/2006/ole">
            <p:oleObj spid="_x0000_s26627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3033713" y="566738"/>
          <a:ext cx="287337" cy="373062"/>
        </p:xfrm>
        <a:graphic>
          <a:graphicData uri="http://schemas.openxmlformats.org/presentationml/2006/ole">
            <p:oleObj spid="_x0000_s26628" name="Equation" r:id="rId5" imgW="126720" imgH="164880" progId="Equation.DSMT4">
              <p:embed/>
            </p:oleObj>
          </a:graphicData>
        </a:graphic>
      </p:graphicFrame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609600" y="1219200"/>
          <a:ext cx="1179513" cy="458788"/>
        </p:xfrm>
        <a:graphic>
          <a:graphicData uri="http://schemas.openxmlformats.org/presentationml/2006/ole">
            <p:oleObj spid="_x0000_s26629" name="Equation" r:id="rId6" imgW="520560" imgH="203040" progId="Equation.DSMT4">
              <p:embed/>
            </p:oleObj>
          </a:graphicData>
        </a:graphic>
      </p:graphicFrame>
      <p:graphicFrame>
        <p:nvGraphicFramePr>
          <p:cNvPr id="26630" name="Object 4"/>
          <p:cNvGraphicFramePr>
            <a:graphicFrameLocks noChangeAspect="1"/>
          </p:cNvGraphicFramePr>
          <p:nvPr/>
        </p:nvGraphicFramePr>
        <p:xfrm>
          <a:off x="3140075" y="3408363"/>
          <a:ext cx="631825" cy="458787"/>
        </p:xfrm>
        <a:graphic>
          <a:graphicData uri="http://schemas.openxmlformats.org/presentationml/2006/ole">
            <p:oleObj spid="_x0000_s26630" name="Equation" r:id="rId7" imgW="279360" imgH="203040" progId="Equation.DSMT4">
              <p:embed/>
            </p:oleObj>
          </a:graphicData>
        </a:graphic>
      </p:graphicFrame>
      <p:graphicFrame>
        <p:nvGraphicFramePr>
          <p:cNvPr id="26631" name="Object 5"/>
          <p:cNvGraphicFramePr>
            <a:graphicFrameLocks noChangeAspect="1"/>
          </p:cNvGraphicFramePr>
          <p:nvPr/>
        </p:nvGraphicFramePr>
        <p:xfrm>
          <a:off x="1828800" y="2362200"/>
          <a:ext cx="1177925" cy="458788"/>
        </p:xfrm>
        <a:graphic>
          <a:graphicData uri="http://schemas.openxmlformats.org/presentationml/2006/ole">
            <p:oleObj spid="_x0000_s26631" name="Equation" r:id="rId8" imgW="520560" imgH="203040" progId="Equation.DSMT4">
              <p:embed/>
            </p:oleObj>
          </a:graphicData>
        </a:graphic>
      </p:graphicFrame>
      <p:graphicFrame>
        <p:nvGraphicFramePr>
          <p:cNvPr id="26632" name="Object 6"/>
          <p:cNvGraphicFramePr>
            <a:graphicFrameLocks noChangeAspect="1"/>
          </p:cNvGraphicFramePr>
          <p:nvPr/>
        </p:nvGraphicFramePr>
        <p:xfrm>
          <a:off x="2057400" y="4114800"/>
          <a:ext cx="346075" cy="373063"/>
        </p:xfrm>
        <a:graphic>
          <a:graphicData uri="http://schemas.openxmlformats.org/presentationml/2006/ole">
            <p:oleObj spid="_x0000_s26632" name="Equation" r:id="rId9" imgW="152280" imgH="164880" progId="Equation.DSMT4">
              <p:embed/>
            </p:oleObj>
          </a:graphicData>
        </a:graphic>
      </p:graphicFrame>
      <p:graphicFrame>
        <p:nvGraphicFramePr>
          <p:cNvPr id="26633" name="Object 7"/>
          <p:cNvGraphicFramePr>
            <a:graphicFrameLocks noChangeAspect="1"/>
          </p:cNvGraphicFramePr>
          <p:nvPr/>
        </p:nvGraphicFramePr>
        <p:xfrm>
          <a:off x="4648200" y="4724400"/>
          <a:ext cx="1528763" cy="373063"/>
        </p:xfrm>
        <a:graphic>
          <a:graphicData uri="http://schemas.openxmlformats.org/presentationml/2006/ole">
            <p:oleObj spid="_x0000_s26633" name="Equation" r:id="rId10" imgW="672840" imgH="164880" progId="Equation.DSMT4">
              <p:embed/>
            </p:oleObj>
          </a:graphicData>
        </a:graphic>
      </p:graphicFrame>
      <p:graphicFrame>
        <p:nvGraphicFramePr>
          <p:cNvPr id="26634" name="Object 8"/>
          <p:cNvGraphicFramePr>
            <a:graphicFrameLocks noChangeAspect="1"/>
          </p:cNvGraphicFramePr>
          <p:nvPr/>
        </p:nvGraphicFramePr>
        <p:xfrm>
          <a:off x="7086600" y="5562600"/>
          <a:ext cx="1066800" cy="533400"/>
        </p:xfrm>
        <a:graphic>
          <a:graphicData uri="http://schemas.openxmlformats.org/presentationml/2006/ole">
            <p:oleObj spid="_x0000_s26634" name="Equation" r:id="rId11" imgW="380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2B4F7D-A788-43C1-A474-ADB81E9DF5AE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CLG→PDA</a:t>
            </a:r>
            <a:r>
              <a:rPr lang="ja-JP" altLang="en-US" smtClean="0"/>
              <a:t>のアイディア</a:t>
            </a:r>
          </a:p>
        </p:txBody>
      </p:sp>
      <p:sp>
        <p:nvSpPr>
          <p:cNvPr id="1031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570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生成途中の文字列をスタックに入れておく。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600200" y="3048000"/>
          <a:ext cx="3730625" cy="2520950"/>
        </p:xfrm>
        <a:graphic>
          <a:graphicData uri="http://schemas.openxmlformats.org/presentationml/2006/ole">
            <p:oleObj spid="_x0000_s1026" name="Equation" r:id="rId3" imgW="1879560" imgH="1269720" progId="Equation.DSMT4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609600" y="1828800"/>
          <a:ext cx="7008813" cy="503238"/>
        </p:xfrm>
        <a:graphic>
          <a:graphicData uri="http://schemas.openxmlformats.org/presentationml/2006/ole">
            <p:oleObj spid="_x0000_s1027" name="Equation" r:id="rId4" imgW="3530520" imgH="253800" progId="Equation.DSMT4">
              <p:embed/>
            </p:oleObj>
          </a:graphicData>
        </a:graphic>
      </p:graphicFrame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533400" y="1295400"/>
            <a:ext cx="679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例、下記生成規則における　　　　　　　の生成過程。</a:t>
            </a:r>
          </a:p>
        </p:txBody>
      </p:sp>
      <p:graphicFrame>
        <p:nvGraphicFramePr>
          <p:cNvPr id="1028" name="Object 9"/>
          <p:cNvGraphicFramePr>
            <a:graphicFrameLocks noChangeAspect="1"/>
          </p:cNvGraphicFramePr>
          <p:nvPr/>
        </p:nvGraphicFramePr>
        <p:xfrm>
          <a:off x="4267200" y="1371600"/>
          <a:ext cx="1336675" cy="479425"/>
        </p:xfrm>
        <a:graphic>
          <a:graphicData uri="http://schemas.openxmlformats.org/presentationml/2006/ole">
            <p:oleObj spid="_x0000_s1028" name="Equation" r:id="rId5" imgW="67284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10714B-AB8E-4860-83BE-8CC43409ABA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CFL</a:t>
            </a:r>
            <a:r>
              <a:rPr lang="ja-JP" altLang="en-US" smtClean="0"/>
              <a:t>の限界</a:t>
            </a:r>
          </a:p>
        </p:txBody>
      </p:sp>
      <p:sp>
        <p:nvSpPr>
          <p:cNvPr id="27654" name="AutoShape 3"/>
          <p:cNvSpPr>
            <a:spLocks noChangeArrowheads="1"/>
          </p:cNvSpPr>
          <p:nvPr/>
        </p:nvSpPr>
        <p:spPr bwMode="auto">
          <a:xfrm>
            <a:off x="152400" y="838200"/>
            <a:ext cx="8382000" cy="2519363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1905000" y="2209800"/>
          <a:ext cx="3109913" cy="465138"/>
        </p:xfrm>
        <a:graphic>
          <a:graphicData uri="http://schemas.openxmlformats.org/presentationml/2006/ole">
            <p:oleObj spid="_x0000_s27650" name="Equation" r:id="rId3" imgW="1358640" imgH="203040" progId="Equation.DSMT4">
              <p:embed/>
            </p:oleObj>
          </a:graphicData>
        </a:graphic>
      </p:graphicFrame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488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次の言語は文脈自由言語ではない。</a:t>
            </a:r>
          </a:p>
        </p:txBody>
      </p:sp>
      <p:graphicFrame>
        <p:nvGraphicFramePr>
          <p:cNvPr id="27651" name="Object 6"/>
          <p:cNvGraphicFramePr>
            <a:graphicFrameLocks noChangeAspect="1"/>
          </p:cNvGraphicFramePr>
          <p:nvPr/>
        </p:nvGraphicFramePr>
        <p:xfrm>
          <a:off x="790575" y="4495800"/>
          <a:ext cx="7702550" cy="1220788"/>
        </p:xfrm>
        <a:graphic>
          <a:graphicData uri="http://schemas.openxmlformats.org/presentationml/2006/ole">
            <p:oleObj spid="_x0000_s27651" name="Equation" r:id="rId4" imgW="3365280" imgH="533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2ED757-B5CF-4578-A451-54CC4EC7E807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86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28681" name="Text Box 3"/>
          <p:cNvSpPr txBox="1">
            <a:spLocks noChangeArrowheads="1"/>
          </p:cNvSpPr>
          <p:nvPr/>
        </p:nvSpPr>
        <p:spPr bwMode="auto">
          <a:xfrm>
            <a:off x="669925" y="1011238"/>
            <a:ext cx="348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ポンピング補題を用いる。</a:t>
            </a:r>
          </a:p>
        </p:txBody>
      </p:sp>
      <p:sp>
        <p:nvSpPr>
          <p:cNvPr id="28682" name="Text Box 4"/>
          <p:cNvSpPr txBox="1">
            <a:spLocks noChangeArrowheads="1"/>
          </p:cNvSpPr>
          <p:nvPr/>
        </p:nvSpPr>
        <p:spPr bwMode="auto">
          <a:xfrm>
            <a:off x="822325" y="1870075"/>
            <a:ext cx="58134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  <a:r>
              <a:rPr lang="ja-JP" altLang="en-US"/>
              <a:t>が</a:t>
            </a:r>
            <a:r>
              <a:rPr lang="en-US" altLang="ja-JP"/>
              <a:t>CFL</a:t>
            </a:r>
            <a:r>
              <a:rPr lang="ja-JP" altLang="en-US"/>
              <a:t>であると仮定する。（背理法の仮定）</a:t>
            </a:r>
          </a:p>
          <a:p>
            <a:r>
              <a:rPr lang="ja-JP" altLang="en-US"/>
              <a:t>　　　をポンピング長とする。</a:t>
            </a:r>
          </a:p>
          <a:p>
            <a:r>
              <a:rPr lang="ja-JP" altLang="en-US"/>
              <a:t>文字列を　　　　　　　　　　　とする。</a:t>
            </a:r>
          </a:p>
        </p:txBody>
      </p:sp>
      <p:graphicFrame>
        <p:nvGraphicFramePr>
          <p:cNvPr id="28674" name="Object 5"/>
          <p:cNvGraphicFramePr>
            <a:graphicFrameLocks noChangeAspect="1"/>
          </p:cNvGraphicFramePr>
          <p:nvPr/>
        </p:nvGraphicFramePr>
        <p:xfrm>
          <a:off x="1066800" y="2209800"/>
          <a:ext cx="361950" cy="469900"/>
        </p:xfrm>
        <a:graphic>
          <a:graphicData uri="http://schemas.openxmlformats.org/presentationml/2006/ole">
            <p:oleObj spid="_x0000_s28674" name="Equation" r:id="rId3" imgW="126720" imgH="164880" progId="Equation.DSMT4">
              <p:embed/>
            </p:oleObj>
          </a:graphicData>
        </a:graphic>
      </p:graphicFrame>
      <p:sp>
        <p:nvSpPr>
          <p:cNvPr id="28683" name="Text Box 7"/>
          <p:cNvSpPr txBox="1">
            <a:spLocks noChangeArrowheads="1"/>
          </p:cNvSpPr>
          <p:nvPr/>
        </p:nvSpPr>
        <p:spPr bwMode="auto">
          <a:xfrm>
            <a:off x="898525" y="3144838"/>
            <a:ext cx="5426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このとき、明らかに、　　　　　　　　である。</a:t>
            </a:r>
          </a:p>
        </p:txBody>
      </p:sp>
      <p:graphicFrame>
        <p:nvGraphicFramePr>
          <p:cNvPr id="28675" name="Object 8"/>
          <p:cNvGraphicFramePr>
            <a:graphicFrameLocks noChangeAspect="1"/>
          </p:cNvGraphicFramePr>
          <p:nvPr/>
        </p:nvGraphicFramePr>
        <p:xfrm>
          <a:off x="2209800" y="2590800"/>
          <a:ext cx="1990725" cy="469900"/>
        </p:xfrm>
        <a:graphic>
          <a:graphicData uri="http://schemas.openxmlformats.org/presentationml/2006/ole">
            <p:oleObj spid="_x0000_s28675" name="Equation" r:id="rId4" imgW="698400" imgH="164880" progId="Equation.DSMT4">
              <p:embed/>
            </p:oleObj>
          </a:graphicData>
        </a:graphic>
      </p:graphicFrame>
      <p:graphicFrame>
        <p:nvGraphicFramePr>
          <p:cNvPr id="28676" name="Object 9"/>
          <p:cNvGraphicFramePr>
            <a:graphicFrameLocks noChangeAspect="1"/>
          </p:cNvGraphicFramePr>
          <p:nvPr/>
        </p:nvGraphicFramePr>
        <p:xfrm>
          <a:off x="3581400" y="3048000"/>
          <a:ext cx="1339850" cy="655638"/>
        </p:xfrm>
        <a:graphic>
          <a:graphicData uri="http://schemas.openxmlformats.org/presentationml/2006/ole">
            <p:oleObj spid="_x0000_s28676" name="Equation" r:id="rId5" imgW="469800" imgH="203040" progId="Equation.DSMT4">
              <p:embed/>
            </p:oleObj>
          </a:graphicData>
        </a:graphic>
      </p:graphicFrame>
      <p:sp>
        <p:nvSpPr>
          <p:cNvPr id="28684" name="Text Box 10"/>
          <p:cNvSpPr txBox="1">
            <a:spLocks noChangeArrowheads="1"/>
          </p:cNvSpPr>
          <p:nvPr/>
        </p:nvSpPr>
        <p:spPr bwMode="auto">
          <a:xfrm>
            <a:off x="898525" y="4059238"/>
            <a:ext cx="50117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このとき、ポンピング補題より、　　　は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と分割できるはずである。</a:t>
            </a: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5029200" y="4038600"/>
          <a:ext cx="327025" cy="409575"/>
        </p:xfrm>
        <a:graphic>
          <a:graphicData uri="http://schemas.openxmlformats.org/presentationml/2006/ole">
            <p:oleObj spid="_x0000_s28677" name="Equation" r:id="rId6" imgW="114120" imgH="126720" progId="Equation.DSMT4">
              <p:embed/>
            </p:oleObj>
          </a:graphicData>
        </a:graphic>
      </p:graphicFrame>
      <p:graphicFrame>
        <p:nvGraphicFramePr>
          <p:cNvPr id="28678" name="Object 12"/>
          <p:cNvGraphicFramePr>
            <a:graphicFrameLocks noChangeAspect="1"/>
          </p:cNvGraphicFramePr>
          <p:nvPr/>
        </p:nvGraphicFramePr>
        <p:xfrm>
          <a:off x="1066800" y="4648200"/>
          <a:ext cx="1925638" cy="533400"/>
        </p:xfrm>
        <a:graphic>
          <a:graphicData uri="http://schemas.openxmlformats.org/presentationml/2006/ole">
            <p:oleObj spid="_x0000_s28678" name="Equation" r:id="rId7" imgW="6728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FF598-6005-438D-A04D-50DF5BD29036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9709" name="Text Box 2"/>
          <p:cNvSpPr txBox="1">
            <a:spLocks noChangeArrowheads="1"/>
          </p:cNvSpPr>
          <p:nvPr/>
        </p:nvSpPr>
        <p:spPr bwMode="auto">
          <a:xfrm>
            <a:off x="517525" y="249238"/>
            <a:ext cx="74215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このとき、次の２つの場合に分けて考える。</a:t>
            </a:r>
          </a:p>
          <a:p>
            <a:r>
              <a:rPr lang="ja-JP" altLang="en-US"/>
              <a:t>（１）　　　と　　　はどちらも</a:t>
            </a:r>
            <a:r>
              <a:rPr lang="en-US" altLang="ja-JP"/>
              <a:t>1</a:t>
            </a:r>
            <a:r>
              <a:rPr lang="ja-JP" altLang="en-US"/>
              <a:t>種類の文字からなる。</a:t>
            </a:r>
          </a:p>
          <a:p>
            <a:r>
              <a:rPr lang="ja-JP" altLang="en-US"/>
              <a:t>（２）　　　と　　　のどちらかが</a:t>
            </a:r>
            <a:r>
              <a:rPr lang="en-US" altLang="ja-JP"/>
              <a:t>2</a:t>
            </a:r>
            <a:r>
              <a:rPr lang="ja-JP" altLang="en-US"/>
              <a:t>種類以上の文字からなる。</a:t>
            </a:r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1162050" y="685800"/>
          <a:ext cx="342900" cy="381000"/>
        </p:xfrm>
        <a:graphic>
          <a:graphicData uri="http://schemas.openxmlformats.org/presentationml/2006/ole">
            <p:oleObj spid="_x0000_s29698" name="Equation" r:id="rId3" imgW="114120" imgH="126720" progId="Equation.DSMT4">
              <p:embed/>
            </p:oleObj>
          </a:graphicData>
        </a:graphic>
      </p:graphicFrame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2057400" y="628650"/>
          <a:ext cx="381000" cy="495300"/>
        </p:xfrm>
        <a:graphic>
          <a:graphicData uri="http://schemas.openxmlformats.org/presentationml/2006/ole">
            <p:oleObj spid="_x0000_s29699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1162050" y="1047750"/>
          <a:ext cx="342900" cy="381000"/>
        </p:xfrm>
        <a:graphic>
          <a:graphicData uri="http://schemas.openxmlformats.org/presentationml/2006/ole">
            <p:oleObj spid="_x0000_s29700" name="Equation" r:id="rId5" imgW="114120" imgH="126720" progId="Equation.DSMT4">
              <p:embed/>
            </p:oleObj>
          </a:graphicData>
        </a:graphic>
      </p:graphicFrame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2057400" y="990600"/>
          <a:ext cx="381000" cy="495300"/>
        </p:xfrm>
        <a:graphic>
          <a:graphicData uri="http://schemas.openxmlformats.org/presentationml/2006/ole">
            <p:oleObj spid="_x0000_s29701" name="Equation" r:id="rId6" imgW="126720" imgH="164880" progId="Equation.DSMT4">
              <p:embed/>
            </p:oleObj>
          </a:graphicData>
        </a:graphic>
      </p:graphicFrame>
      <p:sp>
        <p:nvSpPr>
          <p:cNvPr id="29710" name="Text Box 7"/>
          <p:cNvSpPr txBox="1">
            <a:spLocks noChangeArrowheads="1"/>
          </p:cNvSpPr>
          <p:nvPr/>
        </p:nvSpPr>
        <p:spPr bwMode="auto">
          <a:xfrm>
            <a:off x="457200" y="2209800"/>
            <a:ext cx="55959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場合（１）、</a:t>
            </a:r>
          </a:p>
          <a:p>
            <a:r>
              <a:rPr lang="ja-JP" altLang="en-US"/>
              <a:t>このときは、文字列　　　　　　　　は</a:t>
            </a:r>
          </a:p>
          <a:p>
            <a:r>
              <a:rPr lang="ja-JP" altLang="en-US"/>
              <a:t>同じ個数の　　　　　を含むことができない。</a:t>
            </a:r>
          </a:p>
          <a:p>
            <a:r>
              <a:rPr lang="ja-JP" altLang="en-US"/>
              <a:t>したがって矛盾が生じる。</a:t>
            </a:r>
          </a:p>
        </p:txBody>
      </p:sp>
      <p:sp>
        <p:nvSpPr>
          <p:cNvPr id="29711" name="Text Box 8"/>
          <p:cNvSpPr txBox="1">
            <a:spLocks noChangeArrowheads="1"/>
          </p:cNvSpPr>
          <p:nvPr/>
        </p:nvSpPr>
        <p:spPr bwMode="auto">
          <a:xfrm>
            <a:off x="533400" y="3886200"/>
            <a:ext cx="6254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場合（２）、このときは、文字列　　　　　　　　では</a:t>
            </a:r>
          </a:p>
          <a:p>
            <a:r>
              <a:rPr lang="ja-JP" altLang="en-US"/>
              <a:t>同じ個数の　　　　　　　を含むことかもしれない。</a:t>
            </a:r>
          </a:p>
          <a:p>
            <a:r>
              <a:rPr lang="ja-JP" altLang="en-US"/>
              <a:t>しかし、　　　　　の順序に狂いか生じる。</a:t>
            </a:r>
          </a:p>
          <a:p>
            <a:r>
              <a:rPr lang="ja-JP" altLang="en-US"/>
              <a:t>よって、矛盾である。</a:t>
            </a:r>
          </a:p>
        </p:txBody>
      </p:sp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4495800" y="3733800"/>
          <a:ext cx="1371600" cy="601663"/>
        </p:xfrm>
        <a:graphic>
          <a:graphicData uri="http://schemas.openxmlformats.org/presentationml/2006/ole">
            <p:oleObj spid="_x0000_s29702" name="Equation" r:id="rId7" imgW="520560" imgH="228600" progId="Equation.DSMT4">
              <p:embed/>
            </p:oleObj>
          </a:graphicData>
        </a:graphic>
      </p:graphicFrame>
      <p:graphicFrame>
        <p:nvGraphicFramePr>
          <p:cNvPr id="29703" name="Object 5"/>
          <p:cNvGraphicFramePr>
            <a:graphicFrameLocks noChangeAspect="1"/>
          </p:cNvGraphicFramePr>
          <p:nvPr/>
        </p:nvGraphicFramePr>
        <p:xfrm>
          <a:off x="3048000" y="2514600"/>
          <a:ext cx="1371600" cy="601663"/>
        </p:xfrm>
        <a:graphic>
          <a:graphicData uri="http://schemas.openxmlformats.org/presentationml/2006/ole">
            <p:oleObj spid="_x0000_s29703" name="Equation" r:id="rId8" imgW="520560" imgH="228600" progId="Equation.DSMT4">
              <p:embed/>
            </p:oleObj>
          </a:graphicData>
        </a:graphic>
      </p:graphicFrame>
      <p:graphicFrame>
        <p:nvGraphicFramePr>
          <p:cNvPr id="29704" name="Object 6"/>
          <p:cNvGraphicFramePr>
            <a:graphicFrameLocks noChangeAspect="1"/>
          </p:cNvGraphicFramePr>
          <p:nvPr/>
        </p:nvGraphicFramePr>
        <p:xfrm>
          <a:off x="1981200" y="2895600"/>
          <a:ext cx="936625" cy="534988"/>
        </p:xfrm>
        <a:graphic>
          <a:graphicData uri="http://schemas.openxmlformats.org/presentationml/2006/ole">
            <p:oleObj spid="_x0000_s29704" name="Equation" r:id="rId9" imgW="355320" imgH="203040" progId="Equation.DSMT4">
              <p:embed/>
            </p:oleObj>
          </a:graphicData>
        </a:graphic>
      </p:graphicFrame>
      <p:graphicFrame>
        <p:nvGraphicFramePr>
          <p:cNvPr id="29705" name="Object 7"/>
          <p:cNvGraphicFramePr>
            <a:graphicFrameLocks noChangeAspect="1"/>
          </p:cNvGraphicFramePr>
          <p:nvPr/>
        </p:nvGraphicFramePr>
        <p:xfrm>
          <a:off x="1600200" y="4495800"/>
          <a:ext cx="936625" cy="534988"/>
        </p:xfrm>
        <a:graphic>
          <a:graphicData uri="http://schemas.openxmlformats.org/presentationml/2006/ole">
            <p:oleObj spid="_x0000_s29705" name="Equation" r:id="rId10" imgW="355320" imgH="203040" progId="Equation.DSMT4">
              <p:embed/>
            </p:oleObj>
          </a:graphicData>
        </a:graphic>
      </p:graphicFrame>
      <p:graphicFrame>
        <p:nvGraphicFramePr>
          <p:cNvPr id="29706" name="Object 8"/>
          <p:cNvGraphicFramePr>
            <a:graphicFrameLocks noChangeAspect="1"/>
          </p:cNvGraphicFramePr>
          <p:nvPr/>
        </p:nvGraphicFramePr>
        <p:xfrm>
          <a:off x="2209800" y="4191000"/>
          <a:ext cx="936625" cy="534988"/>
        </p:xfrm>
        <a:graphic>
          <a:graphicData uri="http://schemas.openxmlformats.org/presentationml/2006/ole">
            <p:oleObj spid="_x0000_s29706" name="Equation" r:id="rId11" imgW="355320" imgH="203040" progId="Equation.DSMT4">
              <p:embed/>
            </p:oleObj>
          </a:graphicData>
        </a:graphic>
      </p:graphicFrame>
      <p:sp>
        <p:nvSpPr>
          <p:cNvPr id="29712" name="Text Box 15"/>
          <p:cNvSpPr txBox="1">
            <a:spLocks noChangeArrowheads="1"/>
          </p:cNvSpPr>
          <p:nvPr/>
        </p:nvSpPr>
        <p:spPr bwMode="auto">
          <a:xfrm>
            <a:off x="593725" y="5583238"/>
            <a:ext cx="4735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いずれの場合も矛盾が生じるので、</a:t>
            </a:r>
          </a:p>
          <a:p>
            <a:r>
              <a:rPr lang="ja-JP" altLang="en-US"/>
              <a:t>命題が証明された。</a:t>
            </a:r>
          </a:p>
        </p:txBody>
      </p:sp>
      <p:graphicFrame>
        <p:nvGraphicFramePr>
          <p:cNvPr id="29707" name="Object 9"/>
          <p:cNvGraphicFramePr>
            <a:graphicFrameLocks noChangeAspect="1"/>
          </p:cNvGraphicFramePr>
          <p:nvPr/>
        </p:nvGraphicFramePr>
        <p:xfrm>
          <a:off x="7086600" y="5715000"/>
          <a:ext cx="1066800" cy="533400"/>
        </p:xfrm>
        <a:graphic>
          <a:graphicData uri="http://schemas.openxmlformats.org/presentationml/2006/ole">
            <p:oleObj spid="_x0000_s29707" name="Equation" r:id="rId12" imgW="380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6C2712-3B65-432A-A37F-D31FDD698E50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2083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10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このとき、次のように動作する</a:t>
            </a:r>
            <a:r>
              <a:rPr lang="en-US" altLang="ja-JP"/>
              <a:t>PDA</a:t>
            </a:r>
            <a:r>
              <a:rPr lang="ja-JP" altLang="en-US"/>
              <a:t>を構成すればよい。</a:t>
            </a:r>
          </a:p>
        </p:txBody>
      </p:sp>
      <p:sp>
        <p:nvSpPr>
          <p:cNvPr id="2084" name="Rectangle 3"/>
          <p:cNvSpPr>
            <a:spLocks noChangeArrowheads="1"/>
          </p:cNvSpPr>
          <p:nvPr/>
        </p:nvSpPr>
        <p:spPr bwMode="auto">
          <a:xfrm>
            <a:off x="3200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5" name="Rectangle 4"/>
          <p:cNvSpPr>
            <a:spLocks noChangeArrowheads="1"/>
          </p:cNvSpPr>
          <p:nvPr/>
        </p:nvSpPr>
        <p:spPr bwMode="auto">
          <a:xfrm>
            <a:off x="3581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6" name="Rectangle 5"/>
          <p:cNvSpPr>
            <a:spLocks noChangeArrowheads="1"/>
          </p:cNvSpPr>
          <p:nvPr/>
        </p:nvSpPr>
        <p:spPr bwMode="auto">
          <a:xfrm>
            <a:off x="3962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7" name="Rectangle 6"/>
          <p:cNvSpPr>
            <a:spLocks noChangeArrowheads="1"/>
          </p:cNvSpPr>
          <p:nvPr/>
        </p:nvSpPr>
        <p:spPr bwMode="auto">
          <a:xfrm>
            <a:off x="4343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8" name="Rectangle 7"/>
          <p:cNvSpPr>
            <a:spLocks noChangeArrowheads="1"/>
          </p:cNvSpPr>
          <p:nvPr/>
        </p:nvSpPr>
        <p:spPr bwMode="auto">
          <a:xfrm>
            <a:off x="4724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9" name="Rectangle 8"/>
          <p:cNvSpPr>
            <a:spLocks noChangeArrowheads="1"/>
          </p:cNvSpPr>
          <p:nvPr/>
        </p:nvSpPr>
        <p:spPr bwMode="auto">
          <a:xfrm>
            <a:off x="5105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0" name="Rectangle 9"/>
          <p:cNvSpPr>
            <a:spLocks noChangeArrowheads="1"/>
          </p:cNvSpPr>
          <p:nvPr/>
        </p:nvSpPr>
        <p:spPr bwMode="auto">
          <a:xfrm>
            <a:off x="5486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1" name="Rectangle 10"/>
          <p:cNvSpPr>
            <a:spLocks noChangeArrowheads="1"/>
          </p:cNvSpPr>
          <p:nvPr/>
        </p:nvSpPr>
        <p:spPr bwMode="auto">
          <a:xfrm>
            <a:off x="5867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2" name="Text Box 11"/>
          <p:cNvSpPr txBox="1">
            <a:spLocks noChangeArrowheads="1"/>
          </p:cNvSpPr>
          <p:nvPr/>
        </p:nvSpPr>
        <p:spPr bwMode="auto">
          <a:xfrm>
            <a:off x="3886200" y="685800"/>
            <a:ext cx="162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</a:t>
            </a:r>
          </a:p>
        </p:txBody>
      </p:sp>
      <p:sp>
        <p:nvSpPr>
          <p:cNvPr id="2093" name="Rectangle 12"/>
          <p:cNvSpPr>
            <a:spLocks noChangeArrowheads="1"/>
          </p:cNvSpPr>
          <p:nvPr/>
        </p:nvSpPr>
        <p:spPr bwMode="auto">
          <a:xfrm>
            <a:off x="457200" y="1219200"/>
            <a:ext cx="13716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有限</a:t>
            </a:r>
          </a:p>
          <a:p>
            <a:pPr algn="ctr"/>
            <a:r>
              <a:rPr lang="ja-JP" altLang="en-US"/>
              <a:t>制御部</a:t>
            </a:r>
          </a:p>
        </p:txBody>
      </p:sp>
      <p:sp>
        <p:nvSpPr>
          <p:cNvPr id="2094" name="Text Box 13"/>
          <p:cNvSpPr txBox="1">
            <a:spLocks noChangeArrowheads="1"/>
          </p:cNvSpPr>
          <p:nvPr/>
        </p:nvSpPr>
        <p:spPr bwMode="auto">
          <a:xfrm>
            <a:off x="1905000" y="838200"/>
            <a:ext cx="1325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読み取り</a:t>
            </a:r>
          </a:p>
          <a:p>
            <a:r>
              <a:rPr lang="ja-JP" altLang="en-US"/>
              <a:t>ヘッド</a:t>
            </a:r>
          </a:p>
        </p:txBody>
      </p:sp>
      <p:sp>
        <p:nvSpPr>
          <p:cNvPr id="2095" name="AutoShape 16"/>
          <p:cNvSpPr>
            <a:spLocks noChangeArrowheads="1"/>
          </p:cNvSpPr>
          <p:nvPr/>
        </p:nvSpPr>
        <p:spPr bwMode="auto">
          <a:xfrm>
            <a:off x="4648200" y="15240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6" name="Line 19"/>
          <p:cNvSpPr>
            <a:spLocks noChangeShapeType="1"/>
          </p:cNvSpPr>
          <p:nvPr/>
        </p:nvSpPr>
        <p:spPr bwMode="auto">
          <a:xfrm>
            <a:off x="1828800" y="1676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97" name="Line 20"/>
          <p:cNvSpPr>
            <a:spLocks noChangeShapeType="1"/>
          </p:cNvSpPr>
          <p:nvPr/>
        </p:nvSpPr>
        <p:spPr bwMode="auto">
          <a:xfrm flipV="1">
            <a:off x="41910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98" name="Rectangle 21"/>
          <p:cNvSpPr>
            <a:spLocks noChangeArrowheads="1"/>
          </p:cNvSpPr>
          <p:nvPr/>
        </p:nvSpPr>
        <p:spPr bwMode="auto">
          <a:xfrm>
            <a:off x="914400" y="2514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99" name="Rectangle 22"/>
          <p:cNvSpPr>
            <a:spLocks noChangeArrowheads="1"/>
          </p:cNvSpPr>
          <p:nvPr/>
        </p:nvSpPr>
        <p:spPr bwMode="auto">
          <a:xfrm>
            <a:off x="914400" y="2895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0" name="Line 23"/>
          <p:cNvSpPr>
            <a:spLocks noChangeShapeType="1"/>
          </p:cNvSpPr>
          <p:nvPr/>
        </p:nvSpPr>
        <p:spPr bwMode="auto">
          <a:xfrm>
            <a:off x="10668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01" name="Text Box 25"/>
          <p:cNvSpPr txBox="1">
            <a:spLocks noChangeArrowheads="1"/>
          </p:cNvSpPr>
          <p:nvPr/>
        </p:nvSpPr>
        <p:spPr bwMode="auto">
          <a:xfrm>
            <a:off x="381000" y="2819400"/>
            <a:ext cx="54927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スタック</a:t>
            </a:r>
          </a:p>
        </p:txBody>
      </p:sp>
      <p:sp>
        <p:nvSpPr>
          <p:cNvPr id="2102" name="AutoShape 26"/>
          <p:cNvSpPr>
            <a:spLocks noChangeArrowheads="1"/>
          </p:cNvSpPr>
          <p:nvPr/>
        </p:nvSpPr>
        <p:spPr bwMode="auto">
          <a:xfrm>
            <a:off x="914400" y="3276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0" name="Object 29"/>
          <p:cNvGraphicFramePr>
            <a:graphicFrameLocks noChangeAspect="1"/>
          </p:cNvGraphicFramePr>
          <p:nvPr/>
        </p:nvGraphicFramePr>
        <p:xfrm>
          <a:off x="3200400" y="1143000"/>
          <a:ext cx="304800" cy="304800"/>
        </p:xfrm>
        <a:graphic>
          <a:graphicData uri="http://schemas.openxmlformats.org/presentationml/2006/ole">
            <p:oleObj spid="_x0000_s2050" name="Equation" r:id="rId3" imgW="126720" imgH="126720" progId="Equation.DSMT4">
              <p:embed/>
            </p:oleObj>
          </a:graphicData>
        </a:graphic>
      </p:graphicFrame>
      <p:graphicFrame>
        <p:nvGraphicFramePr>
          <p:cNvPr id="2051" name="Object 30"/>
          <p:cNvGraphicFramePr>
            <a:graphicFrameLocks noChangeAspect="1"/>
          </p:cNvGraphicFramePr>
          <p:nvPr/>
        </p:nvGraphicFramePr>
        <p:xfrm>
          <a:off x="3611563" y="1096963"/>
          <a:ext cx="396875" cy="396875"/>
        </p:xfrm>
        <a:graphic>
          <a:graphicData uri="http://schemas.openxmlformats.org/presentationml/2006/ole">
            <p:oleObj spid="_x0000_s2051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052" name="Object 31"/>
          <p:cNvGraphicFramePr>
            <a:graphicFrameLocks noChangeAspect="1"/>
          </p:cNvGraphicFramePr>
          <p:nvPr/>
        </p:nvGraphicFramePr>
        <p:xfrm>
          <a:off x="4038600" y="1143000"/>
          <a:ext cx="304800" cy="304800"/>
        </p:xfrm>
        <a:graphic>
          <a:graphicData uri="http://schemas.openxmlformats.org/presentationml/2006/ole">
            <p:oleObj spid="_x0000_s2052" name="Equation" r:id="rId5" imgW="126720" imgH="126720" progId="Equation.DSMT4">
              <p:embed/>
            </p:oleObj>
          </a:graphicData>
        </a:graphic>
      </p:graphicFrame>
      <p:graphicFrame>
        <p:nvGraphicFramePr>
          <p:cNvPr id="2053" name="Object 32"/>
          <p:cNvGraphicFramePr>
            <a:graphicFrameLocks noChangeAspect="1"/>
          </p:cNvGraphicFramePr>
          <p:nvPr/>
        </p:nvGraphicFramePr>
        <p:xfrm>
          <a:off x="4800600" y="1143000"/>
          <a:ext cx="304800" cy="304800"/>
        </p:xfrm>
        <a:graphic>
          <a:graphicData uri="http://schemas.openxmlformats.org/presentationml/2006/ole">
            <p:oleObj spid="_x0000_s2053" name="Equation" r:id="rId6" imgW="126720" imgH="126720" progId="Equation.DSMT4">
              <p:embed/>
            </p:oleObj>
          </a:graphicData>
        </a:graphic>
      </p:graphicFrame>
      <p:graphicFrame>
        <p:nvGraphicFramePr>
          <p:cNvPr id="2054" name="Object 33"/>
          <p:cNvGraphicFramePr>
            <a:graphicFrameLocks noChangeAspect="1"/>
          </p:cNvGraphicFramePr>
          <p:nvPr/>
        </p:nvGraphicFramePr>
        <p:xfrm>
          <a:off x="4419600" y="1143000"/>
          <a:ext cx="304800" cy="304800"/>
        </p:xfrm>
        <a:graphic>
          <a:graphicData uri="http://schemas.openxmlformats.org/presentationml/2006/ole">
            <p:oleObj spid="_x0000_s2054" name="Equation" r:id="rId7" imgW="126720" imgH="126720" progId="Equation.DSMT4">
              <p:embed/>
            </p:oleObj>
          </a:graphicData>
        </a:graphic>
      </p:graphicFrame>
      <p:graphicFrame>
        <p:nvGraphicFramePr>
          <p:cNvPr id="2055" name="Object 36"/>
          <p:cNvGraphicFramePr>
            <a:graphicFrameLocks noChangeAspect="1"/>
          </p:cNvGraphicFramePr>
          <p:nvPr/>
        </p:nvGraphicFramePr>
        <p:xfrm>
          <a:off x="914400" y="2514600"/>
          <a:ext cx="906463" cy="352425"/>
        </p:xfrm>
        <a:graphic>
          <a:graphicData uri="http://schemas.openxmlformats.org/presentationml/2006/ole">
            <p:oleObj spid="_x0000_s2055" name="Equation" r:id="rId8" imgW="457200" imgH="177480" progId="Equation.DSMT4">
              <p:embed/>
            </p:oleObj>
          </a:graphicData>
        </a:graphic>
      </p:graphicFrame>
      <p:graphicFrame>
        <p:nvGraphicFramePr>
          <p:cNvPr id="2056" name="Object 38"/>
          <p:cNvGraphicFramePr>
            <a:graphicFrameLocks noChangeAspect="1"/>
          </p:cNvGraphicFramePr>
          <p:nvPr/>
        </p:nvGraphicFramePr>
        <p:xfrm>
          <a:off x="1219200" y="2971800"/>
          <a:ext cx="227013" cy="352425"/>
        </p:xfrm>
        <a:graphic>
          <a:graphicData uri="http://schemas.openxmlformats.org/presentationml/2006/ole">
            <p:oleObj spid="_x0000_s2056" name="Equation" r:id="rId9" imgW="114120" imgH="177480" progId="Equation.DSMT4">
              <p:embed/>
            </p:oleObj>
          </a:graphicData>
        </a:graphic>
      </p:graphicFrame>
      <p:sp>
        <p:nvSpPr>
          <p:cNvPr id="2103" name="Text Box 39"/>
          <p:cNvSpPr txBox="1">
            <a:spLocks noChangeArrowheads="1"/>
          </p:cNvSpPr>
          <p:nvPr/>
        </p:nvSpPr>
        <p:spPr bwMode="auto">
          <a:xfrm>
            <a:off x="0" y="3886200"/>
            <a:ext cx="202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スタックの動き</a:t>
            </a:r>
          </a:p>
        </p:txBody>
      </p:sp>
      <p:sp>
        <p:nvSpPr>
          <p:cNvPr id="2104" name="Rectangle 40"/>
          <p:cNvSpPr>
            <a:spLocks noChangeArrowheads="1"/>
          </p:cNvSpPr>
          <p:nvPr/>
        </p:nvSpPr>
        <p:spPr bwMode="auto">
          <a:xfrm>
            <a:off x="0" y="4419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5" name="AutoShape 43"/>
          <p:cNvSpPr>
            <a:spLocks noChangeArrowheads="1"/>
          </p:cNvSpPr>
          <p:nvPr/>
        </p:nvSpPr>
        <p:spPr bwMode="auto">
          <a:xfrm>
            <a:off x="0" y="4800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7" name="Object 44"/>
          <p:cNvGraphicFramePr>
            <a:graphicFrameLocks noChangeAspect="1"/>
          </p:cNvGraphicFramePr>
          <p:nvPr/>
        </p:nvGraphicFramePr>
        <p:xfrm>
          <a:off x="990600" y="4419600"/>
          <a:ext cx="906463" cy="352425"/>
        </p:xfrm>
        <a:graphic>
          <a:graphicData uri="http://schemas.openxmlformats.org/presentationml/2006/ole">
            <p:oleObj spid="_x0000_s2057" name="Equation" r:id="rId10" imgW="457200" imgH="177480" progId="Equation.DSMT4">
              <p:embed/>
            </p:oleObj>
          </a:graphicData>
        </a:graphic>
      </p:graphicFrame>
      <p:graphicFrame>
        <p:nvGraphicFramePr>
          <p:cNvPr id="2058" name="Object 45"/>
          <p:cNvGraphicFramePr>
            <a:graphicFrameLocks noChangeAspect="1"/>
          </p:cNvGraphicFramePr>
          <p:nvPr/>
        </p:nvGraphicFramePr>
        <p:xfrm>
          <a:off x="304800" y="4419600"/>
          <a:ext cx="227013" cy="352425"/>
        </p:xfrm>
        <a:graphic>
          <a:graphicData uri="http://schemas.openxmlformats.org/presentationml/2006/ole">
            <p:oleObj spid="_x0000_s2058" name="Equation" r:id="rId11" imgW="114120" imgH="177480" progId="Equation.DSMT4">
              <p:embed/>
            </p:oleObj>
          </a:graphicData>
        </a:graphic>
      </p:graphicFrame>
      <p:sp>
        <p:nvSpPr>
          <p:cNvPr id="2106" name="Rectangle 46"/>
          <p:cNvSpPr>
            <a:spLocks noChangeArrowheads="1"/>
          </p:cNvSpPr>
          <p:nvPr/>
        </p:nvSpPr>
        <p:spPr bwMode="auto">
          <a:xfrm>
            <a:off x="1066800" y="4419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7" name="AutoShape 47"/>
          <p:cNvSpPr>
            <a:spLocks noChangeArrowheads="1"/>
          </p:cNvSpPr>
          <p:nvPr/>
        </p:nvSpPr>
        <p:spPr bwMode="auto">
          <a:xfrm>
            <a:off x="1066800" y="5181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9" name="Object 48"/>
          <p:cNvGraphicFramePr>
            <a:graphicFrameLocks noChangeAspect="1"/>
          </p:cNvGraphicFramePr>
          <p:nvPr/>
        </p:nvGraphicFramePr>
        <p:xfrm>
          <a:off x="1371600" y="4876800"/>
          <a:ext cx="227013" cy="352425"/>
        </p:xfrm>
        <a:graphic>
          <a:graphicData uri="http://schemas.openxmlformats.org/presentationml/2006/ole">
            <p:oleObj spid="_x0000_s2059" name="Equation" r:id="rId12" imgW="114120" imgH="177480" progId="Equation.DSMT4">
              <p:embed/>
            </p:oleObj>
          </a:graphicData>
        </a:graphic>
      </p:graphicFrame>
      <p:sp>
        <p:nvSpPr>
          <p:cNvPr id="2108" name="Rectangle 49"/>
          <p:cNvSpPr>
            <a:spLocks noChangeArrowheads="1"/>
          </p:cNvSpPr>
          <p:nvPr/>
        </p:nvSpPr>
        <p:spPr bwMode="auto">
          <a:xfrm>
            <a:off x="1066800" y="4800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0" name="Object 50"/>
          <p:cNvGraphicFramePr>
            <a:graphicFrameLocks noChangeAspect="1"/>
          </p:cNvGraphicFramePr>
          <p:nvPr/>
        </p:nvGraphicFramePr>
        <p:xfrm>
          <a:off x="1981200" y="4419600"/>
          <a:ext cx="906463" cy="352425"/>
        </p:xfrm>
        <a:graphic>
          <a:graphicData uri="http://schemas.openxmlformats.org/presentationml/2006/ole">
            <p:oleObj spid="_x0000_s2060" name="Equation" r:id="rId13" imgW="457200" imgH="177480" progId="Equation.DSMT4">
              <p:embed/>
            </p:oleObj>
          </a:graphicData>
        </a:graphic>
      </p:graphicFrame>
      <p:sp>
        <p:nvSpPr>
          <p:cNvPr id="2109" name="Rectangle 51"/>
          <p:cNvSpPr>
            <a:spLocks noChangeArrowheads="1"/>
          </p:cNvSpPr>
          <p:nvPr/>
        </p:nvSpPr>
        <p:spPr bwMode="auto">
          <a:xfrm>
            <a:off x="2057400" y="4419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0" name="AutoShape 52"/>
          <p:cNvSpPr>
            <a:spLocks noChangeArrowheads="1"/>
          </p:cNvSpPr>
          <p:nvPr/>
        </p:nvSpPr>
        <p:spPr bwMode="auto">
          <a:xfrm>
            <a:off x="2057400" y="5943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1" name="Object 53"/>
          <p:cNvGraphicFramePr>
            <a:graphicFrameLocks noChangeAspect="1"/>
          </p:cNvGraphicFramePr>
          <p:nvPr/>
        </p:nvGraphicFramePr>
        <p:xfrm>
          <a:off x="2362200" y="5562600"/>
          <a:ext cx="227013" cy="352425"/>
        </p:xfrm>
        <a:graphic>
          <a:graphicData uri="http://schemas.openxmlformats.org/presentationml/2006/ole">
            <p:oleObj spid="_x0000_s2061" name="Equation" r:id="rId14" imgW="114120" imgH="177480" progId="Equation.DSMT4">
              <p:embed/>
            </p:oleObj>
          </a:graphicData>
        </a:graphic>
      </p:graphicFrame>
      <p:sp>
        <p:nvSpPr>
          <p:cNvPr id="2111" name="Rectangle 54"/>
          <p:cNvSpPr>
            <a:spLocks noChangeArrowheads="1"/>
          </p:cNvSpPr>
          <p:nvPr/>
        </p:nvSpPr>
        <p:spPr bwMode="auto">
          <a:xfrm>
            <a:off x="2057400" y="4800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2" name="Rectangle 56"/>
          <p:cNvSpPr>
            <a:spLocks noChangeArrowheads="1"/>
          </p:cNvSpPr>
          <p:nvPr/>
        </p:nvSpPr>
        <p:spPr bwMode="auto">
          <a:xfrm>
            <a:off x="2057400" y="5181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3" name="Rectangle 57"/>
          <p:cNvSpPr>
            <a:spLocks noChangeArrowheads="1"/>
          </p:cNvSpPr>
          <p:nvPr/>
        </p:nvSpPr>
        <p:spPr bwMode="auto">
          <a:xfrm>
            <a:off x="2057400" y="5562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2" name="Object 58"/>
          <p:cNvGraphicFramePr>
            <a:graphicFrameLocks noChangeAspect="1"/>
          </p:cNvGraphicFramePr>
          <p:nvPr/>
        </p:nvGraphicFramePr>
        <p:xfrm>
          <a:off x="1989138" y="5181600"/>
          <a:ext cx="906462" cy="352425"/>
        </p:xfrm>
        <a:graphic>
          <a:graphicData uri="http://schemas.openxmlformats.org/presentationml/2006/ole">
            <p:oleObj spid="_x0000_s2062" name="Equation" r:id="rId15" imgW="457200" imgH="177480" progId="Equation.DSMT4">
              <p:embed/>
            </p:oleObj>
          </a:graphicData>
        </a:graphic>
      </p:graphicFrame>
      <p:graphicFrame>
        <p:nvGraphicFramePr>
          <p:cNvPr id="2063" name="Object 59"/>
          <p:cNvGraphicFramePr>
            <a:graphicFrameLocks noChangeAspect="1"/>
          </p:cNvGraphicFramePr>
          <p:nvPr/>
        </p:nvGraphicFramePr>
        <p:xfrm>
          <a:off x="2286000" y="4876800"/>
          <a:ext cx="327025" cy="327025"/>
        </p:xfrm>
        <a:graphic>
          <a:graphicData uri="http://schemas.openxmlformats.org/presentationml/2006/ole">
            <p:oleObj spid="_x0000_s2063" name="Equation" r:id="rId16" imgW="164880" imgH="164880" progId="Equation.DSMT4">
              <p:embed/>
            </p:oleObj>
          </a:graphicData>
        </a:graphic>
      </p:graphicFrame>
      <p:graphicFrame>
        <p:nvGraphicFramePr>
          <p:cNvPr id="2064" name="Object 60"/>
          <p:cNvGraphicFramePr>
            <a:graphicFrameLocks noChangeAspect="1"/>
          </p:cNvGraphicFramePr>
          <p:nvPr/>
        </p:nvGraphicFramePr>
        <p:xfrm>
          <a:off x="3367088" y="4470400"/>
          <a:ext cx="252412" cy="250825"/>
        </p:xfrm>
        <a:graphic>
          <a:graphicData uri="http://schemas.openxmlformats.org/presentationml/2006/ole">
            <p:oleObj spid="_x0000_s2064" name="Equation" r:id="rId17" imgW="126720" imgH="126720" progId="Equation.DSMT4">
              <p:embed/>
            </p:oleObj>
          </a:graphicData>
        </a:graphic>
      </p:graphicFrame>
      <p:sp>
        <p:nvSpPr>
          <p:cNvPr id="2114" name="Rectangle 61"/>
          <p:cNvSpPr>
            <a:spLocks noChangeArrowheads="1"/>
          </p:cNvSpPr>
          <p:nvPr/>
        </p:nvSpPr>
        <p:spPr bwMode="auto">
          <a:xfrm>
            <a:off x="3116263" y="4419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5" name="AutoShape 62"/>
          <p:cNvSpPr>
            <a:spLocks noChangeArrowheads="1"/>
          </p:cNvSpPr>
          <p:nvPr/>
        </p:nvSpPr>
        <p:spPr bwMode="auto">
          <a:xfrm>
            <a:off x="3116263" y="5943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5" name="Object 63"/>
          <p:cNvGraphicFramePr>
            <a:graphicFrameLocks noChangeAspect="1"/>
          </p:cNvGraphicFramePr>
          <p:nvPr/>
        </p:nvGraphicFramePr>
        <p:xfrm>
          <a:off x="3421063" y="5562600"/>
          <a:ext cx="227012" cy="352425"/>
        </p:xfrm>
        <a:graphic>
          <a:graphicData uri="http://schemas.openxmlformats.org/presentationml/2006/ole">
            <p:oleObj spid="_x0000_s2065" name="Equation" r:id="rId18" imgW="114120" imgH="177480" progId="Equation.DSMT4">
              <p:embed/>
            </p:oleObj>
          </a:graphicData>
        </a:graphic>
      </p:graphicFrame>
      <p:sp>
        <p:nvSpPr>
          <p:cNvPr id="2116" name="Rectangle 64"/>
          <p:cNvSpPr>
            <a:spLocks noChangeArrowheads="1"/>
          </p:cNvSpPr>
          <p:nvPr/>
        </p:nvSpPr>
        <p:spPr bwMode="auto">
          <a:xfrm>
            <a:off x="3116263" y="4800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7" name="Rectangle 65"/>
          <p:cNvSpPr>
            <a:spLocks noChangeArrowheads="1"/>
          </p:cNvSpPr>
          <p:nvPr/>
        </p:nvSpPr>
        <p:spPr bwMode="auto">
          <a:xfrm>
            <a:off x="3116263" y="5181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8" name="Rectangle 66"/>
          <p:cNvSpPr>
            <a:spLocks noChangeArrowheads="1"/>
          </p:cNvSpPr>
          <p:nvPr/>
        </p:nvSpPr>
        <p:spPr bwMode="auto">
          <a:xfrm>
            <a:off x="3116263" y="5562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6" name="Object 67"/>
          <p:cNvGraphicFramePr>
            <a:graphicFrameLocks noChangeAspect="1"/>
          </p:cNvGraphicFramePr>
          <p:nvPr/>
        </p:nvGraphicFramePr>
        <p:xfrm>
          <a:off x="3048000" y="5181600"/>
          <a:ext cx="906463" cy="352425"/>
        </p:xfrm>
        <a:graphic>
          <a:graphicData uri="http://schemas.openxmlformats.org/presentationml/2006/ole">
            <p:oleObj spid="_x0000_s2066" name="Equation" r:id="rId19" imgW="457200" imgH="177480" progId="Equation.DSMT4">
              <p:embed/>
            </p:oleObj>
          </a:graphicData>
        </a:graphic>
      </p:graphicFrame>
      <p:graphicFrame>
        <p:nvGraphicFramePr>
          <p:cNvPr id="2067" name="Object 68"/>
          <p:cNvGraphicFramePr>
            <a:graphicFrameLocks noChangeAspect="1"/>
          </p:cNvGraphicFramePr>
          <p:nvPr/>
        </p:nvGraphicFramePr>
        <p:xfrm>
          <a:off x="3344863" y="4876800"/>
          <a:ext cx="327025" cy="327025"/>
        </p:xfrm>
        <a:graphic>
          <a:graphicData uri="http://schemas.openxmlformats.org/presentationml/2006/ole">
            <p:oleObj spid="_x0000_s2067" name="Equation" r:id="rId20" imgW="164880" imgH="164880" progId="Equation.DSMT4">
              <p:embed/>
            </p:oleObj>
          </a:graphicData>
        </a:graphic>
      </p:graphicFrame>
      <p:graphicFrame>
        <p:nvGraphicFramePr>
          <p:cNvPr id="2068" name="Object 72"/>
          <p:cNvGraphicFramePr>
            <a:graphicFrameLocks noChangeAspect="1"/>
          </p:cNvGraphicFramePr>
          <p:nvPr/>
        </p:nvGraphicFramePr>
        <p:xfrm>
          <a:off x="4487863" y="4800600"/>
          <a:ext cx="227012" cy="352425"/>
        </p:xfrm>
        <a:graphic>
          <a:graphicData uri="http://schemas.openxmlformats.org/presentationml/2006/ole">
            <p:oleObj spid="_x0000_s2068" name="Equation" r:id="rId21" imgW="114120" imgH="177480" progId="Equation.DSMT4">
              <p:embed/>
            </p:oleObj>
          </a:graphicData>
        </a:graphic>
      </p:graphicFrame>
      <p:sp>
        <p:nvSpPr>
          <p:cNvPr id="2119" name="Rectangle 74"/>
          <p:cNvSpPr>
            <a:spLocks noChangeArrowheads="1"/>
          </p:cNvSpPr>
          <p:nvPr/>
        </p:nvSpPr>
        <p:spPr bwMode="auto">
          <a:xfrm>
            <a:off x="4183063" y="4419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0" name="Rectangle 75"/>
          <p:cNvSpPr>
            <a:spLocks noChangeArrowheads="1"/>
          </p:cNvSpPr>
          <p:nvPr/>
        </p:nvSpPr>
        <p:spPr bwMode="auto">
          <a:xfrm>
            <a:off x="4183063" y="4800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9" name="Object 76"/>
          <p:cNvGraphicFramePr>
            <a:graphicFrameLocks noChangeAspect="1"/>
          </p:cNvGraphicFramePr>
          <p:nvPr/>
        </p:nvGraphicFramePr>
        <p:xfrm>
          <a:off x="4114800" y="4419600"/>
          <a:ext cx="906463" cy="352425"/>
        </p:xfrm>
        <a:graphic>
          <a:graphicData uri="http://schemas.openxmlformats.org/presentationml/2006/ole">
            <p:oleObj spid="_x0000_s2069" name="Equation" r:id="rId22" imgW="457200" imgH="177480" progId="Equation.DSMT4">
              <p:embed/>
            </p:oleObj>
          </a:graphicData>
        </a:graphic>
      </p:graphicFrame>
      <p:graphicFrame>
        <p:nvGraphicFramePr>
          <p:cNvPr id="2070" name="Object 83"/>
          <p:cNvGraphicFramePr>
            <a:graphicFrameLocks noChangeAspect="1"/>
          </p:cNvGraphicFramePr>
          <p:nvPr/>
        </p:nvGraphicFramePr>
        <p:xfrm>
          <a:off x="5181600" y="4419600"/>
          <a:ext cx="906463" cy="352425"/>
        </p:xfrm>
        <a:graphic>
          <a:graphicData uri="http://schemas.openxmlformats.org/presentationml/2006/ole">
            <p:oleObj spid="_x0000_s2070" name="Equation" r:id="rId23" imgW="457200" imgH="177480" progId="Equation.DSMT4">
              <p:embed/>
            </p:oleObj>
          </a:graphicData>
        </a:graphic>
      </p:graphicFrame>
      <p:sp>
        <p:nvSpPr>
          <p:cNvPr id="2121" name="Rectangle 84"/>
          <p:cNvSpPr>
            <a:spLocks noChangeArrowheads="1"/>
          </p:cNvSpPr>
          <p:nvPr/>
        </p:nvSpPr>
        <p:spPr bwMode="auto">
          <a:xfrm>
            <a:off x="5257800" y="4419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2" name="AutoShape 85"/>
          <p:cNvSpPr>
            <a:spLocks noChangeArrowheads="1"/>
          </p:cNvSpPr>
          <p:nvPr/>
        </p:nvSpPr>
        <p:spPr bwMode="auto">
          <a:xfrm>
            <a:off x="5257800" y="5943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71" name="Object 86"/>
          <p:cNvGraphicFramePr>
            <a:graphicFrameLocks noChangeAspect="1"/>
          </p:cNvGraphicFramePr>
          <p:nvPr/>
        </p:nvGraphicFramePr>
        <p:xfrm>
          <a:off x="5562600" y="5562600"/>
          <a:ext cx="227013" cy="352425"/>
        </p:xfrm>
        <a:graphic>
          <a:graphicData uri="http://schemas.openxmlformats.org/presentationml/2006/ole">
            <p:oleObj spid="_x0000_s2071" name="Equation" r:id="rId24" imgW="114120" imgH="177480" progId="Equation.DSMT4">
              <p:embed/>
            </p:oleObj>
          </a:graphicData>
        </a:graphic>
      </p:graphicFrame>
      <p:sp>
        <p:nvSpPr>
          <p:cNvPr id="2123" name="Rectangle 87"/>
          <p:cNvSpPr>
            <a:spLocks noChangeArrowheads="1"/>
          </p:cNvSpPr>
          <p:nvPr/>
        </p:nvSpPr>
        <p:spPr bwMode="auto">
          <a:xfrm>
            <a:off x="5257800" y="4800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4" name="Rectangle 88"/>
          <p:cNvSpPr>
            <a:spLocks noChangeArrowheads="1"/>
          </p:cNvSpPr>
          <p:nvPr/>
        </p:nvSpPr>
        <p:spPr bwMode="auto">
          <a:xfrm>
            <a:off x="5257800" y="5181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5" name="Rectangle 89"/>
          <p:cNvSpPr>
            <a:spLocks noChangeArrowheads="1"/>
          </p:cNvSpPr>
          <p:nvPr/>
        </p:nvSpPr>
        <p:spPr bwMode="auto">
          <a:xfrm>
            <a:off x="5257800" y="5562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72" name="Object 90"/>
          <p:cNvGraphicFramePr>
            <a:graphicFrameLocks noChangeAspect="1"/>
          </p:cNvGraphicFramePr>
          <p:nvPr/>
        </p:nvGraphicFramePr>
        <p:xfrm>
          <a:off x="5189538" y="5181600"/>
          <a:ext cx="906462" cy="352425"/>
        </p:xfrm>
        <a:graphic>
          <a:graphicData uri="http://schemas.openxmlformats.org/presentationml/2006/ole">
            <p:oleObj spid="_x0000_s2072" name="Equation" r:id="rId25" imgW="457200" imgH="177480" progId="Equation.DSMT4">
              <p:embed/>
            </p:oleObj>
          </a:graphicData>
        </a:graphic>
      </p:graphicFrame>
      <p:graphicFrame>
        <p:nvGraphicFramePr>
          <p:cNvPr id="2073" name="Object 91"/>
          <p:cNvGraphicFramePr>
            <a:graphicFrameLocks noChangeAspect="1"/>
          </p:cNvGraphicFramePr>
          <p:nvPr/>
        </p:nvGraphicFramePr>
        <p:xfrm>
          <a:off x="5524500" y="4913313"/>
          <a:ext cx="250825" cy="252412"/>
        </p:xfrm>
        <a:graphic>
          <a:graphicData uri="http://schemas.openxmlformats.org/presentationml/2006/ole">
            <p:oleObj spid="_x0000_s2073" name="Equation" r:id="rId26" imgW="126720" imgH="126720" progId="Equation.DSMT4">
              <p:embed/>
            </p:oleObj>
          </a:graphicData>
        </a:graphic>
      </p:graphicFrame>
      <p:graphicFrame>
        <p:nvGraphicFramePr>
          <p:cNvPr id="2074" name="Object 92"/>
          <p:cNvGraphicFramePr>
            <a:graphicFrameLocks noChangeAspect="1"/>
          </p:cNvGraphicFramePr>
          <p:nvPr/>
        </p:nvGraphicFramePr>
        <p:xfrm>
          <a:off x="6499225" y="4470400"/>
          <a:ext cx="252413" cy="250825"/>
        </p:xfrm>
        <a:graphic>
          <a:graphicData uri="http://schemas.openxmlformats.org/presentationml/2006/ole">
            <p:oleObj spid="_x0000_s2074" name="Equation" r:id="rId27" imgW="126720" imgH="126720" progId="Equation.DSMT4">
              <p:embed/>
            </p:oleObj>
          </a:graphicData>
        </a:graphic>
      </p:graphicFrame>
      <p:sp>
        <p:nvSpPr>
          <p:cNvPr id="2126" name="Rectangle 93"/>
          <p:cNvSpPr>
            <a:spLocks noChangeArrowheads="1"/>
          </p:cNvSpPr>
          <p:nvPr/>
        </p:nvSpPr>
        <p:spPr bwMode="auto">
          <a:xfrm>
            <a:off x="6248400" y="4419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7" name="AutoShape 94"/>
          <p:cNvSpPr>
            <a:spLocks noChangeArrowheads="1"/>
          </p:cNvSpPr>
          <p:nvPr/>
        </p:nvSpPr>
        <p:spPr bwMode="auto">
          <a:xfrm>
            <a:off x="6248400" y="5943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75" name="Object 95"/>
          <p:cNvGraphicFramePr>
            <a:graphicFrameLocks noChangeAspect="1"/>
          </p:cNvGraphicFramePr>
          <p:nvPr/>
        </p:nvGraphicFramePr>
        <p:xfrm>
          <a:off x="6553200" y="5562600"/>
          <a:ext cx="227013" cy="352425"/>
        </p:xfrm>
        <a:graphic>
          <a:graphicData uri="http://schemas.openxmlformats.org/presentationml/2006/ole">
            <p:oleObj spid="_x0000_s2075" name="Equation" r:id="rId28" imgW="114120" imgH="177480" progId="Equation.DSMT4">
              <p:embed/>
            </p:oleObj>
          </a:graphicData>
        </a:graphic>
      </p:graphicFrame>
      <p:sp>
        <p:nvSpPr>
          <p:cNvPr id="2128" name="Rectangle 96"/>
          <p:cNvSpPr>
            <a:spLocks noChangeArrowheads="1"/>
          </p:cNvSpPr>
          <p:nvPr/>
        </p:nvSpPr>
        <p:spPr bwMode="auto">
          <a:xfrm>
            <a:off x="6248400" y="4800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29" name="Rectangle 97"/>
          <p:cNvSpPr>
            <a:spLocks noChangeArrowheads="1"/>
          </p:cNvSpPr>
          <p:nvPr/>
        </p:nvSpPr>
        <p:spPr bwMode="auto">
          <a:xfrm>
            <a:off x="6248400" y="5181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30" name="Rectangle 98"/>
          <p:cNvSpPr>
            <a:spLocks noChangeArrowheads="1"/>
          </p:cNvSpPr>
          <p:nvPr/>
        </p:nvSpPr>
        <p:spPr bwMode="auto">
          <a:xfrm>
            <a:off x="6248400" y="5562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76" name="Object 100"/>
          <p:cNvGraphicFramePr>
            <a:graphicFrameLocks noChangeAspect="1"/>
          </p:cNvGraphicFramePr>
          <p:nvPr/>
        </p:nvGraphicFramePr>
        <p:xfrm>
          <a:off x="6515100" y="4913313"/>
          <a:ext cx="250825" cy="252412"/>
        </p:xfrm>
        <a:graphic>
          <a:graphicData uri="http://schemas.openxmlformats.org/presentationml/2006/ole">
            <p:oleObj spid="_x0000_s2076" name="Equation" r:id="rId29" imgW="126720" imgH="126720" progId="Equation.DSMT4">
              <p:embed/>
            </p:oleObj>
          </a:graphicData>
        </a:graphic>
      </p:graphicFrame>
      <p:graphicFrame>
        <p:nvGraphicFramePr>
          <p:cNvPr id="2077" name="Object 110"/>
          <p:cNvGraphicFramePr>
            <a:graphicFrameLocks noChangeAspect="1"/>
          </p:cNvGraphicFramePr>
          <p:nvPr/>
        </p:nvGraphicFramePr>
        <p:xfrm>
          <a:off x="6172200" y="5181600"/>
          <a:ext cx="906463" cy="352425"/>
        </p:xfrm>
        <a:graphic>
          <a:graphicData uri="http://schemas.openxmlformats.org/presentationml/2006/ole">
            <p:oleObj spid="_x0000_s2077" name="Equation" r:id="rId30" imgW="457200" imgH="177480" progId="Equation.DSMT4">
              <p:embed/>
            </p:oleObj>
          </a:graphicData>
        </a:graphic>
      </p:graphicFrame>
      <p:graphicFrame>
        <p:nvGraphicFramePr>
          <p:cNvPr id="2078" name="Object 111"/>
          <p:cNvGraphicFramePr>
            <a:graphicFrameLocks noChangeAspect="1"/>
          </p:cNvGraphicFramePr>
          <p:nvPr/>
        </p:nvGraphicFramePr>
        <p:xfrm>
          <a:off x="7162800" y="4419600"/>
          <a:ext cx="908050" cy="352425"/>
        </p:xfrm>
        <a:graphic>
          <a:graphicData uri="http://schemas.openxmlformats.org/presentationml/2006/ole">
            <p:oleObj spid="_x0000_s2078" name="Equation" r:id="rId31" imgW="457200" imgH="177480" progId="Equation.DSMT4">
              <p:embed/>
            </p:oleObj>
          </a:graphicData>
        </a:graphic>
      </p:graphicFrame>
      <p:sp>
        <p:nvSpPr>
          <p:cNvPr id="2131" name="Rectangle 112"/>
          <p:cNvSpPr>
            <a:spLocks noChangeArrowheads="1"/>
          </p:cNvSpPr>
          <p:nvPr/>
        </p:nvSpPr>
        <p:spPr bwMode="auto">
          <a:xfrm>
            <a:off x="7239000" y="4419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32" name="AutoShape 113"/>
          <p:cNvSpPr>
            <a:spLocks noChangeArrowheads="1"/>
          </p:cNvSpPr>
          <p:nvPr/>
        </p:nvSpPr>
        <p:spPr bwMode="auto">
          <a:xfrm>
            <a:off x="7239000" y="5181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79" name="Object 114"/>
          <p:cNvGraphicFramePr>
            <a:graphicFrameLocks noChangeAspect="1"/>
          </p:cNvGraphicFramePr>
          <p:nvPr/>
        </p:nvGraphicFramePr>
        <p:xfrm>
          <a:off x="7543800" y="4876800"/>
          <a:ext cx="227013" cy="352425"/>
        </p:xfrm>
        <a:graphic>
          <a:graphicData uri="http://schemas.openxmlformats.org/presentationml/2006/ole">
            <p:oleObj spid="_x0000_s2079" name="Equation" r:id="rId32" imgW="114120" imgH="177480" progId="Equation.DSMT4">
              <p:embed/>
            </p:oleObj>
          </a:graphicData>
        </a:graphic>
      </p:graphicFrame>
      <p:sp>
        <p:nvSpPr>
          <p:cNvPr id="2133" name="Rectangle 115"/>
          <p:cNvSpPr>
            <a:spLocks noChangeArrowheads="1"/>
          </p:cNvSpPr>
          <p:nvPr/>
        </p:nvSpPr>
        <p:spPr bwMode="auto">
          <a:xfrm>
            <a:off x="7239000" y="4800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34" name="AutoShape 116"/>
          <p:cNvSpPr>
            <a:spLocks noChangeArrowheads="1"/>
          </p:cNvSpPr>
          <p:nvPr/>
        </p:nvSpPr>
        <p:spPr bwMode="auto">
          <a:xfrm>
            <a:off x="8305800" y="5181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80" name="Object 117"/>
          <p:cNvGraphicFramePr>
            <a:graphicFrameLocks noChangeAspect="1"/>
          </p:cNvGraphicFramePr>
          <p:nvPr/>
        </p:nvGraphicFramePr>
        <p:xfrm>
          <a:off x="8610600" y="4800600"/>
          <a:ext cx="227013" cy="352425"/>
        </p:xfrm>
        <a:graphic>
          <a:graphicData uri="http://schemas.openxmlformats.org/presentationml/2006/ole">
            <p:oleObj spid="_x0000_s2080" name="Equation" r:id="rId33" imgW="114120" imgH="177480" progId="Equation.DSMT4">
              <p:embed/>
            </p:oleObj>
          </a:graphicData>
        </a:graphic>
      </p:graphicFrame>
      <p:sp>
        <p:nvSpPr>
          <p:cNvPr id="2135" name="Rectangle 118"/>
          <p:cNvSpPr>
            <a:spLocks noChangeArrowheads="1"/>
          </p:cNvSpPr>
          <p:nvPr/>
        </p:nvSpPr>
        <p:spPr bwMode="auto">
          <a:xfrm>
            <a:off x="8305800" y="4419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36" name="Rectangle 119"/>
          <p:cNvSpPr>
            <a:spLocks noChangeArrowheads="1"/>
          </p:cNvSpPr>
          <p:nvPr/>
        </p:nvSpPr>
        <p:spPr bwMode="auto">
          <a:xfrm>
            <a:off x="8305800" y="48006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81" name="Object 120"/>
          <p:cNvGraphicFramePr>
            <a:graphicFrameLocks noChangeAspect="1"/>
          </p:cNvGraphicFramePr>
          <p:nvPr/>
        </p:nvGraphicFramePr>
        <p:xfrm>
          <a:off x="8564563" y="4470400"/>
          <a:ext cx="252412" cy="250825"/>
        </p:xfrm>
        <a:graphic>
          <a:graphicData uri="http://schemas.openxmlformats.org/presentationml/2006/ole">
            <p:oleObj spid="_x0000_s2081" name="Equation" r:id="rId34" imgW="126720" imgH="126720" progId="Equation.DSMT4">
              <p:embed/>
            </p:oleObj>
          </a:graphicData>
        </a:graphic>
      </p:graphicFrame>
      <p:sp>
        <p:nvSpPr>
          <p:cNvPr id="2137" name="Text Box 121"/>
          <p:cNvSpPr txBox="1">
            <a:spLocks noChangeArrowheads="1"/>
          </p:cNvSpPr>
          <p:nvPr/>
        </p:nvSpPr>
        <p:spPr bwMode="auto">
          <a:xfrm>
            <a:off x="2438400" y="2286000"/>
            <a:ext cx="3538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PDA</a:t>
            </a:r>
            <a:r>
              <a:rPr lang="ja-JP" altLang="en-US"/>
              <a:t>の途中の状態（</a:t>
            </a:r>
            <a:r>
              <a:rPr lang="ja-JP" altLang="en-US">
                <a:solidFill>
                  <a:srgbClr val="FF0000"/>
                </a:solidFill>
              </a:rPr>
              <a:t>様相</a:t>
            </a:r>
            <a:r>
              <a:rPr lang="ja-JP" altLang="en-US"/>
              <a:t>）</a:t>
            </a:r>
          </a:p>
        </p:txBody>
      </p:sp>
      <p:sp>
        <p:nvSpPr>
          <p:cNvPr id="2138" name="AutoShape 122"/>
          <p:cNvSpPr>
            <a:spLocks noChangeArrowheads="1"/>
          </p:cNvSpPr>
          <p:nvPr/>
        </p:nvSpPr>
        <p:spPr bwMode="auto">
          <a:xfrm>
            <a:off x="4183063" y="51816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626CC9-AD9A-4806-B040-98436543F104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スタックの拡張</a:t>
            </a:r>
          </a:p>
        </p:txBody>
      </p:sp>
      <p:sp>
        <p:nvSpPr>
          <p:cNvPr id="3099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310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スタックの各セルには、　　　の一文字だけでなく、　　　の文字列</a:t>
            </a:r>
          </a:p>
          <a:p>
            <a:r>
              <a:rPr lang="ja-JP" altLang="en-US"/>
              <a:t>を蓄えることが可能であるとする。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352800" y="800100"/>
          <a:ext cx="571500" cy="685800"/>
        </p:xfrm>
        <a:graphic>
          <a:graphicData uri="http://schemas.openxmlformats.org/presentationml/2006/ole">
            <p:oleObj spid="_x0000_s3074" name="Equation" r:id="rId3" imgW="190440" imgH="228600" progId="Equation.DSMT4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6781800" y="762000"/>
          <a:ext cx="533400" cy="571500"/>
        </p:xfrm>
        <a:graphic>
          <a:graphicData uri="http://schemas.openxmlformats.org/presentationml/2006/ole">
            <p:oleObj spid="_x0000_s3075" name="Equation" r:id="rId4" imgW="177480" imgH="190440" progId="Equation.DSMT4">
              <p:embed/>
            </p:oleObj>
          </a:graphicData>
        </a:graphic>
      </p:graphicFrame>
      <p:sp>
        <p:nvSpPr>
          <p:cNvPr id="3100" name="Oval 7"/>
          <p:cNvSpPr>
            <a:spLocks noChangeArrowheads="1"/>
          </p:cNvSpPr>
          <p:nvPr/>
        </p:nvSpPr>
        <p:spPr bwMode="auto">
          <a:xfrm>
            <a:off x="1028700" y="28749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1" name="Oval 8"/>
          <p:cNvSpPr>
            <a:spLocks noChangeArrowheads="1"/>
          </p:cNvSpPr>
          <p:nvPr/>
        </p:nvSpPr>
        <p:spPr bwMode="auto">
          <a:xfrm>
            <a:off x="1066800" y="4419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2" name="Line 9"/>
          <p:cNvSpPr>
            <a:spLocks noChangeShapeType="1"/>
          </p:cNvSpPr>
          <p:nvPr/>
        </p:nvSpPr>
        <p:spPr bwMode="auto">
          <a:xfrm>
            <a:off x="1295400" y="3429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6" name="Object 10"/>
          <p:cNvGraphicFramePr>
            <a:graphicFrameLocks noChangeAspect="1"/>
          </p:cNvGraphicFramePr>
          <p:nvPr/>
        </p:nvGraphicFramePr>
        <p:xfrm>
          <a:off x="1219200" y="3048000"/>
          <a:ext cx="254000" cy="327025"/>
        </p:xfrm>
        <a:graphic>
          <a:graphicData uri="http://schemas.openxmlformats.org/presentationml/2006/ole">
            <p:oleObj spid="_x0000_s3076" name="Equation" r:id="rId5" imgW="126720" imgH="164880" progId="Equation.DSMT4">
              <p:embed/>
            </p:oleObj>
          </a:graphicData>
        </a:graphic>
      </p:graphicFrame>
      <p:graphicFrame>
        <p:nvGraphicFramePr>
          <p:cNvPr id="3077" name="Object 11"/>
          <p:cNvGraphicFramePr>
            <a:graphicFrameLocks noChangeAspect="1"/>
          </p:cNvGraphicFramePr>
          <p:nvPr/>
        </p:nvGraphicFramePr>
        <p:xfrm>
          <a:off x="1231900" y="4549775"/>
          <a:ext cx="228600" cy="250825"/>
        </p:xfrm>
        <a:graphic>
          <a:graphicData uri="http://schemas.openxmlformats.org/presentationml/2006/ole">
            <p:oleObj spid="_x0000_s3077" name="Equation" r:id="rId6" imgW="114120" imgH="126720" progId="Equation.DSMT4">
              <p:embed/>
            </p:oleObj>
          </a:graphicData>
        </a:graphic>
      </p:graphicFrame>
      <p:graphicFrame>
        <p:nvGraphicFramePr>
          <p:cNvPr id="3078" name="Object 12"/>
          <p:cNvGraphicFramePr>
            <a:graphicFrameLocks noChangeAspect="1"/>
          </p:cNvGraphicFramePr>
          <p:nvPr/>
        </p:nvGraphicFramePr>
        <p:xfrm>
          <a:off x="1447800" y="3733800"/>
          <a:ext cx="1346200" cy="327025"/>
        </p:xfrm>
        <a:graphic>
          <a:graphicData uri="http://schemas.openxmlformats.org/presentationml/2006/ole">
            <p:oleObj spid="_x0000_s3078" name="Equation" r:id="rId7" imgW="672840" imgH="164880" progId="Equation.DSMT4">
              <p:embed/>
            </p:oleObj>
          </a:graphicData>
        </a:graphic>
      </p:graphicFrame>
      <p:graphicFrame>
        <p:nvGraphicFramePr>
          <p:cNvPr id="3079" name="Object 13"/>
          <p:cNvGraphicFramePr>
            <a:graphicFrameLocks noChangeAspect="1"/>
          </p:cNvGraphicFramePr>
          <p:nvPr/>
        </p:nvGraphicFramePr>
        <p:xfrm>
          <a:off x="762000" y="2001838"/>
          <a:ext cx="1600200" cy="685800"/>
        </p:xfrm>
        <a:graphic>
          <a:graphicData uri="http://schemas.openxmlformats.org/presentationml/2006/ole">
            <p:oleObj spid="_x0000_s3079" name="Equation" r:id="rId8" imgW="533160" imgH="228600" progId="Equation.DSMT4">
              <p:embed/>
            </p:oleObj>
          </a:graphicData>
        </a:graphic>
      </p:graphicFrame>
      <p:sp>
        <p:nvSpPr>
          <p:cNvPr id="3103" name="AutoShape 14"/>
          <p:cNvSpPr>
            <a:spLocks noChangeArrowheads="1"/>
          </p:cNvSpPr>
          <p:nvPr/>
        </p:nvSpPr>
        <p:spPr bwMode="auto">
          <a:xfrm>
            <a:off x="3124200" y="3886200"/>
            <a:ext cx="1066800" cy="304800"/>
          </a:xfrm>
          <a:prstGeom prst="leftRightArrow">
            <a:avLst>
              <a:gd name="adj1" fmla="val 50000"/>
              <a:gd name="adj2" fmla="val 7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0" name="Object 15"/>
          <p:cNvGraphicFramePr>
            <a:graphicFrameLocks noChangeAspect="1"/>
          </p:cNvGraphicFramePr>
          <p:nvPr/>
        </p:nvGraphicFramePr>
        <p:xfrm>
          <a:off x="5562600" y="1905000"/>
          <a:ext cx="2057400" cy="685800"/>
        </p:xfrm>
        <a:graphic>
          <a:graphicData uri="http://schemas.openxmlformats.org/presentationml/2006/ole">
            <p:oleObj spid="_x0000_s3080" name="Equation" r:id="rId9" imgW="685800" imgH="228600" progId="Equation.DSMT4">
              <p:embed/>
            </p:oleObj>
          </a:graphicData>
        </a:graphic>
      </p:graphicFrame>
      <p:graphicFrame>
        <p:nvGraphicFramePr>
          <p:cNvPr id="3081" name="Object 16"/>
          <p:cNvGraphicFramePr>
            <a:graphicFrameLocks noChangeAspect="1"/>
          </p:cNvGraphicFramePr>
          <p:nvPr/>
        </p:nvGraphicFramePr>
        <p:xfrm>
          <a:off x="2170113" y="4508500"/>
          <a:ext cx="649287" cy="400050"/>
        </p:xfrm>
        <a:graphic>
          <a:graphicData uri="http://schemas.openxmlformats.org/presentationml/2006/ole">
            <p:oleObj spid="_x0000_s3081" name="Equation" r:id="rId10" imgW="266400" imgH="164880" progId="Equation.DSMT4">
              <p:embed/>
            </p:oleObj>
          </a:graphicData>
        </a:graphic>
      </p:graphicFrame>
      <p:sp>
        <p:nvSpPr>
          <p:cNvPr id="3104" name="Rectangle 17"/>
          <p:cNvSpPr>
            <a:spLocks noChangeArrowheads="1"/>
          </p:cNvSpPr>
          <p:nvPr/>
        </p:nvSpPr>
        <p:spPr bwMode="auto">
          <a:xfrm>
            <a:off x="2057400" y="4495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5" name="AutoShape 25"/>
          <p:cNvSpPr>
            <a:spLocks noChangeArrowheads="1"/>
          </p:cNvSpPr>
          <p:nvPr/>
        </p:nvSpPr>
        <p:spPr bwMode="auto">
          <a:xfrm>
            <a:off x="2057400" y="52578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2" name="Object 26"/>
          <p:cNvGraphicFramePr>
            <a:graphicFrameLocks noChangeAspect="1"/>
          </p:cNvGraphicFramePr>
          <p:nvPr/>
        </p:nvGraphicFramePr>
        <p:xfrm>
          <a:off x="2508250" y="2649538"/>
          <a:ext cx="277813" cy="306387"/>
        </p:xfrm>
        <a:graphic>
          <a:graphicData uri="http://schemas.openxmlformats.org/presentationml/2006/ole">
            <p:oleObj spid="_x0000_s3082" name="Equation" r:id="rId11" imgW="114120" imgH="126720" progId="Equation.DSMT4">
              <p:embed/>
            </p:oleObj>
          </a:graphicData>
        </a:graphic>
      </p:graphicFrame>
      <p:sp>
        <p:nvSpPr>
          <p:cNvPr id="3106" name="Rectangle 27"/>
          <p:cNvSpPr>
            <a:spLocks noChangeArrowheads="1"/>
          </p:cNvSpPr>
          <p:nvPr/>
        </p:nvSpPr>
        <p:spPr bwMode="auto">
          <a:xfrm>
            <a:off x="2209800" y="2590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7" name="Rectangle 28"/>
          <p:cNvSpPr>
            <a:spLocks noChangeArrowheads="1"/>
          </p:cNvSpPr>
          <p:nvPr/>
        </p:nvSpPr>
        <p:spPr bwMode="auto">
          <a:xfrm>
            <a:off x="2209800" y="2971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8" name="AutoShape 29"/>
          <p:cNvSpPr>
            <a:spLocks noChangeArrowheads="1"/>
          </p:cNvSpPr>
          <p:nvPr/>
        </p:nvSpPr>
        <p:spPr bwMode="auto">
          <a:xfrm>
            <a:off x="2209800" y="33528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9" name="Oval 30"/>
          <p:cNvSpPr>
            <a:spLocks noChangeArrowheads="1"/>
          </p:cNvSpPr>
          <p:nvPr/>
        </p:nvSpPr>
        <p:spPr bwMode="auto">
          <a:xfrm>
            <a:off x="5219700" y="2874963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0" name="Oval 31"/>
          <p:cNvSpPr>
            <a:spLocks noChangeArrowheads="1"/>
          </p:cNvSpPr>
          <p:nvPr/>
        </p:nvSpPr>
        <p:spPr bwMode="auto">
          <a:xfrm>
            <a:off x="5257800" y="548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3" name="Object 33"/>
          <p:cNvGraphicFramePr>
            <a:graphicFrameLocks noChangeAspect="1"/>
          </p:cNvGraphicFramePr>
          <p:nvPr/>
        </p:nvGraphicFramePr>
        <p:xfrm>
          <a:off x="5410200" y="3048000"/>
          <a:ext cx="254000" cy="327025"/>
        </p:xfrm>
        <a:graphic>
          <a:graphicData uri="http://schemas.openxmlformats.org/presentationml/2006/ole">
            <p:oleObj spid="_x0000_s3083" name="Equation" r:id="rId12" imgW="126720" imgH="164880" progId="Equation.DSMT4">
              <p:embed/>
            </p:oleObj>
          </a:graphicData>
        </a:graphic>
      </p:graphicFrame>
      <p:graphicFrame>
        <p:nvGraphicFramePr>
          <p:cNvPr id="3084" name="Object 34"/>
          <p:cNvGraphicFramePr>
            <a:graphicFrameLocks noChangeAspect="1"/>
          </p:cNvGraphicFramePr>
          <p:nvPr/>
        </p:nvGraphicFramePr>
        <p:xfrm>
          <a:off x="5422900" y="5616575"/>
          <a:ext cx="228600" cy="250825"/>
        </p:xfrm>
        <a:graphic>
          <a:graphicData uri="http://schemas.openxmlformats.org/presentationml/2006/ole">
            <p:oleObj spid="_x0000_s3084" name="Equation" r:id="rId13" imgW="114120" imgH="126720" progId="Equation.DSMT4">
              <p:embed/>
            </p:oleObj>
          </a:graphicData>
        </a:graphic>
      </p:graphicFrame>
      <p:sp>
        <p:nvSpPr>
          <p:cNvPr id="3111" name="Rectangle 36"/>
          <p:cNvSpPr>
            <a:spLocks noChangeArrowheads="1"/>
          </p:cNvSpPr>
          <p:nvPr/>
        </p:nvSpPr>
        <p:spPr bwMode="auto">
          <a:xfrm>
            <a:off x="2057400" y="4876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2" name="Oval 37"/>
          <p:cNvSpPr>
            <a:spLocks noChangeArrowheads="1"/>
          </p:cNvSpPr>
          <p:nvPr/>
        </p:nvSpPr>
        <p:spPr bwMode="auto">
          <a:xfrm>
            <a:off x="6553200" y="3200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5" name="Object 38"/>
          <p:cNvGraphicFramePr>
            <a:graphicFrameLocks noChangeAspect="1"/>
          </p:cNvGraphicFramePr>
          <p:nvPr/>
        </p:nvGraphicFramePr>
        <p:xfrm>
          <a:off x="6680200" y="3289300"/>
          <a:ext cx="304800" cy="454025"/>
        </p:xfrm>
        <a:graphic>
          <a:graphicData uri="http://schemas.openxmlformats.org/presentationml/2006/ole">
            <p:oleObj spid="_x0000_s3085" name="Equation" r:id="rId14" imgW="152280" imgH="228600" progId="Equation.DSMT4">
              <p:embed/>
            </p:oleObj>
          </a:graphicData>
        </a:graphic>
      </p:graphicFrame>
      <p:sp>
        <p:nvSpPr>
          <p:cNvPr id="3113" name="Oval 39"/>
          <p:cNvSpPr>
            <a:spLocks noChangeArrowheads="1"/>
          </p:cNvSpPr>
          <p:nvPr/>
        </p:nvSpPr>
        <p:spPr bwMode="auto">
          <a:xfrm>
            <a:off x="6553200" y="4800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6" name="Object 40"/>
          <p:cNvGraphicFramePr>
            <a:graphicFrameLocks noChangeAspect="1"/>
          </p:cNvGraphicFramePr>
          <p:nvPr/>
        </p:nvGraphicFramePr>
        <p:xfrm>
          <a:off x="6616700" y="4876800"/>
          <a:ext cx="330200" cy="454025"/>
        </p:xfrm>
        <a:graphic>
          <a:graphicData uri="http://schemas.openxmlformats.org/presentationml/2006/ole">
            <p:oleObj spid="_x0000_s3086" name="Equation" r:id="rId15" imgW="164880" imgH="228600" progId="Equation.DSMT4">
              <p:embed/>
            </p:oleObj>
          </a:graphicData>
        </a:graphic>
      </p:graphicFrame>
      <p:sp>
        <p:nvSpPr>
          <p:cNvPr id="3114" name="Line 41"/>
          <p:cNvSpPr>
            <a:spLocks noChangeShapeType="1"/>
          </p:cNvSpPr>
          <p:nvPr/>
        </p:nvSpPr>
        <p:spPr bwMode="auto">
          <a:xfrm>
            <a:off x="5715000" y="32004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15" name="Line 42"/>
          <p:cNvSpPr>
            <a:spLocks noChangeShapeType="1"/>
          </p:cNvSpPr>
          <p:nvPr/>
        </p:nvSpPr>
        <p:spPr bwMode="auto">
          <a:xfrm>
            <a:off x="6781800" y="3733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16" name="Line 43"/>
          <p:cNvSpPr>
            <a:spLocks noChangeShapeType="1"/>
          </p:cNvSpPr>
          <p:nvPr/>
        </p:nvSpPr>
        <p:spPr bwMode="auto">
          <a:xfrm flipH="1">
            <a:off x="5791200" y="5181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87" name="Object 44"/>
          <p:cNvGraphicFramePr>
            <a:graphicFrameLocks noChangeAspect="1"/>
          </p:cNvGraphicFramePr>
          <p:nvPr/>
        </p:nvGraphicFramePr>
        <p:xfrm>
          <a:off x="4565650" y="2649538"/>
          <a:ext cx="277813" cy="306387"/>
        </p:xfrm>
        <a:graphic>
          <a:graphicData uri="http://schemas.openxmlformats.org/presentationml/2006/ole">
            <p:oleObj spid="_x0000_s3087" name="Equation" r:id="rId16" imgW="114120" imgH="126720" progId="Equation.DSMT4">
              <p:embed/>
            </p:oleObj>
          </a:graphicData>
        </a:graphic>
      </p:graphicFrame>
      <p:sp>
        <p:nvSpPr>
          <p:cNvPr id="3117" name="Rectangle 45"/>
          <p:cNvSpPr>
            <a:spLocks noChangeArrowheads="1"/>
          </p:cNvSpPr>
          <p:nvPr/>
        </p:nvSpPr>
        <p:spPr bwMode="auto">
          <a:xfrm>
            <a:off x="4267200" y="2590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auto">
          <a:xfrm>
            <a:off x="4267200" y="2971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9" name="AutoShape 47"/>
          <p:cNvSpPr>
            <a:spLocks noChangeArrowheads="1"/>
          </p:cNvSpPr>
          <p:nvPr/>
        </p:nvSpPr>
        <p:spPr bwMode="auto">
          <a:xfrm>
            <a:off x="4267200" y="33528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8" name="Object 48"/>
          <p:cNvGraphicFramePr>
            <a:graphicFrameLocks noChangeAspect="1"/>
          </p:cNvGraphicFramePr>
          <p:nvPr/>
        </p:nvGraphicFramePr>
        <p:xfrm>
          <a:off x="6083300" y="2819400"/>
          <a:ext cx="1066800" cy="327025"/>
        </p:xfrm>
        <a:graphic>
          <a:graphicData uri="http://schemas.openxmlformats.org/presentationml/2006/ole">
            <p:oleObj spid="_x0000_s3088" name="Equation" r:id="rId17" imgW="533160" imgH="164880" progId="Equation.DSMT4">
              <p:embed/>
            </p:oleObj>
          </a:graphicData>
        </a:graphic>
      </p:graphicFrame>
      <p:graphicFrame>
        <p:nvGraphicFramePr>
          <p:cNvPr id="3089" name="Object 49"/>
          <p:cNvGraphicFramePr>
            <a:graphicFrameLocks noChangeAspect="1"/>
          </p:cNvGraphicFramePr>
          <p:nvPr/>
        </p:nvGraphicFramePr>
        <p:xfrm>
          <a:off x="7842250" y="2725738"/>
          <a:ext cx="277813" cy="306387"/>
        </p:xfrm>
        <a:graphic>
          <a:graphicData uri="http://schemas.openxmlformats.org/presentationml/2006/ole">
            <p:oleObj spid="_x0000_s3089" name="Equation" r:id="rId18" imgW="114120" imgH="126720" progId="Equation.DSMT4">
              <p:embed/>
            </p:oleObj>
          </a:graphicData>
        </a:graphic>
      </p:graphicFrame>
      <p:sp>
        <p:nvSpPr>
          <p:cNvPr id="3120" name="Rectangle 50"/>
          <p:cNvSpPr>
            <a:spLocks noChangeArrowheads="1"/>
          </p:cNvSpPr>
          <p:nvPr/>
        </p:nvSpPr>
        <p:spPr bwMode="auto">
          <a:xfrm>
            <a:off x="7543800" y="26670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21" name="Rectangle 51"/>
          <p:cNvSpPr>
            <a:spLocks noChangeArrowheads="1"/>
          </p:cNvSpPr>
          <p:nvPr/>
        </p:nvSpPr>
        <p:spPr bwMode="auto">
          <a:xfrm>
            <a:off x="7543800" y="30480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22" name="AutoShape 52"/>
          <p:cNvSpPr>
            <a:spLocks noChangeArrowheads="1"/>
          </p:cNvSpPr>
          <p:nvPr/>
        </p:nvSpPr>
        <p:spPr bwMode="auto">
          <a:xfrm>
            <a:off x="7543800" y="34290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90" name="Object 53"/>
          <p:cNvGraphicFramePr>
            <a:graphicFrameLocks noChangeAspect="1"/>
          </p:cNvGraphicFramePr>
          <p:nvPr/>
        </p:nvGraphicFramePr>
        <p:xfrm>
          <a:off x="6832600" y="4191000"/>
          <a:ext cx="1117600" cy="327025"/>
        </p:xfrm>
        <a:graphic>
          <a:graphicData uri="http://schemas.openxmlformats.org/presentationml/2006/ole">
            <p:oleObj spid="_x0000_s3090" name="Equation" r:id="rId19" imgW="558720" imgH="164880" progId="Equation.DSMT4">
              <p:embed/>
            </p:oleObj>
          </a:graphicData>
        </a:graphic>
      </p:graphicFrame>
      <p:graphicFrame>
        <p:nvGraphicFramePr>
          <p:cNvPr id="3091" name="Object 54"/>
          <p:cNvGraphicFramePr>
            <a:graphicFrameLocks noChangeAspect="1"/>
          </p:cNvGraphicFramePr>
          <p:nvPr/>
        </p:nvGraphicFramePr>
        <p:xfrm>
          <a:off x="7696200" y="5181600"/>
          <a:ext cx="277813" cy="306388"/>
        </p:xfrm>
        <a:graphic>
          <a:graphicData uri="http://schemas.openxmlformats.org/presentationml/2006/ole">
            <p:oleObj spid="_x0000_s3091" name="Equation" r:id="rId20" imgW="114120" imgH="126720" progId="Equation.DSMT4">
              <p:embed/>
            </p:oleObj>
          </a:graphicData>
        </a:graphic>
      </p:graphicFrame>
      <p:sp>
        <p:nvSpPr>
          <p:cNvPr id="3123" name="Rectangle 55"/>
          <p:cNvSpPr>
            <a:spLocks noChangeArrowheads="1"/>
          </p:cNvSpPr>
          <p:nvPr/>
        </p:nvSpPr>
        <p:spPr bwMode="auto">
          <a:xfrm>
            <a:off x="7391400" y="4724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24" name="Rectangle 56"/>
          <p:cNvSpPr>
            <a:spLocks noChangeArrowheads="1"/>
          </p:cNvSpPr>
          <p:nvPr/>
        </p:nvSpPr>
        <p:spPr bwMode="auto">
          <a:xfrm>
            <a:off x="7391400" y="5105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25" name="AutoShape 57"/>
          <p:cNvSpPr>
            <a:spLocks noChangeArrowheads="1"/>
          </p:cNvSpPr>
          <p:nvPr/>
        </p:nvSpPr>
        <p:spPr bwMode="auto">
          <a:xfrm>
            <a:off x="7391400" y="54864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92" name="Object 58"/>
          <p:cNvGraphicFramePr>
            <a:graphicFrameLocks noChangeAspect="1"/>
          </p:cNvGraphicFramePr>
          <p:nvPr/>
        </p:nvGraphicFramePr>
        <p:xfrm>
          <a:off x="7681913" y="4754563"/>
          <a:ext cx="307975" cy="398462"/>
        </p:xfrm>
        <a:graphic>
          <a:graphicData uri="http://schemas.openxmlformats.org/presentationml/2006/ole">
            <p:oleObj spid="_x0000_s3092" name="Equation" r:id="rId21" imgW="126720" imgH="164880" progId="Equation.DSMT4">
              <p:embed/>
            </p:oleObj>
          </a:graphicData>
        </a:graphic>
      </p:graphicFrame>
      <p:graphicFrame>
        <p:nvGraphicFramePr>
          <p:cNvPr id="3093" name="Object 59"/>
          <p:cNvGraphicFramePr>
            <a:graphicFrameLocks noChangeAspect="1"/>
          </p:cNvGraphicFramePr>
          <p:nvPr/>
        </p:nvGraphicFramePr>
        <p:xfrm>
          <a:off x="6108700" y="5486400"/>
          <a:ext cx="1092200" cy="327025"/>
        </p:xfrm>
        <a:graphic>
          <a:graphicData uri="http://schemas.openxmlformats.org/presentationml/2006/ole">
            <p:oleObj spid="_x0000_s3093" name="Equation" r:id="rId22" imgW="545760" imgH="164880" progId="Equation.DSMT4">
              <p:embed/>
            </p:oleObj>
          </a:graphicData>
        </a:graphic>
      </p:graphicFrame>
      <p:sp>
        <p:nvSpPr>
          <p:cNvPr id="3126" name="Rectangle 61"/>
          <p:cNvSpPr>
            <a:spLocks noChangeArrowheads="1"/>
          </p:cNvSpPr>
          <p:nvPr/>
        </p:nvSpPr>
        <p:spPr bwMode="auto">
          <a:xfrm>
            <a:off x="4267200" y="4876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27" name="Rectangle 62"/>
          <p:cNvSpPr>
            <a:spLocks noChangeArrowheads="1"/>
          </p:cNvSpPr>
          <p:nvPr/>
        </p:nvSpPr>
        <p:spPr bwMode="auto">
          <a:xfrm>
            <a:off x="4267200" y="5257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28" name="Rectangle 64"/>
          <p:cNvSpPr>
            <a:spLocks noChangeArrowheads="1"/>
          </p:cNvSpPr>
          <p:nvPr/>
        </p:nvSpPr>
        <p:spPr bwMode="auto">
          <a:xfrm>
            <a:off x="4267200" y="56388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29" name="AutoShape 65"/>
          <p:cNvSpPr>
            <a:spLocks noChangeArrowheads="1"/>
          </p:cNvSpPr>
          <p:nvPr/>
        </p:nvSpPr>
        <p:spPr bwMode="auto">
          <a:xfrm>
            <a:off x="4267200" y="6019800"/>
            <a:ext cx="8382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94" name="Object 66"/>
          <p:cNvGraphicFramePr>
            <a:graphicFrameLocks noChangeAspect="1"/>
          </p:cNvGraphicFramePr>
          <p:nvPr/>
        </p:nvGraphicFramePr>
        <p:xfrm>
          <a:off x="4586288" y="5684838"/>
          <a:ext cx="277812" cy="306387"/>
        </p:xfrm>
        <a:graphic>
          <a:graphicData uri="http://schemas.openxmlformats.org/presentationml/2006/ole">
            <p:oleObj spid="_x0000_s3094" name="Equation" r:id="rId23" imgW="114120" imgH="126720" progId="Equation.DSMT4">
              <p:embed/>
            </p:oleObj>
          </a:graphicData>
        </a:graphic>
      </p:graphicFrame>
      <p:graphicFrame>
        <p:nvGraphicFramePr>
          <p:cNvPr id="3095" name="Object 67"/>
          <p:cNvGraphicFramePr>
            <a:graphicFrameLocks noChangeAspect="1"/>
          </p:cNvGraphicFramePr>
          <p:nvPr/>
        </p:nvGraphicFramePr>
        <p:xfrm>
          <a:off x="4572000" y="5257800"/>
          <a:ext cx="307975" cy="398463"/>
        </p:xfrm>
        <a:graphic>
          <a:graphicData uri="http://schemas.openxmlformats.org/presentationml/2006/ole">
            <p:oleObj spid="_x0000_s3095" name="Equation" r:id="rId24" imgW="126720" imgH="164880" progId="Equation.DSMT4">
              <p:embed/>
            </p:oleObj>
          </a:graphicData>
        </a:graphic>
      </p:graphicFrame>
      <p:graphicFrame>
        <p:nvGraphicFramePr>
          <p:cNvPr id="3096" name="Object 68"/>
          <p:cNvGraphicFramePr>
            <a:graphicFrameLocks noChangeAspect="1"/>
          </p:cNvGraphicFramePr>
          <p:nvPr/>
        </p:nvGraphicFramePr>
        <p:xfrm>
          <a:off x="4572000" y="4922838"/>
          <a:ext cx="307975" cy="306387"/>
        </p:xfrm>
        <a:graphic>
          <a:graphicData uri="http://schemas.openxmlformats.org/presentationml/2006/ole">
            <p:oleObj spid="_x0000_s3096" name="Equation" r:id="rId25" imgW="12672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CDDD82-43A3-41A8-8A6B-4594B4B37BE3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106" name="AutoShape 3"/>
          <p:cNvSpPr>
            <a:spLocks noChangeArrowheads="1"/>
          </p:cNvSpPr>
          <p:nvPr/>
        </p:nvSpPr>
        <p:spPr bwMode="auto">
          <a:xfrm>
            <a:off x="428625" y="1143000"/>
            <a:ext cx="6400800" cy="1295400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7" name="Text Box 4"/>
          <p:cNvSpPr txBox="1">
            <a:spLocks noChangeArrowheads="1"/>
          </p:cNvSpPr>
          <p:nvPr/>
        </p:nvSpPr>
        <p:spPr bwMode="auto">
          <a:xfrm>
            <a:off x="1114425" y="1371600"/>
            <a:ext cx="509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ある言語が</a:t>
            </a:r>
            <a:r>
              <a:rPr lang="en-US" altLang="ja-JP"/>
              <a:t>CFG</a:t>
            </a:r>
            <a:r>
              <a:rPr lang="ja-JP" altLang="en-US"/>
              <a:t>で記述できるとき、</a:t>
            </a:r>
          </a:p>
          <a:p>
            <a:r>
              <a:rPr lang="ja-JP" altLang="en-US"/>
              <a:t>その言語を受理する</a:t>
            </a:r>
            <a:r>
              <a:rPr lang="en-US" altLang="ja-JP"/>
              <a:t>PDA</a:t>
            </a:r>
            <a:r>
              <a:rPr lang="ja-JP" altLang="en-US"/>
              <a:t>が存在する。</a:t>
            </a:r>
          </a:p>
        </p:txBody>
      </p:sp>
      <p:sp>
        <p:nvSpPr>
          <p:cNvPr id="4108" name="AutoShape 5"/>
          <p:cNvSpPr>
            <a:spLocks noChangeArrowheads="1"/>
          </p:cNvSpPr>
          <p:nvPr/>
        </p:nvSpPr>
        <p:spPr bwMode="auto">
          <a:xfrm>
            <a:off x="2362200" y="0"/>
            <a:ext cx="12954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PDA</a:t>
            </a:r>
          </a:p>
        </p:txBody>
      </p:sp>
      <p:sp>
        <p:nvSpPr>
          <p:cNvPr id="4109" name="AutoShape 6"/>
          <p:cNvSpPr>
            <a:spLocks noChangeArrowheads="1"/>
          </p:cNvSpPr>
          <p:nvPr/>
        </p:nvSpPr>
        <p:spPr bwMode="auto">
          <a:xfrm>
            <a:off x="381000" y="0"/>
            <a:ext cx="1066800" cy="685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CFG</a:t>
            </a:r>
          </a:p>
        </p:txBody>
      </p:sp>
      <p:sp>
        <p:nvSpPr>
          <p:cNvPr id="4110" name="Line 7"/>
          <p:cNvSpPr>
            <a:spLocks noChangeShapeType="1"/>
          </p:cNvSpPr>
          <p:nvPr/>
        </p:nvSpPr>
        <p:spPr bwMode="auto">
          <a:xfrm>
            <a:off x="1524000" y="381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1" name="Text Box 8"/>
          <p:cNvSpPr txBox="1">
            <a:spLocks noChangeArrowheads="1"/>
          </p:cNvSpPr>
          <p:nvPr/>
        </p:nvSpPr>
        <p:spPr bwMode="auto">
          <a:xfrm>
            <a:off x="212725" y="2611438"/>
            <a:ext cx="793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4112" name="Text Box 9"/>
          <p:cNvSpPr txBox="1">
            <a:spLocks noChangeArrowheads="1"/>
          </p:cNvSpPr>
          <p:nvPr/>
        </p:nvSpPr>
        <p:spPr bwMode="auto">
          <a:xfrm>
            <a:off x="288925" y="3317875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CFG</a:t>
            </a:r>
            <a:r>
              <a:rPr lang="ja-JP" altLang="en-US"/>
              <a:t>を</a:t>
            </a:r>
          </a:p>
        </p:txBody>
      </p:sp>
      <p:graphicFrame>
        <p:nvGraphicFramePr>
          <p:cNvPr id="4098" name="Object 10"/>
          <p:cNvGraphicFramePr>
            <a:graphicFrameLocks noChangeAspect="1"/>
          </p:cNvGraphicFramePr>
          <p:nvPr/>
        </p:nvGraphicFramePr>
        <p:xfrm>
          <a:off x="1295400" y="3352800"/>
          <a:ext cx="2286000" cy="481013"/>
        </p:xfrm>
        <a:graphic>
          <a:graphicData uri="http://schemas.openxmlformats.org/presentationml/2006/ole">
            <p:oleObj spid="_x0000_s4098" name="Equation" r:id="rId3" imgW="965160" imgH="203040" progId="Equation.DSMT4">
              <p:embed/>
            </p:oleObj>
          </a:graphicData>
        </a:graphic>
      </p:graphicFrame>
      <p:sp>
        <p:nvSpPr>
          <p:cNvPr id="4113" name="Text Box 12"/>
          <p:cNvSpPr txBox="1">
            <a:spLocks noChangeArrowheads="1"/>
          </p:cNvSpPr>
          <p:nvPr/>
        </p:nvSpPr>
        <p:spPr bwMode="auto">
          <a:xfrm>
            <a:off x="3717925" y="33734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114" name="Text Box 13"/>
          <p:cNvSpPr txBox="1">
            <a:spLocks noChangeArrowheads="1"/>
          </p:cNvSpPr>
          <p:nvPr/>
        </p:nvSpPr>
        <p:spPr bwMode="auto">
          <a:xfrm>
            <a:off x="228600" y="3886200"/>
            <a:ext cx="223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  <a:r>
              <a:rPr lang="en-US" altLang="ja-JP"/>
              <a:t>PDA</a:t>
            </a:r>
            <a:r>
              <a:rPr lang="ja-JP" altLang="en-US"/>
              <a:t>　</a:t>
            </a:r>
          </a:p>
        </p:txBody>
      </p:sp>
      <p:graphicFrame>
        <p:nvGraphicFramePr>
          <p:cNvPr id="4099" name="Object 14"/>
          <p:cNvGraphicFramePr>
            <a:graphicFrameLocks noChangeAspect="1"/>
          </p:cNvGraphicFramePr>
          <p:nvPr/>
        </p:nvGraphicFramePr>
        <p:xfrm>
          <a:off x="2347913" y="3886200"/>
          <a:ext cx="3609975" cy="541338"/>
        </p:xfrm>
        <a:graphic>
          <a:graphicData uri="http://schemas.openxmlformats.org/presentationml/2006/ole">
            <p:oleObj spid="_x0000_s4099" name="Equation" r:id="rId4" imgW="1523880" imgH="228600" progId="Equation.DSMT4">
              <p:embed/>
            </p:oleObj>
          </a:graphicData>
        </a:graphic>
      </p:graphicFrame>
      <p:sp>
        <p:nvSpPr>
          <p:cNvPr id="4115" name="Text Box 15"/>
          <p:cNvSpPr txBox="1">
            <a:spLocks noChangeArrowheads="1"/>
          </p:cNvSpPr>
          <p:nvPr/>
        </p:nvSpPr>
        <p:spPr bwMode="auto">
          <a:xfrm>
            <a:off x="5943600" y="3886200"/>
            <a:ext cx="181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を構成する。</a:t>
            </a:r>
          </a:p>
        </p:txBody>
      </p:sp>
      <p:sp>
        <p:nvSpPr>
          <p:cNvPr id="4116" name="Text Box 16"/>
          <p:cNvSpPr txBox="1">
            <a:spLocks noChangeArrowheads="1"/>
          </p:cNvSpPr>
          <p:nvPr/>
        </p:nvSpPr>
        <p:spPr bwMode="auto">
          <a:xfrm>
            <a:off x="457200" y="4495800"/>
            <a:ext cx="95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まず、</a:t>
            </a:r>
          </a:p>
        </p:txBody>
      </p:sp>
      <p:graphicFrame>
        <p:nvGraphicFramePr>
          <p:cNvPr id="4100" name="Object 17"/>
          <p:cNvGraphicFramePr>
            <a:graphicFrameLocks noChangeAspect="1"/>
          </p:cNvGraphicFramePr>
          <p:nvPr/>
        </p:nvGraphicFramePr>
        <p:xfrm>
          <a:off x="1343025" y="4506913"/>
          <a:ext cx="1084263" cy="481012"/>
        </p:xfrm>
        <a:graphic>
          <a:graphicData uri="http://schemas.openxmlformats.org/presentationml/2006/ole">
            <p:oleObj spid="_x0000_s4100" name="Equation" r:id="rId5" imgW="457200" imgH="203040" progId="Equation.DSMT4">
              <p:embed/>
            </p:oleObj>
          </a:graphicData>
        </a:graphic>
      </p:graphicFrame>
      <p:graphicFrame>
        <p:nvGraphicFramePr>
          <p:cNvPr id="4101" name="Object 18"/>
          <p:cNvGraphicFramePr>
            <a:graphicFrameLocks noChangeAspect="1"/>
          </p:cNvGraphicFramePr>
          <p:nvPr/>
        </p:nvGraphicFramePr>
        <p:xfrm>
          <a:off x="2682875" y="4551363"/>
          <a:ext cx="1625600" cy="420687"/>
        </p:xfrm>
        <a:graphic>
          <a:graphicData uri="http://schemas.openxmlformats.org/presentationml/2006/ole">
            <p:oleObj spid="_x0000_s4101" name="Equation" r:id="rId6" imgW="685800" imgH="177480" progId="Equation.DSMT4">
              <p:embed/>
            </p:oleObj>
          </a:graphicData>
        </a:graphic>
      </p:graphicFrame>
      <p:sp>
        <p:nvSpPr>
          <p:cNvPr id="4117" name="Text Box 19"/>
          <p:cNvSpPr txBox="1">
            <a:spLocks noChangeArrowheads="1"/>
          </p:cNvSpPr>
          <p:nvPr/>
        </p:nvSpPr>
        <p:spPr bwMode="auto">
          <a:xfrm>
            <a:off x="4343400" y="44958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118" name="Text Box 20"/>
          <p:cNvSpPr txBox="1">
            <a:spLocks noChangeArrowheads="1"/>
          </p:cNvSpPr>
          <p:nvPr/>
        </p:nvSpPr>
        <p:spPr bwMode="auto">
          <a:xfrm>
            <a:off x="381000" y="5181600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</a:t>
            </a:r>
          </a:p>
        </p:txBody>
      </p:sp>
      <p:graphicFrame>
        <p:nvGraphicFramePr>
          <p:cNvPr id="4102" name="Object 21"/>
          <p:cNvGraphicFramePr>
            <a:graphicFrameLocks noChangeAspect="1"/>
          </p:cNvGraphicFramePr>
          <p:nvPr/>
        </p:nvGraphicFramePr>
        <p:xfrm>
          <a:off x="1219200" y="5181600"/>
          <a:ext cx="3640138" cy="571500"/>
        </p:xfrm>
        <a:graphic>
          <a:graphicData uri="http://schemas.openxmlformats.org/presentationml/2006/ole">
            <p:oleObj spid="_x0000_s4102" name="Equation" r:id="rId7" imgW="1536480" imgH="241200" progId="Equation.DSMT4">
              <p:embed/>
            </p:oleObj>
          </a:graphicData>
        </a:graphic>
      </p:graphicFrame>
      <p:sp>
        <p:nvSpPr>
          <p:cNvPr id="4119" name="Text Box 22"/>
          <p:cNvSpPr txBox="1">
            <a:spLocks noChangeArrowheads="1"/>
          </p:cNvSpPr>
          <p:nvPr/>
        </p:nvSpPr>
        <p:spPr bwMode="auto">
          <a:xfrm>
            <a:off x="4860925" y="5202238"/>
            <a:ext cx="85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とし、</a:t>
            </a:r>
          </a:p>
        </p:txBody>
      </p:sp>
      <p:graphicFrame>
        <p:nvGraphicFramePr>
          <p:cNvPr id="4103" name="Object 23"/>
          <p:cNvGraphicFramePr>
            <a:graphicFrameLocks noChangeAspect="1"/>
          </p:cNvGraphicFramePr>
          <p:nvPr/>
        </p:nvGraphicFramePr>
        <p:xfrm>
          <a:off x="5638800" y="5181600"/>
          <a:ext cx="1535113" cy="541338"/>
        </p:xfrm>
        <a:graphic>
          <a:graphicData uri="http://schemas.openxmlformats.org/presentationml/2006/ole">
            <p:oleObj spid="_x0000_s4103" name="Equation" r:id="rId8" imgW="647640" imgH="228600" progId="Equation.DSMT4">
              <p:embed/>
            </p:oleObj>
          </a:graphicData>
        </a:graphic>
      </p:graphicFrame>
      <p:sp>
        <p:nvSpPr>
          <p:cNvPr id="4120" name="Text Box 25"/>
          <p:cNvSpPr txBox="1">
            <a:spLocks noChangeArrowheads="1"/>
          </p:cNvSpPr>
          <p:nvPr/>
        </p:nvSpPr>
        <p:spPr bwMode="auto">
          <a:xfrm>
            <a:off x="7086600" y="5181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121" name="Text Box 26"/>
          <p:cNvSpPr txBox="1">
            <a:spLocks noChangeArrowheads="1"/>
          </p:cNvSpPr>
          <p:nvPr/>
        </p:nvSpPr>
        <p:spPr bwMode="auto">
          <a:xfrm>
            <a:off x="457200" y="5715000"/>
            <a:ext cx="6977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　　はスタックの拡張を実現する付加的な状態</a:t>
            </a:r>
          </a:p>
          <a:p>
            <a:r>
              <a:rPr lang="ja-JP" altLang="en-US"/>
              <a:t>の集合である。</a:t>
            </a:r>
          </a:p>
        </p:txBody>
      </p:sp>
      <p:graphicFrame>
        <p:nvGraphicFramePr>
          <p:cNvPr id="4104" name="Object 27"/>
          <p:cNvGraphicFramePr>
            <a:graphicFrameLocks noChangeAspect="1"/>
          </p:cNvGraphicFramePr>
          <p:nvPr/>
        </p:nvGraphicFramePr>
        <p:xfrm>
          <a:off x="1524000" y="5791200"/>
          <a:ext cx="361950" cy="392113"/>
        </p:xfrm>
        <a:graphic>
          <a:graphicData uri="http://schemas.openxmlformats.org/presentationml/2006/ole">
            <p:oleObj spid="_x0000_s4104" name="Equation" r:id="rId9" imgW="152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1841FE-C860-4B1F-827C-C2631617C3F1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5130" name="Text Box 2"/>
          <p:cNvSpPr txBox="1">
            <a:spLocks noChangeArrowheads="1"/>
          </p:cNvSpPr>
          <p:nvPr/>
        </p:nvSpPr>
        <p:spPr bwMode="auto">
          <a:xfrm>
            <a:off x="441325" y="249238"/>
            <a:ext cx="5170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状態遷移関数　　は次のように定める。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2362200" y="304800"/>
          <a:ext cx="330200" cy="420688"/>
        </p:xfrm>
        <a:graphic>
          <a:graphicData uri="http://schemas.openxmlformats.org/presentationml/2006/ole">
            <p:oleObj spid="_x0000_s5122" name="Equation" r:id="rId3" imgW="139680" imgH="177480" progId="Equation.DSMT4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1295400" y="838200"/>
          <a:ext cx="3581400" cy="666750"/>
        </p:xfrm>
        <a:graphic>
          <a:graphicData uri="http://schemas.openxmlformats.org/presentationml/2006/ole">
            <p:oleObj spid="_x0000_s5123" name="Equation" r:id="rId4" imgW="1638000" imgH="304560" progId="Equation.DSMT4">
              <p:embed/>
            </p:oleObj>
          </a:graphicData>
        </a:graphic>
      </p:graphicFrame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1295400" y="2209800"/>
          <a:ext cx="5275263" cy="722313"/>
        </p:xfrm>
        <a:graphic>
          <a:graphicData uri="http://schemas.openxmlformats.org/presentationml/2006/ole">
            <p:oleObj spid="_x0000_s5124" name="Equation" r:id="rId5" imgW="2412720" imgH="330120" progId="Equation.DSMT4">
              <p:embed/>
            </p:oleObj>
          </a:graphicData>
        </a:graphic>
      </p:graphicFrame>
      <p:graphicFrame>
        <p:nvGraphicFramePr>
          <p:cNvPr id="5125" name="Object 6"/>
          <p:cNvGraphicFramePr>
            <a:graphicFrameLocks noChangeAspect="1"/>
          </p:cNvGraphicFramePr>
          <p:nvPr/>
        </p:nvGraphicFramePr>
        <p:xfrm>
          <a:off x="1676400" y="1820863"/>
          <a:ext cx="860425" cy="388937"/>
        </p:xfrm>
        <a:graphic>
          <a:graphicData uri="http://schemas.openxmlformats.org/presentationml/2006/ole">
            <p:oleObj spid="_x0000_s5125" name="Equation" r:id="rId6" imgW="393480" imgH="177480" progId="Equation.DSMT4">
              <p:embed/>
            </p:oleObj>
          </a:graphicData>
        </a:graphic>
      </p:graphicFrame>
      <p:sp>
        <p:nvSpPr>
          <p:cNvPr id="5131" name="Text Box 7"/>
          <p:cNvSpPr txBox="1">
            <a:spLocks noChangeArrowheads="1"/>
          </p:cNvSpPr>
          <p:nvPr/>
        </p:nvSpPr>
        <p:spPr bwMode="auto">
          <a:xfrm>
            <a:off x="1279525" y="17732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</a:t>
            </a:r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2438400" y="17526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5126" name="Object 9"/>
          <p:cNvGraphicFramePr>
            <a:graphicFrameLocks noChangeAspect="1"/>
          </p:cNvGraphicFramePr>
          <p:nvPr/>
        </p:nvGraphicFramePr>
        <p:xfrm>
          <a:off x="1447800" y="3810000"/>
          <a:ext cx="3330575" cy="611188"/>
        </p:xfrm>
        <a:graphic>
          <a:graphicData uri="http://schemas.openxmlformats.org/presentationml/2006/ole">
            <p:oleObj spid="_x0000_s5126" name="Equation" r:id="rId7" imgW="1523880" imgH="279360" progId="Equation.DSMT4">
              <p:embed/>
            </p:oleObj>
          </a:graphicData>
        </a:graphic>
      </p:graphicFrame>
      <p:graphicFrame>
        <p:nvGraphicFramePr>
          <p:cNvPr id="5127" name="Object 10"/>
          <p:cNvGraphicFramePr>
            <a:graphicFrameLocks noChangeAspect="1"/>
          </p:cNvGraphicFramePr>
          <p:nvPr/>
        </p:nvGraphicFramePr>
        <p:xfrm>
          <a:off x="1703388" y="3357563"/>
          <a:ext cx="804862" cy="361950"/>
        </p:xfrm>
        <a:graphic>
          <a:graphicData uri="http://schemas.openxmlformats.org/presentationml/2006/ole">
            <p:oleObj spid="_x0000_s5127" name="Equation" r:id="rId8" imgW="368280" imgH="164880" progId="Equation.DSMT4">
              <p:embed/>
            </p:oleObj>
          </a:graphicData>
        </a:graphic>
      </p:graphicFrame>
      <p:sp>
        <p:nvSpPr>
          <p:cNvPr id="5133" name="Text Box 11"/>
          <p:cNvSpPr txBox="1">
            <a:spLocks noChangeArrowheads="1"/>
          </p:cNvSpPr>
          <p:nvPr/>
        </p:nvSpPr>
        <p:spPr bwMode="auto">
          <a:xfrm>
            <a:off x="1279525" y="32972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</a:t>
            </a:r>
          </a:p>
        </p:txBody>
      </p:sp>
      <p:sp>
        <p:nvSpPr>
          <p:cNvPr id="5134" name="Text Box 12"/>
          <p:cNvSpPr txBox="1">
            <a:spLocks noChangeArrowheads="1"/>
          </p:cNvSpPr>
          <p:nvPr/>
        </p:nvSpPr>
        <p:spPr bwMode="auto">
          <a:xfrm>
            <a:off x="2438400" y="32766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5128" name="Object 13"/>
          <p:cNvGraphicFramePr>
            <a:graphicFrameLocks noChangeAspect="1"/>
          </p:cNvGraphicFramePr>
          <p:nvPr/>
        </p:nvGraphicFramePr>
        <p:xfrm>
          <a:off x="1371600" y="5029200"/>
          <a:ext cx="3275013" cy="555625"/>
        </p:xfrm>
        <a:graphic>
          <a:graphicData uri="http://schemas.openxmlformats.org/presentationml/2006/ole">
            <p:oleObj spid="_x0000_s5128" name="Equation" r:id="rId9" imgW="1498320" imgH="253800" progId="Equation.DSMT4">
              <p:embed/>
            </p:oleObj>
          </a:graphicData>
        </a:graphic>
      </p:graphicFrame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5638800" y="609600"/>
            <a:ext cx="3276600" cy="1066800"/>
          </a:xfrm>
          <a:prstGeom prst="wedgeRoundRectCallout">
            <a:avLst>
              <a:gd name="adj1" fmla="val -52713"/>
              <a:gd name="adj2" fmla="val 10758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791200" y="685800"/>
            <a:ext cx="2827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規則による導出過程</a:t>
            </a:r>
          </a:p>
          <a:p>
            <a:r>
              <a:rPr lang="ja-JP" altLang="en-US"/>
              <a:t>を表す遷移</a:t>
            </a: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5502275" y="3560763"/>
            <a:ext cx="3276600" cy="1524000"/>
          </a:xfrm>
          <a:prstGeom prst="wedgeRoundRectCallout">
            <a:avLst>
              <a:gd name="adj1" fmla="val -69671"/>
              <a:gd name="adj2" fmla="val -194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715000" y="3810000"/>
            <a:ext cx="31305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左の終端記号の除去。</a:t>
            </a:r>
          </a:p>
          <a:p>
            <a:r>
              <a:rPr lang="ja-JP" altLang="en-US"/>
              <a:t>テープ読み取りヘッド</a:t>
            </a:r>
          </a:p>
          <a:p>
            <a:r>
              <a:rPr lang="ja-JP" altLang="en-US"/>
              <a:t>の移動を伴う。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36C84D-413A-4C4A-B449-72F30C7A3C0A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6157" name="Oval 2"/>
          <p:cNvSpPr>
            <a:spLocks noChangeArrowheads="1"/>
          </p:cNvSpPr>
          <p:nvPr/>
        </p:nvSpPr>
        <p:spPr bwMode="auto">
          <a:xfrm>
            <a:off x="3276600" y="914400"/>
            <a:ext cx="12192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8" name="Oval 3"/>
          <p:cNvSpPr>
            <a:spLocks noChangeArrowheads="1"/>
          </p:cNvSpPr>
          <p:nvPr/>
        </p:nvSpPr>
        <p:spPr bwMode="auto">
          <a:xfrm>
            <a:off x="3276600" y="2743200"/>
            <a:ext cx="1371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9" name="Line 4"/>
          <p:cNvSpPr>
            <a:spLocks noChangeShapeType="1"/>
          </p:cNvSpPr>
          <p:nvPr/>
        </p:nvSpPr>
        <p:spPr bwMode="auto">
          <a:xfrm>
            <a:off x="3886200" y="1752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3568700" y="1081088"/>
          <a:ext cx="584200" cy="452437"/>
        </p:xfrm>
        <a:graphic>
          <a:graphicData uri="http://schemas.openxmlformats.org/presentationml/2006/ole">
            <p:oleObj spid="_x0000_s6146" name="Equation" r:id="rId3" imgW="291960" imgH="228600" progId="Equation.DSMT4">
              <p:embed/>
            </p:oleObj>
          </a:graphicData>
        </a:graphic>
      </p:graphicFrame>
      <p:graphicFrame>
        <p:nvGraphicFramePr>
          <p:cNvPr id="6147" name="Object 7"/>
          <p:cNvGraphicFramePr>
            <a:graphicFrameLocks noChangeAspect="1"/>
          </p:cNvGraphicFramePr>
          <p:nvPr/>
        </p:nvGraphicFramePr>
        <p:xfrm>
          <a:off x="3594100" y="2806700"/>
          <a:ext cx="558800" cy="477838"/>
        </p:xfrm>
        <a:graphic>
          <a:graphicData uri="http://schemas.openxmlformats.org/presentationml/2006/ole">
            <p:oleObj spid="_x0000_s6147" name="Equation" r:id="rId4" imgW="279360" imgH="241200" progId="Equation.DSMT4">
              <p:embed/>
            </p:oleObj>
          </a:graphicData>
        </a:graphic>
      </p:graphicFrame>
      <p:sp>
        <p:nvSpPr>
          <p:cNvPr id="6160" name="Oval 8"/>
          <p:cNvSpPr>
            <a:spLocks noChangeArrowheads="1"/>
          </p:cNvSpPr>
          <p:nvPr/>
        </p:nvSpPr>
        <p:spPr bwMode="auto">
          <a:xfrm>
            <a:off x="3276600" y="4191000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1" name="Oval 9"/>
          <p:cNvSpPr>
            <a:spLocks noChangeArrowheads="1"/>
          </p:cNvSpPr>
          <p:nvPr/>
        </p:nvSpPr>
        <p:spPr bwMode="auto">
          <a:xfrm>
            <a:off x="3352800" y="4249738"/>
            <a:ext cx="1219200" cy="4746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8" name="Object 10"/>
          <p:cNvGraphicFramePr>
            <a:graphicFrameLocks noChangeAspect="1"/>
          </p:cNvGraphicFramePr>
          <p:nvPr/>
        </p:nvGraphicFramePr>
        <p:xfrm>
          <a:off x="3746500" y="4279900"/>
          <a:ext cx="533400" cy="452438"/>
        </p:xfrm>
        <a:graphic>
          <a:graphicData uri="http://schemas.openxmlformats.org/presentationml/2006/ole">
            <p:oleObj spid="_x0000_s6148" name="Equation" r:id="rId5" imgW="266400" imgH="228600" progId="Equation.DSMT4">
              <p:embed/>
            </p:oleObj>
          </a:graphicData>
        </a:graphic>
      </p:graphicFrame>
      <p:sp>
        <p:nvSpPr>
          <p:cNvPr id="6162" name="Line 12"/>
          <p:cNvSpPr>
            <a:spLocks noChangeShapeType="1"/>
          </p:cNvSpPr>
          <p:nvPr/>
        </p:nvSpPr>
        <p:spPr bwMode="auto">
          <a:xfrm>
            <a:off x="3886200" y="3276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3" name="Line 13"/>
          <p:cNvSpPr>
            <a:spLocks noChangeShapeType="1"/>
          </p:cNvSpPr>
          <p:nvPr/>
        </p:nvSpPr>
        <p:spPr bwMode="auto">
          <a:xfrm>
            <a:off x="2819400" y="12954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149" name="Object 14"/>
          <p:cNvGraphicFramePr>
            <a:graphicFrameLocks noChangeAspect="1"/>
          </p:cNvGraphicFramePr>
          <p:nvPr/>
        </p:nvGraphicFramePr>
        <p:xfrm>
          <a:off x="3962400" y="1828800"/>
          <a:ext cx="1270000" cy="401638"/>
        </p:xfrm>
        <a:graphic>
          <a:graphicData uri="http://schemas.openxmlformats.org/presentationml/2006/ole">
            <p:oleObj spid="_x0000_s6149" name="Equation" r:id="rId6" imgW="634680" imgH="203040" progId="Equation.DSMT4">
              <p:embed/>
            </p:oleObj>
          </a:graphicData>
        </a:graphic>
      </p:graphicFrame>
      <p:graphicFrame>
        <p:nvGraphicFramePr>
          <p:cNvPr id="6150" name="Object 15"/>
          <p:cNvGraphicFramePr>
            <a:graphicFrameLocks noChangeAspect="1"/>
          </p:cNvGraphicFramePr>
          <p:nvPr/>
        </p:nvGraphicFramePr>
        <p:xfrm>
          <a:off x="3962400" y="3581400"/>
          <a:ext cx="1092200" cy="401638"/>
        </p:xfrm>
        <a:graphic>
          <a:graphicData uri="http://schemas.openxmlformats.org/presentationml/2006/ole">
            <p:oleObj spid="_x0000_s6150" name="Equation" r:id="rId7" imgW="545760" imgH="203040" progId="Equation.DSMT4">
              <p:embed/>
            </p:oleObj>
          </a:graphicData>
        </a:graphic>
      </p:graphicFrame>
      <p:sp>
        <p:nvSpPr>
          <p:cNvPr id="6164" name="Freeform 17"/>
          <p:cNvSpPr>
            <a:spLocks/>
          </p:cNvSpPr>
          <p:nvPr/>
        </p:nvSpPr>
        <p:spPr bwMode="auto">
          <a:xfrm>
            <a:off x="4495800" y="2260600"/>
            <a:ext cx="1701800" cy="1346200"/>
          </a:xfrm>
          <a:custGeom>
            <a:avLst/>
            <a:gdLst>
              <a:gd name="T0" fmla="*/ 0 w 1072"/>
              <a:gd name="T1" fmla="*/ 1008062607 h 848"/>
              <a:gd name="T2" fmla="*/ 1572577181 w 1072"/>
              <a:gd name="T3" fmla="*/ 40322501 h 848"/>
              <a:gd name="T4" fmla="*/ 2147483647 w 1072"/>
              <a:gd name="T5" fmla="*/ 1249997537 h 848"/>
              <a:gd name="T6" fmla="*/ 1330642291 w 1072"/>
              <a:gd name="T7" fmla="*/ 2096770190 h 848"/>
              <a:gd name="T8" fmla="*/ 120967495 w 1072"/>
              <a:gd name="T9" fmla="*/ 1491932467 h 8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72"/>
              <a:gd name="T16" fmla="*/ 0 h 848"/>
              <a:gd name="T17" fmla="*/ 1072 w 1072"/>
              <a:gd name="T18" fmla="*/ 848 h 8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72" h="848">
                <a:moveTo>
                  <a:pt x="0" y="400"/>
                </a:moveTo>
                <a:cubicBezTo>
                  <a:pt x="224" y="200"/>
                  <a:pt x="448" y="0"/>
                  <a:pt x="624" y="16"/>
                </a:cubicBezTo>
                <a:cubicBezTo>
                  <a:pt x="800" y="32"/>
                  <a:pt x="1072" y="360"/>
                  <a:pt x="1056" y="496"/>
                </a:cubicBezTo>
                <a:cubicBezTo>
                  <a:pt x="1040" y="632"/>
                  <a:pt x="696" y="816"/>
                  <a:pt x="528" y="832"/>
                </a:cubicBezTo>
                <a:cubicBezTo>
                  <a:pt x="360" y="848"/>
                  <a:pt x="204" y="720"/>
                  <a:pt x="48" y="5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5" name="Freeform 18"/>
          <p:cNvSpPr>
            <a:spLocks/>
          </p:cNvSpPr>
          <p:nvPr/>
        </p:nvSpPr>
        <p:spPr bwMode="auto">
          <a:xfrm>
            <a:off x="1524000" y="2032000"/>
            <a:ext cx="1905000" cy="1651000"/>
          </a:xfrm>
          <a:custGeom>
            <a:avLst/>
            <a:gdLst>
              <a:gd name="T0" fmla="*/ 2147483647 w 1200"/>
              <a:gd name="T1" fmla="*/ 1249997310 h 1040"/>
              <a:gd name="T2" fmla="*/ 1451609806 w 1200"/>
              <a:gd name="T3" fmla="*/ 40322493 h 1040"/>
              <a:gd name="T4" fmla="*/ 0 w 1200"/>
              <a:gd name="T5" fmla="*/ 1491932196 h 1040"/>
              <a:gd name="T6" fmla="*/ 1451609806 w 1200"/>
              <a:gd name="T7" fmla="*/ 2147483647 h 1040"/>
              <a:gd name="T8" fmla="*/ 2147483647 w 1200"/>
              <a:gd name="T9" fmla="*/ 1733867480 h 1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"/>
              <a:gd name="T16" fmla="*/ 0 h 1040"/>
              <a:gd name="T17" fmla="*/ 1200 w 1200"/>
              <a:gd name="T18" fmla="*/ 1040 h 10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" h="1040">
                <a:moveTo>
                  <a:pt x="1200" y="496"/>
                </a:moveTo>
                <a:cubicBezTo>
                  <a:pt x="988" y="248"/>
                  <a:pt x="776" y="0"/>
                  <a:pt x="576" y="16"/>
                </a:cubicBezTo>
                <a:cubicBezTo>
                  <a:pt x="376" y="32"/>
                  <a:pt x="0" y="424"/>
                  <a:pt x="0" y="592"/>
                </a:cubicBezTo>
                <a:cubicBezTo>
                  <a:pt x="0" y="760"/>
                  <a:pt x="384" y="1008"/>
                  <a:pt x="576" y="1024"/>
                </a:cubicBezTo>
                <a:cubicBezTo>
                  <a:pt x="768" y="1040"/>
                  <a:pt x="960" y="864"/>
                  <a:pt x="1152" y="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6" name="Line 19"/>
          <p:cNvSpPr>
            <a:spLocks noChangeShapeType="1"/>
          </p:cNvSpPr>
          <p:nvPr/>
        </p:nvSpPr>
        <p:spPr bwMode="auto">
          <a:xfrm flipV="1">
            <a:off x="3048000" y="3124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7" name="Line 20"/>
          <p:cNvSpPr>
            <a:spLocks noChangeShapeType="1"/>
          </p:cNvSpPr>
          <p:nvPr/>
        </p:nvSpPr>
        <p:spPr bwMode="auto">
          <a:xfrm flipH="1" flipV="1">
            <a:off x="4495800" y="3124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151" name="Object 21"/>
          <p:cNvGraphicFramePr>
            <a:graphicFrameLocks noChangeAspect="1"/>
          </p:cNvGraphicFramePr>
          <p:nvPr/>
        </p:nvGraphicFramePr>
        <p:xfrm>
          <a:off x="6172200" y="2286000"/>
          <a:ext cx="1193800" cy="401638"/>
        </p:xfrm>
        <a:graphic>
          <a:graphicData uri="http://schemas.openxmlformats.org/presentationml/2006/ole">
            <p:oleObj spid="_x0000_s6151" name="Equation" r:id="rId8" imgW="596880" imgH="203040" progId="Equation.DSMT4">
              <p:embed/>
            </p:oleObj>
          </a:graphicData>
        </a:graphic>
      </p:graphicFrame>
      <p:graphicFrame>
        <p:nvGraphicFramePr>
          <p:cNvPr id="6152" name="Object 22"/>
          <p:cNvGraphicFramePr>
            <a:graphicFrameLocks noChangeAspect="1"/>
          </p:cNvGraphicFramePr>
          <p:nvPr/>
        </p:nvGraphicFramePr>
        <p:xfrm>
          <a:off x="381000" y="2590800"/>
          <a:ext cx="1117600" cy="327025"/>
        </p:xfrm>
        <a:graphic>
          <a:graphicData uri="http://schemas.openxmlformats.org/presentationml/2006/ole">
            <p:oleObj spid="_x0000_s6152" name="Equation" r:id="rId9" imgW="558720" imgH="164880" progId="Equation.DSMT4">
              <p:embed/>
            </p:oleObj>
          </a:graphicData>
        </a:graphic>
      </p:graphicFrame>
      <p:graphicFrame>
        <p:nvGraphicFramePr>
          <p:cNvPr id="6153" name="Object 23"/>
          <p:cNvGraphicFramePr>
            <a:graphicFrameLocks noChangeAspect="1"/>
          </p:cNvGraphicFramePr>
          <p:nvPr/>
        </p:nvGraphicFramePr>
        <p:xfrm>
          <a:off x="6248400" y="1676400"/>
          <a:ext cx="2463800" cy="501650"/>
        </p:xfrm>
        <a:graphic>
          <a:graphicData uri="http://schemas.openxmlformats.org/presentationml/2006/ole">
            <p:oleObj spid="_x0000_s6153" name="Equation" r:id="rId10" imgW="1231560" imgH="253800" progId="Equation.DSMT4">
              <p:embed/>
            </p:oleObj>
          </a:graphicData>
        </a:graphic>
      </p:graphicFrame>
      <p:graphicFrame>
        <p:nvGraphicFramePr>
          <p:cNvPr id="6154" name="Object 25"/>
          <p:cNvGraphicFramePr>
            <a:graphicFrameLocks noChangeAspect="1"/>
          </p:cNvGraphicFramePr>
          <p:nvPr/>
        </p:nvGraphicFramePr>
        <p:xfrm>
          <a:off x="381000" y="1981200"/>
          <a:ext cx="838200" cy="452438"/>
        </p:xfrm>
        <a:graphic>
          <a:graphicData uri="http://schemas.openxmlformats.org/presentationml/2006/ole">
            <p:oleObj spid="_x0000_s6154" name="Equation" r:id="rId11" imgW="419040" imgH="228600" progId="Equation.DSMT4">
              <p:embed/>
            </p:oleObj>
          </a:graphicData>
        </a:graphic>
      </p:graphicFrame>
      <p:graphicFrame>
        <p:nvGraphicFramePr>
          <p:cNvPr id="6155" name="Object 26"/>
          <p:cNvGraphicFramePr>
            <a:graphicFrameLocks noChangeAspect="1"/>
          </p:cNvGraphicFramePr>
          <p:nvPr/>
        </p:nvGraphicFramePr>
        <p:xfrm>
          <a:off x="7162800" y="6400800"/>
          <a:ext cx="914400" cy="457200"/>
        </p:xfrm>
        <a:graphic>
          <a:graphicData uri="http://schemas.openxmlformats.org/presentationml/2006/ole">
            <p:oleObj spid="_x0000_s6155" name="Equation" r:id="rId12" imgW="380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D8680-C8B7-4AC6-89AA-F65960CB5326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7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762000" y="914400"/>
          <a:ext cx="7008813" cy="503238"/>
        </p:xfrm>
        <a:graphic>
          <a:graphicData uri="http://schemas.openxmlformats.org/presentationml/2006/ole">
            <p:oleObj spid="_x0000_s7170" name="Equation" r:id="rId3" imgW="3530520" imgH="253800" progId="Equation.DSMT4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762000" y="381000"/>
          <a:ext cx="4487863" cy="503238"/>
        </p:xfrm>
        <a:graphic>
          <a:graphicData uri="http://schemas.openxmlformats.org/presentationml/2006/ole">
            <p:oleObj spid="_x0000_s7171" name="Equation" r:id="rId4" imgW="2260440" imgH="253800" progId="Equation.DSMT4">
              <p:embed/>
            </p:oleObj>
          </a:graphicData>
        </a:graphic>
      </p:graphicFrame>
      <p:sp>
        <p:nvSpPr>
          <p:cNvPr id="7181" name="AutoShape 5"/>
          <p:cNvSpPr>
            <a:spLocks noChangeArrowheads="1"/>
          </p:cNvSpPr>
          <p:nvPr/>
        </p:nvSpPr>
        <p:spPr bwMode="auto">
          <a:xfrm>
            <a:off x="2438400" y="1524000"/>
            <a:ext cx="1600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228600" y="2057400"/>
          <a:ext cx="8458200" cy="422275"/>
        </p:xfrm>
        <a:graphic>
          <a:graphicData uri="http://schemas.openxmlformats.org/presentationml/2006/ole">
            <p:oleObj spid="_x0000_s7172" name="Equation" r:id="rId5" imgW="4572000" imgH="228600" progId="Equation.DSMT4">
              <p:embed/>
            </p:oleObj>
          </a:graphicData>
        </a:graphic>
      </p:graphicFrame>
      <p:graphicFrame>
        <p:nvGraphicFramePr>
          <p:cNvPr id="7173" name="Object 8"/>
          <p:cNvGraphicFramePr>
            <a:graphicFrameLocks noChangeAspect="1"/>
          </p:cNvGraphicFramePr>
          <p:nvPr/>
        </p:nvGraphicFramePr>
        <p:xfrm>
          <a:off x="228600" y="2667000"/>
          <a:ext cx="3200400" cy="509588"/>
        </p:xfrm>
        <a:graphic>
          <a:graphicData uri="http://schemas.openxmlformats.org/presentationml/2006/ole">
            <p:oleObj spid="_x0000_s7173" name="Equation" r:id="rId6" imgW="1917360" imgH="304560" progId="Equation.DSMT4">
              <p:embed/>
            </p:oleObj>
          </a:graphicData>
        </a:graphic>
      </p:graphicFrame>
      <p:graphicFrame>
        <p:nvGraphicFramePr>
          <p:cNvPr id="7174" name="Object 9"/>
          <p:cNvGraphicFramePr>
            <a:graphicFrameLocks noChangeAspect="1"/>
          </p:cNvGraphicFramePr>
          <p:nvPr/>
        </p:nvGraphicFramePr>
        <p:xfrm>
          <a:off x="304800" y="3276600"/>
          <a:ext cx="7781925" cy="498475"/>
        </p:xfrm>
        <a:graphic>
          <a:graphicData uri="http://schemas.openxmlformats.org/presentationml/2006/ole">
            <p:oleObj spid="_x0000_s7174" name="Equation" r:id="rId7" imgW="4381200" imgH="279360" progId="Equation.DSMT4">
              <p:embed/>
            </p:oleObj>
          </a:graphicData>
        </a:graphic>
      </p:graphicFrame>
      <p:graphicFrame>
        <p:nvGraphicFramePr>
          <p:cNvPr id="7175" name="Object 10"/>
          <p:cNvGraphicFramePr>
            <a:graphicFrameLocks noChangeAspect="1"/>
          </p:cNvGraphicFramePr>
          <p:nvPr/>
        </p:nvGraphicFramePr>
        <p:xfrm>
          <a:off x="762000" y="3810000"/>
          <a:ext cx="2708275" cy="498475"/>
        </p:xfrm>
        <a:graphic>
          <a:graphicData uri="http://schemas.openxmlformats.org/presentationml/2006/ole">
            <p:oleObj spid="_x0000_s7175" name="Equation" r:id="rId8" imgW="1523880" imgH="279360" progId="Equation.DSMT4">
              <p:embed/>
            </p:oleObj>
          </a:graphicData>
        </a:graphic>
      </p:graphicFrame>
      <p:graphicFrame>
        <p:nvGraphicFramePr>
          <p:cNvPr id="7176" name="Object 11"/>
          <p:cNvGraphicFramePr>
            <a:graphicFrameLocks noChangeAspect="1"/>
          </p:cNvGraphicFramePr>
          <p:nvPr/>
        </p:nvGraphicFramePr>
        <p:xfrm>
          <a:off x="739775" y="4267200"/>
          <a:ext cx="2752725" cy="498475"/>
        </p:xfrm>
        <a:graphic>
          <a:graphicData uri="http://schemas.openxmlformats.org/presentationml/2006/ole">
            <p:oleObj spid="_x0000_s7176" name="Equation" r:id="rId9" imgW="1549080" imgH="279360" progId="Equation.DSMT4">
              <p:embed/>
            </p:oleObj>
          </a:graphicData>
        </a:graphic>
      </p:graphicFrame>
      <p:graphicFrame>
        <p:nvGraphicFramePr>
          <p:cNvPr id="7177" name="Object 12"/>
          <p:cNvGraphicFramePr>
            <a:graphicFrameLocks noChangeAspect="1"/>
          </p:cNvGraphicFramePr>
          <p:nvPr/>
        </p:nvGraphicFramePr>
        <p:xfrm>
          <a:off x="795338" y="4724400"/>
          <a:ext cx="2686050" cy="498475"/>
        </p:xfrm>
        <a:graphic>
          <a:graphicData uri="http://schemas.openxmlformats.org/presentationml/2006/ole">
            <p:oleObj spid="_x0000_s7177" name="Equation" r:id="rId10" imgW="1511280" imgH="279360" progId="Equation.DSMT4">
              <p:embed/>
            </p:oleObj>
          </a:graphicData>
        </a:graphic>
      </p:graphicFrame>
      <p:graphicFrame>
        <p:nvGraphicFramePr>
          <p:cNvPr id="7178" name="Object 13"/>
          <p:cNvGraphicFramePr>
            <a:graphicFrameLocks noChangeAspect="1"/>
          </p:cNvGraphicFramePr>
          <p:nvPr/>
        </p:nvGraphicFramePr>
        <p:xfrm>
          <a:off x="762000" y="5334000"/>
          <a:ext cx="2663825" cy="452438"/>
        </p:xfrm>
        <a:graphic>
          <a:graphicData uri="http://schemas.openxmlformats.org/presentationml/2006/ole">
            <p:oleObj spid="_x0000_s7178" name="Equation" r:id="rId11" imgW="149832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3575</TotalTime>
  <Words>863</Words>
  <Application>Microsoft PowerPoint</Application>
  <PresentationFormat>画面に合わせる (4:3)</PresentationFormat>
  <Paragraphs>223</Paragraphs>
  <Slides>32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4" baseType="lpstr">
      <vt:lpstr>標準デザイン</vt:lpstr>
      <vt:lpstr>Equation</vt:lpstr>
      <vt:lpstr>４．プッシュダウンオートマトンと 　　文脈自由文法の等価性</vt:lpstr>
      <vt:lpstr>４－1．目標</vt:lpstr>
      <vt:lpstr>CLG→PDAのアイディア</vt:lpstr>
      <vt:lpstr>スライド 4</vt:lpstr>
      <vt:lpstr>スタックの拡張</vt:lpstr>
      <vt:lpstr>スライド 6</vt:lpstr>
      <vt:lpstr>スライド 7</vt:lpstr>
      <vt:lpstr>スライド 8</vt:lpstr>
      <vt:lpstr>例</vt:lpstr>
      <vt:lpstr>（拡張スタックを用いた）等価なＰＤＡ</vt:lpstr>
      <vt:lpstr>１文字スタックへの変換</vt:lpstr>
      <vt:lpstr>練習</vt:lpstr>
      <vt:lpstr>PDA→CFGのアイディア</vt:lpstr>
      <vt:lpstr>PDAからCFGの構成</vt:lpstr>
      <vt:lpstr>スライド 15</vt:lpstr>
      <vt:lpstr>スライド 16</vt:lpstr>
      <vt:lpstr>イメージ１</vt:lpstr>
      <vt:lpstr>イメージ２</vt:lpstr>
      <vt:lpstr>例</vt:lpstr>
      <vt:lpstr>スライド 20</vt:lpstr>
      <vt:lpstr>スライド 21</vt:lpstr>
      <vt:lpstr>練習</vt:lpstr>
      <vt:lpstr>正規言語（RL)と文脈自由言語（CFL)</vt:lpstr>
      <vt:lpstr>（CFLの）ポンピング補題</vt:lpstr>
      <vt:lpstr>ポンピング補題の意味</vt:lpstr>
      <vt:lpstr>スライド 26</vt:lpstr>
      <vt:lpstr>スライド 27</vt:lpstr>
      <vt:lpstr>ポンピング補題の証明</vt:lpstr>
      <vt:lpstr>スライド 29</vt:lpstr>
      <vt:lpstr>CFLの限界</vt:lpstr>
      <vt:lpstr>証明</vt:lpstr>
      <vt:lpstr>スライド 32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秋田県立大学</cp:lastModifiedBy>
  <cp:revision>57</cp:revision>
  <dcterms:created xsi:type="dcterms:W3CDTF">2003-04-02T23:52:02Z</dcterms:created>
  <dcterms:modified xsi:type="dcterms:W3CDTF">2008-05-20T02:01:40Z</dcterms:modified>
</cp:coreProperties>
</file>