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92" r:id="rId2"/>
    <p:sldId id="294" r:id="rId3"/>
    <p:sldId id="295" r:id="rId4"/>
    <p:sldId id="299" r:id="rId5"/>
    <p:sldId id="301" r:id="rId6"/>
    <p:sldId id="300" r:id="rId7"/>
    <p:sldId id="337" r:id="rId8"/>
    <p:sldId id="338" r:id="rId9"/>
    <p:sldId id="339" r:id="rId10"/>
    <p:sldId id="340" r:id="rId11"/>
    <p:sldId id="341" r:id="rId12"/>
    <p:sldId id="342" r:id="rId13"/>
    <p:sldId id="347" r:id="rId14"/>
    <p:sldId id="343" r:id="rId15"/>
    <p:sldId id="344" r:id="rId16"/>
    <p:sldId id="345" r:id="rId17"/>
    <p:sldId id="346" r:id="rId18"/>
    <p:sldId id="291" r:id="rId19"/>
    <p:sldId id="296" r:id="rId20"/>
    <p:sldId id="297" r:id="rId21"/>
    <p:sldId id="298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373" r:id="rId47"/>
    <p:sldId id="374" r:id="rId4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6600"/>
    <a:srgbClr val="0080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6075" autoAdjust="0"/>
    <p:restoredTop sz="96107" autoAdjust="0"/>
  </p:normalViewPr>
  <p:slideViewPr>
    <p:cSldViewPr>
      <p:cViewPr>
        <p:scale>
          <a:sx n="66" d="100"/>
          <a:sy n="66" d="100"/>
        </p:scale>
        <p:origin x="-100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02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22.wmf"/><Relationship Id="rId7" Type="http://schemas.openxmlformats.org/officeDocument/2006/relationships/image" Target="../media/image27.wmf"/><Relationship Id="rId12" Type="http://schemas.openxmlformats.org/officeDocument/2006/relationships/image" Target="../media/image48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45.wmf"/><Relationship Id="rId11" Type="http://schemas.openxmlformats.org/officeDocument/2006/relationships/image" Target="../media/image29.wmf"/><Relationship Id="rId5" Type="http://schemas.openxmlformats.org/officeDocument/2006/relationships/image" Target="../media/image24.wmf"/><Relationship Id="rId10" Type="http://schemas.openxmlformats.org/officeDocument/2006/relationships/image" Target="../media/image10.wmf"/><Relationship Id="rId4" Type="http://schemas.openxmlformats.org/officeDocument/2006/relationships/image" Target="../media/image44.wmf"/><Relationship Id="rId9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34.wmf"/><Relationship Id="rId7" Type="http://schemas.openxmlformats.org/officeDocument/2006/relationships/image" Target="../media/image2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28.wmf"/><Relationship Id="rId5" Type="http://schemas.openxmlformats.org/officeDocument/2006/relationships/image" Target="../media/image39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10.wmf"/><Relationship Id="rId1" Type="http://schemas.openxmlformats.org/officeDocument/2006/relationships/image" Target="../media/image80.wmf"/><Relationship Id="rId4" Type="http://schemas.openxmlformats.org/officeDocument/2006/relationships/image" Target="../media/image8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2.wmf"/><Relationship Id="rId7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image" Target="../media/image113.wmf"/><Relationship Id="rId7" Type="http://schemas.openxmlformats.org/officeDocument/2006/relationships/image" Target="../media/image117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6.wmf"/><Relationship Id="rId5" Type="http://schemas.openxmlformats.org/officeDocument/2006/relationships/image" Target="../media/image115.wmf"/><Relationship Id="rId4" Type="http://schemas.openxmlformats.org/officeDocument/2006/relationships/image" Target="../media/image114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image" Target="../media/image121.wmf"/><Relationship Id="rId7" Type="http://schemas.openxmlformats.org/officeDocument/2006/relationships/image" Target="../media/image125.wmf"/><Relationship Id="rId12" Type="http://schemas.openxmlformats.org/officeDocument/2006/relationships/image" Target="../media/image130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11" Type="http://schemas.openxmlformats.org/officeDocument/2006/relationships/image" Target="../media/image129.wmf"/><Relationship Id="rId5" Type="http://schemas.openxmlformats.org/officeDocument/2006/relationships/image" Target="../media/image123.wmf"/><Relationship Id="rId10" Type="http://schemas.openxmlformats.org/officeDocument/2006/relationships/image" Target="../media/image128.wmf"/><Relationship Id="rId4" Type="http://schemas.openxmlformats.org/officeDocument/2006/relationships/image" Target="../media/image122.wmf"/><Relationship Id="rId9" Type="http://schemas.openxmlformats.org/officeDocument/2006/relationships/image" Target="../media/image127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image" Target="../media/image126.wmf"/><Relationship Id="rId3" Type="http://schemas.openxmlformats.org/officeDocument/2006/relationships/image" Target="../media/image111.wmf"/><Relationship Id="rId7" Type="http://schemas.openxmlformats.org/officeDocument/2006/relationships/image" Target="../media/image120.wmf"/><Relationship Id="rId12" Type="http://schemas.openxmlformats.org/officeDocument/2006/relationships/image" Target="../media/image125.wmf"/><Relationship Id="rId2" Type="http://schemas.openxmlformats.org/officeDocument/2006/relationships/image" Target="../media/image116.wmf"/><Relationship Id="rId16" Type="http://schemas.openxmlformats.org/officeDocument/2006/relationships/image" Target="../media/image134.wmf"/><Relationship Id="rId1" Type="http://schemas.openxmlformats.org/officeDocument/2006/relationships/image" Target="../media/image131.wmf"/><Relationship Id="rId6" Type="http://schemas.openxmlformats.org/officeDocument/2006/relationships/image" Target="../media/image119.wmf"/><Relationship Id="rId11" Type="http://schemas.openxmlformats.org/officeDocument/2006/relationships/image" Target="../media/image124.wmf"/><Relationship Id="rId5" Type="http://schemas.openxmlformats.org/officeDocument/2006/relationships/image" Target="../media/image118.wmf"/><Relationship Id="rId15" Type="http://schemas.openxmlformats.org/officeDocument/2006/relationships/image" Target="../media/image133.wmf"/><Relationship Id="rId10" Type="http://schemas.openxmlformats.org/officeDocument/2006/relationships/image" Target="../media/image123.wmf"/><Relationship Id="rId4" Type="http://schemas.openxmlformats.org/officeDocument/2006/relationships/image" Target="../media/image117.wmf"/><Relationship Id="rId9" Type="http://schemas.openxmlformats.org/officeDocument/2006/relationships/image" Target="../media/image122.wmf"/><Relationship Id="rId14" Type="http://schemas.openxmlformats.org/officeDocument/2006/relationships/image" Target="../media/image130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image" Target="../media/image130.wmf"/><Relationship Id="rId3" Type="http://schemas.openxmlformats.org/officeDocument/2006/relationships/image" Target="../media/image111.wmf"/><Relationship Id="rId7" Type="http://schemas.openxmlformats.org/officeDocument/2006/relationships/image" Target="../media/image120.wmf"/><Relationship Id="rId12" Type="http://schemas.openxmlformats.org/officeDocument/2006/relationships/image" Target="../media/image134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19.wmf"/><Relationship Id="rId11" Type="http://schemas.openxmlformats.org/officeDocument/2006/relationships/image" Target="../media/image133.wmf"/><Relationship Id="rId5" Type="http://schemas.openxmlformats.org/officeDocument/2006/relationships/image" Target="../media/image138.wmf"/><Relationship Id="rId10" Type="http://schemas.openxmlformats.org/officeDocument/2006/relationships/image" Target="../media/image123.wmf"/><Relationship Id="rId4" Type="http://schemas.openxmlformats.org/officeDocument/2006/relationships/image" Target="../media/image137.wmf"/><Relationship Id="rId9" Type="http://schemas.openxmlformats.org/officeDocument/2006/relationships/image" Target="../media/image12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wmf"/><Relationship Id="rId13" Type="http://schemas.openxmlformats.org/officeDocument/2006/relationships/image" Target="../media/image151.wmf"/><Relationship Id="rId18" Type="http://schemas.openxmlformats.org/officeDocument/2006/relationships/image" Target="../media/image156.wmf"/><Relationship Id="rId3" Type="http://schemas.openxmlformats.org/officeDocument/2006/relationships/image" Target="../media/image141.wmf"/><Relationship Id="rId21" Type="http://schemas.openxmlformats.org/officeDocument/2006/relationships/image" Target="../media/image159.wmf"/><Relationship Id="rId7" Type="http://schemas.openxmlformats.org/officeDocument/2006/relationships/image" Target="../media/image145.wmf"/><Relationship Id="rId12" Type="http://schemas.openxmlformats.org/officeDocument/2006/relationships/image" Target="../media/image150.wmf"/><Relationship Id="rId17" Type="http://schemas.openxmlformats.org/officeDocument/2006/relationships/image" Target="../media/image155.wmf"/><Relationship Id="rId2" Type="http://schemas.openxmlformats.org/officeDocument/2006/relationships/image" Target="../media/image140.wmf"/><Relationship Id="rId16" Type="http://schemas.openxmlformats.org/officeDocument/2006/relationships/image" Target="../media/image154.wmf"/><Relationship Id="rId20" Type="http://schemas.openxmlformats.org/officeDocument/2006/relationships/image" Target="../media/image158.wmf"/><Relationship Id="rId1" Type="http://schemas.openxmlformats.org/officeDocument/2006/relationships/image" Target="../media/image139.wmf"/><Relationship Id="rId6" Type="http://schemas.openxmlformats.org/officeDocument/2006/relationships/image" Target="../media/image144.wmf"/><Relationship Id="rId11" Type="http://schemas.openxmlformats.org/officeDocument/2006/relationships/image" Target="../media/image149.wmf"/><Relationship Id="rId5" Type="http://schemas.openxmlformats.org/officeDocument/2006/relationships/image" Target="../media/image143.wmf"/><Relationship Id="rId15" Type="http://schemas.openxmlformats.org/officeDocument/2006/relationships/image" Target="../media/image153.wmf"/><Relationship Id="rId10" Type="http://schemas.openxmlformats.org/officeDocument/2006/relationships/image" Target="../media/image148.wmf"/><Relationship Id="rId19" Type="http://schemas.openxmlformats.org/officeDocument/2006/relationships/image" Target="../media/image157.wmf"/><Relationship Id="rId4" Type="http://schemas.openxmlformats.org/officeDocument/2006/relationships/image" Target="../media/image142.wmf"/><Relationship Id="rId9" Type="http://schemas.openxmlformats.org/officeDocument/2006/relationships/image" Target="../media/image147.wmf"/><Relationship Id="rId14" Type="http://schemas.openxmlformats.org/officeDocument/2006/relationships/image" Target="../media/image152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image" Target="../media/image165.wmf"/><Relationship Id="rId18" Type="http://schemas.openxmlformats.org/officeDocument/2006/relationships/image" Target="../media/image155.wmf"/><Relationship Id="rId3" Type="http://schemas.openxmlformats.org/officeDocument/2006/relationships/image" Target="../media/image161.wmf"/><Relationship Id="rId7" Type="http://schemas.openxmlformats.org/officeDocument/2006/relationships/image" Target="../media/image151.wmf"/><Relationship Id="rId12" Type="http://schemas.openxmlformats.org/officeDocument/2006/relationships/image" Target="../media/image164.wmf"/><Relationship Id="rId17" Type="http://schemas.openxmlformats.org/officeDocument/2006/relationships/image" Target="../media/image154.wmf"/><Relationship Id="rId2" Type="http://schemas.openxmlformats.org/officeDocument/2006/relationships/image" Target="../media/image160.wmf"/><Relationship Id="rId16" Type="http://schemas.openxmlformats.org/officeDocument/2006/relationships/image" Target="../media/image153.wmf"/><Relationship Id="rId1" Type="http://schemas.openxmlformats.org/officeDocument/2006/relationships/image" Target="../media/image147.wmf"/><Relationship Id="rId6" Type="http://schemas.openxmlformats.org/officeDocument/2006/relationships/image" Target="../media/image150.wmf"/><Relationship Id="rId11" Type="http://schemas.openxmlformats.org/officeDocument/2006/relationships/image" Target="../media/image145.wmf"/><Relationship Id="rId5" Type="http://schemas.openxmlformats.org/officeDocument/2006/relationships/image" Target="../media/image149.wmf"/><Relationship Id="rId15" Type="http://schemas.openxmlformats.org/officeDocument/2006/relationships/image" Target="../media/image152.wmf"/><Relationship Id="rId10" Type="http://schemas.openxmlformats.org/officeDocument/2006/relationships/image" Target="../media/image130.wmf"/><Relationship Id="rId19" Type="http://schemas.openxmlformats.org/officeDocument/2006/relationships/image" Target="../media/image167.wmf"/><Relationship Id="rId4" Type="http://schemas.openxmlformats.org/officeDocument/2006/relationships/image" Target="../media/image162.wmf"/><Relationship Id="rId9" Type="http://schemas.openxmlformats.org/officeDocument/2006/relationships/image" Target="../media/image163.wmf"/><Relationship Id="rId14" Type="http://schemas.openxmlformats.org/officeDocument/2006/relationships/image" Target="../media/image166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13" Type="http://schemas.openxmlformats.org/officeDocument/2006/relationships/image" Target="../media/image156.wmf"/><Relationship Id="rId18" Type="http://schemas.openxmlformats.org/officeDocument/2006/relationships/image" Target="../media/image171.wmf"/><Relationship Id="rId3" Type="http://schemas.openxmlformats.org/officeDocument/2006/relationships/image" Target="../media/image169.wmf"/><Relationship Id="rId7" Type="http://schemas.openxmlformats.org/officeDocument/2006/relationships/image" Target="../media/image148.wmf"/><Relationship Id="rId12" Type="http://schemas.openxmlformats.org/officeDocument/2006/relationships/image" Target="../media/image154.wmf"/><Relationship Id="rId17" Type="http://schemas.openxmlformats.org/officeDocument/2006/relationships/image" Target="../media/image170.wmf"/><Relationship Id="rId2" Type="http://schemas.openxmlformats.org/officeDocument/2006/relationships/image" Target="../media/image168.wmf"/><Relationship Id="rId16" Type="http://schemas.openxmlformats.org/officeDocument/2006/relationships/image" Target="../media/image159.wmf"/><Relationship Id="rId1" Type="http://schemas.openxmlformats.org/officeDocument/2006/relationships/image" Target="../media/image143.wmf"/><Relationship Id="rId6" Type="http://schemas.openxmlformats.org/officeDocument/2006/relationships/image" Target="../media/image150.wmf"/><Relationship Id="rId11" Type="http://schemas.openxmlformats.org/officeDocument/2006/relationships/image" Target="../media/image153.wmf"/><Relationship Id="rId5" Type="http://schemas.openxmlformats.org/officeDocument/2006/relationships/image" Target="../media/image149.wmf"/><Relationship Id="rId15" Type="http://schemas.openxmlformats.org/officeDocument/2006/relationships/image" Target="../media/image158.wmf"/><Relationship Id="rId10" Type="http://schemas.openxmlformats.org/officeDocument/2006/relationships/image" Target="../media/image152.wmf"/><Relationship Id="rId19" Type="http://schemas.openxmlformats.org/officeDocument/2006/relationships/image" Target="../media/image172.wmf"/><Relationship Id="rId4" Type="http://schemas.openxmlformats.org/officeDocument/2006/relationships/image" Target="../media/image162.wmf"/><Relationship Id="rId9" Type="http://schemas.openxmlformats.org/officeDocument/2006/relationships/image" Target="../media/image130.wmf"/><Relationship Id="rId14" Type="http://schemas.openxmlformats.org/officeDocument/2006/relationships/image" Target="../media/image15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73.wmf"/><Relationship Id="rId1" Type="http://schemas.openxmlformats.org/officeDocument/2006/relationships/image" Target="../media/image13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14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74.wmf"/><Relationship Id="rId1" Type="http://schemas.openxmlformats.org/officeDocument/2006/relationships/image" Target="../media/image99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3" Type="http://schemas.openxmlformats.org/officeDocument/2006/relationships/image" Target="../media/image177.wmf"/><Relationship Id="rId7" Type="http://schemas.openxmlformats.org/officeDocument/2006/relationships/image" Target="../media/image181.wmf"/><Relationship Id="rId2" Type="http://schemas.openxmlformats.org/officeDocument/2006/relationships/image" Target="../media/image176.wmf"/><Relationship Id="rId1" Type="http://schemas.openxmlformats.org/officeDocument/2006/relationships/image" Target="../media/image175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10" Type="http://schemas.openxmlformats.org/officeDocument/2006/relationships/image" Target="../media/image184.wmf"/><Relationship Id="rId4" Type="http://schemas.openxmlformats.org/officeDocument/2006/relationships/image" Target="../media/image178.wmf"/><Relationship Id="rId9" Type="http://schemas.openxmlformats.org/officeDocument/2006/relationships/image" Target="../media/image183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87.wmf"/><Relationship Id="rId7" Type="http://schemas.openxmlformats.org/officeDocument/2006/relationships/image" Target="../media/image191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190.wmf"/><Relationship Id="rId11" Type="http://schemas.openxmlformats.org/officeDocument/2006/relationships/image" Target="../media/image194.wmf"/><Relationship Id="rId5" Type="http://schemas.openxmlformats.org/officeDocument/2006/relationships/image" Target="../media/image189.wmf"/><Relationship Id="rId10" Type="http://schemas.openxmlformats.org/officeDocument/2006/relationships/image" Target="../media/image193.wmf"/><Relationship Id="rId4" Type="http://schemas.openxmlformats.org/officeDocument/2006/relationships/image" Target="../media/image188.wmf"/><Relationship Id="rId9" Type="http://schemas.openxmlformats.org/officeDocument/2006/relationships/image" Target="../media/image192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wmf"/><Relationship Id="rId3" Type="http://schemas.openxmlformats.org/officeDocument/2006/relationships/image" Target="../media/image189.wmf"/><Relationship Id="rId7" Type="http://schemas.openxmlformats.org/officeDocument/2006/relationships/image" Target="../media/image190.wmf"/><Relationship Id="rId12" Type="http://schemas.openxmlformats.org/officeDocument/2006/relationships/image" Target="../media/image198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130.wmf"/><Relationship Id="rId11" Type="http://schemas.openxmlformats.org/officeDocument/2006/relationships/image" Target="../media/image197.wmf"/><Relationship Id="rId5" Type="http://schemas.openxmlformats.org/officeDocument/2006/relationships/image" Target="../media/image187.wmf"/><Relationship Id="rId10" Type="http://schemas.openxmlformats.org/officeDocument/2006/relationships/image" Target="../media/image196.wmf"/><Relationship Id="rId4" Type="http://schemas.openxmlformats.org/officeDocument/2006/relationships/image" Target="../media/image194.wmf"/><Relationship Id="rId9" Type="http://schemas.openxmlformats.org/officeDocument/2006/relationships/image" Target="../media/image195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wmf"/><Relationship Id="rId3" Type="http://schemas.openxmlformats.org/officeDocument/2006/relationships/image" Target="../media/image191.wmf"/><Relationship Id="rId7" Type="http://schemas.openxmlformats.org/officeDocument/2006/relationships/image" Target="../media/image202.wmf"/><Relationship Id="rId2" Type="http://schemas.openxmlformats.org/officeDocument/2006/relationships/image" Target="../media/image194.wmf"/><Relationship Id="rId1" Type="http://schemas.openxmlformats.org/officeDocument/2006/relationships/image" Target="../media/image190.wmf"/><Relationship Id="rId6" Type="http://schemas.openxmlformats.org/officeDocument/2006/relationships/image" Target="../media/image201.wmf"/><Relationship Id="rId5" Type="http://schemas.openxmlformats.org/officeDocument/2006/relationships/image" Target="../media/image200.wmf"/><Relationship Id="rId4" Type="http://schemas.openxmlformats.org/officeDocument/2006/relationships/image" Target="../media/image199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204.wmf"/><Relationship Id="rId5" Type="http://schemas.openxmlformats.org/officeDocument/2006/relationships/image" Target="../media/image187.wmf"/><Relationship Id="rId4" Type="http://schemas.openxmlformats.org/officeDocument/2006/relationships/image" Target="../media/image189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6.wmf"/><Relationship Id="rId1" Type="http://schemas.openxmlformats.org/officeDocument/2006/relationships/image" Target="../media/image205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4.wmf"/><Relationship Id="rId3" Type="http://schemas.openxmlformats.org/officeDocument/2006/relationships/image" Target="../media/image209.wmf"/><Relationship Id="rId7" Type="http://schemas.openxmlformats.org/officeDocument/2006/relationships/image" Target="../media/image213.wmf"/><Relationship Id="rId2" Type="http://schemas.openxmlformats.org/officeDocument/2006/relationships/image" Target="../media/image208.wmf"/><Relationship Id="rId1" Type="http://schemas.openxmlformats.org/officeDocument/2006/relationships/image" Target="../media/image207.wmf"/><Relationship Id="rId6" Type="http://schemas.openxmlformats.org/officeDocument/2006/relationships/image" Target="../media/image212.wmf"/><Relationship Id="rId5" Type="http://schemas.openxmlformats.org/officeDocument/2006/relationships/image" Target="../media/image211.wmf"/><Relationship Id="rId4" Type="http://schemas.openxmlformats.org/officeDocument/2006/relationships/image" Target="../media/image210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2.wmf"/><Relationship Id="rId3" Type="http://schemas.openxmlformats.org/officeDocument/2006/relationships/image" Target="../media/image217.wmf"/><Relationship Id="rId7" Type="http://schemas.openxmlformats.org/officeDocument/2006/relationships/image" Target="../media/image221.wmf"/><Relationship Id="rId2" Type="http://schemas.openxmlformats.org/officeDocument/2006/relationships/image" Target="../media/image216.wmf"/><Relationship Id="rId1" Type="http://schemas.openxmlformats.org/officeDocument/2006/relationships/image" Target="../media/image215.wmf"/><Relationship Id="rId6" Type="http://schemas.openxmlformats.org/officeDocument/2006/relationships/image" Target="../media/image220.wmf"/><Relationship Id="rId5" Type="http://schemas.openxmlformats.org/officeDocument/2006/relationships/image" Target="../media/image219.wmf"/><Relationship Id="rId4" Type="http://schemas.openxmlformats.org/officeDocument/2006/relationships/image" Target="../media/image218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wmf"/><Relationship Id="rId13" Type="http://schemas.openxmlformats.org/officeDocument/2006/relationships/image" Target="../media/image235.wmf"/><Relationship Id="rId18" Type="http://schemas.openxmlformats.org/officeDocument/2006/relationships/image" Target="../media/image240.wmf"/><Relationship Id="rId3" Type="http://schemas.openxmlformats.org/officeDocument/2006/relationships/image" Target="../media/image225.wmf"/><Relationship Id="rId7" Type="http://schemas.openxmlformats.org/officeDocument/2006/relationships/image" Target="../media/image229.wmf"/><Relationship Id="rId12" Type="http://schemas.openxmlformats.org/officeDocument/2006/relationships/image" Target="../media/image234.wmf"/><Relationship Id="rId17" Type="http://schemas.openxmlformats.org/officeDocument/2006/relationships/image" Target="../media/image239.wmf"/><Relationship Id="rId2" Type="http://schemas.openxmlformats.org/officeDocument/2006/relationships/image" Target="../media/image224.wmf"/><Relationship Id="rId16" Type="http://schemas.openxmlformats.org/officeDocument/2006/relationships/image" Target="../media/image238.wmf"/><Relationship Id="rId20" Type="http://schemas.openxmlformats.org/officeDocument/2006/relationships/image" Target="../media/image242.wmf"/><Relationship Id="rId1" Type="http://schemas.openxmlformats.org/officeDocument/2006/relationships/image" Target="../media/image223.wmf"/><Relationship Id="rId6" Type="http://schemas.openxmlformats.org/officeDocument/2006/relationships/image" Target="../media/image228.wmf"/><Relationship Id="rId11" Type="http://schemas.openxmlformats.org/officeDocument/2006/relationships/image" Target="../media/image233.wmf"/><Relationship Id="rId5" Type="http://schemas.openxmlformats.org/officeDocument/2006/relationships/image" Target="../media/image227.wmf"/><Relationship Id="rId15" Type="http://schemas.openxmlformats.org/officeDocument/2006/relationships/image" Target="../media/image237.wmf"/><Relationship Id="rId10" Type="http://schemas.openxmlformats.org/officeDocument/2006/relationships/image" Target="../media/image232.wmf"/><Relationship Id="rId19" Type="http://schemas.openxmlformats.org/officeDocument/2006/relationships/image" Target="../media/image241.wmf"/><Relationship Id="rId4" Type="http://schemas.openxmlformats.org/officeDocument/2006/relationships/image" Target="../media/image226.wmf"/><Relationship Id="rId9" Type="http://schemas.openxmlformats.org/officeDocument/2006/relationships/image" Target="../media/image231.wmf"/><Relationship Id="rId14" Type="http://schemas.openxmlformats.org/officeDocument/2006/relationships/image" Target="../media/image23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6.wmf"/><Relationship Id="rId13" Type="http://schemas.openxmlformats.org/officeDocument/2006/relationships/image" Target="../media/image251.wmf"/><Relationship Id="rId3" Type="http://schemas.openxmlformats.org/officeDocument/2006/relationships/image" Target="../media/image217.wmf"/><Relationship Id="rId7" Type="http://schemas.openxmlformats.org/officeDocument/2006/relationships/image" Target="../media/image245.wmf"/><Relationship Id="rId12" Type="http://schemas.openxmlformats.org/officeDocument/2006/relationships/image" Target="../media/image250.wmf"/><Relationship Id="rId2" Type="http://schemas.openxmlformats.org/officeDocument/2006/relationships/image" Target="../media/image216.wmf"/><Relationship Id="rId1" Type="http://schemas.openxmlformats.org/officeDocument/2006/relationships/image" Target="../media/image215.wmf"/><Relationship Id="rId6" Type="http://schemas.openxmlformats.org/officeDocument/2006/relationships/image" Target="../media/image244.wmf"/><Relationship Id="rId11" Type="http://schemas.openxmlformats.org/officeDocument/2006/relationships/image" Target="../media/image249.wmf"/><Relationship Id="rId5" Type="http://schemas.openxmlformats.org/officeDocument/2006/relationships/image" Target="../media/image220.wmf"/><Relationship Id="rId10" Type="http://schemas.openxmlformats.org/officeDocument/2006/relationships/image" Target="../media/image248.wmf"/><Relationship Id="rId4" Type="http://schemas.openxmlformats.org/officeDocument/2006/relationships/image" Target="../media/image243.wmf"/><Relationship Id="rId9" Type="http://schemas.openxmlformats.org/officeDocument/2006/relationships/image" Target="../media/image247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4.wmf"/><Relationship Id="rId2" Type="http://schemas.openxmlformats.org/officeDocument/2006/relationships/image" Target="../media/image253.wmf"/><Relationship Id="rId1" Type="http://schemas.openxmlformats.org/officeDocument/2006/relationships/image" Target="../media/image252.wmf"/><Relationship Id="rId4" Type="http://schemas.openxmlformats.org/officeDocument/2006/relationships/image" Target="../media/image255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6.wmf"/><Relationship Id="rId1" Type="http://schemas.openxmlformats.org/officeDocument/2006/relationships/image" Target="../media/image205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9.wmf"/><Relationship Id="rId2" Type="http://schemas.openxmlformats.org/officeDocument/2006/relationships/image" Target="../media/image258.wmf"/><Relationship Id="rId1" Type="http://schemas.openxmlformats.org/officeDocument/2006/relationships/image" Target="../media/image257.wmf"/><Relationship Id="rId4" Type="http://schemas.openxmlformats.org/officeDocument/2006/relationships/image" Target="../media/image260.wmf"/></Relationships>
</file>

<file path=ppt/drawings/_rels/vmlDrawing4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7.wmf"/><Relationship Id="rId3" Type="http://schemas.openxmlformats.org/officeDocument/2006/relationships/image" Target="../media/image262.wmf"/><Relationship Id="rId7" Type="http://schemas.openxmlformats.org/officeDocument/2006/relationships/image" Target="../media/image266.wmf"/><Relationship Id="rId2" Type="http://schemas.openxmlformats.org/officeDocument/2006/relationships/image" Target="../media/image261.wmf"/><Relationship Id="rId1" Type="http://schemas.openxmlformats.org/officeDocument/2006/relationships/image" Target="../media/image260.wmf"/><Relationship Id="rId6" Type="http://schemas.openxmlformats.org/officeDocument/2006/relationships/image" Target="../media/image265.wmf"/><Relationship Id="rId5" Type="http://schemas.openxmlformats.org/officeDocument/2006/relationships/image" Target="../media/image264.wmf"/><Relationship Id="rId4" Type="http://schemas.openxmlformats.org/officeDocument/2006/relationships/image" Target="../media/image263.wmf"/><Relationship Id="rId9" Type="http://schemas.openxmlformats.org/officeDocument/2006/relationships/image" Target="../media/image25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29.wmf"/><Relationship Id="rId5" Type="http://schemas.openxmlformats.org/officeDocument/2006/relationships/image" Target="../media/image24.wmf"/><Relationship Id="rId10" Type="http://schemas.openxmlformats.org/officeDocument/2006/relationships/image" Target="../media/image10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26.wmf"/><Relationship Id="rId5" Type="http://schemas.openxmlformats.org/officeDocument/2006/relationships/image" Target="../media/image35.wmf"/><Relationship Id="rId10" Type="http://schemas.openxmlformats.org/officeDocument/2006/relationships/image" Target="../media/image27.wmf"/><Relationship Id="rId4" Type="http://schemas.openxmlformats.org/officeDocument/2006/relationships/image" Target="../media/image34.wmf"/><Relationship Id="rId9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 </a:t>
            </a:r>
            <a:r>
              <a:rPr lang="ja-JP" altLang="en-US"/>
              <a:t>２．オートマトンと正規言語の等価性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2008/4/22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14FCB9B-387B-458D-8A31-CAB1737F485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01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34A42E5-DF09-4127-8C35-5C54ED06024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58BCD-7E0B-42FF-A89C-4AC02011D4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F1A97-A3DB-49F7-BE14-B2676C6B378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20CF1-6F39-4B8B-8C1B-4C0AF0E3B80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BF412-E5A2-40B3-9B47-C6353A0E02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D236F-884D-4CFD-9F08-4F866B93DC3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138A-C658-4778-9B74-BEA31B00BA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B2DBE-C17C-40DD-8ACF-F859EEFA15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8235-6833-415F-8A12-F4CAE47BE2F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0DB9E-8600-4043-B29A-9AF38DDEA66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896F-5A60-4AF9-8059-3E3BCEC910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CCD4D-C66E-4857-AC99-3AEE0710F0F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F5438F-E32E-46E9-B868-4CA54BE4D3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oleObject" Target="../embeddings/oleObject69.bin"/><Relationship Id="rId18" Type="http://schemas.openxmlformats.org/officeDocument/2006/relationships/oleObject" Target="../embeddings/oleObject74.bin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77.bin"/><Relationship Id="rId7" Type="http://schemas.openxmlformats.org/officeDocument/2006/relationships/oleObject" Target="../embeddings/oleObject63.bin"/><Relationship Id="rId12" Type="http://schemas.openxmlformats.org/officeDocument/2006/relationships/oleObject" Target="../embeddings/oleObject68.bin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6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11" Type="http://schemas.openxmlformats.org/officeDocument/2006/relationships/oleObject" Target="../embeddings/oleObject67.bin"/><Relationship Id="rId24" Type="http://schemas.openxmlformats.org/officeDocument/2006/relationships/oleObject" Target="../embeddings/oleObject80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9.bin"/><Relationship Id="rId10" Type="http://schemas.openxmlformats.org/officeDocument/2006/relationships/oleObject" Target="../embeddings/oleObject66.bin"/><Relationship Id="rId19" Type="http://schemas.openxmlformats.org/officeDocument/2006/relationships/oleObject" Target="../embeddings/oleObject75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Relationship Id="rId14" Type="http://schemas.openxmlformats.org/officeDocument/2006/relationships/oleObject" Target="../embeddings/oleObject70.bin"/><Relationship Id="rId22" Type="http://schemas.openxmlformats.org/officeDocument/2006/relationships/oleObject" Target="../embeddings/oleObject7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12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94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4.bin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93.bin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2.bin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oleObject" Target="../embeddings/oleObject105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12" Type="http://schemas.openxmlformats.org/officeDocument/2006/relationships/oleObject" Target="../embeddings/oleObject10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98.bin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Relationship Id="rId14" Type="http://schemas.openxmlformats.org/officeDocument/2006/relationships/oleObject" Target="../embeddings/oleObject10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10" Type="http://schemas.openxmlformats.org/officeDocument/2006/relationships/oleObject" Target="../embeddings/oleObject123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4" Type="http://schemas.openxmlformats.org/officeDocument/2006/relationships/oleObject" Target="../embeddings/oleObject12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13" Type="http://schemas.openxmlformats.org/officeDocument/2006/relationships/oleObject" Target="../embeddings/oleObject139.bin"/><Relationship Id="rId18" Type="http://schemas.openxmlformats.org/officeDocument/2006/relationships/oleObject" Target="../embeddings/oleObject144.bin"/><Relationship Id="rId3" Type="http://schemas.openxmlformats.org/officeDocument/2006/relationships/oleObject" Target="../embeddings/oleObject129.bin"/><Relationship Id="rId21" Type="http://schemas.openxmlformats.org/officeDocument/2006/relationships/oleObject" Target="../embeddings/oleObject147.bin"/><Relationship Id="rId7" Type="http://schemas.openxmlformats.org/officeDocument/2006/relationships/oleObject" Target="../embeddings/oleObject133.bin"/><Relationship Id="rId12" Type="http://schemas.openxmlformats.org/officeDocument/2006/relationships/oleObject" Target="../embeddings/oleObject138.bin"/><Relationship Id="rId17" Type="http://schemas.openxmlformats.org/officeDocument/2006/relationships/oleObject" Target="../embeddings/oleObject143.bin"/><Relationship Id="rId25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2.bin"/><Relationship Id="rId20" Type="http://schemas.openxmlformats.org/officeDocument/2006/relationships/oleObject" Target="../embeddings/oleObject146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32.bin"/><Relationship Id="rId11" Type="http://schemas.openxmlformats.org/officeDocument/2006/relationships/oleObject" Target="../embeddings/oleObject137.bin"/><Relationship Id="rId24" Type="http://schemas.openxmlformats.org/officeDocument/2006/relationships/oleObject" Target="../embeddings/oleObject150.bin"/><Relationship Id="rId5" Type="http://schemas.openxmlformats.org/officeDocument/2006/relationships/oleObject" Target="../embeddings/oleObject131.bin"/><Relationship Id="rId15" Type="http://schemas.openxmlformats.org/officeDocument/2006/relationships/oleObject" Target="../embeddings/oleObject141.bin"/><Relationship Id="rId23" Type="http://schemas.openxmlformats.org/officeDocument/2006/relationships/oleObject" Target="../embeddings/oleObject149.bin"/><Relationship Id="rId10" Type="http://schemas.openxmlformats.org/officeDocument/2006/relationships/oleObject" Target="../embeddings/oleObject136.bin"/><Relationship Id="rId19" Type="http://schemas.openxmlformats.org/officeDocument/2006/relationships/oleObject" Target="../embeddings/oleObject145.bin"/><Relationship Id="rId4" Type="http://schemas.openxmlformats.org/officeDocument/2006/relationships/oleObject" Target="../embeddings/oleObject130.bin"/><Relationship Id="rId9" Type="http://schemas.openxmlformats.org/officeDocument/2006/relationships/oleObject" Target="../embeddings/oleObject135.bin"/><Relationship Id="rId14" Type="http://schemas.openxmlformats.org/officeDocument/2006/relationships/oleObject" Target="../embeddings/oleObject140.bin"/><Relationship Id="rId22" Type="http://schemas.openxmlformats.org/officeDocument/2006/relationships/oleObject" Target="../embeddings/oleObject1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55.bin"/><Relationship Id="rId5" Type="http://schemas.openxmlformats.org/officeDocument/2006/relationships/oleObject" Target="../embeddings/oleObject154.bin"/><Relationship Id="rId4" Type="http://schemas.openxmlformats.org/officeDocument/2006/relationships/oleObject" Target="../embeddings/oleObject15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3" Type="http://schemas.openxmlformats.org/officeDocument/2006/relationships/oleObject" Target="../embeddings/oleObject156.bin"/><Relationship Id="rId7" Type="http://schemas.openxmlformats.org/officeDocument/2006/relationships/oleObject" Target="../embeddings/oleObject1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59.bin"/><Relationship Id="rId11" Type="http://schemas.openxmlformats.org/officeDocument/2006/relationships/oleObject" Target="../embeddings/oleObject164.bin"/><Relationship Id="rId5" Type="http://schemas.openxmlformats.org/officeDocument/2006/relationships/oleObject" Target="../embeddings/oleObject158.bin"/><Relationship Id="rId10" Type="http://schemas.openxmlformats.org/officeDocument/2006/relationships/oleObject" Target="../embeddings/oleObject163.bin"/><Relationship Id="rId4" Type="http://schemas.openxmlformats.org/officeDocument/2006/relationships/oleObject" Target="../embeddings/oleObject157.bin"/><Relationship Id="rId9" Type="http://schemas.openxmlformats.org/officeDocument/2006/relationships/oleObject" Target="../embeddings/oleObject16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0.bin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12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68.bin"/><Relationship Id="rId11" Type="http://schemas.openxmlformats.org/officeDocument/2006/relationships/oleObject" Target="../embeddings/oleObject173.bin"/><Relationship Id="rId5" Type="http://schemas.openxmlformats.org/officeDocument/2006/relationships/oleObject" Target="../embeddings/oleObject167.bin"/><Relationship Id="rId10" Type="http://schemas.openxmlformats.org/officeDocument/2006/relationships/oleObject" Target="../embeddings/oleObject172.bin"/><Relationship Id="rId4" Type="http://schemas.openxmlformats.org/officeDocument/2006/relationships/oleObject" Target="../embeddings/oleObject166.bin"/><Relationship Id="rId9" Type="http://schemas.openxmlformats.org/officeDocument/2006/relationships/oleObject" Target="../embeddings/oleObject17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177.bin"/><Relationship Id="rId4" Type="http://schemas.openxmlformats.org/officeDocument/2006/relationships/oleObject" Target="../embeddings/oleObject17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13" Type="http://schemas.openxmlformats.org/officeDocument/2006/relationships/oleObject" Target="../embeddings/oleObject188.bin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2.bin"/><Relationship Id="rId12" Type="http://schemas.openxmlformats.org/officeDocument/2006/relationships/oleObject" Target="../embeddings/oleObject1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81.bin"/><Relationship Id="rId11" Type="http://schemas.openxmlformats.org/officeDocument/2006/relationships/oleObject" Target="../embeddings/oleObject186.bin"/><Relationship Id="rId5" Type="http://schemas.openxmlformats.org/officeDocument/2006/relationships/oleObject" Target="../embeddings/oleObject180.bin"/><Relationship Id="rId10" Type="http://schemas.openxmlformats.org/officeDocument/2006/relationships/oleObject" Target="../embeddings/oleObject185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Relationship Id="rId14" Type="http://schemas.openxmlformats.org/officeDocument/2006/relationships/oleObject" Target="../embeddings/oleObject18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5.bin"/><Relationship Id="rId3" Type="http://schemas.openxmlformats.org/officeDocument/2006/relationships/oleObject" Target="../embeddings/oleObject190.bin"/><Relationship Id="rId7" Type="http://schemas.openxmlformats.org/officeDocument/2006/relationships/oleObject" Target="../embeddings/oleObject1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93.bin"/><Relationship Id="rId11" Type="http://schemas.openxmlformats.org/officeDocument/2006/relationships/oleObject" Target="../embeddings/oleObject198.bin"/><Relationship Id="rId5" Type="http://schemas.openxmlformats.org/officeDocument/2006/relationships/oleObject" Target="../embeddings/oleObject192.bin"/><Relationship Id="rId10" Type="http://schemas.openxmlformats.org/officeDocument/2006/relationships/oleObject" Target="../embeddings/oleObject197.bin"/><Relationship Id="rId4" Type="http://schemas.openxmlformats.org/officeDocument/2006/relationships/oleObject" Target="../embeddings/oleObject191.bin"/><Relationship Id="rId9" Type="http://schemas.openxmlformats.org/officeDocument/2006/relationships/oleObject" Target="../embeddings/oleObject19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4.bin"/><Relationship Id="rId13" Type="http://schemas.openxmlformats.org/officeDocument/2006/relationships/oleObject" Target="../embeddings/oleObject209.bin"/><Relationship Id="rId3" Type="http://schemas.openxmlformats.org/officeDocument/2006/relationships/oleObject" Target="../embeddings/oleObject199.bin"/><Relationship Id="rId7" Type="http://schemas.openxmlformats.org/officeDocument/2006/relationships/oleObject" Target="../embeddings/oleObject203.bin"/><Relationship Id="rId12" Type="http://schemas.openxmlformats.org/officeDocument/2006/relationships/oleObject" Target="../embeddings/oleObject208.bin"/><Relationship Id="rId17" Type="http://schemas.openxmlformats.org/officeDocument/2006/relationships/oleObject" Target="../embeddings/oleObject21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2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02.bin"/><Relationship Id="rId11" Type="http://schemas.openxmlformats.org/officeDocument/2006/relationships/oleObject" Target="../embeddings/oleObject207.bin"/><Relationship Id="rId5" Type="http://schemas.openxmlformats.org/officeDocument/2006/relationships/oleObject" Target="../embeddings/oleObject201.bin"/><Relationship Id="rId15" Type="http://schemas.openxmlformats.org/officeDocument/2006/relationships/oleObject" Target="../embeddings/oleObject211.bin"/><Relationship Id="rId10" Type="http://schemas.openxmlformats.org/officeDocument/2006/relationships/oleObject" Target="../embeddings/oleObject206.bin"/><Relationship Id="rId4" Type="http://schemas.openxmlformats.org/officeDocument/2006/relationships/oleObject" Target="../embeddings/oleObject200.bin"/><Relationship Id="rId9" Type="http://schemas.openxmlformats.org/officeDocument/2006/relationships/oleObject" Target="../embeddings/oleObject205.bin"/><Relationship Id="rId14" Type="http://schemas.openxmlformats.org/officeDocument/2006/relationships/oleObject" Target="../embeddings/oleObject21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9.bin"/><Relationship Id="rId13" Type="http://schemas.openxmlformats.org/officeDocument/2006/relationships/oleObject" Target="../embeddings/oleObject224.bin"/><Relationship Id="rId18" Type="http://schemas.openxmlformats.org/officeDocument/2006/relationships/oleObject" Target="../embeddings/oleObject229.bin"/><Relationship Id="rId3" Type="http://schemas.openxmlformats.org/officeDocument/2006/relationships/oleObject" Target="../embeddings/oleObject214.bin"/><Relationship Id="rId7" Type="http://schemas.openxmlformats.org/officeDocument/2006/relationships/oleObject" Target="../embeddings/oleObject218.bin"/><Relationship Id="rId12" Type="http://schemas.openxmlformats.org/officeDocument/2006/relationships/oleObject" Target="../embeddings/oleObject223.bin"/><Relationship Id="rId17" Type="http://schemas.openxmlformats.org/officeDocument/2006/relationships/oleObject" Target="../embeddings/oleObject22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7.bin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17.bin"/><Relationship Id="rId11" Type="http://schemas.openxmlformats.org/officeDocument/2006/relationships/oleObject" Target="../embeddings/oleObject222.bin"/><Relationship Id="rId5" Type="http://schemas.openxmlformats.org/officeDocument/2006/relationships/oleObject" Target="../embeddings/oleObject216.bin"/><Relationship Id="rId15" Type="http://schemas.openxmlformats.org/officeDocument/2006/relationships/oleObject" Target="../embeddings/oleObject226.bin"/><Relationship Id="rId10" Type="http://schemas.openxmlformats.org/officeDocument/2006/relationships/oleObject" Target="../embeddings/oleObject221.bin"/><Relationship Id="rId19" Type="http://schemas.openxmlformats.org/officeDocument/2006/relationships/oleObject" Target="../embeddings/oleObject230.bin"/><Relationship Id="rId4" Type="http://schemas.openxmlformats.org/officeDocument/2006/relationships/oleObject" Target="../embeddings/oleObject215.bin"/><Relationship Id="rId9" Type="http://schemas.openxmlformats.org/officeDocument/2006/relationships/oleObject" Target="../embeddings/oleObject220.bin"/><Relationship Id="rId14" Type="http://schemas.openxmlformats.org/officeDocument/2006/relationships/oleObject" Target="../embeddings/oleObject22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6.bin"/><Relationship Id="rId13" Type="http://schemas.openxmlformats.org/officeDocument/2006/relationships/oleObject" Target="../embeddings/oleObject241.bin"/><Relationship Id="rId18" Type="http://schemas.openxmlformats.org/officeDocument/2006/relationships/oleObject" Target="../embeddings/oleObject246.bin"/><Relationship Id="rId3" Type="http://schemas.openxmlformats.org/officeDocument/2006/relationships/oleObject" Target="../embeddings/oleObject231.bin"/><Relationship Id="rId7" Type="http://schemas.openxmlformats.org/officeDocument/2006/relationships/oleObject" Target="../embeddings/oleObject235.bin"/><Relationship Id="rId12" Type="http://schemas.openxmlformats.org/officeDocument/2006/relationships/oleObject" Target="../embeddings/oleObject240.bin"/><Relationship Id="rId17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4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34.bin"/><Relationship Id="rId11" Type="http://schemas.openxmlformats.org/officeDocument/2006/relationships/oleObject" Target="../embeddings/oleObject239.bin"/><Relationship Id="rId5" Type="http://schemas.openxmlformats.org/officeDocument/2006/relationships/oleObject" Target="../embeddings/oleObject233.bin"/><Relationship Id="rId15" Type="http://schemas.openxmlformats.org/officeDocument/2006/relationships/oleObject" Target="../embeddings/oleObject243.bin"/><Relationship Id="rId10" Type="http://schemas.openxmlformats.org/officeDocument/2006/relationships/oleObject" Target="../embeddings/oleObject238.bin"/><Relationship Id="rId19" Type="http://schemas.openxmlformats.org/officeDocument/2006/relationships/oleObject" Target="../embeddings/oleObject247.bin"/><Relationship Id="rId4" Type="http://schemas.openxmlformats.org/officeDocument/2006/relationships/oleObject" Target="../embeddings/oleObject232.bin"/><Relationship Id="rId9" Type="http://schemas.openxmlformats.org/officeDocument/2006/relationships/oleObject" Target="../embeddings/oleObject237.bin"/><Relationship Id="rId14" Type="http://schemas.openxmlformats.org/officeDocument/2006/relationships/oleObject" Target="../embeddings/oleObject24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13" Type="http://schemas.openxmlformats.org/officeDocument/2006/relationships/oleObject" Target="../embeddings/oleObject259.bin"/><Relationship Id="rId18" Type="http://schemas.openxmlformats.org/officeDocument/2006/relationships/oleObject" Target="../embeddings/oleObject264.bin"/><Relationship Id="rId3" Type="http://schemas.openxmlformats.org/officeDocument/2006/relationships/oleObject" Target="../embeddings/oleObject249.bin"/><Relationship Id="rId21" Type="http://schemas.openxmlformats.org/officeDocument/2006/relationships/oleObject" Target="../embeddings/oleObject267.bin"/><Relationship Id="rId7" Type="http://schemas.openxmlformats.org/officeDocument/2006/relationships/oleObject" Target="../embeddings/oleObject253.bin"/><Relationship Id="rId12" Type="http://schemas.openxmlformats.org/officeDocument/2006/relationships/oleObject" Target="../embeddings/oleObject258.bin"/><Relationship Id="rId17" Type="http://schemas.openxmlformats.org/officeDocument/2006/relationships/oleObject" Target="../embeddings/oleObject26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62.bin"/><Relationship Id="rId20" Type="http://schemas.openxmlformats.org/officeDocument/2006/relationships/oleObject" Target="../embeddings/oleObject266.bin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52.bin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1.bin"/><Relationship Id="rId15" Type="http://schemas.openxmlformats.org/officeDocument/2006/relationships/oleObject" Target="../embeddings/oleObject261.bin"/><Relationship Id="rId23" Type="http://schemas.openxmlformats.org/officeDocument/2006/relationships/oleObject" Target="../embeddings/oleObject269.bin"/><Relationship Id="rId10" Type="http://schemas.openxmlformats.org/officeDocument/2006/relationships/oleObject" Target="../embeddings/oleObject256.bin"/><Relationship Id="rId19" Type="http://schemas.openxmlformats.org/officeDocument/2006/relationships/oleObject" Target="../embeddings/oleObject265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Relationship Id="rId14" Type="http://schemas.openxmlformats.org/officeDocument/2006/relationships/oleObject" Target="../embeddings/oleObject260.bin"/><Relationship Id="rId22" Type="http://schemas.openxmlformats.org/officeDocument/2006/relationships/oleObject" Target="../embeddings/oleObject26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5.bin"/><Relationship Id="rId13" Type="http://schemas.openxmlformats.org/officeDocument/2006/relationships/oleObject" Target="../embeddings/oleObject280.bin"/><Relationship Id="rId18" Type="http://schemas.openxmlformats.org/officeDocument/2006/relationships/oleObject" Target="../embeddings/oleObject285.bin"/><Relationship Id="rId26" Type="http://schemas.openxmlformats.org/officeDocument/2006/relationships/oleObject" Target="../embeddings/oleObject293.bin"/><Relationship Id="rId3" Type="http://schemas.openxmlformats.org/officeDocument/2006/relationships/oleObject" Target="../embeddings/oleObject270.bin"/><Relationship Id="rId21" Type="http://schemas.openxmlformats.org/officeDocument/2006/relationships/oleObject" Target="../embeddings/oleObject288.bin"/><Relationship Id="rId34" Type="http://schemas.openxmlformats.org/officeDocument/2006/relationships/oleObject" Target="../embeddings/oleObject301.bin"/><Relationship Id="rId7" Type="http://schemas.openxmlformats.org/officeDocument/2006/relationships/oleObject" Target="../embeddings/oleObject274.bin"/><Relationship Id="rId12" Type="http://schemas.openxmlformats.org/officeDocument/2006/relationships/oleObject" Target="../embeddings/oleObject279.bin"/><Relationship Id="rId17" Type="http://schemas.openxmlformats.org/officeDocument/2006/relationships/oleObject" Target="../embeddings/oleObject284.bin"/><Relationship Id="rId25" Type="http://schemas.openxmlformats.org/officeDocument/2006/relationships/oleObject" Target="../embeddings/oleObject292.bin"/><Relationship Id="rId33" Type="http://schemas.openxmlformats.org/officeDocument/2006/relationships/oleObject" Target="../embeddings/oleObject30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3.bin"/><Relationship Id="rId20" Type="http://schemas.openxmlformats.org/officeDocument/2006/relationships/oleObject" Target="../embeddings/oleObject287.bin"/><Relationship Id="rId29" Type="http://schemas.openxmlformats.org/officeDocument/2006/relationships/oleObject" Target="../embeddings/oleObject296.bin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73.bin"/><Relationship Id="rId11" Type="http://schemas.openxmlformats.org/officeDocument/2006/relationships/oleObject" Target="../embeddings/oleObject278.bin"/><Relationship Id="rId24" Type="http://schemas.openxmlformats.org/officeDocument/2006/relationships/oleObject" Target="../embeddings/oleObject291.bin"/><Relationship Id="rId32" Type="http://schemas.openxmlformats.org/officeDocument/2006/relationships/oleObject" Target="../embeddings/oleObject299.bin"/><Relationship Id="rId5" Type="http://schemas.openxmlformats.org/officeDocument/2006/relationships/oleObject" Target="../embeddings/oleObject272.bin"/><Relationship Id="rId15" Type="http://schemas.openxmlformats.org/officeDocument/2006/relationships/oleObject" Target="../embeddings/oleObject282.bin"/><Relationship Id="rId23" Type="http://schemas.openxmlformats.org/officeDocument/2006/relationships/oleObject" Target="../embeddings/oleObject290.bin"/><Relationship Id="rId28" Type="http://schemas.openxmlformats.org/officeDocument/2006/relationships/oleObject" Target="../embeddings/oleObject295.bin"/><Relationship Id="rId10" Type="http://schemas.openxmlformats.org/officeDocument/2006/relationships/oleObject" Target="../embeddings/oleObject277.bin"/><Relationship Id="rId19" Type="http://schemas.openxmlformats.org/officeDocument/2006/relationships/oleObject" Target="../embeddings/oleObject286.bin"/><Relationship Id="rId31" Type="http://schemas.openxmlformats.org/officeDocument/2006/relationships/oleObject" Target="../embeddings/oleObject298.bin"/><Relationship Id="rId4" Type="http://schemas.openxmlformats.org/officeDocument/2006/relationships/oleObject" Target="../embeddings/oleObject271.bin"/><Relationship Id="rId9" Type="http://schemas.openxmlformats.org/officeDocument/2006/relationships/oleObject" Target="../embeddings/oleObject276.bin"/><Relationship Id="rId14" Type="http://schemas.openxmlformats.org/officeDocument/2006/relationships/oleObject" Target="../embeddings/oleObject281.bin"/><Relationship Id="rId22" Type="http://schemas.openxmlformats.org/officeDocument/2006/relationships/oleObject" Target="../embeddings/oleObject289.bin"/><Relationship Id="rId27" Type="http://schemas.openxmlformats.org/officeDocument/2006/relationships/oleObject" Target="../embeddings/oleObject294.bin"/><Relationship Id="rId30" Type="http://schemas.openxmlformats.org/officeDocument/2006/relationships/oleObject" Target="../embeddings/oleObject297.bin"/><Relationship Id="rId35" Type="http://schemas.openxmlformats.org/officeDocument/2006/relationships/oleObject" Target="../embeddings/oleObject30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8.bin"/><Relationship Id="rId13" Type="http://schemas.openxmlformats.org/officeDocument/2006/relationships/oleObject" Target="../embeddings/oleObject313.bin"/><Relationship Id="rId18" Type="http://schemas.openxmlformats.org/officeDocument/2006/relationships/oleObject" Target="../embeddings/oleObject318.bin"/><Relationship Id="rId26" Type="http://schemas.openxmlformats.org/officeDocument/2006/relationships/oleObject" Target="../embeddings/oleObject326.bin"/><Relationship Id="rId3" Type="http://schemas.openxmlformats.org/officeDocument/2006/relationships/oleObject" Target="../embeddings/oleObject303.bin"/><Relationship Id="rId21" Type="http://schemas.openxmlformats.org/officeDocument/2006/relationships/oleObject" Target="../embeddings/oleObject321.bin"/><Relationship Id="rId7" Type="http://schemas.openxmlformats.org/officeDocument/2006/relationships/oleObject" Target="../embeddings/oleObject307.bin"/><Relationship Id="rId12" Type="http://schemas.openxmlformats.org/officeDocument/2006/relationships/oleObject" Target="../embeddings/oleObject312.bin"/><Relationship Id="rId17" Type="http://schemas.openxmlformats.org/officeDocument/2006/relationships/oleObject" Target="../embeddings/oleObject317.bin"/><Relationship Id="rId25" Type="http://schemas.openxmlformats.org/officeDocument/2006/relationships/oleObject" Target="../embeddings/oleObject32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16.bin"/><Relationship Id="rId20" Type="http://schemas.openxmlformats.org/officeDocument/2006/relationships/oleObject" Target="../embeddings/oleObject320.bin"/><Relationship Id="rId29" Type="http://schemas.openxmlformats.org/officeDocument/2006/relationships/oleObject" Target="../embeddings/oleObject329.bin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306.bin"/><Relationship Id="rId11" Type="http://schemas.openxmlformats.org/officeDocument/2006/relationships/oleObject" Target="../embeddings/oleObject311.bin"/><Relationship Id="rId24" Type="http://schemas.openxmlformats.org/officeDocument/2006/relationships/oleObject" Target="../embeddings/oleObject324.bin"/><Relationship Id="rId5" Type="http://schemas.openxmlformats.org/officeDocument/2006/relationships/oleObject" Target="../embeddings/oleObject305.bin"/><Relationship Id="rId15" Type="http://schemas.openxmlformats.org/officeDocument/2006/relationships/oleObject" Target="../embeddings/oleObject315.bin"/><Relationship Id="rId23" Type="http://schemas.openxmlformats.org/officeDocument/2006/relationships/oleObject" Target="../embeddings/oleObject323.bin"/><Relationship Id="rId28" Type="http://schemas.openxmlformats.org/officeDocument/2006/relationships/oleObject" Target="../embeddings/oleObject328.bin"/><Relationship Id="rId10" Type="http://schemas.openxmlformats.org/officeDocument/2006/relationships/oleObject" Target="../embeddings/oleObject310.bin"/><Relationship Id="rId19" Type="http://schemas.openxmlformats.org/officeDocument/2006/relationships/oleObject" Target="../embeddings/oleObject319.bin"/><Relationship Id="rId4" Type="http://schemas.openxmlformats.org/officeDocument/2006/relationships/oleObject" Target="../embeddings/oleObject304.bin"/><Relationship Id="rId9" Type="http://schemas.openxmlformats.org/officeDocument/2006/relationships/oleObject" Target="../embeddings/oleObject309.bin"/><Relationship Id="rId14" Type="http://schemas.openxmlformats.org/officeDocument/2006/relationships/oleObject" Target="../embeddings/oleObject314.bin"/><Relationship Id="rId22" Type="http://schemas.openxmlformats.org/officeDocument/2006/relationships/oleObject" Target="../embeddings/oleObject322.bin"/><Relationship Id="rId27" Type="http://schemas.openxmlformats.org/officeDocument/2006/relationships/oleObject" Target="../embeddings/oleObject32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332.bin"/><Relationship Id="rId4" Type="http://schemas.openxmlformats.org/officeDocument/2006/relationships/oleObject" Target="../embeddings/oleObject33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335.bin"/><Relationship Id="rId4" Type="http://schemas.openxmlformats.org/officeDocument/2006/relationships/oleObject" Target="../embeddings/oleObject334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1.bin"/><Relationship Id="rId13" Type="http://schemas.openxmlformats.org/officeDocument/2006/relationships/oleObject" Target="../embeddings/oleObject346.bin"/><Relationship Id="rId3" Type="http://schemas.openxmlformats.org/officeDocument/2006/relationships/oleObject" Target="../embeddings/oleObject336.bin"/><Relationship Id="rId7" Type="http://schemas.openxmlformats.org/officeDocument/2006/relationships/oleObject" Target="../embeddings/oleObject340.bin"/><Relationship Id="rId12" Type="http://schemas.openxmlformats.org/officeDocument/2006/relationships/oleObject" Target="../embeddings/oleObject3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339.bin"/><Relationship Id="rId11" Type="http://schemas.openxmlformats.org/officeDocument/2006/relationships/oleObject" Target="../embeddings/oleObject344.bin"/><Relationship Id="rId5" Type="http://schemas.openxmlformats.org/officeDocument/2006/relationships/oleObject" Target="../embeddings/oleObject338.bin"/><Relationship Id="rId10" Type="http://schemas.openxmlformats.org/officeDocument/2006/relationships/oleObject" Target="../embeddings/oleObject343.bin"/><Relationship Id="rId4" Type="http://schemas.openxmlformats.org/officeDocument/2006/relationships/oleObject" Target="../embeddings/oleObject337.bin"/><Relationship Id="rId9" Type="http://schemas.openxmlformats.org/officeDocument/2006/relationships/oleObject" Target="../embeddings/oleObject342.bin"/><Relationship Id="rId14" Type="http://schemas.openxmlformats.org/officeDocument/2006/relationships/oleObject" Target="../embeddings/oleObject347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3.bin"/><Relationship Id="rId13" Type="http://schemas.openxmlformats.org/officeDocument/2006/relationships/oleObject" Target="../embeddings/oleObject358.bin"/><Relationship Id="rId18" Type="http://schemas.openxmlformats.org/officeDocument/2006/relationships/oleObject" Target="../embeddings/oleObject363.bin"/><Relationship Id="rId26" Type="http://schemas.openxmlformats.org/officeDocument/2006/relationships/oleObject" Target="../embeddings/oleObject371.bin"/><Relationship Id="rId3" Type="http://schemas.openxmlformats.org/officeDocument/2006/relationships/oleObject" Target="../embeddings/oleObject348.bin"/><Relationship Id="rId21" Type="http://schemas.openxmlformats.org/officeDocument/2006/relationships/oleObject" Target="../embeddings/oleObject366.bin"/><Relationship Id="rId7" Type="http://schemas.openxmlformats.org/officeDocument/2006/relationships/oleObject" Target="../embeddings/oleObject352.bin"/><Relationship Id="rId12" Type="http://schemas.openxmlformats.org/officeDocument/2006/relationships/oleObject" Target="../embeddings/oleObject357.bin"/><Relationship Id="rId17" Type="http://schemas.openxmlformats.org/officeDocument/2006/relationships/oleObject" Target="../embeddings/oleObject362.bin"/><Relationship Id="rId25" Type="http://schemas.openxmlformats.org/officeDocument/2006/relationships/oleObject" Target="../embeddings/oleObject37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61.bin"/><Relationship Id="rId20" Type="http://schemas.openxmlformats.org/officeDocument/2006/relationships/oleObject" Target="../embeddings/oleObject365.bin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351.bin"/><Relationship Id="rId11" Type="http://schemas.openxmlformats.org/officeDocument/2006/relationships/oleObject" Target="../embeddings/oleObject356.bin"/><Relationship Id="rId24" Type="http://schemas.openxmlformats.org/officeDocument/2006/relationships/oleObject" Target="../embeddings/oleObject369.bin"/><Relationship Id="rId5" Type="http://schemas.openxmlformats.org/officeDocument/2006/relationships/oleObject" Target="../embeddings/oleObject350.bin"/><Relationship Id="rId15" Type="http://schemas.openxmlformats.org/officeDocument/2006/relationships/oleObject" Target="../embeddings/oleObject360.bin"/><Relationship Id="rId23" Type="http://schemas.openxmlformats.org/officeDocument/2006/relationships/oleObject" Target="../embeddings/oleObject368.bin"/><Relationship Id="rId28" Type="http://schemas.openxmlformats.org/officeDocument/2006/relationships/oleObject" Target="../embeddings/oleObject373.bin"/><Relationship Id="rId10" Type="http://schemas.openxmlformats.org/officeDocument/2006/relationships/oleObject" Target="../embeddings/oleObject355.bin"/><Relationship Id="rId19" Type="http://schemas.openxmlformats.org/officeDocument/2006/relationships/oleObject" Target="../embeddings/oleObject364.bin"/><Relationship Id="rId4" Type="http://schemas.openxmlformats.org/officeDocument/2006/relationships/oleObject" Target="../embeddings/oleObject349.bin"/><Relationship Id="rId9" Type="http://schemas.openxmlformats.org/officeDocument/2006/relationships/oleObject" Target="../embeddings/oleObject354.bin"/><Relationship Id="rId14" Type="http://schemas.openxmlformats.org/officeDocument/2006/relationships/oleObject" Target="../embeddings/oleObject359.bin"/><Relationship Id="rId22" Type="http://schemas.openxmlformats.org/officeDocument/2006/relationships/oleObject" Target="../embeddings/oleObject367.bin"/><Relationship Id="rId27" Type="http://schemas.openxmlformats.org/officeDocument/2006/relationships/oleObject" Target="../embeddings/oleObject372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9.bin"/><Relationship Id="rId13" Type="http://schemas.openxmlformats.org/officeDocument/2006/relationships/oleObject" Target="../embeddings/oleObject384.bin"/><Relationship Id="rId18" Type="http://schemas.openxmlformats.org/officeDocument/2006/relationships/oleObject" Target="../embeddings/oleObject389.bin"/><Relationship Id="rId26" Type="http://schemas.openxmlformats.org/officeDocument/2006/relationships/oleObject" Target="../embeddings/oleObject397.bin"/><Relationship Id="rId39" Type="http://schemas.openxmlformats.org/officeDocument/2006/relationships/oleObject" Target="../embeddings/oleObject410.bin"/><Relationship Id="rId3" Type="http://schemas.openxmlformats.org/officeDocument/2006/relationships/oleObject" Target="../embeddings/oleObject374.bin"/><Relationship Id="rId21" Type="http://schemas.openxmlformats.org/officeDocument/2006/relationships/oleObject" Target="../embeddings/oleObject392.bin"/><Relationship Id="rId34" Type="http://schemas.openxmlformats.org/officeDocument/2006/relationships/oleObject" Target="../embeddings/oleObject405.bin"/><Relationship Id="rId7" Type="http://schemas.openxmlformats.org/officeDocument/2006/relationships/oleObject" Target="../embeddings/oleObject378.bin"/><Relationship Id="rId12" Type="http://schemas.openxmlformats.org/officeDocument/2006/relationships/oleObject" Target="../embeddings/oleObject383.bin"/><Relationship Id="rId17" Type="http://schemas.openxmlformats.org/officeDocument/2006/relationships/oleObject" Target="../embeddings/oleObject388.bin"/><Relationship Id="rId25" Type="http://schemas.openxmlformats.org/officeDocument/2006/relationships/oleObject" Target="../embeddings/oleObject396.bin"/><Relationship Id="rId33" Type="http://schemas.openxmlformats.org/officeDocument/2006/relationships/oleObject" Target="../embeddings/oleObject404.bin"/><Relationship Id="rId38" Type="http://schemas.openxmlformats.org/officeDocument/2006/relationships/oleObject" Target="../embeddings/oleObject40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87.bin"/><Relationship Id="rId20" Type="http://schemas.openxmlformats.org/officeDocument/2006/relationships/oleObject" Target="../embeddings/oleObject391.bin"/><Relationship Id="rId29" Type="http://schemas.openxmlformats.org/officeDocument/2006/relationships/oleObject" Target="../embeddings/oleObject400.bin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377.bin"/><Relationship Id="rId11" Type="http://schemas.openxmlformats.org/officeDocument/2006/relationships/oleObject" Target="../embeddings/oleObject382.bin"/><Relationship Id="rId24" Type="http://schemas.openxmlformats.org/officeDocument/2006/relationships/oleObject" Target="../embeddings/oleObject395.bin"/><Relationship Id="rId32" Type="http://schemas.openxmlformats.org/officeDocument/2006/relationships/oleObject" Target="../embeddings/oleObject403.bin"/><Relationship Id="rId37" Type="http://schemas.openxmlformats.org/officeDocument/2006/relationships/oleObject" Target="../embeddings/oleObject408.bin"/><Relationship Id="rId5" Type="http://schemas.openxmlformats.org/officeDocument/2006/relationships/oleObject" Target="../embeddings/oleObject376.bin"/><Relationship Id="rId15" Type="http://schemas.openxmlformats.org/officeDocument/2006/relationships/oleObject" Target="../embeddings/oleObject386.bin"/><Relationship Id="rId23" Type="http://schemas.openxmlformats.org/officeDocument/2006/relationships/oleObject" Target="../embeddings/oleObject394.bin"/><Relationship Id="rId28" Type="http://schemas.openxmlformats.org/officeDocument/2006/relationships/oleObject" Target="../embeddings/oleObject399.bin"/><Relationship Id="rId36" Type="http://schemas.openxmlformats.org/officeDocument/2006/relationships/oleObject" Target="../embeddings/oleObject407.bin"/><Relationship Id="rId10" Type="http://schemas.openxmlformats.org/officeDocument/2006/relationships/oleObject" Target="../embeddings/oleObject381.bin"/><Relationship Id="rId19" Type="http://schemas.openxmlformats.org/officeDocument/2006/relationships/oleObject" Target="../embeddings/oleObject390.bin"/><Relationship Id="rId31" Type="http://schemas.openxmlformats.org/officeDocument/2006/relationships/oleObject" Target="../embeddings/oleObject402.bin"/><Relationship Id="rId4" Type="http://schemas.openxmlformats.org/officeDocument/2006/relationships/oleObject" Target="../embeddings/oleObject375.bin"/><Relationship Id="rId9" Type="http://schemas.openxmlformats.org/officeDocument/2006/relationships/oleObject" Target="../embeddings/oleObject380.bin"/><Relationship Id="rId14" Type="http://schemas.openxmlformats.org/officeDocument/2006/relationships/oleObject" Target="../embeddings/oleObject385.bin"/><Relationship Id="rId22" Type="http://schemas.openxmlformats.org/officeDocument/2006/relationships/oleObject" Target="../embeddings/oleObject393.bin"/><Relationship Id="rId27" Type="http://schemas.openxmlformats.org/officeDocument/2006/relationships/oleObject" Target="../embeddings/oleObject398.bin"/><Relationship Id="rId30" Type="http://schemas.openxmlformats.org/officeDocument/2006/relationships/oleObject" Target="../embeddings/oleObject401.bin"/><Relationship Id="rId35" Type="http://schemas.openxmlformats.org/officeDocument/2006/relationships/oleObject" Target="../embeddings/oleObject406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6.bin"/><Relationship Id="rId13" Type="http://schemas.openxmlformats.org/officeDocument/2006/relationships/oleObject" Target="../embeddings/oleObject421.bin"/><Relationship Id="rId3" Type="http://schemas.openxmlformats.org/officeDocument/2006/relationships/oleObject" Target="../embeddings/oleObject411.bin"/><Relationship Id="rId7" Type="http://schemas.openxmlformats.org/officeDocument/2006/relationships/oleObject" Target="../embeddings/oleObject415.bin"/><Relationship Id="rId12" Type="http://schemas.openxmlformats.org/officeDocument/2006/relationships/oleObject" Target="../embeddings/oleObject4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414.bin"/><Relationship Id="rId11" Type="http://schemas.openxmlformats.org/officeDocument/2006/relationships/oleObject" Target="../embeddings/oleObject419.bin"/><Relationship Id="rId5" Type="http://schemas.openxmlformats.org/officeDocument/2006/relationships/oleObject" Target="../embeddings/oleObject413.bin"/><Relationship Id="rId10" Type="http://schemas.openxmlformats.org/officeDocument/2006/relationships/oleObject" Target="../embeddings/oleObject418.bin"/><Relationship Id="rId4" Type="http://schemas.openxmlformats.org/officeDocument/2006/relationships/oleObject" Target="../embeddings/oleObject412.bin"/><Relationship Id="rId9" Type="http://schemas.openxmlformats.org/officeDocument/2006/relationships/oleObject" Target="../embeddings/oleObject417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7.bin"/><Relationship Id="rId3" Type="http://schemas.openxmlformats.org/officeDocument/2006/relationships/oleObject" Target="../embeddings/oleObject422.bin"/><Relationship Id="rId7" Type="http://schemas.openxmlformats.org/officeDocument/2006/relationships/oleObject" Target="../embeddings/oleObject4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425.bin"/><Relationship Id="rId5" Type="http://schemas.openxmlformats.org/officeDocument/2006/relationships/oleObject" Target="../embeddings/oleObject424.bin"/><Relationship Id="rId10" Type="http://schemas.openxmlformats.org/officeDocument/2006/relationships/oleObject" Target="../embeddings/oleObject429.bin"/><Relationship Id="rId4" Type="http://schemas.openxmlformats.org/officeDocument/2006/relationships/oleObject" Target="../embeddings/oleObject423.bin"/><Relationship Id="rId9" Type="http://schemas.openxmlformats.org/officeDocument/2006/relationships/oleObject" Target="../embeddings/oleObject42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43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7.bin"/><Relationship Id="rId3" Type="http://schemas.openxmlformats.org/officeDocument/2006/relationships/oleObject" Target="../embeddings/oleObject432.bin"/><Relationship Id="rId7" Type="http://schemas.openxmlformats.org/officeDocument/2006/relationships/oleObject" Target="../embeddings/oleObject4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435.bin"/><Relationship Id="rId11" Type="http://schemas.openxmlformats.org/officeDocument/2006/relationships/oleObject" Target="../embeddings/oleObject440.bin"/><Relationship Id="rId5" Type="http://schemas.openxmlformats.org/officeDocument/2006/relationships/oleObject" Target="../embeddings/oleObject434.bin"/><Relationship Id="rId10" Type="http://schemas.openxmlformats.org/officeDocument/2006/relationships/oleObject" Target="../embeddings/oleObject439.bin"/><Relationship Id="rId4" Type="http://schemas.openxmlformats.org/officeDocument/2006/relationships/oleObject" Target="../embeddings/oleObject433.bin"/><Relationship Id="rId9" Type="http://schemas.openxmlformats.org/officeDocument/2006/relationships/oleObject" Target="../embeddings/oleObject438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6.bin"/><Relationship Id="rId3" Type="http://schemas.openxmlformats.org/officeDocument/2006/relationships/oleObject" Target="../embeddings/oleObject441.bin"/><Relationship Id="rId7" Type="http://schemas.openxmlformats.org/officeDocument/2006/relationships/oleObject" Target="../embeddings/oleObject4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444.bin"/><Relationship Id="rId11" Type="http://schemas.openxmlformats.org/officeDocument/2006/relationships/oleObject" Target="../embeddings/oleObject449.bin"/><Relationship Id="rId5" Type="http://schemas.openxmlformats.org/officeDocument/2006/relationships/oleObject" Target="../embeddings/oleObject443.bin"/><Relationship Id="rId10" Type="http://schemas.openxmlformats.org/officeDocument/2006/relationships/oleObject" Target="../embeddings/oleObject448.bin"/><Relationship Id="rId4" Type="http://schemas.openxmlformats.org/officeDocument/2006/relationships/oleObject" Target="../embeddings/oleObject442.bin"/><Relationship Id="rId9" Type="http://schemas.openxmlformats.org/officeDocument/2006/relationships/oleObject" Target="../embeddings/oleObject447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5.bin"/><Relationship Id="rId13" Type="http://schemas.openxmlformats.org/officeDocument/2006/relationships/oleObject" Target="../embeddings/oleObject460.bin"/><Relationship Id="rId18" Type="http://schemas.openxmlformats.org/officeDocument/2006/relationships/oleObject" Target="../embeddings/oleObject465.bin"/><Relationship Id="rId26" Type="http://schemas.openxmlformats.org/officeDocument/2006/relationships/oleObject" Target="../embeddings/oleObject473.bin"/><Relationship Id="rId3" Type="http://schemas.openxmlformats.org/officeDocument/2006/relationships/oleObject" Target="../embeddings/oleObject450.bin"/><Relationship Id="rId21" Type="http://schemas.openxmlformats.org/officeDocument/2006/relationships/oleObject" Target="../embeddings/oleObject468.bin"/><Relationship Id="rId7" Type="http://schemas.openxmlformats.org/officeDocument/2006/relationships/oleObject" Target="../embeddings/oleObject454.bin"/><Relationship Id="rId12" Type="http://schemas.openxmlformats.org/officeDocument/2006/relationships/oleObject" Target="../embeddings/oleObject459.bin"/><Relationship Id="rId17" Type="http://schemas.openxmlformats.org/officeDocument/2006/relationships/oleObject" Target="../embeddings/oleObject464.bin"/><Relationship Id="rId25" Type="http://schemas.openxmlformats.org/officeDocument/2006/relationships/oleObject" Target="../embeddings/oleObject47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63.bin"/><Relationship Id="rId20" Type="http://schemas.openxmlformats.org/officeDocument/2006/relationships/oleObject" Target="../embeddings/oleObject467.bin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453.bin"/><Relationship Id="rId11" Type="http://schemas.openxmlformats.org/officeDocument/2006/relationships/oleObject" Target="../embeddings/oleObject458.bin"/><Relationship Id="rId24" Type="http://schemas.openxmlformats.org/officeDocument/2006/relationships/oleObject" Target="../embeddings/oleObject471.bin"/><Relationship Id="rId5" Type="http://schemas.openxmlformats.org/officeDocument/2006/relationships/oleObject" Target="../embeddings/oleObject452.bin"/><Relationship Id="rId15" Type="http://schemas.openxmlformats.org/officeDocument/2006/relationships/oleObject" Target="../embeddings/oleObject462.bin"/><Relationship Id="rId23" Type="http://schemas.openxmlformats.org/officeDocument/2006/relationships/oleObject" Target="../embeddings/oleObject470.bin"/><Relationship Id="rId10" Type="http://schemas.openxmlformats.org/officeDocument/2006/relationships/oleObject" Target="../embeddings/oleObject457.bin"/><Relationship Id="rId19" Type="http://schemas.openxmlformats.org/officeDocument/2006/relationships/oleObject" Target="../embeddings/oleObject466.bin"/><Relationship Id="rId4" Type="http://schemas.openxmlformats.org/officeDocument/2006/relationships/oleObject" Target="../embeddings/oleObject451.bin"/><Relationship Id="rId9" Type="http://schemas.openxmlformats.org/officeDocument/2006/relationships/oleObject" Target="../embeddings/oleObject456.bin"/><Relationship Id="rId14" Type="http://schemas.openxmlformats.org/officeDocument/2006/relationships/oleObject" Target="../embeddings/oleObject461.bin"/><Relationship Id="rId22" Type="http://schemas.openxmlformats.org/officeDocument/2006/relationships/oleObject" Target="../embeddings/oleObject469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9.bin"/><Relationship Id="rId13" Type="http://schemas.openxmlformats.org/officeDocument/2006/relationships/oleObject" Target="../embeddings/oleObject484.bin"/><Relationship Id="rId3" Type="http://schemas.openxmlformats.org/officeDocument/2006/relationships/oleObject" Target="../embeddings/oleObject474.bin"/><Relationship Id="rId7" Type="http://schemas.openxmlformats.org/officeDocument/2006/relationships/oleObject" Target="../embeddings/oleObject478.bin"/><Relationship Id="rId12" Type="http://schemas.openxmlformats.org/officeDocument/2006/relationships/oleObject" Target="../embeddings/oleObject48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87.bin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477.bin"/><Relationship Id="rId11" Type="http://schemas.openxmlformats.org/officeDocument/2006/relationships/oleObject" Target="../embeddings/oleObject482.bin"/><Relationship Id="rId5" Type="http://schemas.openxmlformats.org/officeDocument/2006/relationships/oleObject" Target="../embeddings/oleObject476.bin"/><Relationship Id="rId15" Type="http://schemas.openxmlformats.org/officeDocument/2006/relationships/oleObject" Target="../embeddings/oleObject486.bin"/><Relationship Id="rId10" Type="http://schemas.openxmlformats.org/officeDocument/2006/relationships/oleObject" Target="../embeddings/oleObject481.bin"/><Relationship Id="rId4" Type="http://schemas.openxmlformats.org/officeDocument/2006/relationships/oleObject" Target="../embeddings/oleObject475.bin"/><Relationship Id="rId9" Type="http://schemas.openxmlformats.org/officeDocument/2006/relationships/oleObject" Target="../embeddings/oleObject480.bin"/><Relationship Id="rId14" Type="http://schemas.openxmlformats.org/officeDocument/2006/relationships/oleObject" Target="../embeddings/oleObject485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491.bin"/><Relationship Id="rId5" Type="http://schemas.openxmlformats.org/officeDocument/2006/relationships/oleObject" Target="../embeddings/oleObject490.bin"/><Relationship Id="rId4" Type="http://schemas.openxmlformats.org/officeDocument/2006/relationships/oleObject" Target="../embeddings/oleObject489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49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497.bin"/><Relationship Id="rId5" Type="http://schemas.openxmlformats.org/officeDocument/2006/relationships/oleObject" Target="../embeddings/oleObject496.bin"/><Relationship Id="rId4" Type="http://schemas.openxmlformats.org/officeDocument/2006/relationships/oleObject" Target="../embeddings/oleObject495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3.bin"/><Relationship Id="rId13" Type="http://schemas.openxmlformats.org/officeDocument/2006/relationships/oleObject" Target="../embeddings/oleObject508.bin"/><Relationship Id="rId3" Type="http://schemas.openxmlformats.org/officeDocument/2006/relationships/oleObject" Target="../embeddings/oleObject498.bin"/><Relationship Id="rId7" Type="http://schemas.openxmlformats.org/officeDocument/2006/relationships/oleObject" Target="../embeddings/oleObject502.bin"/><Relationship Id="rId12" Type="http://schemas.openxmlformats.org/officeDocument/2006/relationships/oleObject" Target="../embeddings/oleObject50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501.bin"/><Relationship Id="rId11" Type="http://schemas.openxmlformats.org/officeDocument/2006/relationships/oleObject" Target="../embeddings/oleObject506.bin"/><Relationship Id="rId5" Type="http://schemas.openxmlformats.org/officeDocument/2006/relationships/oleObject" Target="../embeddings/oleObject500.bin"/><Relationship Id="rId10" Type="http://schemas.openxmlformats.org/officeDocument/2006/relationships/oleObject" Target="../embeddings/oleObject505.bin"/><Relationship Id="rId4" Type="http://schemas.openxmlformats.org/officeDocument/2006/relationships/oleObject" Target="../embeddings/oleObject499.bin"/><Relationship Id="rId9" Type="http://schemas.openxmlformats.org/officeDocument/2006/relationships/oleObject" Target="../embeddings/oleObject504.bin"/><Relationship Id="rId14" Type="http://schemas.openxmlformats.org/officeDocument/2006/relationships/oleObject" Target="../embeddings/oleObject50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Relationship Id="rId14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2411EF-0CFB-4144-9394-FE4EB7EFB459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710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2895600"/>
            <a:ext cx="6324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２．正規言語とオートマトンの等価性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53B5EE-033A-465F-9503-6981615CE68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7181" name="Oval 2"/>
          <p:cNvSpPr>
            <a:spLocks noChangeArrowheads="1"/>
          </p:cNvSpPr>
          <p:nvPr/>
        </p:nvSpPr>
        <p:spPr bwMode="auto">
          <a:xfrm>
            <a:off x="1143000" y="2438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2" name="Oval 3"/>
          <p:cNvSpPr>
            <a:spLocks noChangeArrowheads="1"/>
          </p:cNvSpPr>
          <p:nvPr/>
        </p:nvSpPr>
        <p:spPr bwMode="auto">
          <a:xfrm>
            <a:off x="2743200" y="2438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3" name="Oval 4"/>
          <p:cNvSpPr>
            <a:spLocks noChangeArrowheads="1"/>
          </p:cNvSpPr>
          <p:nvPr/>
        </p:nvSpPr>
        <p:spPr bwMode="auto">
          <a:xfrm>
            <a:off x="4572000" y="2438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4" name="Oval 5"/>
          <p:cNvSpPr>
            <a:spLocks noChangeArrowheads="1"/>
          </p:cNvSpPr>
          <p:nvPr/>
        </p:nvSpPr>
        <p:spPr bwMode="auto">
          <a:xfrm>
            <a:off x="6172200" y="2438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5" name="Oval 6"/>
          <p:cNvSpPr>
            <a:spLocks noChangeArrowheads="1"/>
          </p:cNvSpPr>
          <p:nvPr/>
        </p:nvSpPr>
        <p:spPr bwMode="auto">
          <a:xfrm>
            <a:off x="1219200" y="37338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6" name="Oval 7"/>
          <p:cNvSpPr>
            <a:spLocks noChangeArrowheads="1"/>
          </p:cNvSpPr>
          <p:nvPr/>
        </p:nvSpPr>
        <p:spPr bwMode="auto">
          <a:xfrm>
            <a:off x="2819400" y="37338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7" name="Oval 8"/>
          <p:cNvSpPr>
            <a:spLocks noChangeArrowheads="1"/>
          </p:cNvSpPr>
          <p:nvPr/>
        </p:nvSpPr>
        <p:spPr bwMode="auto">
          <a:xfrm>
            <a:off x="4648200" y="37338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8" name="Oval 9"/>
          <p:cNvSpPr>
            <a:spLocks noChangeArrowheads="1"/>
          </p:cNvSpPr>
          <p:nvPr/>
        </p:nvSpPr>
        <p:spPr bwMode="auto">
          <a:xfrm>
            <a:off x="6172200" y="3657600"/>
            <a:ext cx="1295400" cy="685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/>
        </p:nvGraphicFramePr>
        <p:xfrm>
          <a:off x="1495425" y="2514600"/>
          <a:ext cx="333375" cy="533400"/>
        </p:xfrm>
        <a:graphic>
          <a:graphicData uri="http://schemas.openxmlformats.org/presentationml/2006/ole">
            <p:oleObj spid="_x0000_s7170" name="Equation" r:id="rId3" imgW="126720" imgH="203040" progId="Equation.DSMT4">
              <p:embed/>
            </p:oleObj>
          </a:graphicData>
        </a:graphic>
      </p:graphicFrame>
      <p:graphicFrame>
        <p:nvGraphicFramePr>
          <p:cNvPr id="7171" name="Object 11"/>
          <p:cNvGraphicFramePr>
            <a:graphicFrameLocks noChangeAspect="1"/>
          </p:cNvGraphicFramePr>
          <p:nvPr/>
        </p:nvGraphicFramePr>
        <p:xfrm>
          <a:off x="2908300" y="2481263"/>
          <a:ext cx="766763" cy="600075"/>
        </p:xfrm>
        <a:graphic>
          <a:graphicData uri="http://schemas.openxmlformats.org/presentationml/2006/ole">
            <p:oleObj spid="_x0000_s7171" name="Equation" r:id="rId4" imgW="291960" imgH="228600" progId="Equation.DSMT4">
              <p:embed/>
            </p:oleObj>
          </a:graphicData>
        </a:graphic>
      </p:graphicFrame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4816475" y="2438400"/>
          <a:ext cx="733425" cy="600075"/>
        </p:xfrm>
        <a:graphic>
          <a:graphicData uri="http://schemas.openxmlformats.org/presentationml/2006/ole">
            <p:oleObj spid="_x0000_s7172" name="Equation" r:id="rId5" imgW="279360" imgH="228600" progId="Equation.DSMT4">
              <p:embed/>
            </p:oleObj>
          </a:graphicData>
        </a:graphic>
      </p:graphicFrame>
      <p:graphicFrame>
        <p:nvGraphicFramePr>
          <p:cNvPr id="7173" name="Object 13"/>
          <p:cNvGraphicFramePr>
            <a:graphicFrameLocks noChangeAspect="1"/>
          </p:cNvGraphicFramePr>
          <p:nvPr/>
        </p:nvGraphicFramePr>
        <p:xfrm>
          <a:off x="6384925" y="2438400"/>
          <a:ext cx="766763" cy="600075"/>
        </p:xfrm>
        <a:graphic>
          <a:graphicData uri="http://schemas.openxmlformats.org/presentationml/2006/ole">
            <p:oleObj spid="_x0000_s7173" name="Equation" r:id="rId6" imgW="291960" imgH="228600" progId="Equation.DSMT4">
              <p:embed/>
            </p:oleObj>
          </a:graphicData>
        </a:graphic>
      </p:graphicFrame>
      <p:graphicFrame>
        <p:nvGraphicFramePr>
          <p:cNvPr id="7174" name="Object 14"/>
          <p:cNvGraphicFramePr>
            <a:graphicFrameLocks noChangeAspect="1"/>
          </p:cNvGraphicFramePr>
          <p:nvPr/>
        </p:nvGraphicFramePr>
        <p:xfrm>
          <a:off x="1290638" y="3783013"/>
          <a:ext cx="995362" cy="484187"/>
        </p:xfrm>
        <a:graphic>
          <a:graphicData uri="http://schemas.openxmlformats.org/presentationml/2006/ole">
            <p:oleObj spid="_x0000_s7174" name="Equation" r:id="rId7" imgW="469800" imgH="228600" progId="Equation.DSMT4">
              <p:embed/>
            </p:oleObj>
          </a:graphicData>
        </a:graphic>
      </p:graphicFrame>
      <p:graphicFrame>
        <p:nvGraphicFramePr>
          <p:cNvPr id="7175" name="Object 15"/>
          <p:cNvGraphicFramePr>
            <a:graphicFrameLocks noChangeAspect="1"/>
          </p:cNvGraphicFramePr>
          <p:nvPr/>
        </p:nvGraphicFramePr>
        <p:xfrm>
          <a:off x="6248400" y="3810000"/>
          <a:ext cx="1219200" cy="422275"/>
        </p:xfrm>
        <a:graphic>
          <a:graphicData uri="http://schemas.openxmlformats.org/presentationml/2006/ole">
            <p:oleObj spid="_x0000_s7175" name="Equation" r:id="rId8" imgW="660240" imgH="228600" progId="Equation.DSMT4">
              <p:embed/>
            </p:oleObj>
          </a:graphicData>
        </a:graphic>
      </p:graphicFrame>
      <p:graphicFrame>
        <p:nvGraphicFramePr>
          <p:cNvPr id="7176" name="Object 16"/>
          <p:cNvGraphicFramePr>
            <a:graphicFrameLocks noChangeAspect="1"/>
          </p:cNvGraphicFramePr>
          <p:nvPr/>
        </p:nvGraphicFramePr>
        <p:xfrm>
          <a:off x="2882900" y="3810000"/>
          <a:ext cx="1022350" cy="484188"/>
        </p:xfrm>
        <a:graphic>
          <a:graphicData uri="http://schemas.openxmlformats.org/presentationml/2006/ole">
            <p:oleObj spid="_x0000_s7176" name="Equation" r:id="rId9" imgW="482400" imgH="228600" progId="Equation.DSMT4">
              <p:embed/>
            </p:oleObj>
          </a:graphicData>
        </a:graphic>
      </p:graphicFrame>
      <p:graphicFrame>
        <p:nvGraphicFramePr>
          <p:cNvPr id="7177" name="Object 17"/>
          <p:cNvGraphicFramePr>
            <a:graphicFrameLocks noChangeAspect="1"/>
          </p:cNvGraphicFramePr>
          <p:nvPr/>
        </p:nvGraphicFramePr>
        <p:xfrm>
          <a:off x="4724400" y="3810000"/>
          <a:ext cx="995363" cy="484188"/>
        </p:xfrm>
        <a:graphic>
          <a:graphicData uri="http://schemas.openxmlformats.org/presentationml/2006/ole">
            <p:oleObj spid="_x0000_s7177" name="Equation" r:id="rId10" imgW="469800" imgH="228600" progId="Equation.DSMT4">
              <p:embed/>
            </p:oleObj>
          </a:graphicData>
        </a:graphic>
      </p:graphicFrame>
      <p:sp>
        <p:nvSpPr>
          <p:cNvPr id="7189" name="Text Box 34"/>
          <p:cNvSpPr txBox="1">
            <a:spLocks noChangeArrowheads="1"/>
          </p:cNvSpPr>
          <p:nvPr/>
        </p:nvSpPr>
        <p:spPr bwMode="auto">
          <a:xfrm>
            <a:off x="533400" y="24923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．</a:t>
            </a:r>
          </a:p>
        </p:txBody>
      </p:sp>
      <p:graphicFrame>
        <p:nvGraphicFramePr>
          <p:cNvPr id="7178" name="Object 35"/>
          <p:cNvGraphicFramePr>
            <a:graphicFrameLocks noChangeAspect="1"/>
          </p:cNvGraphicFramePr>
          <p:nvPr/>
        </p:nvGraphicFramePr>
        <p:xfrm>
          <a:off x="1143000" y="228600"/>
          <a:ext cx="1508125" cy="555625"/>
        </p:xfrm>
        <a:graphic>
          <a:graphicData uri="http://schemas.openxmlformats.org/presentationml/2006/ole">
            <p:oleObj spid="_x0000_s7178" name="Equation" r:id="rId11" imgW="622080" imgH="228600" progId="Equation.DSMT4">
              <p:embed/>
            </p:oleObj>
          </a:graphicData>
        </a:graphic>
      </p:graphicFrame>
      <p:sp>
        <p:nvSpPr>
          <p:cNvPr id="7190" name="Text Box 37"/>
          <p:cNvSpPr txBox="1">
            <a:spLocks noChangeArrowheads="1"/>
          </p:cNvSpPr>
          <p:nvPr/>
        </p:nvSpPr>
        <p:spPr bwMode="auto">
          <a:xfrm>
            <a:off x="533400" y="838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  <a:r>
              <a:rPr lang="ja-JP" altLang="en-US"/>
              <a:t>．</a:t>
            </a:r>
          </a:p>
        </p:txBody>
      </p:sp>
      <p:graphicFrame>
        <p:nvGraphicFramePr>
          <p:cNvPr id="7179" name="Object 38"/>
          <p:cNvGraphicFramePr>
            <a:graphicFrameLocks noChangeAspect="1"/>
          </p:cNvGraphicFramePr>
          <p:nvPr/>
        </p:nvGraphicFramePr>
        <p:xfrm>
          <a:off x="1066800" y="762000"/>
          <a:ext cx="3724275" cy="617538"/>
        </p:xfrm>
        <a:graphic>
          <a:graphicData uri="http://schemas.openxmlformats.org/presentationml/2006/ole">
            <p:oleObj spid="_x0000_s7179" name="Equation" r:id="rId12" imgW="1536480" imgH="253800" progId="Equation.DSMT4">
              <p:embed/>
            </p:oleObj>
          </a:graphicData>
        </a:graphic>
      </p:graphicFrame>
      <p:sp>
        <p:nvSpPr>
          <p:cNvPr id="7191" name="Line 39"/>
          <p:cNvSpPr>
            <a:spLocks noChangeShapeType="1"/>
          </p:cNvSpPr>
          <p:nvPr/>
        </p:nvSpPr>
        <p:spPr bwMode="auto">
          <a:xfrm>
            <a:off x="3276600" y="1981200"/>
            <a:ext cx="9525" cy="444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92" name="Oval 40"/>
          <p:cNvSpPr>
            <a:spLocks noChangeArrowheads="1"/>
          </p:cNvSpPr>
          <p:nvPr/>
        </p:nvSpPr>
        <p:spPr bwMode="auto">
          <a:xfrm>
            <a:off x="2667000" y="2362200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93" name="Oval 41"/>
          <p:cNvSpPr>
            <a:spLocks noChangeArrowheads="1"/>
          </p:cNvSpPr>
          <p:nvPr/>
        </p:nvSpPr>
        <p:spPr bwMode="auto">
          <a:xfrm>
            <a:off x="1143000" y="3657600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94" name="Oval 42"/>
          <p:cNvSpPr>
            <a:spLocks noChangeArrowheads="1"/>
          </p:cNvSpPr>
          <p:nvPr/>
        </p:nvSpPr>
        <p:spPr bwMode="auto">
          <a:xfrm>
            <a:off x="2667000" y="3657600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95" name="Oval 43"/>
          <p:cNvSpPr>
            <a:spLocks noChangeArrowheads="1"/>
          </p:cNvSpPr>
          <p:nvPr/>
        </p:nvSpPr>
        <p:spPr bwMode="auto">
          <a:xfrm>
            <a:off x="6096000" y="3581400"/>
            <a:ext cx="15240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4F5CE-E31C-4B18-AA8A-4A2E279685DF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graphicFrame>
        <p:nvGraphicFramePr>
          <p:cNvPr id="8194" name="Object 8"/>
          <p:cNvGraphicFramePr>
            <a:graphicFrameLocks noChangeAspect="1"/>
          </p:cNvGraphicFramePr>
          <p:nvPr/>
        </p:nvGraphicFramePr>
        <p:xfrm>
          <a:off x="471488" y="1981200"/>
          <a:ext cx="2347912" cy="1604963"/>
        </p:xfrm>
        <a:graphic>
          <a:graphicData uri="http://schemas.openxmlformats.org/presentationml/2006/ole">
            <p:oleObj spid="_x0000_s8194" name="Equation" r:id="rId3" imgW="1307880" imgH="914400" progId="Equation.DSMT4">
              <p:embed/>
            </p:oleObj>
          </a:graphicData>
        </a:graphic>
      </p:graphicFrame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212725" y="3254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４．</a:t>
            </a:r>
          </a:p>
        </p:txBody>
      </p:sp>
      <p:graphicFrame>
        <p:nvGraphicFramePr>
          <p:cNvPr id="8195" name="Object 10"/>
          <p:cNvGraphicFramePr>
            <a:graphicFrameLocks noChangeAspect="1"/>
          </p:cNvGraphicFramePr>
          <p:nvPr/>
        </p:nvGraphicFramePr>
        <p:xfrm>
          <a:off x="838200" y="304800"/>
          <a:ext cx="2514600" cy="701675"/>
        </p:xfrm>
        <a:graphic>
          <a:graphicData uri="http://schemas.openxmlformats.org/presentationml/2006/ole">
            <p:oleObj spid="_x0000_s8195" name="Equation" r:id="rId4" imgW="1320480" imgH="368280" progId="Equation.DSMT4">
              <p:embed/>
            </p:oleObj>
          </a:graphicData>
        </a:graphic>
      </p:graphicFrame>
      <p:graphicFrame>
        <p:nvGraphicFramePr>
          <p:cNvPr id="8196" name="Object 11"/>
          <p:cNvGraphicFramePr>
            <a:graphicFrameLocks noChangeAspect="1"/>
          </p:cNvGraphicFramePr>
          <p:nvPr/>
        </p:nvGraphicFramePr>
        <p:xfrm>
          <a:off x="3635375" y="1295400"/>
          <a:ext cx="4579938" cy="4648200"/>
        </p:xfrm>
        <a:graphic>
          <a:graphicData uri="http://schemas.openxmlformats.org/presentationml/2006/ole">
            <p:oleObj spid="_x0000_s8196" name="Equation" r:id="rId5" imgW="1981080" imgH="2057400" progId="Equation.DSMT4">
              <p:embed/>
            </p:oleObj>
          </a:graphicData>
        </a:graphic>
      </p:graphicFrame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3581400" y="1143000"/>
            <a:ext cx="4876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228600" y="1905000"/>
            <a:ext cx="28194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1" name="Line 14"/>
          <p:cNvSpPr>
            <a:spLocks noChangeShapeType="1"/>
          </p:cNvSpPr>
          <p:nvPr/>
        </p:nvSpPr>
        <p:spPr bwMode="auto">
          <a:xfrm>
            <a:off x="3581400" y="1828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2" name="Line 15"/>
          <p:cNvSpPr>
            <a:spLocks noChangeShapeType="1"/>
          </p:cNvSpPr>
          <p:nvPr/>
        </p:nvSpPr>
        <p:spPr bwMode="auto">
          <a:xfrm>
            <a:off x="5181600" y="1143000"/>
            <a:ext cx="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3" name="Line 16"/>
          <p:cNvSpPr>
            <a:spLocks noChangeShapeType="1"/>
          </p:cNvSpPr>
          <p:nvPr/>
        </p:nvSpPr>
        <p:spPr bwMode="auto">
          <a:xfrm>
            <a:off x="228600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4" name="Line 17"/>
          <p:cNvSpPr>
            <a:spLocks noChangeShapeType="1"/>
          </p:cNvSpPr>
          <p:nvPr/>
        </p:nvSpPr>
        <p:spPr bwMode="auto">
          <a:xfrm>
            <a:off x="838200" y="1905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FBA544-B0FA-4A2B-A29E-CD65A71B1CDC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9241" name="Oval 2"/>
          <p:cNvSpPr>
            <a:spLocks noChangeArrowheads="1"/>
          </p:cNvSpPr>
          <p:nvPr/>
        </p:nvSpPr>
        <p:spPr bwMode="auto">
          <a:xfrm>
            <a:off x="11430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2" name="Oval 3"/>
          <p:cNvSpPr>
            <a:spLocks noChangeArrowheads="1"/>
          </p:cNvSpPr>
          <p:nvPr/>
        </p:nvSpPr>
        <p:spPr bwMode="auto">
          <a:xfrm>
            <a:off x="27432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3" name="Oval 4"/>
          <p:cNvSpPr>
            <a:spLocks noChangeArrowheads="1"/>
          </p:cNvSpPr>
          <p:nvPr/>
        </p:nvSpPr>
        <p:spPr bwMode="auto">
          <a:xfrm>
            <a:off x="45720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4" name="Oval 5"/>
          <p:cNvSpPr>
            <a:spLocks noChangeArrowheads="1"/>
          </p:cNvSpPr>
          <p:nvPr/>
        </p:nvSpPr>
        <p:spPr bwMode="auto">
          <a:xfrm>
            <a:off x="61722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5" name="Oval 6"/>
          <p:cNvSpPr>
            <a:spLocks noChangeArrowheads="1"/>
          </p:cNvSpPr>
          <p:nvPr/>
        </p:nvSpPr>
        <p:spPr bwMode="auto">
          <a:xfrm>
            <a:off x="1219200" y="39925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6" name="Oval 7"/>
          <p:cNvSpPr>
            <a:spLocks noChangeArrowheads="1"/>
          </p:cNvSpPr>
          <p:nvPr/>
        </p:nvSpPr>
        <p:spPr bwMode="auto">
          <a:xfrm>
            <a:off x="2819400" y="39925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7" name="Oval 8"/>
          <p:cNvSpPr>
            <a:spLocks noChangeArrowheads="1"/>
          </p:cNvSpPr>
          <p:nvPr/>
        </p:nvSpPr>
        <p:spPr bwMode="auto">
          <a:xfrm>
            <a:off x="4648200" y="39925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8" name="Oval 9"/>
          <p:cNvSpPr>
            <a:spLocks noChangeArrowheads="1"/>
          </p:cNvSpPr>
          <p:nvPr/>
        </p:nvSpPr>
        <p:spPr bwMode="auto">
          <a:xfrm>
            <a:off x="6172200" y="3916363"/>
            <a:ext cx="1295400" cy="685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18" name="Object 10"/>
          <p:cNvGraphicFramePr>
            <a:graphicFrameLocks noChangeAspect="1"/>
          </p:cNvGraphicFramePr>
          <p:nvPr/>
        </p:nvGraphicFramePr>
        <p:xfrm>
          <a:off x="1495425" y="2773363"/>
          <a:ext cx="333375" cy="533400"/>
        </p:xfrm>
        <a:graphic>
          <a:graphicData uri="http://schemas.openxmlformats.org/presentationml/2006/ole">
            <p:oleObj spid="_x0000_s9218" name="Equation" r:id="rId3" imgW="126720" imgH="203040" progId="Equation.DSMT4">
              <p:embed/>
            </p:oleObj>
          </a:graphicData>
        </a:graphic>
      </p:graphicFrame>
      <p:graphicFrame>
        <p:nvGraphicFramePr>
          <p:cNvPr id="9219" name="Object 11"/>
          <p:cNvGraphicFramePr>
            <a:graphicFrameLocks noChangeAspect="1"/>
          </p:cNvGraphicFramePr>
          <p:nvPr/>
        </p:nvGraphicFramePr>
        <p:xfrm>
          <a:off x="2908300" y="2740025"/>
          <a:ext cx="766763" cy="600075"/>
        </p:xfrm>
        <a:graphic>
          <a:graphicData uri="http://schemas.openxmlformats.org/presentationml/2006/ole">
            <p:oleObj spid="_x0000_s9219" name="Equation" r:id="rId4" imgW="291960" imgH="228600" progId="Equation.DSMT4">
              <p:embed/>
            </p:oleObj>
          </a:graphicData>
        </a:graphic>
      </p:graphicFrame>
      <p:graphicFrame>
        <p:nvGraphicFramePr>
          <p:cNvPr id="9220" name="Object 12"/>
          <p:cNvGraphicFramePr>
            <a:graphicFrameLocks noChangeAspect="1"/>
          </p:cNvGraphicFramePr>
          <p:nvPr/>
        </p:nvGraphicFramePr>
        <p:xfrm>
          <a:off x="4816475" y="2697163"/>
          <a:ext cx="733425" cy="600075"/>
        </p:xfrm>
        <a:graphic>
          <a:graphicData uri="http://schemas.openxmlformats.org/presentationml/2006/ole">
            <p:oleObj spid="_x0000_s9220" name="Equation" r:id="rId5" imgW="279360" imgH="228600" progId="Equation.DSMT4">
              <p:embed/>
            </p:oleObj>
          </a:graphicData>
        </a:graphic>
      </p:graphicFrame>
      <p:graphicFrame>
        <p:nvGraphicFramePr>
          <p:cNvPr id="9221" name="Object 13"/>
          <p:cNvGraphicFramePr>
            <a:graphicFrameLocks noChangeAspect="1"/>
          </p:cNvGraphicFramePr>
          <p:nvPr/>
        </p:nvGraphicFramePr>
        <p:xfrm>
          <a:off x="6384925" y="2697163"/>
          <a:ext cx="766763" cy="600075"/>
        </p:xfrm>
        <a:graphic>
          <a:graphicData uri="http://schemas.openxmlformats.org/presentationml/2006/ole">
            <p:oleObj spid="_x0000_s9221" name="Equation" r:id="rId6" imgW="291960" imgH="228600" progId="Equation.DSMT4">
              <p:embed/>
            </p:oleObj>
          </a:graphicData>
        </a:graphic>
      </p:graphicFrame>
      <p:graphicFrame>
        <p:nvGraphicFramePr>
          <p:cNvPr id="9222" name="Object 14"/>
          <p:cNvGraphicFramePr>
            <a:graphicFrameLocks noChangeAspect="1"/>
          </p:cNvGraphicFramePr>
          <p:nvPr/>
        </p:nvGraphicFramePr>
        <p:xfrm>
          <a:off x="1290638" y="4041775"/>
          <a:ext cx="995362" cy="484188"/>
        </p:xfrm>
        <a:graphic>
          <a:graphicData uri="http://schemas.openxmlformats.org/presentationml/2006/ole">
            <p:oleObj spid="_x0000_s9222" name="Equation" r:id="rId7" imgW="469800" imgH="228600" progId="Equation.DSMT4">
              <p:embed/>
            </p:oleObj>
          </a:graphicData>
        </a:graphic>
      </p:graphicFrame>
      <p:graphicFrame>
        <p:nvGraphicFramePr>
          <p:cNvPr id="9223" name="Object 15"/>
          <p:cNvGraphicFramePr>
            <a:graphicFrameLocks noChangeAspect="1"/>
          </p:cNvGraphicFramePr>
          <p:nvPr/>
        </p:nvGraphicFramePr>
        <p:xfrm>
          <a:off x="6248400" y="4068763"/>
          <a:ext cx="1219200" cy="422275"/>
        </p:xfrm>
        <a:graphic>
          <a:graphicData uri="http://schemas.openxmlformats.org/presentationml/2006/ole">
            <p:oleObj spid="_x0000_s9223" name="Equation" r:id="rId8" imgW="660240" imgH="228600" progId="Equation.DSMT4">
              <p:embed/>
            </p:oleObj>
          </a:graphicData>
        </a:graphic>
      </p:graphicFrame>
      <p:graphicFrame>
        <p:nvGraphicFramePr>
          <p:cNvPr id="9224" name="Object 16"/>
          <p:cNvGraphicFramePr>
            <a:graphicFrameLocks noChangeAspect="1"/>
          </p:cNvGraphicFramePr>
          <p:nvPr/>
        </p:nvGraphicFramePr>
        <p:xfrm>
          <a:off x="2882900" y="4068763"/>
          <a:ext cx="1022350" cy="484187"/>
        </p:xfrm>
        <a:graphic>
          <a:graphicData uri="http://schemas.openxmlformats.org/presentationml/2006/ole">
            <p:oleObj spid="_x0000_s9224" name="Equation" r:id="rId9" imgW="482400" imgH="228600" progId="Equation.DSMT4">
              <p:embed/>
            </p:oleObj>
          </a:graphicData>
        </a:graphic>
      </p:graphicFrame>
      <p:graphicFrame>
        <p:nvGraphicFramePr>
          <p:cNvPr id="9225" name="Object 17"/>
          <p:cNvGraphicFramePr>
            <a:graphicFrameLocks noChangeAspect="1"/>
          </p:cNvGraphicFramePr>
          <p:nvPr/>
        </p:nvGraphicFramePr>
        <p:xfrm>
          <a:off x="4724400" y="4068763"/>
          <a:ext cx="995363" cy="484187"/>
        </p:xfrm>
        <a:graphic>
          <a:graphicData uri="http://schemas.openxmlformats.org/presentationml/2006/ole">
            <p:oleObj spid="_x0000_s9225" name="Equation" r:id="rId10" imgW="469800" imgH="228600" progId="Equation.DSMT4">
              <p:embed/>
            </p:oleObj>
          </a:graphicData>
        </a:graphic>
      </p:graphicFrame>
      <p:sp>
        <p:nvSpPr>
          <p:cNvPr id="9249" name="Line 22"/>
          <p:cNvSpPr>
            <a:spLocks noChangeShapeType="1"/>
          </p:cNvSpPr>
          <p:nvPr/>
        </p:nvSpPr>
        <p:spPr bwMode="auto">
          <a:xfrm flipH="1">
            <a:off x="3276600" y="2133600"/>
            <a:ext cx="0" cy="444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0" name="Oval 23"/>
          <p:cNvSpPr>
            <a:spLocks noChangeArrowheads="1"/>
          </p:cNvSpPr>
          <p:nvPr/>
        </p:nvSpPr>
        <p:spPr bwMode="auto">
          <a:xfrm>
            <a:off x="2667000" y="2620963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51" name="Oval 24"/>
          <p:cNvSpPr>
            <a:spLocks noChangeArrowheads="1"/>
          </p:cNvSpPr>
          <p:nvPr/>
        </p:nvSpPr>
        <p:spPr bwMode="auto">
          <a:xfrm>
            <a:off x="1143000" y="3916363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52" name="Oval 25"/>
          <p:cNvSpPr>
            <a:spLocks noChangeArrowheads="1"/>
          </p:cNvSpPr>
          <p:nvPr/>
        </p:nvSpPr>
        <p:spPr bwMode="auto">
          <a:xfrm>
            <a:off x="2667000" y="3916363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53" name="Oval 26"/>
          <p:cNvSpPr>
            <a:spLocks noChangeArrowheads="1"/>
          </p:cNvSpPr>
          <p:nvPr/>
        </p:nvSpPr>
        <p:spPr bwMode="auto">
          <a:xfrm>
            <a:off x="6096000" y="3840163"/>
            <a:ext cx="15240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54" name="Freeform 28"/>
          <p:cNvSpPr>
            <a:spLocks/>
          </p:cNvSpPr>
          <p:nvPr/>
        </p:nvSpPr>
        <p:spPr bwMode="auto">
          <a:xfrm>
            <a:off x="762000" y="2087563"/>
            <a:ext cx="1066800" cy="825500"/>
          </a:xfrm>
          <a:custGeom>
            <a:avLst/>
            <a:gdLst>
              <a:gd name="T0" fmla="*/ 927100 w 672"/>
              <a:gd name="T1" fmla="*/ 596900 h 520"/>
              <a:gd name="T2" fmla="*/ 927100 w 672"/>
              <a:gd name="T3" fmla="*/ 63500 h 520"/>
              <a:gd name="T4" fmla="*/ 88900 w 672"/>
              <a:gd name="T5" fmla="*/ 215900 h 520"/>
              <a:gd name="T6" fmla="*/ 393700 w 672"/>
              <a:gd name="T7" fmla="*/ 825500 h 520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520"/>
              <a:gd name="T14" fmla="*/ 672 w 672"/>
              <a:gd name="T15" fmla="*/ 520 h 5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520">
                <a:moveTo>
                  <a:pt x="584" y="376"/>
                </a:moveTo>
                <a:cubicBezTo>
                  <a:pt x="628" y="228"/>
                  <a:pt x="672" y="80"/>
                  <a:pt x="584" y="40"/>
                </a:cubicBezTo>
                <a:cubicBezTo>
                  <a:pt x="496" y="0"/>
                  <a:pt x="112" y="56"/>
                  <a:pt x="56" y="136"/>
                </a:cubicBezTo>
                <a:cubicBezTo>
                  <a:pt x="0" y="216"/>
                  <a:pt x="124" y="368"/>
                  <a:pt x="248" y="52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5" name="Freeform 29"/>
          <p:cNvSpPr>
            <a:spLocks/>
          </p:cNvSpPr>
          <p:nvPr/>
        </p:nvSpPr>
        <p:spPr bwMode="auto">
          <a:xfrm>
            <a:off x="1905000" y="1808163"/>
            <a:ext cx="4876800" cy="889000"/>
          </a:xfrm>
          <a:custGeom>
            <a:avLst/>
            <a:gdLst>
              <a:gd name="T0" fmla="*/ 4876800 w 3072"/>
              <a:gd name="T1" fmla="*/ 889000 h 560"/>
              <a:gd name="T2" fmla="*/ 3886200 w 3072"/>
              <a:gd name="T3" fmla="*/ 127000 h 560"/>
              <a:gd name="T4" fmla="*/ 990600 w 3072"/>
              <a:gd name="T5" fmla="*/ 127000 h 560"/>
              <a:gd name="T6" fmla="*/ 0 w 3072"/>
              <a:gd name="T7" fmla="*/ 889000 h 560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560"/>
              <a:gd name="T14" fmla="*/ 3072 w 3072"/>
              <a:gd name="T15" fmla="*/ 560 h 5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560">
                <a:moveTo>
                  <a:pt x="3072" y="560"/>
                </a:moveTo>
                <a:cubicBezTo>
                  <a:pt x="2964" y="360"/>
                  <a:pt x="2856" y="160"/>
                  <a:pt x="2448" y="80"/>
                </a:cubicBezTo>
                <a:cubicBezTo>
                  <a:pt x="2040" y="0"/>
                  <a:pt x="1032" y="0"/>
                  <a:pt x="624" y="80"/>
                </a:cubicBezTo>
                <a:cubicBezTo>
                  <a:pt x="216" y="160"/>
                  <a:pt x="108" y="360"/>
                  <a:pt x="0" y="5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6" name="Line 30"/>
          <p:cNvSpPr>
            <a:spLocks noChangeShapeType="1"/>
          </p:cNvSpPr>
          <p:nvPr/>
        </p:nvSpPr>
        <p:spPr bwMode="auto">
          <a:xfrm flipH="1">
            <a:off x="2209800" y="30019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7" name="Freeform 31"/>
          <p:cNvSpPr>
            <a:spLocks/>
          </p:cNvSpPr>
          <p:nvPr/>
        </p:nvSpPr>
        <p:spPr bwMode="auto">
          <a:xfrm>
            <a:off x="6934200" y="4373563"/>
            <a:ext cx="1193800" cy="1079500"/>
          </a:xfrm>
          <a:custGeom>
            <a:avLst/>
            <a:gdLst>
              <a:gd name="T0" fmla="*/ 0 w 752"/>
              <a:gd name="T1" fmla="*/ 304800 h 680"/>
              <a:gd name="T2" fmla="*/ 304800 w 752"/>
              <a:gd name="T3" fmla="*/ 1066800 h 680"/>
              <a:gd name="T4" fmla="*/ 1143000 w 752"/>
              <a:gd name="T5" fmla="*/ 381000 h 680"/>
              <a:gd name="T6" fmla="*/ 609600 w 752"/>
              <a:gd name="T7" fmla="*/ 0 h 680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680"/>
              <a:gd name="T14" fmla="*/ 752 w 752"/>
              <a:gd name="T15" fmla="*/ 680 h 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680">
                <a:moveTo>
                  <a:pt x="0" y="192"/>
                </a:moveTo>
                <a:cubicBezTo>
                  <a:pt x="36" y="428"/>
                  <a:pt x="72" y="664"/>
                  <a:pt x="192" y="672"/>
                </a:cubicBezTo>
                <a:cubicBezTo>
                  <a:pt x="312" y="680"/>
                  <a:pt x="688" y="352"/>
                  <a:pt x="720" y="240"/>
                </a:cubicBezTo>
                <a:cubicBezTo>
                  <a:pt x="752" y="128"/>
                  <a:pt x="568" y="64"/>
                  <a:pt x="38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8" name="Line 32"/>
          <p:cNvSpPr>
            <a:spLocks noChangeShapeType="1"/>
          </p:cNvSpPr>
          <p:nvPr/>
        </p:nvSpPr>
        <p:spPr bwMode="auto">
          <a:xfrm>
            <a:off x="5715000" y="42973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9" name="Line 33"/>
          <p:cNvSpPr>
            <a:spLocks noChangeShapeType="1"/>
          </p:cNvSpPr>
          <p:nvPr/>
        </p:nvSpPr>
        <p:spPr bwMode="auto">
          <a:xfrm>
            <a:off x="3810000" y="3230563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0" name="Line 34"/>
          <p:cNvSpPr>
            <a:spLocks noChangeShapeType="1"/>
          </p:cNvSpPr>
          <p:nvPr/>
        </p:nvSpPr>
        <p:spPr bwMode="auto">
          <a:xfrm>
            <a:off x="5181600" y="338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1" name="Line 35"/>
          <p:cNvSpPr>
            <a:spLocks noChangeShapeType="1"/>
          </p:cNvSpPr>
          <p:nvPr/>
        </p:nvSpPr>
        <p:spPr bwMode="auto">
          <a:xfrm>
            <a:off x="5638800" y="30781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26" name="Object 36"/>
          <p:cNvGraphicFramePr>
            <a:graphicFrameLocks noChangeAspect="1"/>
          </p:cNvGraphicFramePr>
          <p:nvPr/>
        </p:nvGraphicFramePr>
        <p:xfrm>
          <a:off x="685800" y="1858963"/>
          <a:ext cx="533400" cy="427037"/>
        </p:xfrm>
        <a:graphic>
          <a:graphicData uri="http://schemas.openxmlformats.org/presentationml/2006/ole">
            <p:oleObj spid="_x0000_s9226" name="Equation" r:id="rId11" imgW="253800" imgH="203040" progId="Equation.DSMT4">
              <p:embed/>
            </p:oleObj>
          </a:graphicData>
        </a:graphic>
      </p:graphicFrame>
      <p:graphicFrame>
        <p:nvGraphicFramePr>
          <p:cNvPr id="9227" name="Object 37"/>
          <p:cNvGraphicFramePr>
            <a:graphicFrameLocks noChangeAspect="1"/>
          </p:cNvGraphicFramePr>
          <p:nvPr/>
        </p:nvGraphicFramePr>
        <p:xfrm>
          <a:off x="2362200" y="2708275"/>
          <a:ext cx="266700" cy="293688"/>
        </p:xfrm>
        <a:graphic>
          <a:graphicData uri="http://schemas.openxmlformats.org/presentationml/2006/ole">
            <p:oleObj spid="_x0000_s9227" name="Equation" r:id="rId12" imgW="126720" imgH="139680" progId="Equation.DSMT4">
              <p:embed/>
            </p:oleObj>
          </a:graphicData>
        </a:graphic>
      </p:graphicFrame>
      <p:graphicFrame>
        <p:nvGraphicFramePr>
          <p:cNvPr id="9228" name="Object 38"/>
          <p:cNvGraphicFramePr>
            <a:graphicFrameLocks noChangeAspect="1"/>
          </p:cNvGraphicFramePr>
          <p:nvPr/>
        </p:nvGraphicFramePr>
        <p:xfrm>
          <a:off x="4038600" y="3495675"/>
          <a:ext cx="266700" cy="374650"/>
        </p:xfrm>
        <a:graphic>
          <a:graphicData uri="http://schemas.openxmlformats.org/presentationml/2006/ole">
            <p:oleObj spid="_x0000_s9228" name="Equation" r:id="rId13" imgW="126720" imgH="177480" progId="Equation.DSMT4">
              <p:embed/>
            </p:oleObj>
          </a:graphicData>
        </a:graphic>
      </p:graphicFrame>
      <p:graphicFrame>
        <p:nvGraphicFramePr>
          <p:cNvPr id="9229" name="Object 39"/>
          <p:cNvGraphicFramePr>
            <a:graphicFrameLocks noChangeAspect="1"/>
          </p:cNvGraphicFramePr>
          <p:nvPr/>
        </p:nvGraphicFramePr>
        <p:xfrm>
          <a:off x="5257800" y="3535363"/>
          <a:ext cx="266700" cy="293687"/>
        </p:xfrm>
        <a:graphic>
          <a:graphicData uri="http://schemas.openxmlformats.org/presentationml/2006/ole">
            <p:oleObj spid="_x0000_s9229" name="Equation" r:id="rId14" imgW="126720" imgH="139680" progId="Equation.DSMT4">
              <p:embed/>
            </p:oleObj>
          </a:graphicData>
        </a:graphic>
      </p:graphicFrame>
      <p:graphicFrame>
        <p:nvGraphicFramePr>
          <p:cNvPr id="9230" name="Object 40"/>
          <p:cNvGraphicFramePr>
            <a:graphicFrameLocks noChangeAspect="1"/>
          </p:cNvGraphicFramePr>
          <p:nvPr/>
        </p:nvGraphicFramePr>
        <p:xfrm>
          <a:off x="5791200" y="2697163"/>
          <a:ext cx="266700" cy="374650"/>
        </p:xfrm>
        <a:graphic>
          <a:graphicData uri="http://schemas.openxmlformats.org/presentationml/2006/ole">
            <p:oleObj spid="_x0000_s9230" name="Equation" r:id="rId15" imgW="126720" imgH="177480" progId="Equation.DSMT4">
              <p:embed/>
            </p:oleObj>
          </a:graphicData>
        </a:graphic>
      </p:graphicFrame>
      <p:sp>
        <p:nvSpPr>
          <p:cNvPr id="9262" name="Freeform 41"/>
          <p:cNvSpPr>
            <a:spLocks/>
          </p:cNvSpPr>
          <p:nvPr/>
        </p:nvSpPr>
        <p:spPr bwMode="auto">
          <a:xfrm>
            <a:off x="3886200" y="2303463"/>
            <a:ext cx="2590800" cy="469900"/>
          </a:xfrm>
          <a:custGeom>
            <a:avLst/>
            <a:gdLst>
              <a:gd name="T0" fmla="*/ 2590800 w 1632"/>
              <a:gd name="T1" fmla="*/ 393700 h 296"/>
              <a:gd name="T2" fmla="*/ 1371600 w 1632"/>
              <a:gd name="T3" fmla="*/ 12700 h 296"/>
              <a:gd name="T4" fmla="*/ 0 w 1632"/>
              <a:gd name="T5" fmla="*/ 469900 h 296"/>
              <a:gd name="T6" fmla="*/ 0 60000 65536"/>
              <a:gd name="T7" fmla="*/ 0 60000 65536"/>
              <a:gd name="T8" fmla="*/ 0 60000 65536"/>
              <a:gd name="T9" fmla="*/ 0 w 1632"/>
              <a:gd name="T10" fmla="*/ 0 h 296"/>
              <a:gd name="T11" fmla="*/ 1632 w 1632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296">
                <a:moveTo>
                  <a:pt x="1632" y="248"/>
                </a:moveTo>
                <a:cubicBezTo>
                  <a:pt x="1384" y="124"/>
                  <a:pt x="1136" y="0"/>
                  <a:pt x="864" y="8"/>
                </a:cubicBezTo>
                <a:cubicBezTo>
                  <a:pt x="592" y="16"/>
                  <a:pt x="296" y="156"/>
                  <a:pt x="0" y="2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1" name="Object 42"/>
          <p:cNvGraphicFramePr>
            <a:graphicFrameLocks noChangeAspect="1"/>
          </p:cNvGraphicFramePr>
          <p:nvPr/>
        </p:nvGraphicFramePr>
        <p:xfrm>
          <a:off x="4419600" y="2163763"/>
          <a:ext cx="266700" cy="293687"/>
        </p:xfrm>
        <a:graphic>
          <a:graphicData uri="http://schemas.openxmlformats.org/presentationml/2006/ole">
            <p:oleObj spid="_x0000_s9231" name="Equation" r:id="rId16" imgW="126720" imgH="139680" progId="Equation.DSMT4">
              <p:embed/>
            </p:oleObj>
          </a:graphicData>
        </a:graphic>
      </p:graphicFrame>
      <p:graphicFrame>
        <p:nvGraphicFramePr>
          <p:cNvPr id="9232" name="Object 43"/>
          <p:cNvGraphicFramePr>
            <a:graphicFrameLocks noChangeAspect="1"/>
          </p:cNvGraphicFramePr>
          <p:nvPr/>
        </p:nvGraphicFramePr>
        <p:xfrm>
          <a:off x="6553200" y="2011363"/>
          <a:ext cx="266700" cy="374650"/>
        </p:xfrm>
        <a:graphic>
          <a:graphicData uri="http://schemas.openxmlformats.org/presentationml/2006/ole">
            <p:oleObj spid="_x0000_s9232" name="Equation" r:id="rId17" imgW="126720" imgH="177480" progId="Equation.DSMT4">
              <p:embed/>
            </p:oleObj>
          </a:graphicData>
        </a:graphic>
      </p:graphicFrame>
      <p:sp>
        <p:nvSpPr>
          <p:cNvPr id="9263" name="Line 44"/>
          <p:cNvSpPr>
            <a:spLocks noChangeShapeType="1"/>
          </p:cNvSpPr>
          <p:nvPr/>
        </p:nvSpPr>
        <p:spPr bwMode="auto">
          <a:xfrm flipH="1">
            <a:off x="1905000" y="2544763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4" name="Line 45"/>
          <p:cNvSpPr>
            <a:spLocks noChangeShapeType="1"/>
          </p:cNvSpPr>
          <p:nvPr/>
        </p:nvSpPr>
        <p:spPr bwMode="auto">
          <a:xfrm flipH="1">
            <a:off x="3886200" y="2620963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5" name="Line 46"/>
          <p:cNvSpPr>
            <a:spLocks noChangeShapeType="1"/>
          </p:cNvSpPr>
          <p:nvPr/>
        </p:nvSpPr>
        <p:spPr bwMode="auto">
          <a:xfrm flipH="1" flipV="1">
            <a:off x="6934200" y="4678363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3" name="Object 47"/>
          <p:cNvGraphicFramePr>
            <a:graphicFrameLocks noChangeAspect="1"/>
          </p:cNvGraphicFramePr>
          <p:nvPr/>
        </p:nvGraphicFramePr>
        <p:xfrm>
          <a:off x="5715000" y="4525963"/>
          <a:ext cx="266700" cy="293687"/>
        </p:xfrm>
        <a:graphic>
          <a:graphicData uri="http://schemas.openxmlformats.org/presentationml/2006/ole">
            <p:oleObj spid="_x0000_s9233" name="Equation" r:id="rId18" imgW="126720" imgH="139680" progId="Equation.DSMT4">
              <p:embed/>
            </p:oleObj>
          </a:graphicData>
        </a:graphic>
      </p:graphicFrame>
      <p:sp>
        <p:nvSpPr>
          <p:cNvPr id="9266" name="Freeform 48"/>
          <p:cNvSpPr>
            <a:spLocks/>
          </p:cNvSpPr>
          <p:nvPr/>
        </p:nvSpPr>
        <p:spPr bwMode="auto">
          <a:xfrm>
            <a:off x="1905000" y="4602163"/>
            <a:ext cx="3213100" cy="1003300"/>
          </a:xfrm>
          <a:custGeom>
            <a:avLst/>
            <a:gdLst>
              <a:gd name="T0" fmla="*/ 0 w 2024"/>
              <a:gd name="T1" fmla="*/ 152400 h 632"/>
              <a:gd name="T2" fmla="*/ 838200 w 2024"/>
              <a:gd name="T3" fmla="*/ 914400 h 632"/>
              <a:gd name="T4" fmla="*/ 2819400 w 2024"/>
              <a:gd name="T5" fmla="*/ 685800 h 632"/>
              <a:gd name="T6" fmla="*/ 3200400 w 2024"/>
              <a:gd name="T7" fmla="*/ 0 h 632"/>
              <a:gd name="T8" fmla="*/ 0 60000 65536"/>
              <a:gd name="T9" fmla="*/ 0 60000 65536"/>
              <a:gd name="T10" fmla="*/ 0 60000 65536"/>
              <a:gd name="T11" fmla="*/ 0 60000 65536"/>
              <a:gd name="T12" fmla="*/ 0 w 2024"/>
              <a:gd name="T13" fmla="*/ 0 h 632"/>
              <a:gd name="T14" fmla="*/ 2024 w 2024"/>
              <a:gd name="T15" fmla="*/ 632 h 6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24" h="632">
                <a:moveTo>
                  <a:pt x="0" y="96"/>
                </a:moveTo>
                <a:cubicBezTo>
                  <a:pt x="116" y="308"/>
                  <a:pt x="232" y="520"/>
                  <a:pt x="528" y="576"/>
                </a:cubicBezTo>
                <a:cubicBezTo>
                  <a:pt x="824" y="632"/>
                  <a:pt x="1528" y="528"/>
                  <a:pt x="1776" y="432"/>
                </a:cubicBezTo>
                <a:cubicBezTo>
                  <a:pt x="2024" y="336"/>
                  <a:pt x="2020" y="168"/>
                  <a:pt x="20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4" name="Object 49"/>
          <p:cNvGraphicFramePr>
            <a:graphicFrameLocks noChangeAspect="1"/>
          </p:cNvGraphicFramePr>
          <p:nvPr/>
        </p:nvGraphicFramePr>
        <p:xfrm>
          <a:off x="2438400" y="5592763"/>
          <a:ext cx="533400" cy="427037"/>
        </p:xfrm>
        <a:graphic>
          <a:graphicData uri="http://schemas.openxmlformats.org/presentationml/2006/ole">
            <p:oleObj spid="_x0000_s9234" name="Equation" r:id="rId19" imgW="253800" imgH="203040" progId="Equation.DSMT4">
              <p:embed/>
            </p:oleObj>
          </a:graphicData>
        </a:graphic>
      </p:graphicFrame>
      <p:sp>
        <p:nvSpPr>
          <p:cNvPr id="9267" name="Line 50"/>
          <p:cNvSpPr>
            <a:spLocks noChangeShapeType="1"/>
          </p:cNvSpPr>
          <p:nvPr/>
        </p:nvSpPr>
        <p:spPr bwMode="auto">
          <a:xfrm flipV="1">
            <a:off x="3200400" y="33829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5" name="Object 51"/>
          <p:cNvGraphicFramePr>
            <a:graphicFrameLocks noChangeAspect="1"/>
          </p:cNvGraphicFramePr>
          <p:nvPr/>
        </p:nvGraphicFramePr>
        <p:xfrm>
          <a:off x="2895600" y="3611563"/>
          <a:ext cx="266700" cy="293687"/>
        </p:xfrm>
        <a:graphic>
          <a:graphicData uri="http://schemas.openxmlformats.org/presentationml/2006/ole">
            <p:oleObj spid="_x0000_s9235" name="Equation" r:id="rId20" imgW="126720" imgH="139680" progId="Equation.DSMT4">
              <p:embed/>
            </p:oleObj>
          </a:graphicData>
        </a:graphic>
      </p:graphicFrame>
      <p:sp>
        <p:nvSpPr>
          <p:cNvPr id="9268" name="Line 52"/>
          <p:cNvSpPr>
            <a:spLocks noChangeShapeType="1"/>
          </p:cNvSpPr>
          <p:nvPr/>
        </p:nvSpPr>
        <p:spPr bwMode="auto">
          <a:xfrm flipH="1">
            <a:off x="1676400" y="2468563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9" name="Line 53"/>
          <p:cNvSpPr>
            <a:spLocks noChangeShapeType="1"/>
          </p:cNvSpPr>
          <p:nvPr/>
        </p:nvSpPr>
        <p:spPr bwMode="auto">
          <a:xfrm>
            <a:off x="3962400" y="429736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 flipV="1">
            <a:off x="5105400" y="46021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6" name="Object 55"/>
          <p:cNvGraphicFramePr>
            <a:graphicFrameLocks noChangeAspect="1"/>
          </p:cNvGraphicFramePr>
          <p:nvPr/>
        </p:nvGraphicFramePr>
        <p:xfrm>
          <a:off x="4038600" y="4449763"/>
          <a:ext cx="266700" cy="374650"/>
        </p:xfrm>
        <a:graphic>
          <a:graphicData uri="http://schemas.openxmlformats.org/presentationml/2006/ole">
            <p:oleObj spid="_x0000_s9236" name="Equation" r:id="rId21" imgW="126720" imgH="177480" progId="Equation.DSMT4">
              <p:embed/>
            </p:oleObj>
          </a:graphicData>
        </a:graphic>
      </p:graphicFrame>
      <p:sp>
        <p:nvSpPr>
          <p:cNvPr id="9271" name="Line 56"/>
          <p:cNvSpPr>
            <a:spLocks noChangeShapeType="1"/>
          </p:cNvSpPr>
          <p:nvPr/>
        </p:nvSpPr>
        <p:spPr bwMode="auto">
          <a:xfrm flipV="1">
            <a:off x="5638800" y="3306763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7" name="Object 57"/>
          <p:cNvGraphicFramePr>
            <a:graphicFrameLocks noChangeAspect="1"/>
          </p:cNvGraphicFramePr>
          <p:nvPr/>
        </p:nvGraphicFramePr>
        <p:xfrm>
          <a:off x="5791200" y="3382963"/>
          <a:ext cx="266700" cy="374650"/>
        </p:xfrm>
        <a:graphic>
          <a:graphicData uri="http://schemas.openxmlformats.org/presentationml/2006/ole">
            <p:oleObj spid="_x0000_s9237" name="Equation" r:id="rId22" imgW="126720" imgH="177480" progId="Equation.DSMT4">
              <p:embed/>
            </p:oleObj>
          </a:graphicData>
        </a:graphic>
      </p:graphicFrame>
      <p:sp>
        <p:nvSpPr>
          <p:cNvPr id="9272" name="Line 58"/>
          <p:cNvSpPr>
            <a:spLocks noChangeShapeType="1"/>
          </p:cNvSpPr>
          <p:nvPr/>
        </p:nvSpPr>
        <p:spPr bwMode="auto">
          <a:xfrm flipV="1">
            <a:off x="7010400" y="33067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8" name="Object 59"/>
          <p:cNvGraphicFramePr>
            <a:graphicFrameLocks noChangeAspect="1"/>
          </p:cNvGraphicFramePr>
          <p:nvPr/>
        </p:nvGraphicFramePr>
        <p:xfrm>
          <a:off x="7086600" y="3382963"/>
          <a:ext cx="266700" cy="374650"/>
        </p:xfrm>
        <a:graphic>
          <a:graphicData uri="http://schemas.openxmlformats.org/presentationml/2006/ole">
            <p:oleObj spid="_x0000_s9238" name="Equation" r:id="rId23" imgW="126720" imgH="177480" progId="Equation.DSMT4">
              <p:embed/>
            </p:oleObj>
          </a:graphicData>
        </a:graphic>
      </p:graphicFrame>
      <p:graphicFrame>
        <p:nvGraphicFramePr>
          <p:cNvPr id="9239" name="Object 60"/>
          <p:cNvGraphicFramePr>
            <a:graphicFrameLocks noChangeAspect="1"/>
          </p:cNvGraphicFramePr>
          <p:nvPr/>
        </p:nvGraphicFramePr>
        <p:xfrm>
          <a:off x="7772400" y="5135563"/>
          <a:ext cx="266700" cy="293687"/>
        </p:xfrm>
        <a:graphic>
          <a:graphicData uri="http://schemas.openxmlformats.org/presentationml/2006/ole">
            <p:oleObj spid="_x0000_s9239" name="Equation" r:id="rId24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B4636E-1304-4929-B586-4BA9AF06C8C2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0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0258" name="Oval 3"/>
          <p:cNvSpPr>
            <a:spLocks noChangeArrowheads="1"/>
          </p:cNvSpPr>
          <p:nvPr/>
        </p:nvSpPr>
        <p:spPr bwMode="auto">
          <a:xfrm>
            <a:off x="2905125" y="24257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9" name="Oval 4"/>
          <p:cNvSpPr>
            <a:spLocks noChangeArrowheads="1"/>
          </p:cNvSpPr>
          <p:nvPr/>
        </p:nvSpPr>
        <p:spPr bwMode="auto">
          <a:xfrm>
            <a:off x="3590925" y="36449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0" name="Oval 5"/>
          <p:cNvSpPr>
            <a:spLocks noChangeArrowheads="1"/>
          </p:cNvSpPr>
          <p:nvPr/>
        </p:nvSpPr>
        <p:spPr bwMode="auto">
          <a:xfrm>
            <a:off x="2371725" y="36449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1" name="Line 6"/>
          <p:cNvSpPr>
            <a:spLocks noChangeShapeType="1"/>
          </p:cNvSpPr>
          <p:nvPr/>
        </p:nvSpPr>
        <p:spPr bwMode="auto">
          <a:xfrm>
            <a:off x="2447925" y="26543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2" name="Line 7"/>
          <p:cNvSpPr>
            <a:spLocks noChangeShapeType="1"/>
          </p:cNvSpPr>
          <p:nvPr/>
        </p:nvSpPr>
        <p:spPr bwMode="auto">
          <a:xfrm flipH="1">
            <a:off x="2676525" y="2959100"/>
            <a:ext cx="304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3" name="Line 8"/>
          <p:cNvSpPr>
            <a:spLocks noChangeShapeType="1"/>
          </p:cNvSpPr>
          <p:nvPr/>
        </p:nvSpPr>
        <p:spPr bwMode="auto">
          <a:xfrm>
            <a:off x="2828925" y="39497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4" name="Line 10"/>
          <p:cNvSpPr>
            <a:spLocks noChangeShapeType="1"/>
          </p:cNvSpPr>
          <p:nvPr/>
        </p:nvSpPr>
        <p:spPr bwMode="auto">
          <a:xfrm flipH="1" flipV="1">
            <a:off x="3429000" y="2819400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5" name="Text Box 11"/>
          <p:cNvSpPr txBox="1">
            <a:spLocks noChangeArrowheads="1"/>
          </p:cNvSpPr>
          <p:nvPr/>
        </p:nvSpPr>
        <p:spPr bwMode="auto">
          <a:xfrm>
            <a:off x="457200" y="838200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NFA</a:t>
            </a:r>
          </a:p>
        </p:txBody>
      </p:sp>
      <p:sp>
        <p:nvSpPr>
          <p:cNvPr id="10266" name="Oval 12"/>
          <p:cNvSpPr>
            <a:spLocks noChangeArrowheads="1"/>
          </p:cNvSpPr>
          <p:nvPr/>
        </p:nvSpPr>
        <p:spPr bwMode="auto">
          <a:xfrm>
            <a:off x="2286000" y="35814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7" name="Freeform 13"/>
          <p:cNvSpPr>
            <a:spLocks/>
          </p:cNvSpPr>
          <p:nvPr/>
        </p:nvSpPr>
        <p:spPr bwMode="auto">
          <a:xfrm>
            <a:off x="1889125" y="3797300"/>
            <a:ext cx="482600" cy="469900"/>
          </a:xfrm>
          <a:custGeom>
            <a:avLst/>
            <a:gdLst>
              <a:gd name="T0" fmla="*/ 482600 w 304"/>
              <a:gd name="T1" fmla="*/ 0 h 296"/>
              <a:gd name="T2" fmla="*/ 25400 w 304"/>
              <a:gd name="T3" fmla="*/ 152400 h 296"/>
              <a:gd name="T4" fmla="*/ 330200 w 304"/>
              <a:gd name="T5" fmla="*/ 457200 h 296"/>
              <a:gd name="T6" fmla="*/ 482600 w 304"/>
              <a:gd name="T7" fmla="*/ 228600 h 296"/>
              <a:gd name="T8" fmla="*/ 0 60000 65536"/>
              <a:gd name="T9" fmla="*/ 0 60000 65536"/>
              <a:gd name="T10" fmla="*/ 0 60000 65536"/>
              <a:gd name="T11" fmla="*/ 0 60000 65536"/>
              <a:gd name="T12" fmla="*/ 0 w 304"/>
              <a:gd name="T13" fmla="*/ 0 h 296"/>
              <a:gd name="T14" fmla="*/ 304 w 304"/>
              <a:gd name="T15" fmla="*/ 296 h 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4" h="296">
                <a:moveTo>
                  <a:pt x="304" y="0"/>
                </a:moveTo>
                <a:cubicBezTo>
                  <a:pt x="168" y="24"/>
                  <a:pt x="32" y="48"/>
                  <a:pt x="16" y="96"/>
                </a:cubicBezTo>
                <a:cubicBezTo>
                  <a:pt x="0" y="144"/>
                  <a:pt x="160" y="280"/>
                  <a:pt x="208" y="288"/>
                </a:cubicBezTo>
                <a:cubicBezTo>
                  <a:pt x="256" y="296"/>
                  <a:pt x="280" y="220"/>
                  <a:pt x="304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8" name="Line 14"/>
          <p:cNvSpPr>
            <a:spLocks noChangeShapeType="1"/>
          </p:cNvSpPr>
          <p:nvPr/>
        </p:nvSpPr>
        <p:spPr bwMode="auto">
          <a:xfrm flipV="1">
            <a:off x="2295525" y="40259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0242" name="Object 15"/>
          <p:cNvGraphicFramePr>
            <a:graphicFrameLocks noChangeAspect="1"/>
          </p:cNvGraphicFramePr>
          <p:nvPr/>
        </p:nvGraphicFramePr>
        <p:xfrm>
          <a:off x="2459038" y="3644900"/>
          <a:ext cx="252412" cy="381000"/>
        </p:xfrm>
        <a:graphic>
          <a:graphicData uri="http://schemas.openxmlformats.org/presentationml/2006/ole">
            <p:oleObj spid="_x0000_s10242" name="Equation" r:id="rId3" imgW="152280" imgH="228600" progId="Equation.DSMT4">
              <p:embed/>
            </p:oleObj>
          </a:graphicData>
        </a:graphic>
      </p:graphicFrame>
      <p:graphicFrame>
        <p:nvGraphicFramePr>
          <p:cNvPr id="10243" name="Object 16"/>
          <p:cNvGraphicFramePr>
            <a:graphicFrameLocks noChangeAspect="1"/>
          </p:cNvGraphicFramePr>
          <p:nvPr/>
        </p:nvGraphicFramePr>
        <p:xfrm>
          <a:off x="3733800" y="3721100"/>
          <a:ext cx="273050" cy="381000"/>
        </p:xfrm>
        <a:graphic>
          <a:graphicData uri="http://schemas.openxmlformats.org/presentationml/2006/ole">
            <p:oleObj spid="_x0000_s10243" name="Equation" r:id="rId4" imgW="164880" imgH="228600" progId="Equation.DSMT4">
              <p:embed/>
            </p:oleObj>
          </a:graphicData>
        </a:graphic>
      </p:graphicFrame>
      <p:graphicFrame>
        <p:nvGraphicFramePr>
          <p:cNvPr id="10244" name="Object 17"/>
          <p:cNvGraphicFramePr>
            <a:graphicFrameLocks noChangeAspect="1"/>
          </p:cNvGraphicFramePr>
          <p:nvPr/>
        </p:nvGraphicFramePr>
        <p:xfrm>
          <a:off x="1143000" y="304800"/>
          <a:ext cx="1371600" cy="457200"/>
        </p:xfrm>
        <a:graphic>
          <a:graphicData uri="http://schemas.openxmlformats.org/presentationml/2006/ole">
            <p:oleObj spid="_x0000_s10244" name="Equation" r:id="rId5" imgW="609480" imgH="203040" progId="Equation.DSMT4">
              <p:embed/>
            </p:oleObj>
          </a:graphicData>
        </a:graphic>
      </p:graphicFrame>
      <p:sp>
        <p:nvSpPr>
          <p:cNvPr id="10269" name="Text Box 18"/>
          <p:cNvSpPr txBox="1">
            <a:spLocks noChangeArrowheads="1"/>
          </p:cNvSpPr>
          <p:nvPr/>
        </p:nvSpPr>
        <p:spPr bwMode="auto">
          <a:xfrm>
            <a:off x="2514600" y="304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245" name="Object 19"/>
          <p:cNvGraphicFramePr>
            <a:graphicFrameLocks noChangeAspect="1"/>
          </p:cNvGraphicFramePr>
          <p:nvPr/>
        </p:nvGraphicFramePr>
        <p:xfrm>
          <a:off x="1443038" y="838200"/>
          <a:ext cx="3895725" cy="538163"/>
        </p:xfrm>
        <a:graphic>
          <a:graphicData uri="http://schemas.openxmlformats.org/presentationml/2006/ole">
            <p:oleObj spid="_x0000_s10245" name="Equation" r:id="rId6" imgW="1841400" imgH="253800" progId="Equation.DSMT4">
              <p:embed/>
            </p:oleObj>
          </a:graphicData>
        </a:graphic>
      </p:graphicFrame>
      <p:graphicFrame>
        <p:nvGraphicFramePr>
          <p:cNvPr id="10246" name="Object 20"/>
          <p:cNvGraphicFramePr>
            <a:graphicFrameLocks noChangeAspect="1"/>
          </p:cNvGraphicFramePr>
          <p:nvPr/>
        </p:nvGraphicFramePr>
        <p:xfrm>
          <a:off x="2962275" y="2501900"/>
          <a:ext cx="273050" cy="381000"/>
        </p:xfrm>
        <a:graphic>
          <a:graphicData uri="http://schemas.openxmlformats.org/presentationml/2006/ole">
            <p:oleObj spid="_x0000_s1024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10247" name="Object 21"/>
          <p:cNvGraphicFramePr>
            <a:graphicFrameLocks noChangeAspect="1"/>
          </p:cNvGraphicFramePr>
          <p:nvPr/>
        </p:nvGraphicFramePr>
        <p:xfrm>
          <a:off x="5272088" y="533400"/>
          <a:ext cx="3030537" cy="2070100"/>
        </p:xfrm>
        <a:graphic>
          <a:graphicData uri="http://schemas.openxmlformats.org/presentationml/2006/ole">
            <p:oleObj spid="_x0000_s10247" name="Equation" r:id="rId8" imgW="1307880" imgH="914400" progId="Equation.DSMT4">
              <p:embed/>
            </p:oleObj>
          </a:graphicData>
        </a:graphic>
      </p:graphicFrame>
      <p:sp>
        <p:nvSpPr>
          <p:cNvPr id="10270" name="Line 22"/>
          <p:cNvSpPr>
            <a:spLocks noChangeShapeType="1"/>
          </p:cNvSpPr>
          <p:nvPr/>
        </p:nvSpPr>
        <p:spPr bwMode="auto">
          <a:xfrm>
            <a:off x="5410200" y="990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1" name="Line 23"/>
          <p:cNvSpPr>
            <a:spLocks noChangeShapeType="1"/>
          </p:cNvSpPr>
          <p:nvPr/>
        </p:nvSpPr>
        <p:spPr bwMode="auto">
          <a:xfrm>
            <a:off x="5867400" y="381000"/>
            <a:ext cx="0" cy="223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48" name="Object 25"/>
          <p:cNvGraphicFramePr>
            <a:graphicFrameLocks noChangeAspect="1"/>
          </p:cNvGraphicFramePr>
          <p:nvPr/>
        </p:nvGraphicFramePr>
        <p:xfrm>
          <a:off x="3733800" y="2971800"/>
          <a:ext cx="295275" cy="315913"/>
        </p:xfrm>
        <a:graphic>
          <a:graphicData uri="http://schemas.openxmlformats.org/presentationml/2006/ole">
            <p:oleObj spid="_x0000_s10248" name="Equation" r:id="rId9" imgW="126720" imgH="139680" progId="Equation.DSMT4">
              <p:embed/>
            </p:oleObj>
          </a:graphicData>
        </a:graphic>
      </p:graphicFrame>
      <p:graphicFrame>
        <p:nvGraphicFramePr>
          <p:cNvPr id="10249" name="Object 26"/>
          <p:cNvGraphicFramePr>
            <a:graphicFrameLocks noChangeAspect="1"/>
          </p:cNvGraphicFramePr>
          <p:nvPr/>
        </p:nvGraphicFramePr>
        <p:xfrm>
          <a:off x="1676400" y="3657600"/>
          <a:ext cx="295275" cy="315913"/>
        </p:xfrm>
        <a:graphic>
          <a:graphicData uri="http://schemas.openxmlformats.org/presentationml/2006/ole">
            <p:oleObj spid="_x0000_s10249" name="Equation" r:id="rId10" imgW="126720" imgH="139680" progId="Equation.DSMT4">
              <p:embed/>
            </p:oleObj>
          </a:graphicData>
        </a:graphic>
      </p:graphicFrame>
      <p:graphicFrame>
        <p:nvGraphicFramePr>
          <p:cNvPr id="10250" name="Object 27"/>
          <p:cNvGraphicFramePr>
            <a:graphicFrameLocks noChangeAspect="1"/>
          </p:cNvGraphicFramePr>
          <p:nvPr/>
        </p:nvGraphicFramePr>
        <p:xfrm>
          <a:off x="3048000" y="4038600"/>
          <a:ext cx="295275" cy="315913"/>
        </p:xfrm>
        <a:graphic>
          <a:graphicData uri="http://schemas.openxmlformats.org/presentationml/2006/ole">
            <p:oleObj spid="_x0000_s10250" name="Equation" r:id="rId11" imgW="126720" imgH="139680" progId="Equation.DSMT4">
              <p:embed/>
            </p:oleObj>
          </a:graphicData>
        </a:graphic>
      </p:graphicFrame>
      <p:graphicFrame>
        <p:nvGraphicFramePr>
          <p:cNvPr id="10251" name="Object 28"/>
          <p:cNvGraphicFramePr>
            <a:graphicFrameLocks noChangeAspect="1"/>
          </p:cNvGraphicFramePr>
          <p:nvPr/>
        </p:nvGraphicFramePr>
        <p:xfrm>
          <a:off x="2209800" y="2943225"/>
          <a:ext cx="590550" cy="460375"/>
        </p:xfrm>
        <a:graphic>
          <a:graphicData uri="http://schemas.openxmlformats.org/presentationml/2006/ole">
            <p:oleObj spid="_x0000_s10251" name="Equation" r:id="rId12" imgW="253800" imgH="203040" progId="Equation.DSMT4">
              <p:embed/>
            </p:oleObj>
          </a:graphicData>
        </a:graphic>
      </p:graphicFrame>
      <p:graphicFrame>
        <p:nvGraphicFramePr>
          <p:cNvPr id="10252" name="Object 29"/>
          <p:cNvGraphicFramePr>
            <a:graphicFrameLocks noChangeAspect="1"/>
          </p:cNvGraphicFramePr>
          <p:nvPr/>
        </p:nvGraphicFramePr>
        <p:xfrm>
          <a:off x="685800" y="3429000"/>
          <a:ext cx="374650" cy="376238"/>
        </p:xfrm>
        <a:graphic>
          <a:graphicData uri="http://schemas.openxmlformats.org/presentationml/2006/ole">
            <p:oleObj spid="_x0000_s10252" name="Equation" r:id="rId13" imgW="177480" imgH="177480" progId="Equation.DSMT4">
              <p:embed/>
            </p:oleObj>
          </a:graphicData>
        </a:graphic>
      </p:graphicFrame>
      <p:sp>
        <p:nvSpPr>
          <p:cNvPr id="10272" name="Text Box 30"/>
          <p:cNvSpPr txBox="1">
            <a:spLocks noChangeArrowheads="1"/>
          </p:cNvSpPr>
          <p:nvPr/>
        </p:nvSpPr>
        <p:spPr bwMode="auto">
          <a:xfrm>
            <a:off x="609600" y="5105400"/>
            <a:ext cx="4371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</a:t>
            </a:r>
            <a:r>
              <a:rPr lang="en-US" altLang="ja-JP"/>
              <a:t>N</a:t>
            </a:r>
            <a:r>
              <a:rPr lang="ja-JP" altLang="en-US"/>
              <a:t>と同じ言語を受理する</a:t>
            </a:r>
            <a:r>
              <a:rPr lang="en-US" altLang="ja-JP"/>
              <a:t>DFA</a:t>
            </a:r>
          </a:p>
          <a:p>
            <a:endParaRPr lang="en-US" altLang="ja-JP"/>
          </a:p>
          <a:p>
            <a:r>
              <a:rPr lang="ja-JP" altLang="en-US"/>
              <a:t>を構成せよ。</a:t>
            </a:r>
          </a:p>
        </p:txBody>
      </p:sp>
      <p:graphicFrame>
        <p:nvGraphicFramePr>
          <p:cNvPr id="10253" name="Object 31"/>
          <p:cNvGraphicFramePr>
            <a:graphicFrameLocks noChangeAspect="1"/>
          </p:cNvGraphicFramePr>
          <p:nvPr/>
        </p:nvGraphicFramePr>
        <p:xfrm>
          <a:off x="703263" y="5410200"/>
          <a:ext cx="3544887" cy="538163"/>
        </p:xfrm>
        <a:graphic>
          <a:graphicData uri="http://schemas.openxmlformats.org/presentationml/2006/ole">
            <p:oleObj spid="_x0000_s10253" name="Equation" r:id="rId14" imgW="1676160" imgH="253800" progId="Equation.DSMT4">
              <p:embed/>
            </p:oleObj>
          </a:graphicData>
        </a:graphic>
      </p:graphicFrame>
      <p:sp>
        <p:nvSpPr>
          <p:cNvPr id="10273" name="Freeform 32"/>
          <p:cNvSpPr>
            <a:spLocks/>
          </p:cNvSpPr>
          <p:nvPr/>
        </p:nvSpPr>
        <p:spPr bwMode="auto">
          <a:xfrm>
            <a:off x="3886200" y="3784600"/>
            <a:ext cx="558800" cy="673100"/>
          </a:xfrm>
          <a:custGeom>
            <a:avLst/>
            <a:gdLst>
              <a:gd name="T0" fmla="*/ 0 w 352"/>
              <a:gd name="T1" fmla="*/ 330200 h 424"/>
              <a:gd name="T2" fmla="*/ 304800 w 352"/>
              <a:gd name="T3" fmla="*/ 635000 h 424"/>
              <a:gd name="T4" fmla="*/ 533400 w 352"/>
              <a:gd name="T5" fmla="*/ 101600 h 424"/>
              <a:gd name="T6" fmla="*/ 152400 w 352"/>
              <a:gd name="T7" fmla="*/ 25400 h 424"/>
              <a:gd name="T8" fmla="*/ 0 60000 65536"/>
              <a:gd name="T9" fmla="*/ 0 60000 65536"/>
              <a:gd name="T10" fmla="*/ 0 60000 65536"/>
              <a:gd name="T11" fmla="*/ 0 60000 65536"/>
              <a:gd name="T12" fmla="*/ 0 w 352"/>
              <a:gd name="T13" fmla="*/ 0 h 424"/>
              <a:gd name="T14" fmla="*/ 352 w 352"/>
              <a:gd name="T15" fmla="*/ 424 h 4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" h="424">
                <a:moveTo>
                  <a:pt x="0" y="208"/>
                </a:moveTo>
                <a:cubicBezTo>
                  <a:pt x="68" y="316"/>
                  <a:pt x="136" y="424"/>
                  <a:pt x="192" y="400"/>
                </a:cubicBezTo>
                <a:cubicBezTo>
                  <a:pt x="248" y="376"/>
                  <a:pt x="352" y="128"/>
                  <a:pt x="336" y="64"/>
                </a:cubicBezTo>
                <a:cubicBezTo>
                  <a:pt x="320" y="0"/>
                  <a:pt x="208" y="8"/>
                  <a:pt x="96" y="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4" name="Line 33"/>
          <p:cNvSpPr>
            <a:spLocks noChangeShapeType="1"/>
          </p:cNvSpPr>
          <p:nvPr/>
        </p:nvSpPr>
        <p:spPr bwMode="auto">
          <a:xfrm flipH="1">
            <a:off x="4038600" y="38100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0254" name="Object 34"/>
          <p:cNvGraphicFramePr>
            <a:graphicFrameLocks noChangeAspect="1"/>
          </p:cNvGraphicFramePr>
          <p:nvPr/>
        </p:nvGraphicFramePr>
        <p:xfrm>
          <a:off x="4491038" y="3990975"/>
          <a:ext cx="295275" cy="403225"/>
        </p:xfrm>
        <a:graphic>
          <a:graphicData uri="http://schemas.openxmlformats.org/presentationml/2006/ole">
            <p:oleObj spid="_x0000_s10254" name="Equation" r:id="rId15" imgW="126720" imgH="177480" progId="Equation.DSMT4">
              <p:embed/>
            </p:oleObj>
          </a:graphicData>
        </a:graphic>
      </p:graphicFrame>
      <p:sp>
        <p:nvSpPr>
          <p:cNvPr id="10275" name="Line 35"/>
          <p:cNvSpPr>
            <a:spLocks noChangeShapeType="1"/>
          </p:cNvSpPr>
          <p:nvPr/>
        </p:nvSpPr>
        <p:spPr bwMode="auto">
          <a:xfrm flipH="1">
            <a:off x="2819400" y="3810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0255" name="Object 36"/>
          <p:cNvGraphicFramePr>
            <a:graphicFrameLocks noChangeAspect="1"/>
          </p:cNvGraphicFramePr>
          <p:nvPr/>
        </p:nvGraphicFramePr>
        <p:xfrm>
          <a:off x="3124200" y="3429000"/>
          <a:ext cx="295275" cy="403225"/>
        </p:xfrm>
        <a:graphic>
          <a:graphicData uri="http://schemas.openxmlformats.org/presentationml/2006/ole">
            <p:oleObj spid="_x0000_s10255" name="Equation" r:id="rId16" imgW="1267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D03EC-A719-477F-95DA-25BAC8BB2A77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1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補足</a:t>
            </a:r>
          </a:p>
        </p:txBody>
      </p:sp>
      <p:sp>
        <p:nvSpPr>
          <p:cNvPr id="11282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789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初期状態から、到達可能でない状態は</a:t>
            </a:r>
            <a:r>
              <a:rPr lang="en-US" altLang="ja-JP"/>
              <a:t>DFA</a:t>
            </a:r>
            <a:r>
              <a:rPr lang="ja-JP" altLang="en-US"/>
              <a:t>から削除できる。</a:t>
            </a:r>
          </a:p>
        </p:txBody>
      </p:sp>
      <p:sp>
        <p:nvSpPr>
          <p:cNvPr id="11283" name="Oval 4"/>
          <p:cNvSpPr>
            <a:spLocks noChangeArrowheads="1"/>
          </p:cNvSpPr>
          <p:nvPr/>
        </p:nvSpPr>
        <p:spPr bwMode="auto">
          <a:xfrm>
            <a:off x="11430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4" name="Oval 5"/>
          <p:cNvSpPr>
            <a:spLocks noChangeArrowheads="1"/>
          </p:cNvSpPr>
          <p:nvPr/>
        </p:nvSpPr>
        <p:spPr bwMode="auto">
          <a:xfrm>
            <a:off x="27432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5" name="Oval 7"/>
          <p:cNvSpPr>
            <a:spLocks noChangeArrowheads="1"/>
          </p:cNvSpPr>
          <p:nvPr/>
        </p:nvSpPr>
        <p:spPr bwMode="auto">
          <a:xfrm>
            <a:off x="6172200" y="26971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6" name="Oval 10"/>
          <p:cNvSpPr>
            <a:spLocks noChangeArrowheads="1"/>
          </p:cNvSpPr>
          <p:nvPr/>
        </p:nvSpPr>
        <p:spPr bwMode="auto">
          <a:xfrm>
            <a:off x="4648200" y="3992563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7" name="Oval 11"/>
          <p:cNvSpPr>
            <a:spLocks noChangeArrowheads="1"/>
          </p:cNvSpPr>
          <p:nvPr/>
        </p:nvSpPr>
        <p:spPr bwMode="auto">
          <a:xfrm>
            <a:off x="6172200" y="3916363"/>
            <a:ext cx="1295400" cy="685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12"/>
          <p:cNvGraphicFramePr>
            <a:graphicFrameLocks noChangeAspect="1"/>
          </p:cNvGraphicFramePr>
          <p:nvPr/>
        </p:nvGraphicFramePr>
        <p:xfrm>
          <a:off x="1495425" y="2773363"/>
          <a:ext cx="333375" cy="533400"/>
        </p:xfrm>
        <a:graphic>
          <a:graphicData uri="http://schemas.openxmlformats.org/presentationml/2006/ole">
            <p:oleObj spid="_x0000_s11266" name="Equation" r:id="rId3" imgW="126720" imgH="203040" progId="Equation.DSMT4">
              <p:embed/>
            </p:oleObj>
          </a:graphicData>
        </a:graphic>
      </p:graphicFrame>
      <p:graphicFrame>
        <p:nvGraphicFramePr>
          <p:cNvPr id="11267" name="Object 13"/>
          <p:cNvGraphicFramePr>
            <a:graphicFrameLocks noChangeAspect="1"/>
          </p:cNvGraphicFramePr>
          <p:nvPr/>
        </p:nvGraphicFramePr>
        <p:xfrm>
          <a:off x="2908300" y="2740025"/>
          <a:ext cx="766763" cy="600075"/>
        </p:xfrm>
        <a:graphic>
          <a:graphicData uri="http://schemas.openxmlformats.org/presentationml/2006/ole">
            <p:oleObj spid="_x0000_s11267" name="Equation" r:id="rId4" imgW="291960" imgH="228600" progId="Equation.DSMT4">
              <p:embed/>
            </p:oleObj>
          </a:graphicData>
        </a:graphic>
      </p:graphicFrame>
      <p:graphicFrame>
        <p:nvGraphicFramePr>
          <p:cNvPr id="11268" name="Object 15"/>
          <p:cNvGraphicFramePr>
            <a:graphicFrameLocks noChangeAspect="1"/>
          </p:cNvGraphicFramePr>
          <p:nvPr/>
        </p:nvGraphicFramePr>
        <p:xfrm>
          <a:off x="6384925" y="2697163"/>
          <a:ext cx="766763" cy="600075"/>
        </p:xfrm>
        <a:graphic>
          <a:graphicData uri="http://schemas.openxmlformats.org/presentationml/2006/ole">
            <p:oleObj spid="_x0000_s11268" name="Equation" r:id="rId5" imgW="291960" imgH="228600" progId="Equation.DSMT4">
              <p:embed/>
            </p:oleObj>
          </a:graphicData>
        </a:graphic>
      </p:graphicFrame>
      <p:graphicFrame>
        <p:nvGraphicFramePr>
          <p:cNvPr id="11269" name="Object 17"/>
          <p:cNvGraphicFramePr>
            <a:graphicFrameLocks noChangeAspect="1"/>
          </p:cNvGraphicFramePr>
          <p:nvPr/>
        </p:nvGraphicFramePr>
        <p:xfrm>
          <a:off x="6248400" y="4068763"/>
          <a:ext cx="1219200" cy="422275"/>
        </p:xfrm>
        <a:graphic>
          <a:graphicData uri="http://schemas.openxmlformats.org/presentationml/2006/ole">
            <p:oleObj spid="_x0000_s11269" name="Equation" r:id="rId6" imgW="660240" imgH="228600" progId="Equation.DSMT4">
              <p:embed/>
            </p:oleObj>
          </a:graphicData>
        </a:graphic>
      </p:graphicFrame>
      <p:graphicFrame>
        <p:nvGraphicFramePr>
          <p:cNvPr id="11270" name="Object 19"/>
          <p:cNvGraphicFramePr>
            <a:graphicFrameLocks noChangeAspect="1"/>
          </p:cNvGraphicFramePr>
          <p:nvPr/>
        </p:nvGraphicFramePr>
        <p:xfrm>
          <a:off x="4724400" y="4068763"/>
          <a:ext cx="995363" cy="484187"/>
        </p:xfrm>
        <a:graphic>
          <a:graphicData uri="http://schemas.openxmlformats.org/presentationml/2006/ole">
            <p:oleObj spid="_x0000_s11270" name="Equation" r:id="rId7" imgW="469800" imgH="228600" progId="Equation.DSMT4">
              <p:embed/>
            </p:oleObj>
          </a:graphicData>
        </a:graphic>
      </p:graphicFrame>
      <p:sp>
        <p:nvSpPr>
          <p:cNvPr id="11288" name="Line 20"/>
          <p:cNvSpPr>
            <a:spLocks noChangeShapeType="1"/>
          </p:cNvSpPr>
          <p:nvPr/>
        </p:nvSpPr>
        <p:spPr bwMode="auto">
          <a:xfrm flipH="1">
            <a:off x="3276600" y="2133600"/>
            <a:ext cx="0" cy="444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9" name="Oval 21"/>
          <p:cNvSpPr>
            <a:spLocks noChangeArrowheads="1"/>
          </p:cNvSpPr>
          <p:nvPr/>
        </p:nvSpPr>
        <p:spPr bwMode="auto">
          <a:xfrm>
            <a:off x="2667000" y="2620963"/>
            <a:ext cx="1295400" cy="76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0" name="Oval 24"/>
          <p:cNvSpPr>
            <a:spLocks noChangeArrowheads="1"/>
          </p:cNvSpPr>
          <p:nvPr/>
        </p:nvSpPr>
        <p:spPr bwMode="auto">
          <a:xfrm>
            <a:off x="6096000" y="3840163"/>
            <a:ext cx="1524000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1" name="Freeform 25"/>
          <p:cNvSpPr>
            <a:spLocks/>
          </p:cNvSpPr>
          <p:nvPr/>
        </p:nvSpPr>
        <p:spPr bwMode="auto">
          <a:xfrm>
            <a:off x="762000" y="2087563"/>
            <a:ext cx="1066800" cy="825500"/>
          </a:xfrm>
          <a:custGeom>
            <a:avLst/>
            <a:gdLst>
              <a:gd name="T0" fmla="*/ 927100 w 672"/>
              <a:gd name="T1" fmla="*/ 596900 h 520"/>
              <a:gd name="T2" fmla="*/ 927100 w 672"/>
              <a:gd name="T3" fmla="*/ 63500 h 520"/>
              <a:gd name="T4" fmla="*/ 88900 w 672"/>
              <a:gd name="T5" fmla="*/ 215900 h 520"/>
              <a:gd name="T6" fmla="*/ 393700 w 672"/>
              <a:gd name="T7" fmla="*/ 825500 h 520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520"/>
              <a:gd name="T14" fmla="*/ 672 w 672"/>
              <a:gd name="T15" fmla="*/ 520 h 5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520">
                <a:moveTo>
                  <a:pt x="584" y="376"/>
                </a:moveTo>
                <a:cubicBezTo>
                  <a:pt x="628" y="228"/>
                  <a:pt x="672" y="80"/>
                  <a:pt x="584" y="40"/>
                </a:cubicBezTo>
                <a:cubicBezTo>
                  <a:pt x="496" y="0"/>
                  <a:pt x="112" y="56"/>
                  <a:pt x="56" y="136"/>
                </a:cubicBezTo>
                <a:cubicBezTo>
                  <a:pt x="0" y="216"/>
                  <a:pt x="124" y="368"/>
                  <a:pt x="248" y="52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2" name="Freeform 26"/>
          <p:cNvSpPr>
            <a:spLocks/>
          </p:cNvSpPr>
          <p:nvPr/>
        </p:nvSpPr>
        <p:spPr bwMode="auto">
          <a:xfrm>
            <a:off x="1905000" y="1808163"/>
            <a:ext cx="4876800" cy="889000"/>
          </a:xfrm>
          <a:custGeom>
            <a:avLst/>
            <a:gdLst>
              <a:gd name="T0" fmla="*/ 4876800 w 3072"/>
              <a:gd name="T1" fmla="*/ 889000 h 560"/>
              <a:gd name="T2" fmla="*/ 3886200 w 3072"/>
              <a:gd name="T3" fmla="*/ 127000 h 560"/>
              <a:gd name="T4" fmla="*/ 990600 w 3072"/>
              <a:gd name="T5" fmla="*/ 127000 h 560"/>
              <a:gd name="T6" fmla="*/ 0 w 3072"/>
              <a:gd name="T7" fmla="*/ 889000 h 560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560"/>
              <a:gd name="T14" fmla="*/ 3072 w 3072"/>
              <a:gd name="T15" fmla="*/ 560 h 5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560">
                <a:moveTo>
                  <a:pt x="3072" y="560"/>
                </a:moveTo>
                <a:cubicBezTo>
                  <a:pt x="2964" y="360"/>
                  <a:pt x="2856" y="160"/>
                  <a:pt x="2448" y="80"/>
                </a:cubicBezTo>
                <a:cubicBezTo>
                  <a:pt x="2040" y="0"/>
                  <a:pt x="1032" y="0"/>
                  <a:pt x="624" y="80"/>
                </a:cubicBezTo>
                <a:cubicBezTo>
                  <a:pt x="216" y="160"/>
                  <a:pt x="108" y="360"/>
                  <a:pt x="0" y="5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3" name="Line 27"/>
          <p:cNvSpPr>
            <a:spLocks noChangeShapeType="1"/>
          </p:cNvSpPr>
          <p:nvPr/>
        </p:nvSpPr>
        <p:spPr bwMode="auto">
          <a:xfrm flipH="1">
            <a:off x="2209800" y="30019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4" name="Freeform 28"/>
          <p:cNvSpPr>
            <a:spLocks/>
          </p:cNvSpPr>
          <p:nvPr/>
        </p:nvSpPr>
        <p:spPr bwMode="auto">
          <a:xfrm>
            <a:off x="6934200" y="4373563"/>
            <a:ext cx="1193800" cy="1079500"/>
          </a:xfrm>
          <a:custGeom>
            <a:avLst/>
            <a:gdLst>
              <a:gd name="T0" fmla="*/ 0 w 752"/>
              <a:gd name="T1" fmla="*/ 304800 h 680"/>
              <a:gd name="T2" fmla="*/ 304800 w 752"/>
              <a:gd name="T3" fmla="*/ 1066800 h 680"/>
              <a:gd name="T4" fmla="*/ 1143000 w 752"/>
              <a:gd name="T5" fmla="*/ 381000 h 680"/>
              <a:gd name="T6" fmla="*/ 609600 w 752"/>
              <a:gd name="T7" fmla="*/ 0 h 680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680"/>
              <a:gd name="T14" fmla="*/ 752 w 752"/>
              <a:gd name="T15" fmla="*/ 680 h 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680">
                <a:moveTo>
                  <a:pt x="0" y="192"/>
                </a:moveTo>
                <a:cubicBezTo>
                  <a:pt x="36" y="428"/>
                  <a:pt x="72" y="664"/>
                  <a:pt x="192" y="672"/>
                </a:cubicBezTo>
                <a:cubicBezTo>
                  <a:pt x="312" y="680"/>
                  <a:pt x="688" y="352"/>
                  <a:pt x="720" y="240"/>
                </a:cubicBezTo>
                <a:cubicBezTo>
                  <a:pt x="752" y="128"/>
                  <a:pt x="568" y="64"/>
                  <a:pt x="38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5" name="Line 29"/>
          <p:cNvSpPr>
            <a:spLocks noChangeShapeType="1"/>
          </p:cNvSpPr>
          <p:nvPr/>
        </p:nvSpPr>
        <p:spPr bwMode="auto">
          <a:xfrm>
            <a:off x="5715000" y="42973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6" name="Line 30"/>
          <p:cNvSpPr>
            <a:spLocks noChangeShapeType="1"/>
          </p:cNvSpPr>
          <p:nvPr/>
        </p:nvSpPr>
        <p:spPr bwMode="auto">
          <a:xfrm>
            <a:off x="3810000" y="3230563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71" name="Object 33"/>
          <p:cNvGraphicFramePr>
            <a:graphicFrameLocks noChangeAspect="1"/>
          </p:cNvGraphicFramePr>
          <p:nvPr/>
        </p:nvGraphicFramePr>
        <p:xfrm>
          <a:off x="685800" y="1858963"/>
          <a:ext cx="533400" cy="427037"/>
        </p:xfrm>
        <a:graphic>
          <a:graphicData uri="http://schemas.openxmlformats.org/presentationml/2006/ole">
            <p:oleObj spid="_x0000_s11271" name="Equation" r:id="rId8" imgW="253800" imgH="203040" progId="Equation.DSMT4">
              <p:embed/>
            </p:oleObj>
          </a:graphicData>
        </a:graphic>
      </p:graphicFrame>
      <p:graphicFrame>
        <p:nvGraphicFramePr>
          <p:cNvPr id="11272" name="Object 34"/>
          <p:cNvGraphicFramePr>
            <a:graphicFrameLocks noChangeAspect="1"/>
          </p:cNvGraphicFramePr>
          <p:nvPr/>
        </p:nvGraphicFramePr>
        <p:xfrm>
          <a:off x="2362200" y="2708275"/>
          <a:ext cx="266700" cy="293688"/>
        </p:xfrm>
        <a:graphic>
          <a:graphicData uri="http://schemas.openxmlformats.org/presentationml/2006/ole">
            <p:oleObj spid="_x0000_s11272" name="Equation" r:id="rId9" imgW="126720" imgH="139680" progId="Equation.DSMT4">
              <p:embed/>
            </p:oleObj>
          </a:graphicData>
        </a:graphic>
      </p:graphicFrame>
      <p:graphicFrame>
        <p:nvGraphicFramePr>
          <p:cNvPr id="11273" name="Object 35"/>
          <p:cNvGraphicFramePr>
            <a:graphicFrameLocks noChangeAspect="1"/>
          </p:cNvGraphicFramePr>
          <p:nvPr/>
        </p:nvGraphicFramePr>
        <p:xfrm>
          <a:off x="4038600" y="3495675"/>
          <a:ext cx="266700" cy="374650"/>
        </p:xfrm>
        <a:graphic>
          <a:graphicData uri="http://schemas.openxmlformats.org/presentationml/2006/ole">
            <p:oleObj spid="_x0000_s11273" name="Equation" r:id="rId10" imgW="126720" imgH="177480" progId="Equation.DSMT4">
              <p:embed/>
            </p:oleObj>
          </a:graphicData>
        </a:graphic>
      </p:graphicFrame>
      <p:sp>
        <p:nvSpPr>
          <p:cNvPr id="11297" name="Freeform 38"/>
          <p:cNvSpPr>
            <a:spLocks/>
          </p:cNvSpPr>
          <p:nvPr/>
        </p:nvSpPr>
        <p:spPr bwMode="auto">
          <a:xfrm>
            <a:off x="3886200" y="2303463"/>
            <a:ext cx="2590800" cy="469900"/>
          </a:xfrm>
          <a:custGeom>
            <a:avLst/>
            <a:gdLst>
              <a:gd name="T0" fmla="*/ 2590800 w 1632"/>
              <a:gd name="T1" fmla="*/ 393700 h 296"/>
              <a:gd name="T2" fmla="*/ 1371600 w 1632"/>
              <a:gd name="T3" fmla="*/ 12700 h 296"/>
              <a:gd name="T4" fmla="*/ 0 w 1632"/>
              <a:gd name="T5" fmla="*/ 469900 h 296"/>
              <a:gd name="T6" fmla="*/ 0 60000 65536"/>
              <a:gd name="T7" fmla="*/ 0 60000 65536"/>
              <a:gd name="T8" fmla="*/ 0 60000 65536"/>
              <a:gd name="T9" fmla="*/ 0 w 1632"/>
              <a:gd name="T10" fmla="*/ 0 h 296"/>
              <a:gd name="T11" fmla="*/ 1632 w 1632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296">
                <a:moveTo>
                  <a:pt x="1632" y="248"/>
                </a:moveTo>
                <a:cubicBezTo>
                  <a:pt x="1384" y="124"/>
                  <a:pt x="1136" y="0"/>
                  <a:pt x="864" y="8"/>
                </a:cubicBezTo>
                <a:cubicBezTo>
                  <a:pt x="592" y="16"/>
                  <a:pt x="296" y="156"/>
                  <a:pt x="0" y="2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74" name="Object 39"/>
          <p:cNvGraphicFramePr>
            <a:graphicFrameLocks noChangeAspect="1"/>
          </p:cNvGraphicFramePr>
          <p:nvPr/>
        </p:nvGraphicFramePr>
        <p:xfrm>
          <a:off x="4419600" y="2163763"/>
          <a:ext cx="266700" cy="293687"/>
        </p:xfrm>
        <a:graphic>
          <a:graphicData uri="http://schemas.openxmlformats.org/presentationml/2006/ole">
            <p:oleObj spid="_x0000_s11274" name="Equation" r:id="rId11" imgW="126720" imgH="139680" progId="Equation.DSMT4">
              <p:embed/>
            </p:oleObj>
          </a:graphicData>
        </a:graphic>
      </p:graphicFrame>
      <p:graphicFrame>
        <p:nvGraphicFramePr>
          <p:cNvPr id="11275" name="Object 40"/>
          <p:cNvGraphicFramePr>
            <a:graphicFrameLocks noChangeAspect="1"/>
          </p:cNvGraphicFramePr>
          <p:nvPr/>
        </p:nvGraphicFramePr>
        <p:xfrm>
          <a:off x="6553200" y="2011363"/>
          <a:ext cx="266700" cy="374650"/>
        </p:xfrm>
        <a:graphic>
          <a:graphicData uri="http://schemas.openxmlformats.org/presentationml/2006/ole">
            <p:oleObj spid="_x0000_s11275" name="Equation" r:id="rId12" imgW="126720" imgH="177480" progId="Equation.DSMT4">
              <p:embed/>
            </p:oleObj>
          </a:graphicData>
        </a:graphic>
      </p:graphicFrame>
      <p:sp>
        <p:nvSpPr>
          <p:cNvPr id="11298" name="Line 41"/>
          <p:cNvSpPr>
            <a:spLocks noChangeShapeType="1"/>
          </p:cNvSpPr>
          <p:nvPr/>
        </p:nvSpPr>
        <p:spPr bwMode="auto">
          <a:xfrm flipH="1">
            <a:off x="1905000" y="2544763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9" name="Line 42"/>
          <p:cNvSpPr>
            <a:spLocks noChangeShapeType="1"/>
          </p:cNvSpPr>
          <p:nvPr/>
        </p:nvSpPr>
        <p:spPr bwMode="auto">
          <a:xfrm flipH="1">
            <a:off x="3886200" y="2620963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00" name="Line 43"/>
          <p:cNvSpPr>
            <a:spLocks noChangeShapeType="1"/>
          </p:cNvSpPr>
          <p:nvPr/>
        </p:nvSpPr>
        <p:spPr bwMode="auto">
          <a:xfrm flipH="1" flipV="1">
            <a:off x="6934200" y="4678363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76" name="Object 44"/>
          <p:cNvGraphicFramePr>
            <a:graphicFrameLocks noChangeAspect="1"/>
          </p:cNvGraphicFramePr>
          <p:nvPr/>
        </p:nvGraphicFramePr>
        <p:xfrm>
          <a:off x="5715000" y="4525963"/>
          <a:ext cx="266700" cy="293687"/>
        </p:xfrm>
        <a:graphic>
          <a:graphicData uri="http://schemas.openxmlformats.org/presentationml/2006/ole">
            <p:oleObj spid="_x0000_s11276" name="Equation" r:id="rId13" imgW="126720" imgH="139680" progId="Equation.DSMT4">
              <p:embed/>
            </p:oleObj>
          </a:graphicData>
        </a:graphic>
      </p:graphicFrame>
      <p:sp>
        <p:nvSpPr>
          <p:cNvPr id="11301" name="Line 49"/>
          <p:cNvSpPr>
            <a:spLocks noChangeShapeType="1"/>
          </p:cNvSpPr>
          <p:nvPr/>
        </p:nvSpPr>
        <p:spPr bwMode="auto">
          <a:xfrm flipH="1">
            <a:off x="1676400" y="2468563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02" name="Line 53"/>
          <p:cNvSpPr>
            <a:spLocks noChangeShapeType="1"/>
          </p:cNvSpPr>
          <p:nvPr/>
        </p:nvSpPr>
        <p:spPr bwMode="auto">
          <a:xfrm flipV="1">
            <a:off x="5638800" y="3306763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77" name="Object 54"/>
          <p:cNvGraphicFramePr>
            <a:graphicFrameLocks noChangeAspect="1"/>
          </p:cNvGraphicFramePr>
          <p:nvPr/>
        </p:nvGraphicFramePr>
        <p:xfrm>
          <a:off x="5791200" y="3382963"/>
          <a:ext cx="266700" cy="374650"/>
        </p:xfrm>
        <a:graphic>
          <a:graphicData uri="http://schemas.openxmlformats.org/presentationml/2006/ole">
            <p:oleObj spid="_x0000_s11277" name="Equation" r:id="rId14" imgW="126720" imgH="177480" progId="Equation.DSMT4">
              <p:embed/>
            </p:oleObj>
          </a:graphicData>
        </a:graphic>
      </p:graphicFrame>
      <p:sp>
        <p:nvSpPr>
          <p:cNvPr id="11303" name="Line 55"/>
          <p:cNvSpPr>
            <a:spLocks noChangeShapeType="1"/>
          </p:cNvSpPr>
          <p:nvPr/>
        </p:nvSpPr>
        <p:spPr bwMode="auto">
          <a:xfrm flipV="1">
            <a:off x="7010400" y="33067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1278" name="Object 56"/>
          <p:cNvGraphicFramePr>
            <a:graphicFrameLocks noChangeAspect="1"/>
          </p:cNvGraphicFramePr>
          <p:nvPr/>
        </p:nvGraphicFramePr>
        <p:xfrm>
          <a:off x="7086600" y="3382963"/>
          <a:ext cx="266700" cy="374650"/>
        </p:xfrm>
        <a:graphic>
          <a:graphicData uri="http://schemas.openxmlformats.org/presentationml/2006/ole">
            <p:oleObj spid="_x0000_s11278" name="Equation" r:id="rId15" imgW="126720" imgH="177480" progId="Equation.DSMT4">
              <p:embed/>
            </p:oleObj>
          </a:graphicData>
        </a:graphic>
      </p:graphicFrame>
      <p:graphicFrame>
        <p:nvGraphicFramePr>
          <p:cNvPr id="11279" name="Object 57"/>
          <p:cNvGraphicFramePr>
            <a:graphicFrameLocks noChangeAspect="1"/>
          </p:cNvGraphicFramePr>
          <p:nvPr/>
        </p:nvGraphicFramePr>
        <p:xfrm>
          <a:off x="7772400" y="5135563"/>
          <a:ext cx="266700" cy="293687"/>
        </p:xfrm>
        <a:graphic>
          <a:graphicData uri="http://schemas.openxmlformats.org/presentationml/2006/ole">
            <p:oleObj spid="_x0000_s11279" name="Equation" r:id="rId16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00C36-093D-4946-B966-608965D37559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NFA→DFA</a:t>
            </a:r>
            <a:r>
              <a:rPr lang="ja-JP" altLang="en-US" smtClean="0"/>
              <a:t>の証明</a:t>
            </a:r>
          </a:p>
        </p:txBody>
      </p:sp>
      <p:sp>
        <p:nvSpPr>
          <p:cNvPr id="12299" name="Text Box 3"/>
          <p:cNvSpPr txBox="1">
            <a:spLocks noChangeArrowheads="1"/>
          </p:cNvSpPr>
          <p:nvPr/>
        </p:nvSpPr>
        <p:spPr bwMode="auto">
          <a:xfrm>
            <a:off x="898525" y="630238"/>
            <a:ext cx="50927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文字列　　の長さ　　に関する帰納法で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であるための必要十分条件が、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であることを示す。</a:t>
            </a: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1981200" y="685800"/>
          <a:ext cx="388938" cy="428625"/>
        </p:xfrm>
        <a:graphic>
          <a:graphicData uri="http://schemas.openxmlformats.org/presentationml/2006/ole">
            <p:oleObj spid="_x0000_s12290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113088" y="533400"/>
          <a:ext cx="544512" cy="779463"/>
        </p:xfrm>
        <a:graphic>
          <a:graphicData uri="http://schemas.openxmlformats.org/presentationml/2006/ole">
            <p:oleObj spid="_x0000_s12291" name="Equation" r:id="rId4" imgW="177480" imgH="253800" progId="Equation.DSMT4">
              <p:embed/>
            </p:oleObj>
          </a:graphicData>
        </a:graphic>
      </p:graphicFrame>
      <p:sp>
        <p:nvSpPr>
          <p:cNvPr id="12300" name="Text Box 7"/>
          <p:cNvSpPr txBox="1">
            <a:spLocks noChangeArrowheads="1"/>
          </p:cNvSpPr>
          <p:nvPr/>
        </p:nvSpPr>
        <p:spPr bwMode="auto">
          <a:xfrm>
            <a:off x="441325" y="3508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12292" name="Object 8"/>
          <p:cNvGraphicFramePr>
            <a:graphicFrameLocks noChangeAspect="1"/>
          </p:cNvGraphicFramePr>
          <p:nvPr/>
        </p:nvGraphicFramePr>
        <p:xfrm>
          <a:off x="685800" y="3944938"/>
          <a:ext cx="1244600" cy="779462"/>
        </p:xfrm>
        <a:graphic>
          <a:graphicData uri="http://schemas.openxmlformats.org/presentationml/2006/ole">
            <p:oleObj spid="_x0000_s12292" name="Equation" r:id="rId5" imgW="406080" imgH="253800" progId="Equation.DSMT4">
              <p:embed/>
            </p:oleObj>
          </a:graphicData>
        </a:graphic>
      </p:graphicFrame>
      <p:graphicFrame>
        <p:nvGraphicFramePr>
          <p:cNvPr id="12293" name="Object 9"/>
          <p:cNvGraphicFramePr>
            <a:graphicFrameLocks noChangeAspect="1"/>
          </p:cNvGraphicFramePr>
          <p:nvPr/>
        </p:nvGraphicFramePr>
        <p:xfrm>
          <a:off x="1160463" y="1143000"/>
          <a:ext cx="4706937" cy="700088"/>
        </p:xfrm>
        <a:graphic>
          <a:graphicData uri="http://schemas.openxmlformats.org/presentationml/2006/ole">
            <p:oleObj spid="_x0000_s12293" name="Equation" r:id="rId6" imgW="1536480" imgH="228600" progId="Equation.DSMT4">
              <p:embed/>
            </p:oleObj>
          </a:graphicData>
        </a:graphic>
      </p:graphicFrame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219200" y="2209800"/>
          <a:ext cx="4473575" cy="700088"/>
        </p:xfrm>
        <a:graphic>
          <a:graphicData uri="http://schemas.openxmlformats.org/presentationml/2006/ole">
            <p:oleObj spid="_x0000_s12294" name="Equation" r:id="rId7" imgW="1460160" imgH="228600" progId="Equation.DSMT4">
              <p:embed/>
            </p:oleObj>
          </a:graphicData>
        </a:graphic>
      </p:graphicFrame>
      <p:sp>
        <p:nvSpPr>
          <p:cNvPr id="12301" name="Text Box 11"/>
          <p:cNvSpPr txBox="1">
            <a:spLocks noChangeArrowheads="1"/>
          </p:cNvSpPr>
          <p:nvPr/>
        </p:nvSpPr>
        <p:spPr bwMode="auto">
          <a:xfrm>
            <a:off x="898525" y="4821238"/>
            <a:ext cx="44211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　　　　であり、しかも</a:t>
            </a:r>
          </a:p>
          <a:p>
            <a:r>
              <a:rPr lang="ja-JP" altLang="en-US"/>
              <a:t>　　　　　　　　　　　　である。</a:t>
            </a:r>
          </a:p>
          <a:p>
            <a:r>
              <a:rPr lang="ja-JP" altLang="en-US"/>
              <a:t>よって、明らかに成り立つ。</a:t>
            </a:r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2286000" y="4876800"/>
          <a:ext cx="1089025" cy="428625"/>
        </p:xfrm>
        <a:graphic>
          <a:graphicData uri="http://schemas.openxmlformats.org/presentationml/2006/ole">
            <p:oleObj spid="_x0000_s12295" name="Equation" r:id="rId8" imgW="355320" imgH="139680" progId="Equation.DSMT4">
              <p:embed/>
            </p:oleObj>
          </a:graphicData>
        </a:graphic>
      </p:graphicFrame>
      <p:graphicFrame>
        <p:nvGraphicFramePr>
          <p:cNvPr id="12296" name="Object 13"/>
          <p:cNvGraphicFramePr>
            <a:graphicFrameLocks noChangeAspect="1"/>
          </p:cNvGraphicFramePr>
          <p:nvPr/>
        </p:nvGraphicFramePr>
        <p:xfrm>
          <a:off x="1293813" y="5045075"/>
          <a:ext cx="1906587" cy="701675"/>
        </p:xfrm>
        <a:graphic>
          <a:graphicData uri="http://schemas.openxmlformats.org/presentationml/2006/ole">
            <p:oleObj spid="_x0000_s12296" name="Equation" r:id="rId9" imgW="622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7FF95-B81E-4EE2-80A9-159692E84810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3323" name="Text Box 8"/>
          <p:cNvSpPr txBox="1">
            <a:spLocks noChangeArrowheads="1"/>
          </p:cNvSpPr>
          <p:nvPr/>
        </p:nvSpPr>
        <p:spPr bwMode="auto">
          <a:xfrm>
            <a:off x="517525" y="1316038"/>
            <a:ext cx="6902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長さが　　　　　　の文字列　　　（　　　　　　）に対して、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を考える。</a:t>
            </a:r>
          </a:p>
        </p:txBody>
      </p:sp>
      <p:sp>
        <p:nvSpPr>
          <p:cNvPr id="13324" name="Text Box 2"/>
          <p:cNvSpPr txBox="1">
            <a:spLocks noChangeArrowheads="1"/>
          </p:cNvSpPr>
          <p:nvPr/>
        </p:nvSpPr>
        <p:spPr bwMode="auto">
          <a:xfrm>
            <a:off x="0" y="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571500" y="457200"/>
          <a:ext cx="1322388" cy="779463"/>
        </p:xfrm>
        <a:graphic>
          <a:graphicData uri="http://schemas.openxmlformats.org/presentationml/2006/ole">
            <p:oleObj spid="_x0000_s13314" name="Equation" r:id="rId3" imgW="431640" imgH="253800" progId="Equation.DSMT4">
              <p:embed/>
            </p:oleObj>
          </a:graphicData>
        </a:graphic>
      </p:graphicFrame>
      <p:sp>
        <p:nvSpPr>
          <p:cNvPr id="13325" name="Text Box 5"/>
          <p:cNvSpPr txBox="1">
            <a:spLocks noChangeArrowheads="1"/>
          </p:cNvSpPr>
          <p:nvPr/>
        </p:nvSpPr>
        <p:spPr bwMode="auto">
          <a:xfrm>
            <a:off x="1812925" y="630238"/>
            <a:ext cx="370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のとき成り立つと仮定する。</a:t>
            </a:r>
          </a:p>
        </p:txBody>
      </p:sp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1524000" y="1219200"/>
          <a:ext cx="1049338" cy="544513"/>
        </p:xfrm>
        <a:graphic>
          <a:graphicData uri="http://schemas.openxmlformats.org/presentationml/2006/ole">
            <p:oleObj spid="_x0000_s13315" name="Equation" r:id="rId4" imgW="342720" imgH="177480" progId="Equation.DSMT4">
              <p:embed/>
            </p:oleObj>
          </a:graphicData>
        </a:graphic>
      </p:graphicFrame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3886200" y="1295400"/>
          <a:ext cx="582613" cy="428625"/>
        </p:xfrm>
        <a:graphic>
          <a:graphicData uri="http://schemas.openxmlformats.org/presentationml/2006/ole">
            <p:oleObj spid="_x0000_s13316" name="Equation" r:id="rId5" imgW="190440" imgH="139680" progId="Equation.DSMT4">
              <p:embed/>
            </p:oleObj>
          </a:graphicData>
        </a:graphic>
      </p:graphicFrame>
      <p:graphicFrame>
        <p:nvGraphicFramePr>
          <p:cNvPr id="13317" name="Object 10"/>
          <p:cNvGraphicFramePr>
            <a:graphicFrameLocks noChangeAspect="1"/>
          </p:cNvGraphicFramePr>
          <p:nvPr/>
        </p:nvGraphicFramePr>
        <p:xfrm>
          <a:off x="4724400" y="1295400"/>
          <a:ext cx="1087438" cy="506413"/>
        </p:xfrm>
        <a:graphic>
          <a:graphicData uri="http://schemas.openxmlformats.org/presentationml/2006/ole">
            <p:oleObj spid="_x0000_s13317" name="Equation" r:id="rId6" imgW="355320" imgH="164880" progId="Equation.DSMT4">
              <p:embed/>
            </p:oleObj>
          </a:graphicData>
        </a:graphic>
      </p:graphicFrame>
      <p:graphicFrame>
        <p:nvGraphicFramePr>
          <p:cNvPr id="13318" name="Object 12"/>
          <p:cNvGraphicFramePr>
            <a:graphicFrameLocks noChangeAspect="1"/>
          </p:cNvGraphicFramePr>
          <p:nvPr/>
        </p:nvGraphicFramePr>
        <p:xfrm>
          <a:off x="539750" y="1676400"/>
          <a:ext cx="5251450" cy="700088"/>
        </p:xfrm>
        <a:graphic>
          <a:graphicData uri="http://schemas.openxmlformats.org/presentationml/2006/ole">
            <p:oleObj spid="_x0000_s13318" name="Equation" r:id="rId7" imgW="1714320" imgH="228600" progId="Equation.DSMT4">
              <p:embed/>
            </p:oleObj>
          </a:graphicData>
        </a:graphic>
      </p:graphicFrame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609600" y="2895600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帰納法の仮定より、</a:t>
            </a:r>
          </a:p>
        </p:txBody>
      </p:sp>
      <p:graphicFrame>
        <p:nvGraphicFramePr>
          <p:cNvPr id="13319" name="Object 14"/>
          <p:cNvGraphicFramePr>
            <a:graphicFrameLocks noChangeAspect="1"/>
          </p:cNvGraphicFramePr>
          <p:nvPr/>
        </p:nvGraphicFramePr>
        <p:xfrm>
          <a:off x="1289050" y="3352800"/>
          <a:ext cx="4586288" cy="1271588"/>
        </p:xfrm>
        <a:graphic>
          <a:graphicData uri="http://schemas.openxmlformats.org/presentationml/2006/ole">
            <p:oleObj spid="_x0000_s13319" name="Equation" r:id="rId8" imgW="1739880" imgH="482400" progId="Equation.DSMT4">
              <p:embed/>
            </p:oleObj>
          </a:graphicData>
        </a:graphic>
      </p:graphicFrame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990600" y="4876800"/>
            <a:ext cx="301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　　の定義から、</a:t>
            </a:r>
          </a:p>
        </p:txBody>
      </p:sp>
      <p:graphicFrame>
        <p:nvGraphicFramePr>
          <p:cNvPr id="13320" name="Object 16"/>
          <p:cNvGraphicFramePr>
            <a:graphicFrameLocks noChangeAspect="1"/>
          </p:cNvGraphicFramePr>
          <p:nvPr/>
        </p:nvGraphicFramePr>
        <p:xfrm>
          <a:off x="1828800" y="4953000"/>
          <a:ext cx="381000" cy="381000"/>
        </p:xfrm>
        <a:graphic>
          <a:graphicData uri="http://schemas.openxmlformats.org/presentationml/2006/ole">
            <p:oleObj spid="_x0000_s13320" name="Equation" r:id="rId9" imgW="177480" imgH="177480" progId="Equation.DSMT4">
              <p:embed/>
            </p:oleObj>
          </a:graphicData>
        </a:graphic>
      </p:graphicFrame>
      <p:graphicFrame>
        <p:nvGraphicFramePr>
          <p:cNvPr id="13321" name="Object 17"/>
          <p:cNvGraphicFramePr>
            <a:graphicFrameLocks noChangeAspect="1"/>
          </p:cNvGraphicFramePr>
          <p:nvPr/>
        </p:nvGraphicFramePr>
        <p:xfrm>
          <a:off x="1219200" y="5334000"/>
          <a:ext cx="6161088" cy="1271588"/>
        </p:xfrm>
        <a:graphic>
          <a:graphicData uri="http://schemas.openxmlformats.org/presentationml/2006/ole">
            <p:oleObj spid="_x0000_s13321" name="Equation" r:id="rId10" imgW="233676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F3629-3329-4377-90F9-255AB99DC298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434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1371600" y="685800"/>
          <a:ext cx="4352925" cy="1204913"/>
        </p:xfrm>
        <a:graphic>
          <a:graphicData uri="http://schemas.openxmlformats.org/presentationml/2006/ole">
            <p:oleObj spid="_x0000_s14338" name="Equation" r:id="rId3" imgW="1650960" imgH="457200" progId="Equation.DSMT4">
              <p:embed/>
            </p:oleObj>
          </a:graphicData>
        </a:graphic>
      </p:graphicFrame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304800" y="228600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9" name="Equation" r:id="rId4" imgW="914400" imgH="198720" progId="Equation.DSMT4">
              <p:embed/>
            </p:oleObj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762000" y="2895600"/>
          <a:ext cx="5557838" cy="603250"/>
        </p:xfrm>
        <a:graphic>
          <a:graphicData uri="http://schemas.openxmlformats.org/presentationml/2006/ole">
            <p:oleObj spid="_x0000_s14340" name="Equation" r:id="rId5" imgW="2108160" imgH="228600" progId="Equation.DSMT4">
              <p:embed/>
            </p:oleObj>
          </a:graphicData>
        </a:graphic>
      </p:graphicFrame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593725" y="39068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898525" y="4592638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</a:t>
            </a:r>
          </a:p>
        </p:txBody>
      </p:sp>
      <p:graphicFrame>
        <p:nvGraphicFramePr>
          <p:cNvPr id="14341" name="Object 10"/>
          <p:cNvGraphicFramePr>
            <a:graphicFrameLocks noChangeAspect="1"/>
          </p:cNvGraphicFramePr>
          <p:nvPr/>
        </p:nvGraphicFramePr>
        <p:xfrm>
          <a:off x="1447800" y="5105400"/>
          <a:ext cx="2243138" cy="536575"/>
        </p:xfrm>
        <a:graphic>
          <a:graphicData uri="http://schemas.openxmlformats.org/presentationml/2006/ole">
            <p:oleObj spid="_x0000_s14341" name="Equation" r:id="rId6" imgW="850680" imgH="203040" progId="Equation.DSMT4">
              <p:embed/>
            </p:oleObj>
          </a:graphicData>
        </a:graphic>
      </p:graphicFrame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1066800" y="5791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14342" name="Object 12"/>
          <p:cNvGraphicFramePr>
            <a:graphicFrameLocks noChangeAspect="1"/>
          </p:cNvGraphicFramePr>
          <p:nvPr/>
        </p:nvGraphicFramePr>
        <p:xfrm>
          <a:off x="7162800" y="6019800"/>
          <a:ext cx="914400" cy="457200"/>
        </p:xfrm>
        <a:graphic>
          <a:graphicData uri="http://schemas.openxmlformats.org/presentationml/2006/ole">
            <p:oleObj spid="_x0000_s14342" name="Equation" r:id="rId7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6B842-4ADE-4C87-9DAE-71920D8FDF7A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5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NFA</a:t>
            </a:r>
            <a:r>
              <a:rPr lang="ja-JP" altLang="en-US" smtClean="0"/>
              <a:t>から拡張</a:t>
            </a:r>
            <a:r>
              <a:rPr lang="en-US" altLang="ja-JP" smtClean="0"/>
              <a:t>NFA</a:t>
            </a:r>
            <a:r>
              <a:rPr lang="ja-JP" altLang="en-US" smtClean="0"/>
              <a:t>へ</a:t>
            </a:r>
          </a:p>
        </p:txBody>
      </p:sp>
      <p:sp>
        <p:nvSpPr>
          <p:cNvPr id="15387" name="AutoShape 14"/>
          <p:cNvSpPr>
            <a:spLocks noChangeArrowheads="1"/>
          </p:cNvSpPr>
          <p:nvPr/>
        </p:nvSpPr>
        <p:spPr bwMode="auto">
          <a:xfrm>
            <a:off x="914400" y="6858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NFA</a:t>
            </a:r>
          </a:p>
        </p:txBody>
      </p:sp>
      <p:sp>
        <p:nvSpPr>
          <p:cNvPr id="15388" name="AutoShape 15"/>
          <p:cNvSpPr>
            <a:spLocks noChangeArrowheads="1"/>
          </p:cNvSpPr>
          <p:nvPr/>
        </p:nvSpPr>
        <p:spPr bwMode="auto">
          <a:xfrm>
            <a:off x="3733800" y="685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GNFA</a:t>
            </a:r>
          </a:p>
        </p:txBody>
      </p:sp>
      <p:sp>
        <p:nvSpPr>
          <p:cNvPr id="15389" name="Line 16"/>
          <p:cNvSpPr>
            <a:spLocks noChangeShapeType="1"/>
          </p:cNvSpPr>
          <p:nvPr/>
        </p:nvSpPr>
        <p:spPr bwMode="auto">
          <a:xfrm flipV="1">
            <a:off x="2819400" y="1066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90" name="Text Box 17"/>
          <p:cNvSpPr txBox="1">
            <a:spLocks noChangeArrowheads="1"/>
          </p:cNvSpPr>
          <p:nvPr/>
        </p:nvSpPr>
        <p:spPr bwMode="auto">
          <a:xfrm>
            <a:off x="1143000" y="1676400"/>
            <a:ext cx="5392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NFA</a:t>
            </a:r>
            <a:r>
              <a:rPr lang="ja-JP" altLang="en-US"/>
              <a:t>の受理状態が複数あるのに対して、</a:t>
            </a:r>
          </a:p>
          <a:p>
            <a:r>
              <a:rPr lang="en-US" altLang="ja-JP"/>
              <a:t>GNFA</a:t>
            </a:r>
            <a:r>
              <a:rPr lang="ja-JP" altLang="en-US"/>
              <a:t>の受理状態は一つである。</a:t>
            </a:r>
          </a:p>
        </p:txBody>
      </p:sp>
      <p:sp>
        <p:nvSpPr>
          <p:cNvPr id="15391" name="Oval 18"/>
          <p:cNvSpPr>
            <a:spLocks noChangeArrowheads="1"/>
          </p:cNvSpPr>
          <p:nvPr/>
        </p:nvSpPr>
        <p:spPr bwMode="auto">
          <a:xfrm>
            <a:off x="227013" y="3390900"/>
            <a:ext cx="395287" cy="33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2" name="Object 19"/>
          <p:cNvGraphicFramePr>
            <a:graphicFrameLocks noChangeAspect="1"/>
          </p:cNvGraphicFramePr>
          <p:nvPr/>
        </p:nvGraphicFramePr>
        <p:xfrm>
          <a:off x="227013" y="3438525"/>
          <a:ext cx="333375" cy="250825"/>
        </p:xfrm>
        <a:graphic>
          <a:graphicData uri="http://schemas.openxmlformats.org/presentationml/2006/ole">
            <p:oleObj spid="_x0000_s15362" name="Equation" r:id="rId3" imgW="253800" imgH="228600" progId="Equation.DSMT4">
              <p:embed/>
            </p:oleObj>
          </a:graphicData>
        </a:graphic>
      </p:graphicFrame>
      <p:grpSp>
        <p:nvGrpSpPr>
          <p:cNvPr id="15392" name="Group 20"/>
          <p:cNvGrpSpPr>
            <a:grpSpLocks/>
          </p:cNvGrpSpPr>
          <p:nvPr/>
        </p:nvGrpSpPr>
        <p:grpSpPr bwMode="auto">
          <a:xfrm>
            <a:off x="227013" y="3014663"/>
            <a:ext cx="423862" cy="384175"/>
            <a:chOff x="1528" y="1528"/>
            <a:chExt cx="360" cy="392"/>
          </a:xfrm>
        </p:grpSpPr>
        <p:sp>
          <p:nvSpPr>
            <p:cNvPr id="15512" name="Freeform 21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13" name="Line 22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393" name="Text Box 23"/>
          <p:cNvSpPr txBox="1">
            <a:spLocks noChangeArrowheads="1"/>
          </p:cNvSpPr>
          <p:nvPr/>
        </p:nvSpPr>
        <p:spPr bwMode="auto">
          <a:xfrm>
            <a:off x="0" y="39100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394" name="Line 24"/>
          <p:cNvSpPr>
            <a:spLocks noChangeShapeType="1"/>
          </p:cNvSpPr>
          <p:nvPr/>
        </p:nvSpPr>
        <p:spPr bwMode="auto">
          <a:xfrm flipH="1">
            <a:off x="622300" y="3579813"/>
            <a:ext cx="396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95" name="Line 25"/>
          <p:cNvSpPr>
            <a:spLocks noChangeShapeType="1"/>
          </p:cNvSpPr>
          <p:nvPr/>
        </p:nvSpPr>
        <p:spPr bwMode="auto">
          <a:xfrm>
            <a:off x="2659063" y="4710113"/>
            <a:ext cx="5095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96" name="Oval 26"/>
          <p:cNvSpPr>
            <a:spLocks noChangeArrowheads="1"/>
          </p:cNvSpPr>
          <p:nvPr/>
        </p:nvSpPr>
        <p:spPr bwMode="auto">
          <a:xfrm>
            <a:off x="2206625" y="3438525"/>
            <a:ext cx="396875" cy="33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5397" name="Group 27"/>
          <p:cNvGrpSpPr>
            <a:grpSpLocks/>
          </p:cNvGrpSpPr>
          <p:nvPr/>
        </p:nvGrpSpPr>
        <p:grpSpPr bwMode="auto">
          <a:xfrm>
            <a:off x="3168650" y="3438525"/>
            <a:ext cx="509588" cy="423863"/>
            <a:chOff x="3504" y="1200"/>
            <a:chExt cx="432" cy="432"/>
          </a:xfrm>
        </p:grpSpPr>
        <p:sp>
          <p:nvSpPr>
            <p:cNvPr id="15510" name="Oval 28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11" name="Oval 29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398" name="Group 30"/>
          <p:cNvGrpSpPr>
            <a:grpSpLocks/>
          </p:cNvGrpSpPr>
          <p:nvPr/>
        </p:nvGrpSpPr>
        <p:grpSpPr bwMode="auto">
          <a:xfrm>
            <a:off x="1131888" y="4475163"/>
            <a:ext cx="509587" cy="423862"/>
            <a:chOff x="3504" y="1200"/>
            <a:chExt cx="432" cy="432"/>
          </a:xfrm>
        </p:grpSpPr>
        <p:sp>
          <p:nvSpPr>
            <p:cNvPr id="15508" name="Oval 31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09" name="Oval 32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399" name="Group 33"/>
          <p:cNvGrpSpPr>
            <a:grpSpLocks/>
          </p:cNvGrpSpPr>
          <p:nvPr/>
        </p:nvGrpSpPr>
        <p:grpSpPr bwMode="auto">
          <a:xfrm>
            <a:off x="1074738" y="3344863"/>
            <a:ext cx="509587" cy="423862"/>
            <a:chOff x="3504" y="1200"/>
            <a:chExt cx="432" cy="432"/>
          </a:xfrm>
        </p:grpSpPr>
        <p:sp>
          <p:nvSpPr>
            <p:cNvPr id="15506" name="Oval 34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07" name="Oval 35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400" name="Group 36"/>
          <p:cNvGrpSpPr>
            <a:grpSpLocks/>
          </p:cNvGrpSpPr>
          <p:nvPr/>
        </p:nvGrpSpPr>
        <p:grpSpPr bwMode="auto">
          <a:xfrm>
            <a:off x="3168650" y="4522788"/>
            <a:ext cx="509588" cy="423862"/>
            <a:chOff x="3504" y="1200"/>
            <a:chExt cx="432" cy="432"/>
          </a:xfrm>
        </p:grpSpPr>
        <p:sp>
          <p:nvSpPr>
            <p:cNvPr id="15504" name="Oval 37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05" name="Oval 38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401" name="Line 39"/>
          <p:cNvSpPr>
            <a:spLocks noChangeShapeType="1"/>
          </p:cNvSpPr>
          <p:nvPr/>
        </p:nvSpPr>
        <p:spPr bwMode="auto">
          <a:xfrm>
            <a:off x="395288" y="3721100"/>
            <a:ext cx="0" cy="801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02" name="Oval 40"/>
          <p:cNvSpPr>
            <a:spLocks noChangeArrowheads="1"/>
          </p:cNvSpPr>
          <p:nvPr/>
        </p:nvSpPr>
        <p:spPr bwMode="auto">
          <a:xfrm>
            <a:off x="227013" y="4522788"/>
            <a:ext cx="395287" cy="328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03" name="Oval 41"/>
          <p:cNvSpPr>
            <a:spLocks noChangeArrowheads="1"/>
          </p:cNvSpPr>
          <p:nvPr/>
        </p:nvSpPr>
        <p:spPr bwMode="auto">
          <a:xfrm>
            <a:off x="2263775" y="4522788"/>
            <a:ext cx="395288" cy="328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3" name="Object 42"/>
          <p:cNvGraphicFramePr>
            <a:graphicFrameLocks noChangeAspect="1"/>
          </p:cNvGraphicFramePr>
          <p:nvPr/>
        </p:nvGraphicFramePr>
        <p:xfrm>
          <a:off x="227013" y="4522788"/>
          <a:ext cx="333375" cy="250825"/>
        </p:xfrm>
        <a:graphic>
          <a:graphicData uri="http://schemas.openxmlformats.org/presentationml/2006/ole">
            <p:oleObj spid="_x0000_s15363" name="Equation" r:id="rId4" imgW="253800" imgH="228600" progId="Equation.DSMT4">
              <p:embed/>
            </p:oleObj>
          </a:graphicData>
        </a:graphic>
      </p:graphicFrame>
      <p:graphicFrame>
        <p:nvGraphicFramePr>
          <p:cNvPr id="15364" name="Object 43"/>
          <p:cNvGraphicFramePr>
            <a:graphicFrameLocks noChangeAspect="1"/>
          </p:cNvGraphicFramePr>
          <p:nvPr/>
        </p:nvGraphicFramePr>
        <p:xfrm>
          <a:off x="2319338" y="4552950"/>
          <a:ext cx="333375" cy="252413"/>
        </p:xfrm>
        <a:graphic>
          <a:graphicData uri="http://schemas.openxmlformats.org/presentationml/2006/ole">
            <p:oleObj spid="_x0000_s15364" name="Equation" r:id="rId5" imgW="253800" imgH="228600" progId="Equation.DSMT4">
              <p:embed/>
            </p:oleObj>
          </a:graphicData>
        </a:graphic>
      </p:graphicFrame>
      <p:graphicFrame>
        <p:nvGraphicFramePr>
          <p:cNvPr id="15365" name="Object 44"/>
          <p:cNvGraphicFramePr>
            <a:graphicFrameLocks noChangeAspect="1"/>
          </p:cNvGraphicFramePr>
          <p:nvPr/>
        </p:nvGraphicFramePr>
        <p:xfrm>
          <a:off x="3289300" y="4608513"/>
          <a:ext cx="317500" cy="234950"/>
        </p:xfrm>
        <a:graphic>
          <a:graphicData uri="http://schemas.openxmlformats.org/presentationml/2006/ole">
            <p:oleObj spid="_x0000_s15365" name="Equation" r:id="rId6" imgW="241200" imgH="215640" progId="Equation.DSMT4">
              <p:embed/>
            </p:oleObj>
          </a:graphicData>
        </a:graphic>
      </p:graphicFrame>
      <p:graphicFrame>
        <p:nvGraphicFramePr>
          <p:cNvPr id="15366" name="Object 45"/>
          <p:cNvGraphicFramePr>
            <a:graphicFrameLocks noChangeAspect="1"/>
          </p:cNvGraphicFramePr>
          <p:nvPr/>
        </p:nvGraphicFramePr>
        <p:xfrm>
          <a:off x="3287713" y="3524250"/>
          <a:ext cx="333375" cy="252413"/>
        </p:xfrm>
        <a:graphic>
          <a:graphicData uri="http://schemas.openxmlformats.org/presentationml/2006/ole">
            <p:oleObj spid="_x0000_s15366" name="Equation" r:id="rId7" imgW="253800" imgH="228600" progId="Equation.DSMT4">
              <p:embed/>
            </p:oleObj>
          </a:graphicData>
        </a:graphic>
      </p:graphicFrame>
      <p:graphicFrame>
        <p:nvGraphicFramePr>
          <p:cNvPr id="15367" name="Object 46"/>
          <p:cNvGraphicFramePr>
            <a:graphicFrameLocks noChangeAspect="1"/>
          </p:cNvGraphicFramePr>
          <p:nvPr/>
        </p:nvGraphicFramePr>
        <p:xfrm>
          <a:off x="1244600" y="4568825"/>
          <a:ext cx="317500" cy="250825"/>
        </p:xfrm>
        <a:graphic>
          <a:graphicData uri="http://schemas.openxmlformats.org/presentationml/2006/ole">
            <p:oleObj spid="_x0000_s15367" name="Equation" r:id="rId8" imgW="241200" imgH="228600" progId="Equation.DSMT4">
              <p:embed/>
            </p:oleObj>
          </a:graphicData>
        </a:graphic>
      </p:graphicFrame>
      <p:sp>
        <p:nvSpPr>
          <p:cNvPr id="15404" name="Line 47"/>
          <p:cNvSpPr>
            <a:spLocks noChangeShapeType="1"/>
          </p:cNvSpPr>
          <p:nvPr/>
        </p:nvSpPr>
        <p:spPr bwMode="auto">
          <a:xfrm>
            <a:off x="1697038" y="4710113"/>
            <a:ext cx="622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5405" name="Group 48"/>
          <p:cNvGrpSpPr>
            <a:grpSpLocks/>
          </p:cNvGrpSpPr>
          <p:nvPr/>
        </p:nvGrpSpPr>
        <p:grpSpPr bwMode="auto">
          <a:xfrm rot="8272046">
            <a:off x="3621088" y="4805363"/>
            <a:ext cx="423862" cy="384175"/>
            <a:chOff x="1528" y="1528"/>
            <a:chExt cx="360" cy="392"/>
          </a:xfrm>
        </p:grpSpPr>
        <p:sp>
          <p:nvSpPr>
            <p:cNvPr id="15502" name="Freeform 49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03" name="Line 50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406" name="Text Box 51"/>
          <p:cNvSpPr txBox="1">
            <a:spLocks noChangeArrowheads="1"/>
          </p:cNvSpPr>
          <p:nvPr/>
        </p:nvSpPr>
        <p:spPr bwMode="auto">
          <a:xfrm>
            <a:off x="36576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15368" name="Object 52"/>
          <p:cNvGraphicFramePr>
            <a:graphicFrameLocks noChangeAspect="1"/>
          </p:cNvGraphicFramePr>
          <p:nvPr/>
        </p:nvGraphicFramePr>
        <p:xfrm>
          <a:off x="1193800" y="3438525"/>
          <a:ext cx="333375" cy="250825"/>
        </p:xfrm>
        <a:graphic>
          <a:graphicData uri="http://schemas.openxmlformats.org/presentationml/2006/ole">
            <p:oleObj spid="_x0000_s15368" name="Equation" r:id="rId9" imgW="253800" imgH="228600" progId="Equation.DSMT4">
              <p:embed/>
            </p:oleObj>
          </a:graphicData>
        </a:graphic>
      </p:graphicFrame>
      <p:graphicFrame>
        <p:nvGraphicFramePr>
          <p:cNvPr id="15369" name="Object 53"/>
          <p:cNvGraphicFramePr>
            <a:graphicFrameLocks noChangeAspect="1"/>
          </p:cNvGraphicFramePr>
          <p:nvPr/>
        </p:nvGraphicFramePr>
        <p:xfrm>
          <a:off x="2206625" y="3486150"/>
          <a:ext cx="333375" cy="250825"/>
        </p:xfrm>
        <a:graphic>
          <a:graphicData uri="http://schemas.openxmlformats.org/presentationml/2006/ole">
            <p:oleObj spid="_x0000_s15369" name="Equation" r:id="rId10" imgW="253800" imgH="228600" progId="Equation.DSMT4">
              <p:embed/>
            </p:oleObj>
          </a:graphicData>
        </a:graphic>
      </p:graphicFrame>
      <p:sp>
        <p:nvSpPr>
          <p:cNvPr id="15407" name="Line 54"/>
          <p:cNvSpPr>
            <a:spLocks noChangeShapeType="1"/>
          </p:cNvSpPr>
          <p:nvPr/>
        </p:nvSpPr>
        <p:spPr bwMode="auto">
          <a:xfrm flipH="1">
            <a:off x="1641475" y="3579813"/>
            <a:ext cx="4524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08" name="Line 55"/>
          <p:cNvSpPr>
            <a:spLocks noChangeShapeType="1"/>
          </p:cNvSpPr>
          <p:nvPr/>
        </p:nvSpPr>
        <p:spPr bwMode="auto">
          <a:xfrm flipV="1">
            <a:off x="565150" y="3673475"/>
            <a:ext cx="1641475" cy="942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09" name="Line 56"/>
          <p:cNvSpPr>
            <a:spLocks noChangeShapeType="1"/>
          </p:cNvSpPr>
          <p:nvPr/>
        </p:nvSpPr>
        <p:spPr bwMode="auto">
          <a:xfrm flipH="1">
            <a:off x="509588" y="3721100"/>
            <a:ext cx="622300" cy="801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10" name="Line 57"/>
          <p:cNvSpPr>
            <a:spLocks noChangeShapeType="1"/>
          </p:cNvSpPr>
          <p:nvPr/>
        </p:nvSpPr>
        <p:spPr bwMode="auto">
          <a:xfrm flipH="1">
            <a:off x="1471613" y="3768725"/>
            <a:ext cx="792162" cy="706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11" name="Line 58"/>
          <p:cNvSpPr>
            <a:spLocks noChangeShapeType="1"/>
          </p:cNvSpPr>
          <p:nvPr/>
        </p:nvSpPr>
        <p:spPr bwMode="auto">
          <a:xfrm flipV="1">
            <a:off x="1584325" y="3814763"/>
            <a:ext cx="735013" cy="66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12" name="Line 59"/>
          <p:cNvSpPr>
            <a:spLocks noChangeShapeType="1"/>
          </p:cNvSpPr>
          <p:nvPr/>
        </p:nvSpPr>
        <p:spPr bwMode="auto">
          <a:xfrm flipH="1">
            <a:off x="1584325" y="3768725"/>
            <a:ext cx="1641475" cy="847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13" name="Line 60"/>
          <p:cNvSpPr>
            <a:spLocks noChangeShapeType="1"/>
          </p:cNvSpPr>
          <p:nvPr/>
        </p:nvSpPr>
        <p:spPr bwMode="auto">
          <a:xfrm flipV="1">
            <a:off x="3395663" y="3862388"/>
            <a:ext cx="0" cy="612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14" name="Text Box 61"/>
          <p:cNvSpPr txBox="1">
            <a:spLocks noChangeArrowheads="1"/>
          </p:cNvSpPr>
          <p:nvPr/>
        </p:nvSpPr>
        <p:spPr bwMode="auto">
          <a:xfrm>
            <a:off x="762000" y="3178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15" name="Text Box 62"/>
          <p:cNvSpPr txBox="1">
            <a:spLocks noChangeArrowheads="1"/>
          </p:cNvSpPr>
          <p:nvPr/>
        </p:nvSpPr>
        <p:spPr bwMode="auto">
          <a:xfrm>
            <a:off x="1752600" y="3178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16" name="Text Box 63"/>
          <p:cNvSpPr txBox="1">
            <a:spLocks noChangeArrowheads="1"/>
          </p:cNvSpPr>
          <p:nvPr/>
        </p:nvSpPr>
        <p:spPr bwMode="auto">
          <a:xfrm>
            <a:off x="2743200" y="2873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17" name="Text Box 64"/>
          <p:cNvSpPr txBox="1">
            <a:spLocks noChangeArrowheads="1"/>
          </p:cNvSpPr>
          <p:nvPr/>
        </p:nvSpPr>
        <p:spPr bwMode="auto">
          <a:xfrm>
            <a:off x="1641475" y="518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18" name="Text Box 65"/>
          <p:cNvSpPr txBox="1">
            <a:spLocks noChangeArrowheads="1"/>
          </p:cNvSpPr>
          <p:nvPr/>
        </p:nvSpPr>
        <p:spPr bwMode="auto">
          <a:xfrm>
            <a:off x="1811338" y="4664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19" name="Text Box 66"/>
          <p:cNvSpPr txBox="1">
            <a:spLocks noChangeArrowheads="1"/>
          </p:cNvSpPr>
          <p:nvPr/>
        </p:nvSpPr>
        <p:spPr bwMode="auto">
          <a:xfrm>
            <a:off x="2716213" y="47101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20" name="Text Box 67"/>
          <p:cNvSpPr txBox="1">
            <a:spLocks noChangeArrowheads="1"/>
          </p:cNvSpPr>
          <p:nvPr/>
        </p:nvSpPr>
        <p:spPr bwMode="auto">
          <a:xfrm>
            <a:off x="3451225" y="40513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21" name="Text Box 68"/>
          <p:cNvSpPr txBox="1">
            <a:spLocks noChangeArrowheads="1"/>
          </p:cNvSpPr>
          <p:nvPr/>
        </p:nvSpPr>
        <p:spPr bwMode="auto">
          <a:xfrm>
            <a:off x="2546350" y="40513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22" name="Text Box 69"/>
          <p:cNvSpPr txBox="1">
            <a:spLocks noChangeArrowheads="1"/>
          </p:cNvSpPr>
          <p:nvPr/>
        </p:nvSpPr>
        <p:spPr bwMode="auto">
          <a:xfrm>
            <a:off x="622300" y="38623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23" name="Text Box 70"/>
          <p:cNvSpPr txBox="1">
            <a:spLocks noChangeArrowheads="1"/>
          </p:cNvSpPr>
          <p:nvPr/>
        </p:nvSpPr>
        <p:spPr bwMode="auto">
          <a:xfrm>
            <a:off x="1524000" y="3940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24" name="Text Box 71"/>
          <p:cNvSpPr txBox="1">
            <a:spLocks noChangeArrowheads="1"/>
          </p:cNvSpPr>
          <p:nvPr/>
        </p:nvSpPr>
        <p:spPr bwMode="auto">
          <a:xfrm>
            <a:off x="1066800" y="37877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25" name="Text Box 72"/>
          <p:cNvSpPr txBox="1">
            <a:spLocks noChangeArrowheads="1"/>
          </p:cNvSpPr>
          <p:nvPr/>
        </p:nvSpPr>
        <p:spPr bwMode="auto">
          <a:xfrm>
            <a:off x="2127250" y="39100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5426" name="Group 73"/>
          <p:cNvGrpSpPr>
            <a:grpSpLocks/>
          </p:cNvGrpSpPr>
          <p:nvPr/>
        </p:nvGrpSpPr>
        <p:grpSpPr bwMode="auto">
          <a:xfrm>
            <a:off x="395288" y="4851400"/>
            <a:ext cx="1981200" cy="423863"/>
            <a:chOff x="1152" y="3504"/>
            <a:chExt cx="1680" cy="432"/>
          </a:xfrm>
        </p:grpSpPr>
        <p:sp>
          <p:nvSpPr>
            <p:cNvPr id="15500" name="Freeform 74"/>
            <p:cNvSpPr>
              <a:spLocks/>
            </p:cNvSpPr>
            <p:nvPr/>
          </p:nvSpPr>
          <p:spPr bwMode="auto">
            <a:xfrm>
              <a:off x="1152" y="3504"/>
              <a:ext cx="1680" cy="432"/>
            </a:xfrm>
            <a:custGeom>
              <a:avLst/>
              <a:gdLst>
                <a:gd name="T0" fmla="*/ 0 w 1680"/>
                <a:gd name="T1" fmla="*/ 0 h 432"/>
                <a:gd name="T2" fmla="*/ 864 w 1680"/>
                <a:gd name="T3" fmla="*/ 432 h 432"/>
                <a:gd name="T4" fmla="*/ 1680 w 1680"/>
                <a:gd name="T5" fmla="*/ 0 h 432"/>
                <a:gd name="T6" fmla="*/ 0 60000 65536"/>
                <a:gd name="T7" fmla="*/ 0 60000 65536"/>
                <a:gd name="T8" fmla="*/ 0 60000 65536"/>
                <a:gd name="T9" fmla="*/ 0 w 1680"/>
                <a:gd name="T10" fmla="*/ 0 h 432"/>
                <a:gd name="T11" fmla="*/ 1680 w 1680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0" h="432">
                  <a:moveTo>
                    <a:pt x="0" y="0"/>
                  </a:moveTo>
                  <a:cubicBezTo>
                    <a:pt x="292" y="216"/>
                    <a:pt x="584" y="432"/>
                    <a:pt x="864" y="432"/>
                  </a:cubicBezTo>
                  <a:cubicBezTo>
                    <a:pt x="1144" y="432"/>
                    <a:pt x="1412" y="216"/>
                    <a:pt x="16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01" name="Line 75"/>
            <p:cNvSpPr>
              <a:spLocks noChangeShapeType="1"/>
            </p:cNvSpPr>
            <p:nvPr/>
          </p:nvSpPr>
          <p:spPr bwMode="auto">
            <a:xfrm flipV="1">
              <a:off x="2640" y="3504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427" name="Group 76"/>
          <p:cNvGrpSpPr>
            <a:grpSpLocks/>
          </p:cNvGrpSpPr>
          <p:nvPr/>
        </p:nvGrpSpPr>
        <p:grpSpPr bwMode="auto">
          <a:xfrm>
            <a:off x="1414463" y="3092450"/>
            <a:ext cx="1981200" cy="346075"/>
            <a:chOff x="2016" y="1712"/>
            <a:chExt cx="1680" cy="352"/>
          </a:xfrm>
        </p:grpSpPr>
        <p:sp>
          <p:nvSpPr>
            <p:cNvPr id="15498" name="Freeform 77"/>
            <p:cNvSpPr>
              <a:spLocks/>
            </p:cNvSpPr>
            <p:nvPr/>
          </p:nvSpPr>
          <p:spPr bwMode="auto">
            <a:xfrm>
              <a:off x="2064" y="1712"/>
              <a:ext cx="1632" cy="352"/>
            </a:xfrm>
            <a:custGeom>
              <a:avLst/>
              <a:gdLst>
                <a:gd name="T0" fmla="*/ 1632 w 1632"/>
                <a:gd name="T1" fmla="*/ 352 h 352"/>
                <a:gd name="T2" fmla="*/ 816 w 1632"/>
                <a:gd name="T3" fmla="*/ 16 h 352"/>
                <a:gd name="T4" fmla="*/ 0 w 1632"/>
                <a:gd name="T5" fmla="*/ 256 h 352"/>
                <a:gd name="T6" fmla="*/ 0 60000 65536"/>
                <a:gd name="T7" fmla="*/ 0 60000 65536"/>
                <a:gd name="T8" fmla="*/ 0 60000 65536"/>
                <a:gd name="T9" fmla="*/ 0 w 1632"/>
                <a:gd name="T10" fmla="*/ 0 h 352"/>
                <a:gd name="T11" fmla="*/ 1632 w 1632"/>
                <a:gd name="T12" fmla="*/ 352 h 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2" h="352">
                  <a:moveTo>
                    <a:pt x="1632" y="352"/>
                  </a:moveTo>
                  <a:cubicBezTo>
                    <a:pt x="1360" y="192"/>
                    <a:pt x="1088" y="32"/>
                    <a:pt x="816" y="16"/>
                  </a:cubicBezTo>
                  <a:cubicBezTo>
                    <a:pt x="544" y="0"/>
                    <a:pt x="272" y="128"/>
                    <a:pt x="0" y="25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99" name="Line 78"/>
            <p:cNvSpPr>
              <a:spLocks noChangeShapeType="1"/>
            </p:cNvSpPr>
            <p:nvPr/>
          </p:nvSpPr>
          <p:spPr bwMode="auto">
            <a:xfrm flipH="1">
              <a:off x="2016" y="1872"/>
              <a:ext cx="24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428" name="Line 79"/>
          <p:cNvSpPr>
            <a:spLocks noChangeShapeType="1"/>
          </p:cNvSpPr>
          <p:nvPr/>
        </p:nvSpPr>
        <p:spPr bwMode="auto">
          <a:xfrm flipV="1">
            <a:off x="2603500" y="3862388"/>
            <a:ext cx="677863" cy="706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29" name="Text Box 80"/>
          <p:cNvSpPr txBox="1">
            <a:spLocks noChangeArrowheads="1"/>
          </p:cNvSpPr>
          <p:nvPr/>
        </p:nvSpPr>
        <p:spPr bwMode="auto">
          <a:xfrm>
            <a:off x="2828925" y="42402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30" name="Text Box 82"/>
          <p:cNvSpPr txBox="1">
            <a:spLocks noChangeArrowheads="1"/>
          </p:cNvSpPr>
          <p:nvPr/>
        </p:nvSpPr>
        <p:spPr bwMode="auto">
          <a:xfrm>
            <a:off x="533400" y="2797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31" name="Line 83"/>
          <p:cNvSpPr>
            <a:spLocks noChangeShapeType="1"/>
          </p:cNvSpPr>
          <p:nvPr/>
        </p:nvSpPr>
        <p:spPr bwMode="auto">
          <a:xfrm>
            <a:off x="76200" y="3048000"/>
            <a:ext cx="152400" cy="434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32" name="AutoShape 84"/>
          <p:cNvSpPr>
            <a:spLocks noChangeArrowheads="1"/>
          </p:cNvSpPr>
          <p:nvPr/>
        </p:nvSpPr>
        <p:spPr bwMode="auto">
          <a:xfrm>
            <a:off x="76200" y="2819400"/>
            <a:ext cx="4114800" cy="28956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33" name="Oval 217"/>
          <p:cNvSpPr>
            <a:spLocks noChangeArrowheads="1"/>
          </p:cNvSpPr>
          <p:nvPr/>
        </p:nvSpPr>
        <p:spPr bwMode="auto">
          <a:xfrm>
            <a:off x="4951413" y="3336925"/>
            <a:ext cx="395287" cy="330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70" name="Object 218"/>
          <p:cNvGraphicFramePr>
            <a:graphicFrameLocks noChangeAspect="1"/>
          </p:cNvGraphicFramePr>
          <p:nvPr/>
        </p:nvGraphicFramePr>
        <p:xfrm>
          <a:off x="4724400" y="5334000"/>
          <a:ext cx="396875" cy="457200"/>
        </p:xfrm>
        <a:graphic>
          <a:graphicData uri="http://schemas.openxmlformats.org/presentationml/2006/ole">
            <p:oleObj spid="_x0000_s15370" name="Equation" r:id="rId11" imgW="164880" imgH="228600" progId="Equation.DSMT4">
              <p:embed/>
            </p:oleObj>
          </a:graphicData>
        </a:graphic>
      </p:graphicFrame>
      <p:grpSp>
        <p:nvGrpSpPr>
          <p:cNvPr id="15434" name="Group 219"/>
          <p:cNvGrpSpPr>
            <a:grpSpLocks/>
          </p:cNvGrpSpPr>
          <p:nvPr/>
        </p:nvGrpSpPr>
        <p:grpSpPr bwMode="auto">
          <a:xfrm>
            <a:off x="4951413" y="2960688"/>
            <a:ext cx="423862" cy="384175"/>
            <a:chOff x="1528" y="1528"/>
            <a:chExt cx="360" cy="392"/>
          </a:xfrm>
        </p:grpSpPr>
        <p:sp>
          <p:nvSpPr>
            <p:cNvPr id="15496" name="Freeform 220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97" name="Line 221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435" name="Text Box 222"/>
          <p:cNvSpPr txBox="1">
            <a:spLocks noChangeArrowheads="1"/>
          </p:cNvSpPr>
          <p:nvPr/>
        </p:nvSpPr>
        <p:spPr bwMode="auto">
          <a:xfrm>
            <a:off x="4724400" y="3856038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36" name="Line 223"/>
          <p:cNvSpPr>
            <a:spLocks noChangeShapeType="1"/>
          </p:cNvSpPr>
          <p:nvPr/>
        </p:nvSpPr>
        <p:spPr bwMode="auto">
          <a:xfrm flipH="1">
            <a:off x="5346700" y="3525838"/>
            <a:ext cx="39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37" name="Line 224"/>
          <p:cNvSpPr>
            <a:spLocks noChangeShapeType="1"/>
          </p:cNvSpPr>
          <p:nvPr/>
        </p:nvSpPr>
        <p:spPr bwMode="auto">
          <a:xfrm>
            <a:off x="7383463" y="4656138"/>
            <a:ext cx="509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38" name="Oval 225"/>
          <p:cNvSpPr>
            <a:spLocks noChangeArrowheads="1"/>
          </p:cNvSpPr>
          <p:nvPr/>
        </p:nvSpPr>
        <p:spPr bwMode="auto">
          <a:xfrm>
            <a:off x="6931025" y="3384550"/>
            <a:ext cx="396875" cy="330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39" name="Oval 227"/>
          <p:cNvSpPr>
            <a:spLocks noChangeArrowheads="1"/>
          </p:cNvSpPr>
          <p:nvPr/>
        </p:nvSpPr>
        <p:spPr bwMode="auto">
          <a:xfrm>
            <a:off x="7950200" y="3432175"/>
            <a:ext cx="395288" cy="3286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40" name="Oval 230"/>
          <p:cNvSpPr>
            <a:spLocks noChangeArrowheads="1"/>
          </p:cNvSpPr>
          <p:nvPr/>
        </p:nvSpPr>
        <p:spPr bwMode="auto">
          <a:xfrm>
            <a:off x="5913438" y="4468813"/>
            <a:ext cx="395287" cy="3286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41" name="Oval 233"/>
          <p:cNvSpPr>
            <a:spLocks noChangeArrowheads="1"/>
          </p:cNvSpPr>
          <p:nvPr/>
        </p:nvSpPr>
        <p:spPr bwMode="auto">
          <a:xfrm>
            <a:off x="5856288" y="3338513"/>
            <a:ext cx="395287" cy="3286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42" name="Oval 236"/>
          <p:cNvSpPr>
            <a:spLocks noChangeArrowheads="1"/>
          </p:cNvSpPr>
          <p:nvPr/>
        </p:nvSpPr>
        <p:spPr bwMode="auto">
          <a:xfrm>
            <a:off x="7950200" y="4516438"/>
            <a:ext cx="395288" cy="3286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43" name="Line 238"/>
          <p:cNvSpPr>
            <a:spLocks noChangeShapeType="1"/>
          </p:cNvSpPr>
          <p:nvPr/>
        </p:nvSpPr>
        <p:spPr bwMode="auto">
          <a:xfrm>
            <a:off x="5119688" y="3667125"/>
            <a:ext cx="0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44" name="Oval 239"/>
          <p:cNvSpPr>
            <a:spLocks noChangeArrowheads="1"/>
          </p:cNvSpPr>
          <p:nvPr/>
        </p:nvSpPr>
        <p:spPr bwMode="auto">
          <a:xfrm>
            <a:off x="4951413" y="4468813"/>
            <a:ext cx="395287" cy="3286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45" name="Oval 240"/>
          <p:cNvSpPr>
            <a:spLocks noChangeArrowheads="1"/>
          </p:cNvSpPr>
          <p:nvPr/>
        </p:nvSpPr>
        <p:spPr bwMode="auto">
          <a:xfrm>
            <a:off x="6988175" y="4468813"/>
            <a:ext cx="395288" cy="32861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71" name="Object 241"/>
          <p:cNvGraphicFramePr>
            <a:graphicFrameLocks noChangeAspect="1"/>
          </p:cNvGraphicFramePr>
          <p:nvPr/>
        </p:nvGraphicFramePr>
        <p:xfrm>
          <a:off x="4951413" y="4468813"/>
          <a:ext cx="333375" cy="250825"/>
        </p:xfrm>
        <a:graphic>
          <a:graphicData uri="http://schemas.openxmlformats.org/presentationml/2006/ole">
            <p:oleObj spid="_x0000_s15371" name="Equation" r:id="rId12" imgW="253800" imgH="228600" progId="Equation.DSMT4">
              <p:embed/>
            </p:oleObj>
          </a:graphicData>
        </a:graphic>
      </p:graphicFrame>
      <p:graphicFrame>
        <p:nvGraphicFramePr>
          <p:cNvPr id="15372" name="Object 242"/>
          <p:cNvGraphicFramePr>
            <a:graphicFrameLocks noChangeAspect="1"/>
          </p:cNvGraphicFramePr>
          <p:nvPr/>
        </p:nvGraphicFramePr>
        <p:xfrm>
          <a:off x="7043738" y="4498975"/>
          <a:ext cx="333375" cy="252413"/>
        </p:xfrm>
        <a:graphic>
          <a:graphicData uri="http://schemas.openxmlformats.org/presentationml/2006/ole">
            <p:oleObj spid="_x0000_s15372" name="Equation" r:id="rId13" imgW="253800" imgH="228600" progId="Equation.DSMT4">
              <p:embed/>
            </p:oleObj>
          </a:graphicData>
        </a:graphic>
      </p:graphicFrame>
      <p:graphicFrame>
        <p:nvGraphicFramePr>
          <p:cNvPr id="15373" name="Object 243"/>
          <p:cNvGraphicFramePr>
            <a:graphicFrameLocks noChangeAspect="1"/>
          </p:cNvGraphicFramePr>
          <p:nvPr/>
        </p:nvGraphicFramePr>
        <p:xfrm>
          <a:off x="8013700" y="4554538"/>
          <a:ext cx="317500" cy="234950"/>
        </p:xfrm>
        <a:graphic>
          <a:graphicData uri="http://schemas.openxmlformats.org/presentationml/2006/ole">
            <p:oleObj spid="_x0000_s15373" name="Equation" r:id="rId14" imgW="241200" imgH="215640" progId="Equation.DSMT4">
              <p:embed/>
            </p:oleObj>
          </a:graphicData>
        </a:graphic>
      </p:graphicFrame>
      <p:graphicFrame>
        <p:nvGraphicFramePr>
          <p:cNvPr id="15374" name="Object 244"/>
          <p:cNvGraphicFramePr>
            <a:graphicFrameLocks noChangeAspect="1"/>
          </p:cNvGraphicFramePr>
          <p:nvPr/>
        </p:nvGraphicFramePr>
        <p:xfrm>
          <a:off x="8012113" y="3470275"/>
          <a:ext cx="333375" cy="252413"/>
        </p:xfrm>
        <a:graphic>
          <a:graphicData uri="http://schemas.openxmlformats.org/presentationml/2006/ole">
            <p:oleObj spid="_x0000_s15374" name="Equation" r:id="rId15" imgW="253800" imgH="228600" progId="Equation.DSMT4">
              <p:embed/>
            </p:oleObj>
          </a:graphicData>
        </a:graphic>
      </p:graphicFrame>
      <p:graphicFrame>
        <p:nvGraphicFramePr>
          <p:cNvPr id="15375" name="Object 245"/>
          <p:cNvGraphicFramePr>
            <a:graphicFrameLocks noChangeAspect="1"/>
          </p:cNvGraphicFramePr>
          <p:nvPr/>
        </p:nvGraphicFramePr>
        <p:xfrm>
          <a:off x="5969000" y="4514850"/>
          <a:ext cx="317500" cy="250825"/>
        </p:xfrm>
        <a:graphic>
          <a:graphicData uri="http://schemas.openxmlformats.org/presentationml/2006/ole">
            <p:oleObj spid="_x0000_s15375" name="Equation" r:id="rId16" imgW="241200" imgH="228600" progId="Equation.DSMT4">
              <p:embed/>
            </p:oleObj>
          </a:graphicData>
        </a:graphic>
      </p:graphicFrame>
      <p:sp>
        <p:nvSpPr>
          <p:cNvPr id="15446" name="Line 246"/>
          <p:cNvSpPr>
            <a:spLocks noChangeShapeType="1"/>
          </p:cNvSpPr>
          <p:nvPr/>
        </p:nvSpPr>
        <p:spPr bwMode="auto">
          <a:xfrm>
            <a:off x="6421438" y="4656138"/>
            <a:ext cx="62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5447" name="Group 247"/>
          <p:cNvGrpSpPr>
            <a:grpSpLocks/>
          </p:cNvGrpSpPr>
          <p:nvPr/>
        </p:nvGrpSpPr>
        <p:grpSpPr bwMode="auto">
          <a:xfrm rot="8272046">
            <a:off x="8345488" y="4751388"/>
            <a:ext cx="423862" cy="384175"/>
            <a:chOff x="1528" y="1528"/>
            <a:chExt cx="360" cy="392"/>
          </a:xfrm>
        </p:grpSpPr>
        <p:sp>
          <p:nvSpPr>
            <p:cNvPr id="15494" name="Freeform 248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95" name="Line 249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448" name="Text Box 250"/>
          <p:cNvSpPr txBox="1">
            <a:spLocks noChangeArrowheads="1"/>
          </p:cNvSpPr>
          <p:nvPr/>
        </p:nvSpPr>
        <p:spPr bwMode="auto">
          <a:xfrm>
            <a:off x="8382000" y="497522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15376" name="Object 251"/>
          <p:cNvGraphicFramePr>
            <a:graphicFrameLocks noChangeAspect="1"/>
          </p:cNvGraphicFramePr>
          <p:nvPr/>
        </p:nvGraphicFramePr>
        <p:xfrm>
          <a:off x="5918200" y="3384550"/>
          <a:ext cx="333375" cy="250825"/>
        </p:xfrm>
        <a:graphic>
          <a:graphicData uri="http://schemas.openxmlformats.org/presentationml/2006/ole">
            <p:oleObj spid="_x0000_s15376" name="Equation" r:id="rId17" imgW="253800" imgH="228600" progId="Equation.DSMT4">
              <p:embed/>
            </p:oleObj>
          </a:graphicData>
        </a:graphic>
      </p:graphicFrame>
      <p:graphicFrame>
        <p:nvGraphicFramePr>
          <p:cNvPr id="15377" name="Object 252"/>
          <p:cNvGraphicFramePr>
            <a:graphicFrameLocks noChangeAspect="1"/>
          </p:cNvGraphicFramePr>
          <p:nvPr/>
        </p:nvGraphicFramePr>
        <p:xfrm>
          <a:off x="6931025" y="3432175"/>
          <a:ext cx="333375" cy="250825"/>
        </p:xfrm>
        <a:graphic>
          <a:graphicData uri="http://schemas.openxmlformats.org/presentationml/2006/ole">
            <p:oleObj spid="_x0000_s15377" name="Equation" r:id="rId18" imgW="253800" imgH="228600" progId="Equation.DSMT4">
              <p:embed/>
            </p:oleObj>
          </a:graphicData>
        </a:graphic>
      </p:graphicFrame>
      <p:sp>
        <p:nvSpPr>
          <p:cNvPr id="15449" name="Line 253"/>
          <p:cNvSpPr>
            <a:spLocks noChangeShapeType="1"/>
          </p:cNvSpPr>
          <p:nvPr/>
        </p:nvSpPr>
        <p:spPr bwMode="auto">
          <a:xfrm flipH="1">
            <a:off x="6365875" y="3525838"/>
            <a:ext cx="452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0" name="Line 254"/>
          <p:cNvSpPr>
            <a:spLocks noChangeShapeType="1"/>
          </p:cNvSpPr>
          <p:nvPr/>
        </p:nvSpPr>
        <p:spPr bwMode="auto">
          <a:xfrm flipV="1">
            <a:off x="5289550" y="3619500"/>
            <a:ext cx="164147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1" name="Line 255"/>
          <p:cNvSpPr>
            <a:spLocks noChangeShapeType="1"/>
          </p:cNvSpPr>
          <p:nvPr/>
        </p:nvSpPr>
        <p:spPr bwMode="auto">
          <a:xfrm flipH="1">
            <a:off x="5233988" y="3667125"/>
            <a:ext cx="622300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2" name="Line 256"/>
          <p:cNvSpPr>
            <a:spLocks noChangeShapeType="1"/>
          </p:cNvSpPr>
          <p:nvPr/>
        </p:nvSpPr>
        <p:spPr bwMode="auto">
          <a:xfrm flipH="1">
            <a:off x="6196013" y="3714750"/>
            <a:ext cx="792162" cy="706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3" name="Line 257"/>
          <p:cNvSpPr>
            <a:spLocks noChangeShapeType="1"/>
          </p:cNvSpPr>
          <p:nvPr/>
        </p:nvSpPr>
        <p:spPr bwMode="auto">
          <a:xfrm flipV="1">
            <a:off x="6308725" y="3760788"/>
            <a:ext cx="735013" cy="66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4" name="Line 258"/>
          <p:cNvSpPr>
            <a:spLocks noChangeShapeType="1"/>
          </p:cNvSpPr>
          <p:nvPr/>
        </p:nvSpPr>
        <p:spPr bwMode="auto">
          <a:xfrm flipH="1">
            <a:off x="6308725" y="3714750"/>
            <a:ext cx="1641475" cy="847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5" name="Line 259"/>
          <p:cNvSpPr>
            <a:spLocks noChangeShapeType="1"/>
          </p:cNvSpPr>
          <p:nvPr/>
        </p:nvSpPr>
        <p:spPr bwMode="auto">
          <a:xfrm flipV="1">
            <a:off x="8120063" y="3808413"/>
            <a:ext cx="0" cy="612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56" name="Text Box 260"/>
          <p:cNvSpPr txBox="1">
            <a:spLocks noChangeArrowheads="1"/>
          </p:cNvSpPr>
          <p:nvPr/>
        </p:nvSpPr>
        <p:spPr bwMode="auto">
          <a:xfrm>
            <a:off x="5486400" y="31242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57" name="Text Box 261"/>
          <p:cNvSpPr txBox="1">
            <a:spLocks noChangeArrowheads="1"/>
          </p:cNvSpPr>
          <p:nvPr/>
        </p:nvSpPr>
        <p:spPr bwMode="auto">
          <a:xfrm>
            <a:off x="6477000" y="31242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58" name="Text Box 262"/>
          <p:cNvSpPr txBox="1">
            <a:spLocks noChangeArrowheads="1"/>
          </p:cNvSpPr>
          <p:nvPr/>
        </p:nvSpPr>
        <p:spPr bwMode="auto">
          <a:xfrm>
            <a:off x="7467600" y="28194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59" name="Text Box 263"/>
          <p:cNvSpPr txBox="1">
            <a:spLocks noChangeArrowheads="1"/>
          </p:cNvSpPr>
          <p:nvPr/>
        </p:nvSpPr>
        <p:spPr bwMode="auto">
          <a:xfrm>
            <a:off x="6365875" y="512762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60" name="Text Box 264"/>
          <p:cNvSpPr txBox="1">
            <a:spLocks noChangeArrowheads="1"/>
          </p:cNvSpPr>
          <p:nvPr/>
        </p:nvSpPr>
        <p:spPr bwMode="auto">
          <a:xfrm>
            <a:off x="6535738" y="46101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61" name="Text Box 265"/>
          <p:cNvSpPr txBox="1">
            <a:spLocks noChangeArrowheads="1"/>
          </p:cNvSpPr>
          <p:nvPr/>
        </p:nvSpPr>
        <p:spPr bwMode="auto">
          <a:xfrm>
            <a:off x="7440613" y="4656138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62" name="Text Box 266"/>
          <p:cNvSpPr txBox="1">
            <a:spLocks noChangeArrowheads="1"/>
          </p:cNvSpPr>
          <p:nvPr/>
        </p:nvSpPr>
        <p:spPr bwMode="auto">
          <a:xfrm>
            <a:off x="8175625" y="399732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63" name="Text Box 267"/>
          <p:cNvSpPr txBox="1">
            <a:spLocks noChangeArrowheads="1"/>
          </p:cNvSpPr>
          <p:nvPr/>
        </p:nvSpPr>
        <p:spPr bwMode="auto">
          <a:xfrm>
            <a:off x="7270750" y="3997325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64" name="Text Box 268"/>
          <p:cNvSpPr txBox="1">
            <a:spLocks noChangeArrowheads="1"/>
          </p:cNvSpPr>
          <p:nvPr/>
        </p:nvSpPr>
        <p:spPr bwMode="auto">
          <a:xfrm>
            <a:off x="5346700" y="3808413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65" name="Text Box 269"/>
          <p:cNvSpPr txBox="1">
            <a:spLocks noChangeArrowheads="1"/>
          </p:cNvSpPr>
          <p:nvPr/>
        </p:nvSpPr>
        <p:spPr bwMode="auto">
          <a:xfrm>
            <a:off x="6248400" y="38862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5466" name="Text Box 270"/>
          <p:cNvSpPr txBox="1">
            <a:spLocks noChangeArrowheads="1"/>
          </p:cNvSpPr>
          <p:nvPr/>
        </p:nvSpPr>
        <p:spPr bwMode="auto">
          <a:xfrm>
            <a:off x="5791200" y="37338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67" name="Text Box 271"/>
          <p:cNvSpPr txBox="1">
            <a:spLocks noChangeArrowheads="1"/>
          </p:cNvSpPr>
          <p:nvPr/>
        </p:nvSpPr>
        <p:spPr bwMode="auto">
          <a:xfrm>
            <a:off x="6851650" y="3856038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5468" name="Group 272"/>
          <p:cNvGrpSpPr>
            <a:grpSpLocks/>
          </p:cNvGrpSpPr>
          <p:nvPr/>
        </p:nvGrpSpPr>
        <p:grpSpPr bwMode="auto">
          <a:xfrm>
            <a:off x="5119688" y="4797425"/>
            <a:ext cx="1981200" cy="423863"/>
            <a:chOff x="1152" y="3504"/>
            <a:chExt cx="1680" cy="432"/>
          </a:xfrm>
        </p:grpSpPr>
        <p:sp>
          <p:nvSpPr>
            <p:cNvPr id="15492" name="Freeform 273"/>
            <p:cNvSpPr>
              <a:spLocks/>
            </p:cNvSpPr>
            <p:nvPr/>
          </p:nvSpPr>
          <p:spPr bwMode="auto">
            <a:xfrm>
              <a:off x="1152" y="3504"/>
              <a:ext cx="1680" cy="432"/>
            </a:xfrm>
            <a:custGeom>
              <a:avLst/>
              <a:gdLst>
                <a:gd name="T0" fmla="*/ 0 w 1680"/>
                <a:gd name="T1" fmla="*/ 0 h 432"/>
                <a:gd name="T2" fmla="*/ 864 w 1680"/>
                <a:gd name="T3" fmla="*/ 432 h 432"/>
                <a:gd name="T4" fmla="*/ 1680 w 1680"/>
                <a:gd name="T5" fmla="*/ 0 h 432"/>
                <a:gd name="T6" fmla="*/ 0 60000 65536"/>
                <a:gd name="T7" fmla="*/ 0 60000 65536"/>
                <a:gd name="T8" fmla="*/ 0 60000 65536"/>
                <a:gd name="T9" fmla="*/ 0 w 1680"/>
                <a:gd name="T10" fmla="*/ 0 h 432"/>
                <a:gd name="T11" fmla="*/ 1680 w 1680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0" h="432">
                  <a:moveTo>
                    <a:pt x="0" y="0"/>
                  </a:moveTo>
                  <a:cubicBezTo>
                    <a:pt x="292" y="216"/>
                    <a:pt x="584" y="432"/>
                    <a:pt x="864" y="432"/>
                  </a:cubicBezTo>
                  <a:cubicBezTo>
                    <a:pt x="1144" y="432"/>
                    <a:pt x="1412" y="216"/>
                    <a:pt x="168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93" name="Line 274"/>
            <p:cNvSpPr>
              <a:spLocks noChangeShapeType="1"/>
            </p:cNvSpPr>
            <p:nvPr/>
          </p:nvSpPr>
          <p:spPr bwMode="auto">
            <a:xfrm flipV="1">
              <a:off x="2640" y="3504"/>
              <a:ext cx="192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469" name="Group 275"/>
          <p:cNvGrpSpPr>
            <a:grpSpLocks/>
          </p:cNvGrpSpPr>
          <p:nvPr/>
        </p:nvGrpSpPr>
        <p:grpSpPr bwMode="auto">
          <a:xfrm>
            <a:off x="6138863" y="3038475"/>
            <a:ext cx="1981200" cy="346075"/>
            <a:chOff x="2016" y="1712"/>
            <a:chExt cx="1680" cy="352"/>
          </a:xfrm>
        </p:grpSpPr>
        <p:sp>
          <p:nvSpPr>
            <p:cNvPr id="15490" name="Freeform 276"/>
            <p:cNvSpPr>
              <a:spLocks/>
            </p:cNvSpPr>
            <p:nvPr/>
          </p:nvSpPr>
          <p:spPr bwMode="auto">
            <a:xfrm>
              <a:off x="2064" y="1712"/>
              <a:ext cx="1632" cy="352"/>
            </a:xfrm>
            <a:custGeom>
              <a:avLst/>
              <a:gdLst>
                <a:gd name="T0" fmla="*/ 1632 w 1632"/>
                <a:gd name="T1" fmla="*/ 352 h 352"/>
                <a:gd name="T2" fmla="*/ 816 w 1632"/>
                <a:gd name="T3" fmla="*/ 16 h 352"/>
                <a:gd name="T4" fmla="*/ 0 w 1632"/>
                <a:gd name="T5" fmla="*/ 256 h 352"/>
                <a:gd name="T6" fmla="*/ 0 60000 65536"/>
                <a:gd name="T7" fmla="*/ 0 60000 65536"/>
                <a:gd name="T8" fmla="*/ 0 60000 65536"/>
                <a:gd name="T9" fmla="*/ 0 w 1632"/>
                <a:gd name="T10" fmla="*/ 0 h 352"/>
                <a:gd name="T11" fmla="*/ 1632 w 1632"/>
                <a:gd name="T12" fmla="*/ 352 h 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2" h="352">
                  <a:moveTo>
                    <a:pt x="1632" y="352"/>
                  </a:moveTo>
                  <a:cubicBezTo>
                    <a:pt x="1360" y="192"/>
                    <a:pt x="1088" y="32"/>
                    <a:pt x="816" y="16"/>
                  </a:cubicBezTo>
                  <a:cubicBezTo>
                    <a:pt x="544" y="0"/>
                    <a:pt x="272" y="128"/>
                    <a:pt x="0" y="25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91" name="Line 277"/>
            <p:cNvSpPr>
              <a:spLocks noChangeShapeType="1"/>
            </p:cNvSpPr>
            <p:nvPr/>
          </p:nvSpPr>
          <p:spPr bwMode="auto">
            <a:xfrm flipH="1">
              <a:off x="2016" y="1872"/>
              <a:ext cx="24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5470" name="Line 278"/>
          <p:cNvSpPr>
            <a:spLocks noChangeShapeType="1"/>
          </p:cNvSpPr>
          <p:nvPr/>
        </p:nvSpPr>
        <p:spPr bwMode="auto">
          <a:xfrm flipV="1">
            <a:off x="7327900" y="3808413"/>
            <a:ext cx="677863" cy="706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71" name="Text Box 279"/>
          <p:cNvSpPr txBox="1">
            <a:spLocks noChangeArrowheads="1"/>
          </p:cNvSpPr>
          <p:nvPr/>
        </p:nvSpPr>
        <p:spPr bwMode="auto">
          <a:xfrm>
            <a:off x="7553325" y="4186238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72" name="Text Box 280"/>
          <p:cNvSpPr txBox="1">
            <a:spLocks noChangeArrowheads="1"/>
          </p:cNvSpPr>
          <p:nvPr/>
        </p:nvSpPr>
        <p:spPr bwMode="auto">
          <a:xfrm>
            <a:off x="5257800" y="27432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5473" name="Line 281"/>
          <p:cNvSpPr>
            <a:spLocks noChangeShapeType="1"/>
          </p:cNvSpPr>
          <p:nvPr/>
        </p:nvSpPr>
        <p:spPr bwMode="auto">
          <a:xfrm flipV="1">
            <a:off x="4800600" y="5867400"/>
            <a:ext cx="76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74" name="AutoShape 282"/>
          <p:cNvSpPr>
            <a:spLocks noChangeArrowheads="1"/>
          </p:cNvSpPr>
          <p:nvPr/>
        </p:nvSpPr>
        <p:spPr bwMode="auto">
          <a:xfrm>
            <a:off x="4343400" y="2590800"/>
            <a:ext cx="4495800" cy="35591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75" name="Text Box 283"/>
          <p:cNvSpPr txBox="1">
            <a:spLocks noChangeArrowheads="1"/>
          </p:cNvSpPr>
          <p:nvPr/>
        </p:nvSpPr>
        <p:spPr bwMode="auto">
          <a:xfrm>
            <a:off x="1447800" y="5867400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NFA</a:t>
            </a:r>
          </a:p>
        </p:txBody>
      </p:sp>
      <p:sp>
        <p:nvSpPr>
          <p:cNvPr id="15476" name="Text Box 284"/>
          <p:cNvSpPr txBox="1">
            <a:spLocks noChangeArrowheads="1"/>
          </p:cNvSpPr>
          <p:nvPr/>
        </p:nvSpPr>
        <p:spPr bwMode="auto">
          <a:xfrm>
            <a:off x="5791200" y="6248400"/>
            <a:ext cx="140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拡張</a:t>
            </a:r>
            <a:r>
              <a:rPr lang="en-US" altLang="ja-JP"/>
              <a:t>NFA</a:t>
            </a:r>
          </a:p>
        </p:txBody>
      </p:sp>
      <p:graphicFrame>
        <p:nvGraphicFramePr>
          <p:cNvPr id="15378" name="Object 286"/>
          <p:cNvGraphicFramePr>
            <a:graphicFrameLocks noChangeAspect="1"/>
          </p:cNvGraphicFramePr>
          <p:nvPr/>
        </p:nvGraphicFramePr>
        <p:xfrm>
          <a:off x="4953000" y="3352800"/>
          <a:ext cx="333375" cy="250825"/>
        </p:xfrm>
        <a:graphic>
          <a:graphicData uri="http://schemas.openxmlformats.org/presentationml/2006/ole">
            <p:oleObj spid="_x0000_s15378" name="Equation" r:id="rId19" imgW="253800" imgH="228600" progId="Equation.DSMT4">
              <p:embed/>
            </p:oleObj>
          </a:graphicData>
        </a:graphic>
      </p:graphicFrame>
      <p:sp>
        <p:nvSpPr>
          <p:cNvPr id="15477" name="Oval 287"/>
          <p:cNvSpPr>
            <a:spLocks noChangeArrowheads="1"/>
          </p:cNvSpPr>
          <p:nvPr/>
        </p:nvSpPr>
        <p:spPr bwMode="auto">
          <a:xfrm>
            <a:off x="4724400" y="5410200"/>
            <a:ext cx="395288" cy="4079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5478" name="Group 288"/>
          <p:cNvGrpSpPr>
            <a:grpSpLocks/>
          </p:cNvGrpSpPr>
          <p:nvPr/>
        </p:nvGrpSpPr>
        <p:grpSpPr bwMode="auto">
          <a:xfrm>
            <a:off x="7543800" y="5410200"/>
            <a:ext cx="509588" cy="423863"/>
            <a:chOff x="3504" y="1200"/>
            <a:chExt cx="432" cy="432"/>
          </a:xfrm>
        </p:grpSpPr>
        <p:sp>
          <p:nvSpPr>
            <p:cNvPr id="15488" name="Oval 289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489" name="Oval 290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5379" name="Object 291"/>
          <p:cNvGraphicFramePr>
            <a:graphicFrameLocks noChangeAspect="1"/>
          </p:cNvGraphicFramePr>
          <p:nvPr/>
        </p:nvGraphicFramePr>
        <p:xfrm>
          <a:off x="7605713" y="5410200"/>
          <a:ext cx="427037" cy="457200"/>
        </p:xfrm>
        <a:graphic>
          <a:graphicData uri="http://schemas.openxmlformats.org/presentationml/2006/ole">
            <p:oleObj spid="_x0000_s15379" name="Equation" r:id="rId20" imgW="177480" imgH="228600" progId="Equation.DSMT4">
              <p:embed/>
            </p:oleObj>
          </a:graphicData>
        </a:graphic>
      </p:graphicFrame>
      <p:sp>
        <p:nvSpPr>
          <p:cNvPr id="15479" name="Freeform 292"/>
          <p:cNvSpPr>
            <a:spLocks/>
          </p:cNvSpPr>
          <p:nvPr/>
        </p:nvSpPr>
        <p:spPr bwMode="auto">
          <a:xfrm>
            <a:off x="4394200" y="3505200"/>
            <a:ext cx="482600" cy="2057400"/>
          </a:xfrm>
          <a:custGeom>
            <a:avLst/>
            <a:gdLst>
              <a:gd name="T0" fmla="*/ 330200 w 304"/>
              <a:gd name="T1" fmla="*/ 2057400 h 1296"/>
              <a:gd name="T2" fmla="*/ 25400 w 304"/>
              <a:gd name="T3" fmla="*/ 990600 h 1296"/>
              <a:gd name="T4" fmla="*/ 482600 w 304"/>
              <a:gd name="T5" fmla="*/ 0 h 1296"/>
              <a:gd name="T6" fmla="*/ 0 60000 65536"/>
              <a:gd name="T7" fmla="*/ 0 60000 65536"/>
              <a:gd name="T8" fmla="*/ 0 60000 65536"/>
              <a:gd name="T9" fmla="*/ 0 w 304"/>
              <a:gd name="T10" fmla="*/ 0 h 1296"/>
              <a:gd name="T11" fmla="*/ 304 w 30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" h="1296">
                <a:moveTo>
                  <a:pt x="208" y="1296"/>
                </a:moveTo>
                <a:cubicBezTo>
                  <a:pt x="104" y="1068"/>
                  <a:pt x="0" y="840"/>
                  <a:pt x="16" y="624"/>
                </a:cubicBezTo>
                <a:cubicBezTo>
                  <a:pt x="32" y="408"/>
                  <a:pt x="168" y="204"/>
                  <a:pt x="304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0" name="Freeform 293"/>
          <p:cNvSpPr>
            <a:spLocks/>
          </p:cNvSpPr>
          <p:nvPr/>
        </p:nvSpPr>
        <p:spPr bwMode="auto">
          <a:xfrm>
            <a:off x="5372100" y="3657600"/>
            <a:ext cx="2095500" cy="2197100"/>
          </a:xfrm>
          <a:custGeom>
            <a:avLst/>
            <a:gdLst>
              <a:gd name="T0" fmla="*/ 571500 w 1320"/>
              <a:gd name="T1" fmla="*/ 0 h 1384"/>
              <a:gd name="T2" fmla="*/ 38100 w 1320"/>
              <a:gd name="T3" fmla="*/ 1600200 h 1384"/>
              <a:gd name="T4" fmla="*/ 800100 w 1320"/>
              <a:gd name="T5" fmla="*/ 2133600 h 1384"/>
              <a:gd name="T6" fmla="*/ 2095500 w 1320"/>
              <a:gd name="T7" fmla="*/ 1981200 h 1384"/>
              <a:gd name="T8" fmla="*/ 0 60000 65536"/>
              <a:gd name="T9" fmla="*/ 0 60000 65536"/>
              <a:gd name="T10" fmla="*/ 0 60000 65536"/>
              <a:gd name="T11" fmla="*/ 0 60000 65536"/>
              <a:gd name="T12" fmla="*/ 0 w 1320"/>
              <a:gd name="T13" fmla="*/ 0 h 1384"/>
              <a:gd name="T14" fmla="*/ 1320 w 1320"/>
              <a:gd name="T15" fmla="*/ 1384 h 1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20" h="1384">
                <a:moveTo>
                  <a:pt x="360" y="0"/>
                </a:moveTo>
                <a:cubicBezTo>
                  <a:pt x="180" y="392"/>
                  <a:pt x="0" y="784"/>
                  <a:pt x="24" y="1008"/>
                </a:cubicBezTo>
                <a:cubicBezTo>
                  <a:pt x="48" y="1232"/>
                  <a:pt x="288" y="1304"/>
                  <a:pt x="504" y="1344"/>
                </a:cubicBezTo>
                <a:cubicBezTo>
                  <a:pt x="720" y="1384"/>
                  <a:pt x="1020" y="1316"/>
                  <a:pt x="1320" y="124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1" name="Freeform 294"/>
          <p:cNvSpPr>
            <a:spLocks/>
          </p:cNvSpPr>
          <p:nvPr/>
        </p:nvSpPr>
        <p:spPr bwMode="auto">
          <a:xfrm>
            <a:off x="5702300" y="4800600"/>
            <a:ext cx="1841500" cy="889000"/>
          </a:xfrm>
          <a:custGeom>
            <a:avLst/>
            <a:gdLst>
              <a:gd name="T0" fmla="*/ 393700 w 1160"/>
              <a:gd name="T1" fmla="*/ 0 h 560"/>
              <a:gd name="T2" fmla="*/ 241300 w 1160"/>
              <a:gd name="T3" fmla="*/ 762000 h 560"/>
              <a:gd name="T4" fmla="*/ 1841500 w 1160"/>
              <a:gd name="T5" fmla="*/ 762000 h 560"/>
              <a:gd name="T6" fmla="*/ 0 60000 65536"/>
              <a:gd name="T7" fmla="*/ 0 60000 65536"/>
              <a:gd name="T8" fmla="*/ 0 60000 65536"/>
              <a:gd name="T9" fmla="*/ 0 w 1160"/>
              <a:gd name="T10" fmla="*/ 0 h 560"/>
              <a:gd name="T11" fmla="*/ 1160 w 1160"/>
              <a:gd name="T12" fmla="*/ 560 h 5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0" h="560">
                <a:moveTo>
                  <a:pt x="248" y="0"/>
                </a:moveTo>
                <a:cubicBezTo>
                  <a:pt x="124" y="200"/>
                  <a:pt x="0" y="400"/>
                  <a:pt x="152" y="480"/>
                </a:cubicBezTo>
                <a:cubicBezTo>
                  <a:pt x="304" y="560"/>
                  <a:pt x="732" y="520"/>
                  <a:pt x="1160" y="48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2" name="Freeform 295"/>
          <p:cNvSpPr>
            <a:spLocks/>
          </p:cNvSpPr>
          <p:nvPr/>
        </p:nvSpPr>
        <p:spPr bwMode="auto">
          <a:xfrm>
            <a:off x="8077200" y="3733800"/>
            <a:ext cx="647700" cy="1828800"/>
          </a:xfrm>
          <a:custGeom>
            <a:avLst/>
            <a:gdLst>
              <a:gd name="T0" fmla="*/ 228600 w 408"/>
              <a:gd name="T1" fmla="*/ 0 h 1152"/>
              <a:gd name="T2" fmla="*/ 609600 w 408"/>
              <a:gd name="T3" fmla="*/ 533400 h 1152"/>
              <a:gd name="T4" fmla="*/ 0 w 408"/>
              <a:gd name="T5" fmla="*/ 1828800 h 1152"/>
              <a:gd name="T6" fmla="*/ 0 60000 65536"/>
              <a:gd name="T7" fmla="*/ 0 60000 65536"/>
              <a:gd name="T8" fmla="*/ 0 60000 65536"/>
              <a:gd name="T9" fmla="*/ 0 w 408"/>
              <a:gd name="T10" fmla="*/ 0 h 1152"/>
              <a:gd name="T11" fmla="*/ 408 w 408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8" h="1152">
                <a:moveTo>
                  <a:pt x="144" y="0"/>
                </a:moveTo>
                <a:cubicBezTo>
                  <a:pt x="276" y="72"/>
                  <a:pt x="408" y="144"/>
                  <a:pt x="384" y="336"/>
                </a:cubicBezTo>
                <a:cubicBezTo>
                  <a:pt x="360" y="528"/>
                  <a:pt x="180" y="840"/>
                  <a:pt x="0" y="115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3" name="Line 296"/>
          <p:cNvSpPr>
            <a:spLocks noChangeShapeType="1"/>
          </p:cNvSpPr>
          <p:nvPr/>
        </p:nvSpPr>
        <p:spPr bwMode="auto">
          <a:xfrm flipH="1">
            <a:off x="7848600" y="4876800"/>
            <a:ext cx="2286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4" name="Line 297"/>
          <p:cNvSpPr>
            <a:spLocks noChangeShapeType="1"/>
          </p:cNvSpPr>
          <p:nvPr/>
        </p:nvSpPr>
        <p:spPr bwMode="auto">
          <a:xfrm flipH="1">
            <a:off x="8077200" y="5105400"/>
            <a:ext cx="2286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5" name="Line 298"/>
          <p:cNvSpPr>
            <a:spLocks noChangeShapeType="1"/>
          </p:cNvSpPr>
          <p:nvPr/>
        </p:nvSpPr>
        <p:spPr bwMode="auto">
          <a:xfrm>
            <a:off x="7010400" y="55626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6" name="Line 299"/>
          <p:cNvSpPr>
            <a:spLocks noChangeShapeType="1"/>
          </p:cNvSpPr>
          <p:nvPr/>
        </p:nvSpPr>
        <p:spPr bwMode="auto">
          <a:xfrm flipV="1">
            <a:off x="7162800" y="5638800"/>
            <a:ext cx="3048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87" name="Line 300"/>
          <p:cNvSpPr>
            <a:spLocks noChangeShapeType="1"/>
          </p:cNvSpPr>
          <p:nvPr/>
        </p:nvSpPr>
        <p:spPr bwMode="auto">
          <a:xfrm flipV="1">
            <a:off x="4648200" y="3505200"/>
            <a:ext cx="3048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5380" name="Object 301"/>
          <p:cNvGraphicFramePr>
            <a:graphicFrameLocks noChangeAspect="1"/>
          </p:cNvGraphicFramePr>
          <p:nvPr/>
        </p:nvGraphicFramePr>
        <p:xfrm>
          <a:off x="4419600" y="3581400"/>
          <a:ext cx="277813" cy="304800"/>
        </p:xfrm>
        <a:graphic>
          <a:graphicData uri="http://schemas.openxmlformats.org/presentationml/2006/ole">
            <p:oleObj spid="_x0000_s15380" name="Equation" r:id="rId21" imgW="126720" imgH="139680" progId="Equation.DSMT4">
              <p:embed/>
            </p:oleObj>
          </a:graphicData>
        </a:graphic>
      </p:graphicFrame>
      <p:graphicFrame>
        <p:nvGraphicFramePr>
          <p:cNvPr id="15381" name="Object 302"/>
          <p:cNvGraphicFramePr>
            <a:graphicFrameLocks noChangeAspect="1"/>
          </p:cNvGraphicFramePr>
          <p:nvPr/>
        </p:nvGraphicFramePr>
        <p:xfrm>
          <a:off x="5486400" y="5638800"/>
          <a:ext cx="277813" cy="304800"/>
        </p:xfrm>
        <a:graphic>
          <a:graphicData uri="http://schemas.openxmlformats.org/presentationml/2006/ole">
            <p:oleObj spid="_x0000_s15381" name="Equation" r:id="rId22" imgW="126720" imgH="139680" progId="Equation.DSMT4">
              <p:embed/>
            </p:oleObj>
          </a:graphicData>
        </a:graphic>
      </p:graphicFrame>
      <p:graphicFrame>
        <p:nvGraphicFramePr>
          <p:cNvPr id="15382" name="Object 303"/>
          <p:cNvGraphicFramePr>
            <a:graphicFrameLocks noChangeAspect="1"/>
          </p:cNvGraphicFramePr>
          <p:nvPr/>
        </p:nvGraphicFramePr>
        <p:xfrm>
          <a:off x="5943600" y="5334000"/>
          <a:ext cx="277813" cy="304800"/>
        </p:xfrm>
        <a:graphic>
          <a:graphicData uri="http://schemas.openxmlformats.org/presentationml/2006/ole">
            <p:oleObj spid="_x0000_s15382" name="Equation" r:id="rId23" imgW="126720" imgH="139680" progId="Equation.DSMT4">
              <p:embed/>
            </p:oleObj>
          </a:graphicData>
        </a:graphic>
      </p:graphicFrame>
      <p:graphicFrame>
        <p:nvGraphicFramePr>
          <p:cNvPr id="15383" name="Object 304"/>
          <p:cNvGraphicFramePr>
            <a:graphicFrameLocks noChangeAspect="1"/>
          </p:cNvGraphicFramePr>
          <p:nvPr/>
        </p:nvGraphicFramePr>
        <p:xfrm>
          <a:off x="7620000" y="5029200"/>
          <a:ext cx="277813" cy="304800"/>
        </p:xfrm>
        <a:graphic>
          <a:graphicData uri="http://schemas.openxmlformats.org/presentationml/2006/ole">
            <p:oleObj spid="_x0000_s15383" name="Equation" r:id="rId24" imgW="126720" imgH="139680" progId="Equation.DSMT4">
              <p:embed/>
            </p:oleObj>
          </a:graphicData>
        </a:graphic>
      </p:graphicFrame>
      <p:graphicFrame>
        <p:nvGraphicFramePr>
          <p:cNvPr id="15384" name="Object 305"/>
          <p:cNvGraphicFramePr>
            <a:graphicFrameLocks noChangeAspect="1"/>
          </p:cNvGraphicFramePr>
          <p:nvPr/>
        </p:nvGraphicFramePr>
        <p:xfrm>
          <a:off x="8229600" y="5334000"/>
          <a:ext cx="277813" cy="304800"/>
        </p:xfrm>
        <a:graphic>
          <a:graphicData uri="http://schemas.openxmlformats.org/presentationml/2006/ole">
            <p:oleObj spid="_x0000_s15384" name="Equation" r:id="rId25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1EF93-79B1-4FC4-8E5A-DF560A89B0BA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6391" name="Text Box 2050"/>
          <p:cNvSpPr txBox="1">
            <a:spLocks noChangeArrowheads="1"/>
          </p:cNvSpPr>
          <p:nvPr/>
        </p:nvSpPr>
        <p:spPr bwMode="auto">
          <a:xfrm>
            <a:off x="381000" y="401638"/>
            <a:ext cx="546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en-US" altLang="ja-JP"/>
              <a:t>NFA→GNFA</a:t>
            </a:r>
            <a:r>
              <a:rPr lang="ja-JP" altLang="en-US"/>
              <a:t>を形式的に示す。</a:t>
            </a:r>
          </a:p>
        </p:txBody>
      </p:sp>
      <p:sp>
        <p:nvSpPr>
          <p:cNvPr id="16392" name="Text Box 2051"/>
          <p:cNvSpPr txBox="1">
            <a:spLocks noChangeArrowheads="1"/>
          </p:cNvSpPr>
          <p:nvPr/>
        </p:nvSpPr>
        <p:spPr bwMode="auto">
          <a:xfrm>
            <a:off x="593725" y="1031875"/>
            <a:ext cx="5808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</a:t>
            </a:r>
            <a:r>
              <a:rPr lang="en-US" altLang="ja-JP"/>
              <a:t>NFA</a:t>
            </a:r>
            <a:r>
              <a:rPr lang="ja-JP" altLang="en-US"/>
              <a:t>を　　　　　　　　　　　　　　とする。</a:t>
            </a:r>
          </a:p>
          <a:p>
            <a:r>
              <a:rPr lang="ja-JP" altLang="en-US"/>
              <a:t>このとき、　　と同じ言語を受理する</a:t>
            </a:r>
            <a:r>
              <a:rPr lang="en-US" altLang="ja-JP"/>
              <a:t>GNFA</a:t>
            </a:r>
          </a:p>
          <a:p>
            <a:r>
              <a:rPr lang="ja-JP" altLang="en-US"/>
              <a:t>　　　　　　　　　　　　　　　　を構成する。</a:t>
            </a:r>
          </a:p>
        </p:txBody>
      </p:sp>
      <p:graphicFrame>
        <p:nvGraphicFramePr>
          <p:cNvPr id="16386" name="Object 2052"/>
          <p:cNvGraphicFramePr>
            <a:graphicFrameLocks noChangeAspect="1"/>
          </p:cNvGraphicFramePr>
          <p:nvPr/>
        </p:nvGraphicFramePr>
        <p:xfrm>
          <a:off x="2438400" y="990600"/>
          <a:ext cx="2895600" cy="554038"/>
        </p:xfrm>
        <a:graphic>
          <a:graphicData uri="http://schemas.openxmlformats.org/presentationml/2006/ole">
            <p:oleObj spid="_x0000_s16386" name="Equation" r:id="rId3" imgW="1193760" imgH="228600" progId="Equation.DSMT4">
              <p:embed/>
            </p:oleObj>
          </a:graphicData>
        </a:graphic>
      </p:graphicFrame>
      <p:graphicFrame>
        <p:nvGraphicFramePr>
          <p:cNvPr id="16387" name="Object 2053"/>
          <p:cNvGraphicFramePr>
            <a:graphicFrameLocks noChangeAspect="1"/>
          </p:cNvGraphicFramePr>
          <p:nvPr/>
        </p:nvGraphicFramePr>
        <p:xfrm>
          <a:off x="1905000" y="1447800"/>
          <a:ext cx="431800" cy="430213"/>
        </p:xfrm>
        <a:graphic>
          <a:graphicData uri="http://schemas.openxmlformats.org/presentationml/2006/ole">
            <p:oleObj spid="_x0000_s16387" name="Equation" r:id="rId4" imgW="177480" imgH="177480" progId="Equation.DSMT4">
              <p:embed/>
            </p:oleObj>
          </a:graphicData>
        </a:graphic>
      </p:graphicFrame>
      <p:graphicFrame>
        <p:nvGraphicFramePr>
          <p:cNvPr id="16388" name="Object 2054"/>
          <p:cNvGraphicFramePr>
            <a:graphicFrameLocks noChangeAspect="1"/>
          </p:cNvGraphicFramePr>
          <p:nvPr/>
        </p:nvGraphicFramePr>
        <p:xfrm>
          <a:off x="715963" y="1752600"/>
          <a:ext cx="3109912" cy="554038"/>
        </p:xfrm>
        <a:graphic>
          <a:graphicData uri="http://schemas.openxmlformats.org/presentationml/2006/ole">
            <p:oleObj spid="_x0000_s16388" name="Equation" r:id="rId5" imgW="1282680" imgH="228600" progId="Equation.DSMT4">
              <p:embed/>
            </p:oleObj>
          </a:graphicData>
        </a:graphic>
      </p:graphicFrame>
      <p:sp>
        <p:nvSpPr>
          <p:cNvPr id="16393" name="Text Box 2055"/>
          <p:cNvSpPr txBox="1">
            <a:spLocks noChangeArrowheads="1"/>
          </p:cNvSpPr>
          <p:nvPr/>
        </p:nvSpPr>
        <p:spPr bwMode="auto">
          <a:xfrm>
            <a:off x="762000" y="28956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graphicFrame>
        <p:nvGraphicFramePr>
          <p:cNvPr id="16389" name="Object 2056"/>
          <p:cNvGraphicFramePr>
            <a:graphicFrameLocks noChangeAspect="1"/>
          </p:cNvGraphicFramePr>
          <p:nvPr/>
        </p:nvGraphicFramePr>
        <p:xfrm>
          <a:off x="1752600" y="3505200"/>
          <a:ext cx="2555875" cy="554038"/>
        </p:xfrm>
        <a:graphic>
          <a:graphicData uri="http://schemas.openxmlformats.org/presentationml/2006/ole">
            <p:oleObj spid="_x0000_s16389" name="Equation" r:id="rId6" imgW="1054080" imgH="228600" progId="Equation.DSMT4">
              <p:embed/>
            </p:oleObj>
          </a:graphicData>
        </a:graphic>
      </p:graphicFrame>
      <p:sp>
        <p:nvSpPr>
          <p:cNvPr id="16394" name="Text Box 2057"/>
          <p:cNvSpPr txBox="1">
            <a:spLocks noChangeArrowheads="1"/>
          </p:cNvSpPr>
          <p:nvPr/>
        </p:nvSpPr>
        <p:spPr bwMode="auto">
          <a:xfrm>
            <a:off x="1219200" y="2895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状態の追加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6B2EF7-8106-4216-A5AB-032781D51930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モデル間の関係</a:t>
            </a:r>
          </a:p>
        </p:txBody>
      </p:sp>
      <p:sp>
        <p:nvSpPr>
          <p:cNvPr id="48132" name="AutoShape 3"/>
          <p:cNvSpPr>
            <a:spLocks noChangeArrowheads="1"/>
          </p:cNvSpPr>
          <p:nvPr/>
        </p:nvSpPr>
        <p:spPr bwMode="auto">
          <a:xfrm>
            <a:off x="914400" y="4495800"/>
            <a:ext cx="17526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DFA</a:t>
            </a: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2895600" y="34290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NFA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2819400" y="5410200"/>
            <a:ext cx="1905000" cy="838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正規表現</a:t>
            </a:r>
          </a:p>
          <a:p>
            <a:pPr algn="ctr"/>
            <a:r>
              <a:rPr lang="ja-JP" altLang="en-US"/>
              <a:t>（</a:t>
            </a:r>
            <a:r>
              <a:rPr lang="en-US" altLang="ja-JP"/>
              <a:t>RE</a:t>
            </a:r>
            <a:r>
              <a:rPr lang="ja-JP" altLang="en-US"/>
              <a:t>）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876800" y="42672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GNFA</a:t>
            </a:r>
          </a:p>
        </p:txBody>
      </p:sp>
      <p:sp>
        <p:nvSpPr>
          <p:cNvPr id="48136" name="Line 9"/>
          <p:cNvSpPr>
            <a:spLocks noChangeShapeType="1"/>
          </p:cNvSpPr>
          <p:nvPr/>
        </p:nvSpPr>
        <p:spPr bwMode="auto">
          <a:xfrm flipV="1">
            <a:off x="1676400" y="38100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7" name="AutoShape 10"/>
          <p:cNvSpPr>
            <a:spLocks noChangeArrowheads="1"/>
          </p:cNvSpPr>
          <p:nvPr/>
        </p:nvSpPr>
        <p:spPr bwMode="auto">
          <a:xfrm>
            <a:off x="533400" y="3276600"/>
            <a:ext cx="6400800" cy="3200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136525" y="609600"/>
            <a:ext cx="81264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モデルの言語表現能力を評価する。</a:t>
            </a:r>
          </a:p>
          <a:p>
            <a:r>
              <a:rPr lang="ja-JP" altLang="en-US"/>
              <a:t>モデル</a:t>
            </a:r>
            <a:r>
              <a:rPr lang="en-US" altLang="ja-JP"/>
              <a:t>A</a:t>
            </a:r>
            <a:r>
              <a:rPr lang="ja-JP" altLang="en-US"/>
              <a:t>が与えられたとき、同じ言語を受理するモデル</a:t>
            </a:r>
            <a:r>
              <a:rPr lang="en-US" altLang="ja-JP"/>
              <a:t>B</a:t>
            </a:r>
            <a:r>
              <a:rPr lang="ja-JP" altLang="en-US"/>
              <a:t>が</a:t>
            </a:r>
          </a:p>
          <a:p>
            <a:r>
              <a:rPr lang="ja-JP" altLang="en-US"/>
              <a:t>作れるときモデル</a:t>
            </a:r>
            <a:r>
              <a:rPr lang="en-US" altLang="ja-JP"/>
              <a:t>B</a:t>
            </a:r>
            <a:r>
              <a:rPr lang="ja-JP" altLang="en-US"/>
              <a:t>の方が言語記述能力が高い（低くはない）。</a:t>
            </a:r>
          </a:p>
          <a:p>
            <a:r>
              <a:rPr lang="ja-JP" altLang="en-US"/>
              <a:t>これを、</a:t>
            </a:r>
            <a:r>
              <a:rPr lang="en-US" altLang="ja-JP"/>
              <a:t>A→B</a:t>
            </a:r>
            <a:r>
              <a:rPr lang="ja-JP" altLang="en-US"/>
              <a:t>とアークを引いて表す。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593725" y="2133600"/>
            <a:ext cx="6653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  <a:r>
              <a:rPr lang="en-US" altLang="ja-JP"/>
              <a:t>DFA</a:t>
            </a:r>
            <a:r>
              <a:rPr lang="ja-JP" altLang="en-US"/>
              <a:t>の記述は、ほとんどその定義のまま、</a:t>
            </a:r>
          </a:p>
          <a:p>
            <a:r>
              <a:rPr lang="en-US" altLang="ja-JP"/>
              <a:t>NFA</a:t>
            </a:r>
            <a:r>
              <a:rPr lang="ja-JP" altLang="en-US"/>
              <a:t>の記述になる。したがって、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0785ED-3B0E-4ACF-B6DC-343356692FB3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7420" name="Text Box 1034"/>
          <p:cNvSpPr txBox="1">
            <a:spLocks noChangeArrowheads="1"/>
          </p:cNvSpPr>
          <p:nvPr/>
        </p:nvSpPr>
        <p:spPr bwMode="auto">
          <a:xfrm>
            <a:off x="381000" y="76200"/>
            <a:ext cx="374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２．状態遷移関数　　の決定</a:t>
            </a:r>
          </a:p>
        </p:txBody>
      </p:sp>
      <p:graphicFrame>
        <p:nvGraphicFramePr>
          <p:cNvPr id="17410" name="Object 1035"/>
          <p:cNvGraphicFramePr>
            <a:graphicFrameLocks noChangeAspect="1"/>
          </p:cNvGraphicFramePr>
          <p:nvPr/>
        </p:nvGraphicFramePr>
        <p:xfrm>
          <a:off x="747713" y="1350963"/>
          <a:ext cx="7024687" cy="554037"/>
        </p:xfrm>
        <a:graphic>
          <a:graphicData uri="http://schemas.openxmlformats.org/presentationml/2006/ole">
            <p:oleObj spid="_x0000_s17410" name="Equation" r:id="rId3" imgW="2895480" imgH="228600" progId="Equation.DSMT4">
              <p:embed/>
            </p:oleObj>
          </a:graphicData>
        </a:graphic>
      </p:graphicFrame>
      <p:sp>
        <p:nvSpPr>
          <p:cNvPr id="17421" name="Text Box 1036"/>
          <p:cNvSpPr txBox="1">
            <a:spLocks noChangeArrowheads="1"/>
          </p:cNvSpPr>
          <p:nvPr/>
        </p:nvSpPr>
        <p:spPr bwMode="auto">
          <a:xfrm>
            <a:off x="671513" y="1884363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17411" name="Object 1037"/>
          <p:cNvGraphicFramePr>
            <a:graphicFrameLocks noChangeAspect="1"/>
          </p:cNvGraphicFramePr>
          <p:nvPr/>
        </p:nvGraphicFramePr>
        <p:xfrm>
          <a:off x="747713" y="893763"/>
          <a:ext cx="1785937" cy="492125"/>
        </p:xfrm>
        <a:graphic>
          <a:graphicData uri="http://schemas.openxmlformats.org/presentationml/2006/ole">
            <p:oleObj spid="_x0000_s17411" name="Equation" r:id="rId4" imgW="736560" imgH="203040" progId="Equation.DSMT4">
              <p:embed/>
            </p:oleObj>
          </a:graphicData>
        </a:graphic>
      </p:graphicFrame>
      <p:sp>
        <p:nvSpPr>
          <p:cNvPr id="17422" name="Text Box 1038"/>
          <p:cNvSpPr txBox="1">
            <a:spLocks noChangeArrowheads="1"/>
          </p:cNvSpPr>
          <p:nvPr/>
        </p:nvSpPr>
        <p:spPr bwMode="auto">
          <a:xfrm>
            <a:off x="2514600" y="8382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17412" name="Object 1039"/>
          <p:cNvGraphicFramePr>
            <a:graphicFrameLocks noChangeAspect="1"/>
          </p:cNvGraphicFramePr>
          <p:nvPr/>
        </p:nvGraphicFramePr>
        <p:xfrm>
          <a:off x="5257800" y="2265363"/>
          <a:ext cx="1879600" cy="554037"/>
        </p:xfrm>
        <a:graphic>
          <a:graphicData uri="http://schemas.openxmlformats.org/presentationml/2006/ole">
            <p:oleObj spid="_x0000_s17412" name="Equation" r:id="rId5" imgW="774360" imgH="228600" progId="Equation.DSMT4">
              <p:embed/>
            </p:oleObj>
          </a:graphicData>
        </a:graphic>
      </p:graphicFrame>
      <p:graphicFrame>
        <p:nvGraphicFramePr>
          <p:cNvPr id="17413" name="Object 1040"/>
          <p:cNvGraphicFramePr>
            <a:graphicFrameLocks noChangeAspect="1"/>
          </p:cNvGraphicFramePr>
          <p:nvPr/>
        </p:nvGraphicFramePr>
        <p:xfrm>
          <a:off x="762000" y="2341563"/>
          <a:ext cx="3263900" cy="554037"/>
        </p:xfrm>
        <a:graphic>
          <a:graphicData uri="http://schemas.openxmlformats.org/presentationml/2006/ole">
            <p:oleObj spid="_x0000_s17413" name="Equation" r:id="rId6" imgW="1346040" imgH="228600" progId="Equation.DSMT4">
              <p:embed/>
            </p:oleObj>
          </a:graphicData>
        </a:graphic>
      </p:graphicFrame>
      <p:sp>
        <p:nvSpPr>
          <p:cNvPr id="17423" name="Text Box 1041"/>
          <p:cNvSpPr txBox="1">
            <a:spLocks noChangeArrowheads="1"/>
          </p:cNvSpPr>
          <p:nvPr/>
        </p:nvSpPr>
        <p:spPr bwMode="auto">
          <a:xfrm>
            <a:off x="3886200" y="2341563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sp>
        <p:nvSpPr>
          <p:cNvPr id="17424" name="Text Box 1043"/>
          <p:cNvSpPr txBox="1">
            <a:spLocks noChangeArrowheads="1"/>
          </p:cNvSpPr>
          <p:nvPr/>
        </p:nvSpPr>
        <p:spPr bwMode="auto">
          <a:xfrm>
            <a:off x="533400" y="5334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・通常の状態</a:t>
            </a:r>
          </a:p>
        </p:txBody>
      </p:sp>
      <p:graphicFrame>
        <p:nvGraphicFramePr>
          <p:cNvPr id="17414" name="Object 1044"/>
          <p:cNvGraphicFramePr>
            <a:graphicFrameLocks noChangeAspect="1"/>
          </p:cNvGraphicFramePr>
          <p:nvPr/>
        </p:nvGraphicFramePr>
        <p:xfrm>
          <a:off x="1066800" y="3276600"/>
          <a:ext cx="2033588" cy="554038"/>
        </p:xfrm>
        <a:graphic>
          <a:graphicData uri="http://schemas.openxmlformats.org/presentationml/2006/ole">
            <p:oleObj spid="_x0000_s17414" name="Equation" r:id="rId7" imgW="838080" imgH="228600" progId="Equation.DSMT4">
              <p:embed/>
            </p:oleObj>
          </a:graphicData>
        </a:graphic>
      </p:graphicFrame>
      <p:graphicFrame>
        <p:nvGraphicFramePr>
          <p:cNvPr id="17415" name="Object 1045"/>
          <p:cNvGraphicFramePr>
            <a:graphicFrameLocks noChangeAspect="1"/>
          </p:cNvGraphicFramePr>
          <p:nvPr/>
        </p:nvGraphicFramePr>
        <p:xfrm>
          <a:off x="2667000" y="101600"/>
          <a:ext cx="431800" cy="431800"/>
        </p:xfrm>
        <a:graphic>
          <a:graphicData uri="http://schemas.openxmlformats.org/presentationml/2006/ole">
            <p:oleObj spid="_x0000_s17415" name="Equation" r:id="rId8" imgW="177480" imgH="177480" progId="Equation.DSMT4">
              <p:embed/>
            </p:oleObj>
          </a:graphicData>
        </a:graphic>
      </p:graphicFrame>
      <p:sp>
        <p:nvSpPr>
          <p:cNvPr id="17425" name="Text Box 1047"/>
          <p:cNvSpPr txBox="1">
            <a:spLocks noChangeArrowheads="1"/>
          </p:cNvSpPr>
          <p:nvPr/>
        </p:nvSpPr>
        <p:spPr bwMode="auto">
          <a:xfrm>
            <a:off x="533400" y="281940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・初期状態</a:t>
            </a:r>
          </a:p>
        </p:txBody>
      </p:sp>
      <p:sp>
        <p:nvSpPr>
          <p:cNvPr id="17426" name="Text Box 1048"/>
          <p:cNvSpPr txBox="1">
            <a:spLocks noChangeArrowheads="1"/>
          </p:cNvSpPr>
          <p:nvPr/>
        </p:nvSpPr>
        <p:spPr bwMode="auto">
          <a:xfrm>
            <a:off x="685800" y="396240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・受理状態</a:t>
            </a:r>
          </a:p>
        </p:txBody>
      </p:sp>
      <p:graphicFrame>
        <p:nvGraphicFramePr>
          <p:cNvPr id="17416" name="Object 1049"/>
          <p:cNvGraphicFramePr>
            <a:graphicFrameLocks noChangeAspect="1"/>
          </p:cNvGraphicFramePr>
          <p:nvPr/>
        </p:nvGraphicFramePr>
        <p:xfrm>
          <a:off x="1066800" y="4419600"/>
          <a:ext cx="954088" cy="492125"/>
        </p:xfrm>
        <a:graphic>
          <a:graphicData uri="http://schemas.openxmlformats.org/presentationml/2006/ole">
            <p:oleObj spid="_x0000_s17416" name="Equation" r:id="rId9" imgW="393480" imgH="203040" progId="Equation.DSMT4">
              <p:embed/>
            </p:oleObj>
          </a:graphicData>
        </a:graphic>
      </p:graphicFrame>
      <p:sp>
        <p:nvSpPr>
          <p:cNvPr id="17427" name="Text Box 1050"/>
          <p:cNvSpPr txBox="1">
            <a:spLocks noChangeArrowheads="1"/>
          </p:cNvSpPr>
          <p:nvPr/>
        </p:nvSpPr>
        <p:spPr bwMode="auto">
          <a:xfrm>
            <a:off x="1905000" y="43434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17417" name="Object 1051"/>
          <p:cNvGraphicFramePr>
            <a:graphicFrameLocks noChangeAspect="1"/>
          </p:cNvGraphicFramePr>
          <p:nvPr/>
        </p:nvGraphicFramePr>
        <p:xfrm>
          <a:off x="1524000" y="5029200"/>
          <a:ext cx="1911350" cy="554038"/>
        </p:xfrm>
        <a:graphic>
          <a:graphicData uri="http://schemas.openxmlformats.org/presentationml/2006/ole">
            <p:oleObj spid="_x0000_s17417" name="Equation" r:id="rId10" imgW="787320" imgH="228600" progId="Equation.DSMT4">
              <p:embed/>
            </p:oleObj>
          </a:graphicData>
        </a:graphic>
      </p:graphicFrame>
      <p:sp>
        <p:nvSpPr>
          <p:cNvPr id="17428" name="Text Box 1053"/>
          <p:cNvSpPr txBox="1">
            <a:spLocks noChangeArrowheads="1"/>
          </p:cNvSpPr>
          <p:nvPr/>
        </p:nvSpPr>
        <p:spPr bwMode="auto">
          <a:xfrm>
            <a:off x="685800" y="5867400"/>
            <a:ext cx="411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・上で定められていない定義域</a:t>
            </a:r>
          </a:p>
        </p:txBody>
      </p:sp>
      <p:graphicFrame>
        <p:nvGraphicFramePr>
          <p:cNvPr id="17418" name="Object 1054"/>
          <p:cNvGraphicFramePr>
            <a:graphicFrameLocks noChangeAspect="1"/>
          </p:cNvGraphicFramePr>
          <p:nvPr/>
        </p:nvGraphicFramePr>
        <p:xfrm>
          <a:off x="1616075" y="6334125"/>
          <a:ext cx="1879600" cy="492125"/>
        </p:xfrm>
        <a:graphic>
          <a:graphicData uri="http://schemas.openxmlformats.org/presentationml/2006/ole">
            <p:oleObj spid="_x0000_s17418" name="Equation" r:id="rId11" imgW="7743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148BC-5EF5-4B1F-8664-E0B82279DB7B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8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8446" name="Text Box 3"/>
          <p:cNvSpPr txBox="1">
            <a:spLocks noChangeArrowheads="1"/>
          </p:cNvSpPr>
          <p:nvPr/>
        </p:nvSpPr>
        <p:spPr bwMode="auto">
          <a:xfrm>
            <a:off x="974725" y="1108075"/>
            <a:ext cx="637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</a:t>
            </a:r>
            <a:r>
              <a:rPr lang="en-US" altLang="ja-JP"/>
              <a:t>NFA</a:t>
            </a:r>
            <a:r>
              <a:rPr lang="ja-JP" altLang="en-US"/>
              <a:t>に対して、同じ言語を受理する</a:t>
            </a:r>
            <a:r>
              <a:rPr lang="en-US" altLang="ja-JP"/>
              <a:t>GNFA</a:t>
            </a:r>
            <a:r>
              <a:rPr lang="ja-JP" altLang="en-US"/>
              <a:t>を</a:t>
            </a:r>
          </a:p>
          <a:p>
            <a:r>
              <a:rPr lang="ja-JP" altLang="en-US"/>
              <a:t>状態遷移図と形式的定義の両方で与えよ。</a:t>
            </a:r>
          </a:p>
        </p:txBody>
      </p:sp>
      <p:sp>
        <p:nvSpPr>
          <p:cNvPr id="18447" name="Oval 34"/>
          <p:cNvSpPr>
            <a:spLocks noChangeArrowheads="1"/>
          </p:cNvSpPr>
          <p:nvPr/>
        </p:nvSpPr>
        <p:spPr bwMode="auto">
          <a:xfrm>
            <a:off x="2514600" y="25146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Oval 35"/>
          <p:cNvSpPr>
            <a:spLocks noChangeArrowheads="1"/>
          </p:cNvSpPr>
          <p:nvPr/>
        </p:nvSpPr>
        <p:spPr bwMode="auto">
          <a:xfrm>
            <a:off x="4114800" y="25146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9" name="Oval 36"/>
          <p:cNvSpPr>
            <a:spLocks noChangeArrowheads="1"/>
          </p:cNvSpPr>
          <p:nvPr/>
        </p:nvSpPr>
        <p:spPr bwMode="auto">
          <a:xfrm>
            <a:off x="3200400" y="38100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0" name="Line 37"/>
          <p:cNvSpPr>
            <a:spLocks noChangeShapeType="1"/>
          </p:cNvSpPr>
          <p:nvPr/>
        </p:nvSpPr>
        <p:spPr bwMode="auto">
          <a:xfrm>
            <a:off x="2057400" y="26670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1" name="Line 38"/>
          <p:cNvSpPr>
            <a:spLocks noChangeShapeType="1"/>
          </p:cNvSpPr>
          <p:nvPr/>
        </p:nvSpPr>
        <p:spPr bwMode="auto">
          <a:xfrm>
            <a:off x="2971800" y="2590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39"/>
          <p:cNvSpPr>
            <a:spLocks noChangeShapeType="1"/>
          </p:cNvSpPr>
          <p:nvPr/>
        </p:nvSpPr>
        <p:spPr bwMode="auto">
          <a:xfrm flipH="1">
            <a:off x="2971800" y="2819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3" name="Line 40"/>
          <p:cNvSpPr>
            <a:spLocks noChangeShapeType="1"/>
          </p:cNvSpPr>
          <p:nvPr/>
        </p:nvSpPr>
        <p:spPr bwMode="auto">
          <a:xfrm flipV="1">
            <a:off x="3505200" y="2895600"/>
            <a:ext cx="609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4" name="Line 41"/>
          <p:cNvSpPr>
            <a:spLocks noChangeShapeType="1"/>
          </p:cNvSpPr>
          <p:nvPr/>
        </p:nvSpPr>
        <p:spPr bwMode="auto">
          <a:xfrm flipH="1" flipV="1">
            <a:off x="2895600" y="29718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5" name="Oval 42"/>
          <p:cNvSpPr>
            <a:spLocks noChangeArrowheads="1"/>
          </p:cNvSpPr>
          <p:nvPr/>
        </p:nvSpPr>
        <p:spPr bwMode="auto">
          <a:xfrm>
            <a:off x="2438400" y="2438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4" name="Object 43"/>
          <p:cNvGraphicFramePr>
            <a:graphicFrameLocks noChangeAspect="1"/>
          </p:cNvGraphicFramePr>
          <p:nvPr/>
        </p:nvGraphicFramePr>
        <p:xfrm>
          <a:off x="2590800" y="2514600"/>
          <a:ext cx="352425" cy="381000"/>
        </p:xfrm>
        <a:graphic>
          <a:graphicData uri="http://schemas.openxmlformats.org/presentationml/2006/ole">
            <p:oleObj spid="_x0000_s1843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8435" name="Object 44"/>
          <p:cNvGraphicFramePr>
            <a:graphicFrameLocks noChangeAspect="1"/>
          </p:cNvGraphicFramePr>
          <p:nvPr/>
        </p:nvGraphicFramePr>
        <p:xfrm>
          <a:off x="3200400" y="3886200"/>
          <a:ext cx="352425" cy="381000"/>
        </p:xfrm>
        <a:graphic>
          <a:graphicData uri="http://schemas.openxmlformats.org/presentationml/2006/ole">
            <p:oleObj spid="_x0000_s18435" name="Equation" r:id="rId4" imgW="152280" imgH="164880" progId="Equation.DSMT4">
              <p:embed/>
            </p:oleObj>
          </a:graphicData>
        </a:graphic>
      </p:graphicFrame>
      <p:graphicFrame>
        <p:nvGraphicFramePr>
          <p:cNvPr id="18436" name="Object 45"/>
          <p:cNvGraphicFramePr>
            <a:graphicFrameLocks noChangeAspect="1"/>
          </p:cNvGraphicFramePr>
          <p:nvPr/>
        </p:nvGraphicFramePr>
        <p:xfrm>
          <a:off x="4191000" y="2590800"/>
          <a:ext cx="352425" cy="381000"/>
        </p:xfrm>
        <a:graphic>
          <a:graphicData uri="http://schemas.openxmlformats.org/presentationml/2006/ole">
            <p:oleObj spid="_x0000_s18436" name="Equation" r:id="rId5" imgW="152280" imgH="164880" progId="Equation.DSMT4">
              <p:embed/>
            </p:oleObj>
          </a:graphicData>
        </a:graphic>
      </p:graphicFrame>
      <p:graphicFrame>
        <p:nvGraphicFramePr>
          <p:cNvPr id="18437" name="Object 46"/>
          <p:cNvGraphicFramePr>
            <a:graphicFrameLocks noChangeAspect="1"/>
          </p:cNvGraphicFramePr>
          <p:nvPr/>
        </p:nvGraphicFramePr>
        <p:xfrm>
          <a:off x="1066800" y="609600"/>
          <a:ext cx="1371600" cy="414338"/>
        </p:xfrm>
        <a:graphic>
          <a:graphicData uri="http://schemas.openxmlformats.org/presentationml/2006/ole">
            <p:oleObj spid="_x0000_s18437" name="Equation" r:id="rId6" imgW="672840" imgH="203040" progId="Equation.DSMT4">
              <p:embed/>
            </p:oleObj>
          </a:graphicData>
        </a:graphic>
      </p:graphicFrame>
      <p:sp>
        <p:nvSpPr>
          <p:cNvPr id="18456" name="Text Box 47"/>
          <p:cNvSpPr txBox="1">
            <a:spLocks noChangeArrowheads="1"/>
          </p:cNvSpPr>
          <p:nvPr/>
        </p:nvSpPr>
        <p:spPr bwMode="auto">
          <a:xfrm>
            <a:off x="2346325" y="554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8457" name="Freeform 48"/>
          <p:cNvSpPr>
            <a:spLocks/>
          </p:cNvSpPr>
          <p:nvPr/>
        </p:nvSpPr>
        <p:spPr bwMode="auto">
          <a:xfrm>
            <a:off x="3060700" y="4114800"/>
            <a:ext cx="685800" cy="660400"/>
          </a:xfrm>
          <a:custGeom>
            <a:avLst/>
            <a:gdLst>
              <a:gd name="T0" fmla="*/ 215900 w 432"/>
              <a:gd name="T1" fmla="*/ 0 h 416"/>
              <a:gd name="T2" fmla="*/ 63500 w 432"/>
              <a:gd name="T3" fmla="*/ 381000 h 416"/>
              <a:gd name="T4" fmla="*/ 596900 w 432"/>
              <a:gd name="T5" fmla="*/ 609600 h 416"/>
              <a:gd name="T6" fmla="*/ 596900 w 432"/>
              <a:gd name="T7" fmla="*/ 76200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16"/>
              <a:gd name="T14" fmla="*/ 432 w 432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16">
                <a:moveTo>
                  <a:pt x="136" y="0"/>
                </a:moveTo>
                <a:cubicBezTo>
                  <a:pt x="68" y="88"/>
                  <a:pt x="0" y="176"/>
                  <a:pt x="40" y="240"/>
                </a:cubicBezTo>
                <a:cubicBezTo>
                  <a:pt x="80" y="304"/>
                  <a:pt x="320" y="416"/>
                  <a:pt x="376" y="384"/>
                </a:cubicBezTo>
                <a:cubicBezTo>
                  <a:pt x="432" y="352"/>
                  <a:pt x="404" y="200"/>
                  <a:pt x="376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8" name="Line 49"/>
          <p:cNvSpPr>
            <a:spLocks noChangeShapeType="1"/>
          </p:cNvSpPr>
          <p:nvPr/>
        </p:nvSpPr>
        <p:spPr bwMode="auto">
          <a:xfrm flipH="1">
            <a:off x="3657600" y="2971800"/>
            <a:ext cx="685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9" name="Line 50"/>
          <p:cNvSpPr>
            <a:spLocks noChangeShapeType="1"/>
          </p:cNvSpPr>
          <p:nvPr/>
        </p:nvSpPr>
        <p:spPr bwMode="auto">
          <a:xfrm flipH="1" flipV="1">
            <a:off x="3581400" y="4114800"/>
            <a:ext cx="152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8" name="Object 51"/>
          <p:cNvGraphicFramePr>
            <a:graphicFrameLocks noChangeAspect="1"/>
          </p:cNvGraphicFramePr>
          <p:nvPr/>
        </p:nvGraphicFramePr>
        <p:xfrm>
          <a:off x="3352800" y="2209800"/>
          <a:ext cx="304800" cy="304800"/>
        </p:xfrm>
        <a:graphic>
          <a:graphicData uri="http://schemas.openxmlformats.org/presentationml/2006/ole">
            <p:oleObj spid="_x0000_s18438" name="Equation" r:id="rId7" imgW="126720" imgH="126720" progId="Equation.DSMT4">
              <p:embed/>
            </p:oleObj>
          </a:graphicData>
        </a:graphic>
      </p:graphicFrame>
      <p:graphicFrame>
        <p:nvGraphicFramePr>
          <p:cNvPr id="18439" name="Object 52"/>
          <p:cNvGraphicFramePr>
            <a:graphicFrameLocks noChangeAspect="1"/>
          </p:cNvGraphicFramePr>
          <p:nvPr/>
        </p:nvGraphicFramePr>
        <p:xfrm>
          <a:off x="3216275" y="2803525"/>
          <a:ext cx="579438" cy="488950"/>
        </p:xfrm>
        <a:graphic>
          <a:graphicData uri="http://schemas.openxmlformats.org/presentationml/2006/ole">
            <p:oleObj spid="_x0000_s18439" name="Equation" r:id="rId8" imgW="241200" imgH="203040" progId="Equation.DSMT4">
              <p:embed/>
            </p:oleObj>
          </a:graphicData>
        </a:graphic>
      </p:graphicFrame>
      <p:sp>
        <p:nvSpPr>
          <p:cNvPr id="18460" name="Oval 53"/>
          <p:cNvSpPr>
            <a:spLocks noChangeArrowheads="1"/>
          </p:cNvSpPr>
          <p:nvPr/>
        </p:nvSpPr>
        <p:spPr bwMode="auto">
          <a:xfrm>
            <a:off x="3124200" y="3733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0" name="Object 54"/>
          <p:cNvGraphicFramePr>
            <a:graphicFrameLocks noChangeAspect="1"/>
          </p:cNvGraphicFramePr>
          <p:nvPr/>
        </p:nvGraphicFramePr>
        <p:xfrm>
          <a:off x="3962400" y="3352800"/>
          <a:ext cx="274638" cy="396875"/>
        </p:xfrm>
        <a:graphic>
          <a:graphicData uri="http://schemas.openxmlformats.org/presentationml/2006/ole">
            <p:oleObj spid="_x0000_s18440" name="Equation" r:id="rId9" imgW="114120" imgH="164880" progId="Equation.DSMT4">
              <p:embed/>
            </p:oleObj>
          </a:graphicData>
        </a:graphic>
      </p:graphicFrame>
      <p:graphicFrame>
        <p:nvGraphicFramePr>
          <p:cNvPr id="18441" name="Object 55"/>
          <p:cNvGraphicFramePr>
            <a:graphicFrameLocks noChangeAspect="1"/>
          </p:cNvGraphicFramePr>
          <p:nvPr/>
        </p:nvGraphicFramePr>
        <p:xfrm>
          <a:off x="3810000" y="4572000"/>
          <a:ext cx="304800" cy="304800"/>
        </p:xfrm>
        <a:graphic>
          <a:graphicData uri="http://schemas.openxmlformats.org/presentationml/2006/ole">
            <p:oleObj spid="_x0000_s18441" name="Equation" r:id="rId10" imgW="126720" imgH="126720" progId="Equation.DSMT4">
              <p:embed/>
            </p:oleObj>
          </a:graphicData>
        </a:graphic>
      </p:graphicFrame>
      <p:graphicFrame>
        <p:nvGraphicFramePr>
          <p:cNvPr id="18442" name="Object 56"/>
          <p:cNvGraphicFramePr>
            <a:graphicFrameLocks noChangeAspect="1"/>
          </p:cNvGraphicFramePr>
          <p:nvPr/>
        </p:nvGraphicFramePr>
        <p:xfrm>
          <a:off x="2819400" y="3352800"/>
          <a:ext cx="304800" cy="304800"/>
        </p:xfrm>
        <a:graphic>
          <a:graphicData uri="http://schemas.openxmlformats.org/presentationml/2006/ole">
            <p:oleObj spid="_x0000_s18442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18443" name="Object 57"/>
          <p:cNvGraphicFramePr>
            <a:graphicFrameLocks noChangeAspect="1"/>
          </p:cNvGraphicFramePr>
          <p:nvPr/>
        </p:nvGraphicFramePr>
        <p:xfrm>
          <a:off x="3505200" y="3200400"/>
          <a:ext cx="274638" cy="396875"/>
        </p:xfrm>
        <a:graphic>
          <a:graphicData uri="http://schemas.openxmlformats.org/presentationml/2006/ole">
            <p:oleObj spid="_x0000_s18443" name="Equation" r:id="rId12" imgW="11412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1BD854-9B0D-4974-9C2B-86EE3D6A32A2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正規表現から</a:t>
            </a:r>
            <a:r>
              <a:rPr lang="en-US" altLang="ja-JP" smtClean="0"/>
              <a:t>GNFA</a:t>
            </a:r>
            <a:r>
              <a:rPr lang="ja-JP" altLang="en-US" smtClean="0"/>
              <a:t>へ</a:t>
            </a:r>
          </a:p>
        </p:txBody>
      </p:sp>
      <p:sp>
        <p:nvSpPr>
          <p:cNvPr id="19463" name="AutoShape 3"/>
          <p:cNvSpPr>
            <a:spLocks noChangeArrowheads="1"/>
          </p:cNvSpPr>
          <p:nvPr/>
        </p:nvSpPr>
        <p:spPr bwMode="auto">
          <a:xfrm>
            <a:off x="914400" y="6858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RE</a:t>
            </a:r>
          </a:p>
        </p:txBody>
      </p:sp>
      <p:sp>
        <p:nvSpPr>
          <p:cNvPr id="19464" name="AutoShape 4"/>
          <p:cNvSpPr>
            <a:spLocks noChangeArrowheads="1"/>
          </p:cNvSpPr>
          <p:nvPr/>
        </p:nvSpPr>
        <p:spPr bwMode="auto">
          <a:xfrm>
            <a:off x="3733800" y="685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GNFA</a:t>
            </a:r>
          </a:p>
        </p:txBody>
      </p:sp>
      <p:sp>
        <p:nvSpPr>
          <p:cNvPr id="19465" name="Line 5"/>
          <p:cNvSpPr>
            <a:spLocks noChangeShapeType="1"/>
          </p:cNvSpPr>
          <p:nvPr/>
        </p:nvSpPr>
        <p:spPr bwMode="auto">
          <a:xfrm flipV="1">
            <a:off x="2819400" y="1066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6" name="Text Box 18"/>
          <p:cNvSpPr txBox="1">
            <a:spLocks noChangeArrowheads="1"/>
          </p:cNvSpPr>
          <p:nvPr/>
        </p:nvSpPr>
        <p:spPr bwMode="auto">
          <a:xfrm>
            <a:off x="1736725" y="2001838"/>
            <a:ext cx="40274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方針：</a:t>
            </a:r>
          </a:p>
          <a:p>
            <a:r>
              <a:rPr lang="ja-JP" altLang="en-US"/>
              <a:t>任意の正規表現　　に対して、</a:t>
            </a:r>
          </a:p>
          <a:p>
            <a:endParaRPr lang="en-US" altLang="ja-JP"/>
          </a:p>
        </p:txBody>
      </p:sp>
      <p:graphicFrame>
        <p:nvGraphicFramePr>
          <p:cNvPr id="19458" name="Object 19"/>
          <p:cNvGraphicFramePr>
            <a:graphicFrameLocks noChangeAspect="1"/>
          </p:cNvGraphicFramePr>
          <p:nvPr/>
        </p:nvGraphicFramePr>
        <p:xfrm>
          <a:off x="3962400" y="2438400"/>
          <a:ext cx="342900" cy="381000"/>
        </p:xfrm>
        <a:graphic>
          <a:graphicData uri="http://schemas.openxmlformats.org/presentationml/2006/ole">
            <p:oleObj spid="_x0000_s19458" name="Equation" r:id="rId3" imgW="114120" imgH="126720" progId="Equation.DSMT4">
              <p:embed/>
            </p:oleObj>
          </a:graphicData>
        </a:graphic>
      </p:graphicFrame>
      <p:graphicFrame>
        <p:nvGraphicFramePr>
          <p:cNvPr id="19459" name="Object 21"/>
          <p:cNvGraphicFramePr>
            <a:graphicFrameLocks noChangeAspect="1"/>
          </p:cNvGraphicFramePr>
          <p:nvPr/>
        </p:nvGraphicFramePr>
        <p:xfrm>
          <a:off x="1828800" y="2895600"/>
          <a:ext cx="2476500" cy="609600"/>
        </p:xfrm>
        <a:graphic>
          <a:graphicData uri="http://schemas.openxmlformats.org/presentationml/2006/ole">
            <p:oleObj spid="_x0000_s19459" name="Equation" r:id="rId4" imgW="825480" imgH="203040" progId="Equation.DSMT4">
              <p:embed/>
            </p:oleObj>
          </a:graphicData>
        </a:graphic>
      </p:graphicFrame>
      <p:sp>
        <p:nvSpPr>
          <p:cNvPr id="19467" name="Text Box 22"/>
          <p:cNvSpPr txBox="1">
            <a:spLocks noChangeArrowheads="1"/>
          </p:cNvSpPr>
          <p:nvPr/>
        </p:nvSpPr>
        <p:spPr bwMode="auto">
          <a:xfrm>
            <a:off x="1889125" y="3754438"/>
            <a:ext cx="170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となるような</a:t>
            </a:r>
          </a:p>
        </p:txBody>
      </p:sp>
      <p:graphicFrame>
        <p:nvGraphicFramePr>
          <p:cNvPr id="19460" name="Object 23"/>
          <p:cNvGraphicFramePr>
            <a:graphicFrameLocks noChangeAspect="1"/>
          </p:cNvGraphicFramePr>
          <p:nvPr/>
        </p:nvGraphicFramePr>
        <p:xfrm>
          <a:off x="1981200" y="4343400"/>
          <a:ext cx="3543300" cy="609600"/>
        </p:xfrm>
        <a:graphic>
          <a:graphicData uri="http://schemas.openxmlformats.org/presentationml/2006/ole">
            <p:oleObj spid="_x0000_s19460" name="Equation" r:id="rId5" imgW="1180800" imgH="203040" progId="Equation.DSMT4">
              <p:embed/>
            </p:oleObj>
          </a:graphicData>
        </a:graphic>
      </p:graphicFrame>
      <p:sp>
        <p:nvSpPr>
          <p:cNvPr id="19468" name="Text Box 24"/>
          <p:cNvSpPr txBox="1">
            <a:spLocks noChangeArrowheads="1"/>
          </p:cNvSpPr>
          <p:nvPr/>
        </p:nvSpPr>
        <p:spPr bwMode="auto">
          <a:xfrm>
            <a:off x="1981200" y="4953000"/>
            <a:ext cx="181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を構成する。</a:t>
            </a:r>
          </a:p>
        </p:txBody>
      </p:sp>
      <p:sp>
        <p:nvSpPr>
          <p:cNvPr id="19469" name="Text Box 25"/>
          <p:cNvSpPr txBox="1">
            <a:spLocks noChangeArrowheads="1"/>
          </p:cNvSpPr>
          <p:nvPr/>
        </p:nvSpPr>
        <p:spPr bwMode="auto">
          <a:xfrm>
            <a:off x="1889125" y="5583238"/>
            <a:ext cx="604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正規表現に基づいて、再帰的に構成していく。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7FB835-B767-4385-B96F-361890C33324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04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演算数による帰納法</a:t>
            </a:r>
          </a:p>
        </p:txBody>
      </p:sp>
      <p:sp>
        <p:nvSpPr>
          <p:cNvPr id="20496" name="Text Box 4"/>
          <p:cNvSpPr txBox="1">
            <a:spLocks noChangeArrowheads="1"/>
          </p:cNvSpPr>
          <p:nvPr/>
        </p:nvSpPr>
        <p:spPr bwMode="auto">
          <a:xfrm>
            <a:off x="381000" y="133032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990600" y="1863725"/>
          <a:ext cx="1219200" cy="609600"/>
        </p:xfrm>
        <a:graphic>
          <a:graphicData uri="http://schemas.openxmlformats.org/presentationml/2006/ole">
            <p:oleObj spid="_x0000_s20482" name="Equation" r:id="rId3" imgW="406080" imgH="203040" progId="Equation.DSMT4">
              <p:embed/>
            </p:oleObj>
          </a:graphicData>
        </a:graphic>
      </p:graphicFrame>
      <p:sp>
        <p:nvSpPr>
          <p:cNvPr id="20497" name="Text Box 6"/>
          <p:cNvSpPr txBox="1">
            <a:spLocks noChangeArrowheads="1"/>
          </p:cNvSpPr>
          <p:nvPr/>
        </p:nvSpPr>
        <p:spPr bwMode="auto">
          <a:xfrm>
            <a:off x="2286000" y="193992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20498" name="Oval 7"/>
          <p:cNvSpPr>
            <a:spLocks noChangeArrowheads="1"/>
          </p:cNvSpPr>
          <p:nvPr/>
        </p:nvSpPr>
        <p:spPr bwMode="auto">
          <a:xfrm>
            <a:off x="2590800" y="2625725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9" name="Oval 8"/>
          <p:cNvSpPr>
            <a:spLocks noChangeArrowheads="1"/>
          </p:cNvSpPr>
          <p:nvPr/>
        </p:nvSpPr>
        <p:spPr bwMode="auto">
          <a:xfrm>
            <a:off x="4191000" y="2625725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0" name="Line 9"/>
          <p:cNvSpPr>
            <a:spLocks noChangeShapeType="1"/>
          </p:cNvSpPr>
          <p:nvPr/>
        </p:nvSpPr>
        <p:spPr bwMode="auto">
          <a:xfrm>
            <a:off x="1981200" y="2778125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1" name="Oval 10"/>
          <p:cNvSpPr>
            <a:spLocks noChangeArrowheads="1"/>
          </p:cNvSpPr>
          <p:nvPr/>
        </p:nvSpPr>
        <p:spPr bwMode="auto">
          <a:xfrm>
            <a:off x="4114800" y="2549525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3" name="Object 11"/>
          <p:cNvGraphicFramePr>
            <a:graphicFrameLocks noChangeAspect="1"/>
          </p:cNvGraphicFramePr>
          <p:nvPr/>
        </p:nvGraphicFramePr>
        <p:xfrm>
          <a:off x="2619375" y="2625725"/>
          <a:ext cx="352425" cy="381000"/>
        </p:xfrm>
        <a:graphic>
          <a:graphicData uri="http://schemas.openxmlformats.org/presentationml/2006/ole">
            <p:oleObj spid="_x0000_s2048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0484" name="Object 12"/>
          <p:cNvGraphicFramePr>
            <a:graphicFrameLocks noChangeAspect="1"/>
          </p:cNvGraphicFramePr>
          <p:nvPr/>
        </p:nvGraphicFramePr>
        <p:xfrm>
          <a:off x="4205288" y="2625725"/>
          <a:ext cx="323850" cy="381000"/>
        </p:xfrm>
        <a:graphic>
          <a:graphicData uri="http://schemas.openxmlformats.org/presentationml/2006/ole">
            <p:oleObj spid="_x0000_s20484" name="Equation" r:id="rId5" imgW="139680" imgH="164880" progId="Equation.DSMT4">
              <p:embed/>
            </p:oleObj>
          </a:graphicData>
        </a:graphic>
      </p:graphicFrame>
      <p:graphicFrame>
        <p:nvGraphicFramePr>
          <p:cNvPr id="20485" name="Object 13"/>
          <p:cNvGraphicFramePr>
            <a:graphicFrameLocks noChangeAspect="1"/>
          </p:cNvGraphicFramePr>
          <p:nvPr/>
        </p:nvGraphicFramePr>
        <p:xfrm>
          <a:off x="838200" y="2625725"/>
          <a:ext cx="469900" cy="528638"/>
        </p:xfrm>
        <a:graphic>
          <a:graphicData uri="http://schemas.openxmlformats.org/presentationml/2006/ole">
            <p:oleObj spid="_x0000_s20485" name="Equation" r:id="rId6" imgW="203040" imgH="228600" progId="Equation.DSMT4">
              <p:embed/>
            </p:oleObj>
          </a:graphicData>
        </a:graphic>
      </p:graphicFrame>
      <p:graphicFrame>
        <p:nvGraphicFramePr>
          <p:cNvPr id="20486" name="Object 14"/>
          <p:cNvGraphicFramePr>
            <a:graphicFrameLocks noChangeAspect="1"/>
          </p:cNvGraphicFramePr>
          <p:nvPr/>
        </p:nvGraphicFramePr>
        <p:xfrm>
          <a:off x="919163" y="3238500"/>
          <a:ext cx="1181100" cy="381000"/>
        </p:xfrm>
        <a:graphic>
          <a:graphicData uri="http://schemas.openxmlformats.org/presentationml/2006/ole">
            <p:oleObj spid="_x0000_s20486" name="Equation" r:id="rId7" imgW="393480" imgH="126720" progId="Equation.DSMT4">
              <p:embed/>
            </p:oleObj>
          </a:graphicData>
        </a:graphic>
      </p:graphicFrame>
      <p:sp>
        <p:nvSpPr>
          <p:cNvPr id="20502" name="Text Box 15"/>
          <p:cNvSpPr txBox="1">
            <a:spLocks noChangeArrowheads="1"/>
          </p:cNvSpPr>
          <p:nvPr/>
        </p:nvSpPr>
        <p:spPr bwMode="auto">
          <a:xfrm>
            <a:off x="2195513" y="3200400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20503" name="Oval 17"/>
          <p:cNvSpPr>
            <a:spLocks noChangeArrowheads="1"/>
          </p:cNvSpPr>
          <p:nvPr/>
        </p:nvSpPr>
        <p:spPr bwMode="auto">
          <a:xfrm>
            <a:off x="2562225" y="38862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4" name="Line 18"/>
          <p:cNvSpPr>
            <a:spLocks noChangeShapeType="1"/>
          </p:cNvSpPr>
          <p:nvPr/>
        </p:nvSpPr>
        <p:spPr bwMode="auto">
          <a:xfrm>
            <a:off x="1890713" y="403860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5" name="Oval 19"/>
          <p:cNvSpPr>
            <a:spLocks noChangeArrowheads="1"/>
          </p:cNvSpPr>
          <p:nvPr/>
        </p:nvSpPr>
        <p:spPr bwMode="auto">
          <a:xfrm>
            <a:off x="2486025" y="3810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7" name="Object 21"/>
          <p:cNvGraphicFramePr>
            <a:graphicFrameLocks noChangeAspect="1"/>
          </p:cNvGraphicFramePr>
          <p:nvPr/>
        </p:nvGraphicFramePr>
        <p:xfrm>
          <a:off x="2576513" y="3886200"/>
          <a:ext cx="323850" cy="381000"/>
        </p:xfrm>
        <a:graphic>
          <a:graphicData uri="http://schemas.openxmlformats.org/presentationml/2006/ole">
            <p:oleObj spid="_x0000_s20487" name="Equation" r:id="rId8" imgW="139680" imgH="164880" progId="Equation.DSMT4">
              <p:embed/>
            </p:oleObj>
          </a:graphicData>
        </a:graphic>
      </p:graphicFrame>
      <p:graphicFrame>
        <p:nvGraphicFramePr>
          <p:cNvPr id="20488" name="Object 22"/>
          <p:cNvGraphicFramePr>
            <a:graphicFrameLocks noChangeAspect="1"/>
          </p:cNvGraphicFramePr>
          <p:nvPr/>
        </p:nvGraphicFramePr>
        <p:xfrm>
          <a:off x="838200" y="3886200"/>
          <a:ext cx="441325" cy="469900"/>
        </p:xfrm>
        <a:graphic>
          <a:graphicData uri="http://schemas.openxmlformats.org/presentationml/2006/ole">
            <p:oleObj spid="_x0000_s20488" name="Equation" r:id="rId9" imgW="190440" imgH="203040" progId="Equation.DSMT4">
              <p:embed/>
            </p:oleObj>
          </a:graphicData>
        </a:graphic>
      </p:graphicFrame>
      <p:graphicFrame>
        <p:nvGraphicFramePr>
          <p:cNvPr id="20489" name="Object 23"/>
          <p:cNvGraphicFramePr>
            <a:graphicFrameLocks noChangeAspect="1"/>
          </p:cNvGraphicFramePr>
          <p:nvPr/>
        </p:nvGraphicFramePr>
        <p:xfrm>
          <a:off x="1066800" y="4953000"/>
          <a:ext cx="2209800" cy="609600"/>
        </p:xfrm>
        <a:graphic>
          <a:graphicData uri="http://schemas.openxmlformats.org/presentationml/2006/ole">
            <p:oleObj spid="_x0000_s20489" name="Equation" r:id="rId10" imgW="736560" imgH="203040" progId="Equation.DSMT4">
              <p:embed/>
            </p:oleObj>
          </a:graphicData>
        </a:graphic>
      </p:graphicFrame>
      <p:sp>
        <p:nvSpPr>
          <p:cNvPr id="20506" name="AutoShape 24"/>
          <p:cNvSpPr>
            <a:spLocks noChangeArrowheads="1"/>
          </p:cNvSpPr>
          <p:nvPr/>
        </p:nvSpPr>
        <p:spPr bwMode="auto">
          <a:xfrm>
            <a:off x="1600200" y="2438400"/>
            <a:ext cx="4114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7" name="AutoShape 25"/>
          <p:cNvSpPr>
            <a:spLocks noChangeArrowheads="1"/>
          </p:cNvSpPr>
          <p:nvPr/>
        </p:nvSpPr>
        <p:spPr bwMode="auto">
          <a:xfrm>
            <a:off x="1524000" y="3657600"/>
            <a:ext cx="4114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8" name="AutoShape 26"/>
          <p:cNvSpPr>
            <a:spLocks noChangeArrowheads="1"/>
          </p:cNvSpPr>
          <p:nvPr/>
        </p:nvSpPr>
        <p:spPr bwMode="auto">
          <a:xfrm>
            <a:off x="1524000" y="5562600"/>
            <a:ext cx="4114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9" name="Oval 27"/>
          <p:cNvSpPr>
            <a:spLocks noChangeArrowheads="1"/>
          </p:cNvSpPr>
          <p:nvPr/>
        </p:nvSpPr>
        <p:spPr bwMode="auto">
          <a:xfrm>
            <a:off x="2667000" y="57912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0" name="Oval 28"/>
          <p:cNvSpPr>
            <a:spLocks noChangeArrowheads="1"/>
          </p:cNvSpPr>
          <p:nvPr/>
        </p:nvSpPr>
        <p:spPr bwMode="auto">
          <a:xfrm>
            <a:off x="4267200" y="57912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1" name="Line 29"/>
          <p:cNvSpPr>
            <a:spLocks noChangeShapeType="1"/>
          </p:cNvSpPr>
          <p:nvPr/>
        </p:nvSpPr>
        <p:spPr bwMode="auto">
          <a:xfrm>
            <a:off x="2057400" y="594360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2" name="Oval 30"/>
          <p:cNvSpPr>
            <a:spLocks noChangeArrowheads="1"/>
          </p:cNvSpPr>
          <p:nvPr/>
        </p:nvSpPr>
        <p:spPr bwMode="auto">
          <a:xfrm>
            <a:off x="4191000" y="5715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90" name="Object 31"/>
          <p:cNvGraphicFramePr>
            <a:graphicFrameLocks noChangeAspect="1"/>
          </p:cNvGraphicFramePr>
          <p:nvPr/>
        </p:nvGraphicFramePr>
        <p:xfrm>
          <a:off x="2695575" y="5791200"/>
          <a:ext cx="352425" cy="381000"/>
        </p:xfrm>
        <a:graphic>
          <a:graphicData uri="http://schemas.openxmlformats.org/presentationml/2006/ole">
            <p:oleObj spid="_x0000_s20490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20491" name="Object 32"/>
          <p:cNvGraphicFramePr>
            <a:graphicFrameLocks noChangeAspect="1"/>
          </p:cNvGraphicFramePr>
          <p:nvPr/>
        </p:nvGraphicFramePr>
        <p:xfrm>
          <a:off x="4281488" y="5791200"/>
          <a:ext cx="323850" cy="381000"/>
        </p:xfrm>
        <a:graphic>
          <a:graphicData uri="http://schemas.openxmlformats.org/presentationml/2006/ole">
            <p:oleObj spid="_x0000_s20491" name="Equation" r:id="rId12" imgW="139680" imgH="164880" progId="Equation.DSMT4">
              <p:embed/>
            </p:oleObj>
          </a:graphicData>
        </a:graphic>
      </p:graphicFrame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3048000" y="5943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92" name="Object 34"/>
          <p:cNvGraphicFramePr>
            <a:graphicFrameLocks noChangeAspect="1"/>
          </p:cNvGraphicFramePr>
          <p:nvPr/>
        </p:nvGraphicFramePr>
        <p:xfrm>
          <a:off x="3352800" y="5562600"/>
          <a:ext cx="381000" cy="381000"/>
        </p:xfrm>
        <a:graphic>
          <a:graphicData uri="http://schemas.openxmlformats.org/presentationml/2006/ole">
            <p:oleObj spid="_x0000_s20492" name="Equation" r:id="rId13" imgW="126720" imgH="126720" progId="Equation.DSMT4">
              <p:embed/>
            </p:oleObj>
          </a:graphicData>
        </a:graphic>
      </p:graphicFrame>
      <p:graphicFrame>
        <p:nvGraphicFramePr>
          <p:cNvPr id="20493" name="Object 35"/>
          <p:cNvGraphicFramePr>
            <a:graphicFrameLocks noChangeAspect="1"/>
          </p:cNvGraphicFramePr>
          <p:nvPr/>
        </p:nvGraphicFramePr>
        <p:xfrm>
          <a:off x="2971800" y="685800"/>
          <a:ext cx="457200" cy="495300"/>
        </p:xfrm>
        <a:graphic>
          <a:graphicData uri="http://schemas.openxmlformats.org/presentationml/2006/ole">
            <p:oleObj spid="_x0000_s20493" name="Equation" r:id="rId14" imgW="152280" imgH="164880" progId="Equation.DSMT4">
              <p:embed/>
            </p:oleObj>
          </a:graphicData>
        </a:graphic>
      </p:graphicFrame>
      <p:sp>
        <p:nvSpPr>
          <p:cNvPr id="20514" name="Text Box 36"/>
          <p:cNvSpPr txBox="1">
            <a:spLocks noChangeArrowheads="1"/>
          </p:cNvSpPr>
          <p:nvPr/>
        </p:nvSpPr>
        <p:spPr bwMode="auto">
          <a:xfrm>
            <a:off x="762000" y="609600"/>
            <a:ext cx="221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アルファベットを</a:t>
            </a:r>
          </a:p>
        </p:txBody>
      </p:sp>
      <p:sp>
        <p:nvSpPr>
          <p:cNvPr id="20515" name="Text Box 37"/>
          <p:cNvSpPr txBox="1">
            <a:spLocks noChangeArrowheads="1"/>
          </p:cNvSpPr>
          <p:nvPr/>
        </p:nvSpPr>
        <p:spPr bwMode="auto">
          <a:xfrm>
            <a:off x="3565525" y="6302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0B7B4-6248-4E64-886C-C93B7F486DA4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1516" name="Text Box 4"/>
          <p:cNvSpPr txBox="1">
            <a:spLocks noChangeArrowheads="1"/>
          </p:cNvSpPr>
          <p:nvPr/>
        </p:nvSpPr>
        <p:spPr bwMode="auto">
          <a:xfrm>
            <a:off x="533400" y="838200"/>
            <a:ext cx="6043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演算数が　　　以下のどんな正規表現　　も　　</a:t>
            </a:r>
          </a:p>
          <a:p>
            <a:r>
              <a:rPr lang="ja-JP" altLang="en-US"/>
              <a:t>対応する</a:t>
            </a:r>
            <a:r>
              <a:rPr lang="en-US" altLang="ja-JP"/>
              <a:t>GNFA</a:t>
            </a:r>
            <a:r>
              <a:rPr lang="ja-JP" altLang="en-US"/>
              <a:t>があるとする。</a:t>
            </a:r>
          </a:p>
        </p:txBody>
      </p:sp>
      <p:sp>
        <p:nvSpPr>
          <p:cNvPr id="21517" name="Text Box 2"/>
          <p:cNvSpPr txBox="1">
            <a:spLocks noChangeArrowheads="1"/>
          </p:cNvSpPr>
          <p:nvPr/>
        </p:nvSpPr>
        <p:spPr bwMode="auto">
          <a:xfrm>
            <a:off x="212725" y="249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1828800" y="914400"/>
          <a:ext cx="533400" cy="381000"/>
        </p:xfrm>
        <a:graphic>
          <a:graphicData uri="http://schemas.openxmlformats.org/presentationml/2006/ole">
            <p:oleObj spid="_x0000_s21506" name="Equation" r:id="rId3" imgW="177480" imgH="126720" progId="Equation.DSMT4">
              <p:embed/>
            </p:oleObj>
          </a:graphicData>
        </a:graphic>
      </p:graphicFrame>
      <p:graphicFrame>
        <p:nvGraphicFramePr>
          <p:cNvPr id="21507" name="Object 7"/>
          <p:cNvGraphicFramePr>
            <a:graphicFrameLocks noChangeAspect="1"/>
          </p:cNvGraphicFramePr>
          <p:nvPr/>
        </p:nvGraphicFramePr>
        <p:xfrm>
          <a:off x="5334000" y="762000"/>
          <a:ext cx="495300" cy="495300"/>
        </p:xfrm>
        <a:graphic>
          <a:graphicData uri="http://schemas.openxmlformats.org/presentationml/2006/ole">
            <p:oleObj spid="_x0000_s21507" name="Equation" r:id="rId4" imgW="164880" imgH="164880" progId="Equation.DSMT4">
              <p:embed/>
            </p:oleObj>
          </a:graphicData>
        </a:graphic>
      </p:graphicFrame>
      <p:sp>
        <p:nvSpPr>
          <p:cNvPr id="21518" name="Text Box 11"/>
          <p:cNvSpPr txBox="1">
            <a:spLocks noChangeArrowheads="1"/>
          </p:cNvSpPr>
          <p:nvPr/>
        </p:nvSpPr>
        <p:spPr bwMode="auto">
          <a:xfrm>
            <a:off x="746125" y="1925638"/>
            <a:ext cx="638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演算数が　　　　　　である正規表現　　を考える。</a:t>
            </a:r>
          </a:p>
        </p:txBody>
      </p:sp>
      <p:graphicFrame>
        <p:nvGraphicFramePr>
          <p:cNvPr id="21508" name="Object 12"/>
          <p:cNvGraphicFramePr>
            <a:graphicFrameLocks noChangeAspect="1"/>
          </p:cNvGraphicFramePr>
          <p:nvPr/>
        </p:nvGraphicFramePr>
        <p:xfrm>
          <a:off x="5334000" y="1981200"/>
          <a:ext cx="342900" cy="381000"/>
        </p:xfrm>
        <a:graphic>
          <a:graphicData uri="http://schemas.openxmlformats.org/presentationml/2006/ole">
            <p:oleObj spid="_x0000_s21508" name="Equation" r:id="rId5" imgW="114120" imgH="126720" progId="Equation.DSMT4">
              <p:embed/>
            </p:oleObj>
          </a:graphicData>
        </a:graphic>
      </p:graphicFrame>
      <p:graphicFrame>
        <p:nvGraphicFramePr>
          <p:cNvPr id="21509" name="Object 13"/>
          <p:cNvGraphicFramePr>
            <a:graphicFrameLocks noChangeAspect="1"/>
          </p:cNvGraphicFramePr>
          <p:nvPr/>
        </p:nvGraphicFramePr>
        <p:xfrm>
          <a:off x="2057400" y="1905000"/>
          <a:ext cx="1257300" cy="533400"/>
        </p:xfrm>
        <a:graphic>
          <a:graphicData uri="http://schemas.openxmlformats.org/presentationml/2006/ole">
            <p:oleObj spid="_x0000_s21509" name="Equation" r:id="rId6" imgW="419040" imgH="177480" progId="Equation.DSMT4">
              <p:embed/>
            </p:oleObj>
          </a:graphicData>
        </a:graphic>
      </p:graphicFrame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746125" y="2687638"/>
            <a:ext cx="5951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正規表現の定義より、３つの場合が存在すｒ。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593725" y="3449638"/>
            <a:ext cx="5008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（１）場合１</a:t>
            </a:r>
          </a:p>
          <a:p>
            <a:r>
              <a:rPr lang="ja-JP" altLang="en-US"/>
              <a:t>　　　　　　　　　　　　の形にできるとき。</a:t>
            </a:r>
          </a:p>
        </p:txBody>
      </p:sp>
      <p:graphicFrame>
        <p:nvGraphicFramePr>
          <p:cNvPr id="21510" name="Object 16"/>
          <p:cNvGraphicFramePr>
            <a:graphicFrameLocks noChangeAspect="1"/>
          </p:cNvGraphicFramePr>
          <p:nvPr/>
        </p:nvGraphicFramePr>
        <p:xfrm>
          <a:off x="1066800" y="3733800"/>
          <a:ext cx="2095500" cy="571500"/>
        </p:xfrm>
        <a:graphic>
          <a:graphicData uri="http://schemas.openxmlformats.org/presentationml/2006/ole">
            <p:oleObj spid="_x0000_s21510" name="Equation" r:id="rId7" imgW="698400" imgH="190440" progId="Equation.DSMT4">
              <p:embed/>
            </p:oleObj>
          </a:graphicData>
        </a:graphic>
      </p:graphicFrame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203325" y="4440238"/>
            <a:ext cx="4883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　　　　は、正規表現だが、</a:t>
            </a:r>
          </a:p>
          <a:p>
            <a:r>
              <a:rPr lang="ja-JP" altLang="en-US"/>
              <a:t>演算数は　　　以下である。</a:t>
            </a:r>
          </a:p>
        </p:txBody>
      </p:sp>
      <p:graphicFrame>
        <p:nvGraphicFramePr>
          <p:cNvPr id="21511" name="Object 18"/>
          <p:cNvGraphicFramePr>
            <a:graphicFrameLocks noChangeAspect="1"/>
          </p:cNvGraphicFramePr>
          <p:nvPr/>
        </p:nvGraphicFramePr>
        <p:xfrm>
          <a:off x="2362200" y="4495800"/>
          <a:ext cx="876300" cy="495300"/>
        </p:xfrm>
        <a:graphic>
          <a:graphicData uri="http://schemas.openxmlformats.org/presentationml/2006/ole">
            <p:oleObj spid="_x0000_s21511" name="Equation" r:id="rId8" imgW="291960" imgH="164880" progId="Equation.DSMT4">
              <p:embed/>
            </p:oleObj>
          </a:graphicData>
        </a:graphic>
      </p:graphicFrame>
      <p:graphicFrame>
        <p:nvGraphicFramePr>
          <p:cNvPr id="21512" name="Object 19"/>
          <p:cNvGraphicFramePr>
            <a:graphicFrameLocks noChangeAspect="1"/>
          </p:cNvGraphicFramePr>
          <p:nvPr/>
        </p:nvGraphicFramePr>
        <p:xfrm>
          <a:off x="2514600" y="4876800"/>
          <a:ext cx="533400" cy="381000"/>
        </p:xfrm>
        <a:graphic>
          <a:graphicData uri="http://schemas.openxmlformats.org/presentationml/2006/ole">
            <p:oleObj spid="_x0000_s21512" name="Equation" r:id="rId9" imgW="177480" imgH="126720" progId="Equation.DSMT4">
              <p:embed/>
            </p:oleObj>
          </a:graphicData>
        </a:graphic>
      </p:graphicFrame>
      <p:sp>
        <p:nvSpPr>
          <p:cNvPr id="21522" name="Text Box 22"/>
          <p:cNvSpPr txBox="1">
            <a:spLocks noChangeArrowheads="1"/>
          </p:cNvSpPr>
          <p:nvPr/>
        </p:nvSpPr>
        <p:spPr bwMode="auto">
          <a:xfrm>
            <a:off x="1203325" y="5278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21513" name="Object 23"/>
          <p:cNvGraphicFramePr>
            <a:graphicFrameLocks noChangeAspect="1"/>
          </p:cNvGraphicFramePr>
          <p:nvPr/>
        </p:nvGraphicFramePr>
        <p:xfrm>
          <a:off x="2514600" y="5257800"/>
          <a:ext cx="5448300" cy="609600"/>
        </p:xfrm>
        <a:graphic>
          <a:graphicData uri="http://schemas.openxmlformats.org/presentationml/2006/ole">
            <p:oleObj spid="_x0000_s21513" name="Equation" r:id="rId10" imgW="1815840" imgH="203040" progId="Equation.DSMT4">
              <p:embed/>
            </p:oleObj>
          </a:graphicData>
        </a:graphic>
      </p:graphicFrame>
      <p:sp>
        <p:nvSpPr>
          <p:cNvPr id="21523" name="Text Box 24"/>
          <p:cNvSpPr txBox="1">
            <a:spLocks noChangeArrowheads="1"/>
          </p:cNvSpPr>
          <p:nvPr/>
        </p:nvSpPr>
        <p:spPr bwMode="auto">
          <a:xfrm>
            <a:off x="1203325" y="5908675"/>
            <a:ext cx="548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となる２つの</a:t>
            </a:r>
            <a:r>
              <a:rPr lang="en-US" altLang="ja-JP"/>
              <a:t>GNFA</a:t>
            </a:r>
            <a:r>
              <a:rPr lang="ja-JP" altLang="en-US"/>
              <a:t>　　　　　　が存在する。</a:t>
            </a:r>
          </a:p>
        </p:txBody>
      </p:sp>
      <p:graphicFrame>
        <p:nvGraphicFramePr>
          <p:cNvPr id="21514" name="Object 25"/>
          <p:cNvGraphicFramePr>
            <a:graphicFrameLocks noChangeAspect="1"/>
          </p:cNvGraphicFramePr>
          <p:nvPr/>
        </p:nvGraphicFramePr>
        <p:xfrm>
          <a:off x="3810000" y="5867400"/>
          <a:ext cx="1066800" cy="550863"/>
        </p:xfrm>
        <a:graphic>
          <a:graphicData uri="http://schemas.openxmlformats.org/presentationml/2006/ole">
            <p:oleObj spid="_x0000_s21514" name="Equation" r:id="rId11" imgW="393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B25B3-F6E6-4D9E-89B2-AD648106BAF6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2546" name="Text Box 2"/>
          <p:cNvSpPr txBox="1">
            <a:spLocks noChangeArrowheads="1"/>
          </p:cNvSpPr>
          <p:nvPr/>
        </p:nvSpPr>
        <p:spPr bwMode="auto">
          <a:xfrm>
            <a:off x="669925" y="422275"/>
            <a:ext cx="625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これらを用いて　　　　　を受理する</a:t>
            </a:r>
            <a:r>
              <a:rPr lang="en-US" altLang="ja-JP"/>
              <a:t>GNFA</a:t>
            </a:r>
            <a:r>
              <a:rPr lang="ja-JP" altLang="en-US"/>
              <a:t>　　　を</a:t>
            </a:r>
          </a:p>
          <a:p>
            <a:r>
              <a:rPr lang="ja-JP" altLang="en-US"/>
              <a:t>以下のように構成できる。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2743200" y="304800"/>
          <a:ext cx="952500" cy="609600"/>
        </p:xfrm>
        <a:graphic>
          <a:graphicData uri="http://schemas.openxmlformats.org/presentationml/2006/ole">
            <p:oleObj spid="_x0000_s22530" name="Equation" r:id="rId3" imgW="317160" imgH="203040" progId="Equation.DSMT4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6019800" y="381000"/>
          <a:ext cx="495300" cy="495300"/>
        </p:xfrm>
        <a:graphic>
          <a:graphicData uri="http://schemas.openxmlformats.org/presentationml/2006/ole">
            <p:oleObj spid="_x0000_s22531" name="Equation" r:id="rId4" imgW="164880" imgH="164880" progId="Equation.DSMT4">
              <p:embed/>
            </p:oleObj>
          </a:graphicData>
        </a:graphic>
      </p:graphicFrame>
      <p:sp>
        <p:nvSpPr>
          <p:cNvPr id="22547" name="AutoShape 5"/>
          <p:cNvSpPr>
            <a:spLocks noChangeArrowheads="1"/>
          </p:cNvSpPr>
          <p:nvPr/>
        </p:nvSpPr>
        <p:spPr bwMode="auto">
          <a:xfrm>
            <a:off x="2286000" y="1676400"/>
            <a:ext cx="4114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8" name="Oval 6"/>
          <p:cNvSpPr>
            <a:spLocks noChangeArrowheads="1"/>
          </p:cNvSpPr>
          <p:nvPr/>
        </p:nvSpPr>
        <p:spPr bwMode="auto">
          <a:xfrm>
            <a:off x="2986088" y="17526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9" name="Oval 7"/>
          <p:cNvSpPr>
            <a:spLocks noChangeArrowheads="1"/>
          </p:cNvSpPr>
          <p:nvPr/>
        </p:nvSpPr>
        <p:spPr bwMode="auto">
          <a:xfrm>
            <a:off x="5653088" y="1828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2" name="Object 10"/>
          <p:cNvGraphicFramePr>
            <a:graphicFrameLocks noChangeAspect="1"/>
          </p:cNvGraphicFramePr>
          <p:nvPr/>
        </p:nvGraphicFramePr>
        <p:xfrm>
          <a:off x="3062288" y="1752600"/>
          <a:ext cx="407987" cy="609600"/>
        </p:xfrm>
        <a:graphic>
          <a:graphicData uri="http://schemas.openxmlformats.org/presentationml/2006/ole">
            <p:oleObj spid="_x0000_s22532" name="Equation" r:id="rId5" imgW="152280" imgH="228600" progId="Equation.DSMT4">
              <p:embed/>
            </p:oleObj>
          </a:graphicData>
        </a:graphic>
      </p:graphicFrame>
      <p:graphicFrame>
        <p:nvGraphicFramePr>
          <p:cNvPr id="22533" name="Object 14"/>
          <p:cNvGraphicFramePr>
            <a:graphicFrameLocks noChangeAspect="1"/>
          </p:cNvGraphicFramePr>
          <p:nvPr/>
        </p:nvGraphicFramePr>
        <p:xfrm>
          <a:off x="5729288" y="1752600"/>
          <a:ext cx="407987" cy="609600"/>
        </p:xfrm>
        <a:graphic>
          <a:graphicData uri="http://schemas.openxmlformats.org/presentationml/2006/ole">
            <p:oleObj spid="_x0000_s22533" name="Equation" r:id="rId6" imgW="152280" imgH="228600" progId="Equation.DSMT4">
              <p:embed/>
            </p:oleObj>
          </a:graphicData>
        </a:graphic>
      </p:graphicFrame>
      <p:sp>
        <p:nvSpPr>
          <p:cNvPr id="22550" name="Oval 15"/>
          <p:cNvSpPr>
            <a:spLocks noChangeArrowheads="1"/>
          </p:cNvSpPr>
          <p:nvPr/>
        </p:nvSpPr>
        <p:spPr bwMode="auto">
          <a:xfrm>
            <a:off x="5576888" y="1752600"/>
            <a:ext cx="685800" cy="6858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1" name="Line 16"/>
          <p:cNvSpPr>
            <a:spLocks noChangeShapeType="1"/>
          </p:cNvSpPr>
          <p:nvPr/>
        </p:nvSpPr>
        <p:spPr bwMode="auto">
          <a:xfrm flipV="1">
            <a:off x="1752600" y="21336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34" name="Object 17"/>
          <p:cNvGraphicFramePr>
            <a:graphicFrameLocks noChangeAspect="1"/>
          </p:cNvGraphicFramePr>
          <p:nvPr/>
        </p:nvGraphicFramePr>
        <p:xfrm>
          <a:off x="4243388" y="1847850"/>
          <a:ext cx="571500" cy="609600"/>
        </p:xfrm>
        <a:graphic>
          <a:graphicData uri="http://schemas.openxmlformats.org/presentationml/2006/ole">
            <p:oleObj spid="_x0000_s22534" name="Equation" r:id="rId7" imgW="190440" imgH="203040" progId="Equation.DSMT4">
              <p:embed/>
            </p:oleObj>
          </a:graphicData>
        </a:graphic>
      </p:graphicFrame>
      <p:sp>
        <p:nvSpPr>
          <p:cNvPr id="22552" name="AutoShape 18"/>
          <p:cNvSpPr>
            <a:spLocks noChangeArrowheads="1"/>
          </p:cNvSpPr>
          <p:nvPr/>
        </p:nvSpPr>
        <p:spPr bwMode="auto">
          <a:xfrm>
            <a:off x="2362200" y="3276600"/>
            <a:ext cx="4114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3" name="Oval 19"/>
          <p:cNvSpPr>
            <a:spLocks noChangeArrowheads="1"/>
          </p:cNvSpPr>
          <p:nvPr/>
        </p:nvSpPr>
        <p:spPr bwMode="auto">
          <a:xfrm>
            <a:off x="3062288" y="33528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4" name="Oval 20"/>
          <p:cNvSpPr>
            <a:spLocks noChangeArrowheads="1"/>
          </p:cNvSpPr>
          <p:nvPr/>
        </p:nvSpPr>
        <p:spPr bwMode="auto">
          <a:xfrm>
            <a:off x="5729288" y="3429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5" name="Object 21"/>
          <p:cNvGraphicFramePr>
            <a:graphicFrameLocks noChangeAspect="1"/>
          </p:cNvGraphicFramePr>
          <p:nvPr/>
        </p:nvGraphicFramePr>
        <p:xfrm>
          <a:off x="3122613" y="3352800"/>
          <a:ext cx="441325" cy="609600"/>
        </p:xfrm>
        <a:graphic>
          <a:graphicData uri="http://schemas.openxmlformats.org/presentationml/2006/ole">
            <p:oleObj spid="_x0000_s22535" name="Equation" r:id="rId8" imgW="164880" imgH="228600" progId="Equation.DSMT4">
              <p:embed/>
            </p:oleObj>
          </a:graphicData>
        </a:graphic>
      </p:graphicFrame>
      <p:graphicFrame>
        <p:nvGraphicFramePr>
          <p:cNvPr id="22536" name="Object 22"/>
          <p:cNvGraphicFramePr>
            <a:graphicFrameLocks noChangeAspect="1"/>
          </p:cNvGraphicFramePr>
          <p:nvPr/>
        </p:nvGraphicFramePr>
        <p:xfrm>
          <a:off x="5789613" y="3352800"/>
          <a:ext cx="441325" cy="609600"/>
        </p:xfrm>
        <a:graphic>
          <a:graphicData uri="http://schemas.openxmlformats.org/presentationml/2006/ole">
            <p:oleObj spid="_x0000_s22536" name="Equation" r:id="rId9" imgW="164880" imgH="228600" progId="Equation.DSMT4">
              <p:embed/>
            </p:oleObj>
          </a:graphicData>
        </a:graphic>
      </p:graphicFrame>
      <p:sp>
        <p:nvSpPr>
          <p:cNvPr id="22555" name="Oval 23"/>
          <p:cNvSpPr>
            <a:spLocks noChangeArrowheads="1"/>
          </p:cNvSpPr>
          <p:nvPr/>
        </p:nvSpPr>
        <p:spPr bwMode="auto">
          <a:xfrm>
            <a:off x="5653088" y="3352800"/>
            <a:ext cx="685800" cy="6858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7" name="Object 24"/>
          <p:cNvGraphicFramePr>
            <a:graphicFrameLocks noChangeAspect="1"/>
          </p:cNvGraphicFramePr>
          <p:nvPr/>
        </p:nvGraphicFramePr>
        <p:xfrm>
          <a:off x="4319588" y="3448050"/>
          <a:ext cx="571500" cy="609600"/>
        </p:xfrm>
        <a:graphic>
          <a:graphicData uri="http://schemas.openxmlformats.org/presentationml/2006/ole">
            <p:oleObj spid="_x0000_s22537" name="Equation" r:id="rId10" imgW="190440" imgH="203040" progId="Equation.DSMT4">
              <p:embed/>
            </p:oleObj>
          </a:graphicData>
        </a:graphic>
      </p:graphicFrame>
      <p:sp>
        <p:nvSpPr>
          <p:cNvPr id="22556" name="Line 25"/>
          <p:cNvSpPr>
            <a:spLocks noChangeShapeType="1"/>
          </p:cNvSpPr>
          <p:nvPr/>
        </p:nvSpPr>
        <p:spPr bwMode="auto">
          <a:xfrm>
            <a:off x="1828800" y="31242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38" name="Object 26"/>
          <p:cNvGraphicFramePr>
            <a:graphicFrameLocks noChangeAspect="1"/>
          </p:cNvGraphicFramePr>
          <p:nvPr/>
        </p:nvGraphicFramePr>
        <p:xfrm>
          <a:off x="1371600" y="2667000"/>
          <a:ext cx="406400" cy="439738"/>
        </p:xfrm>
        <a:graphic>
          <a:graphicData uri="http://schemas.openxmlformats.org/presentationml/2006/ole">
            <p:oleObj spid="_x0000_s22538" name="Equation" r:id="rId11" imgW="152280" imgH="164880" progId="Equation.DSMT4">
              <p:embed/>
            </p:oleObj>
          </a:graphicData>
        </a:graphic>
      </p:graphicFrame>
      <p:sp>
        <p:nvSpPr>
          <p:cNvPr id="22557" name="Oval 27"/>
          <p:cNvSpPr>
            <a:spLocks noChangeArrowheads="1"/>
          </p:cNvSpPr>
          <p:nvPr/>
        </p:nvSpPr>
        <p:spPr bwMode="auto">
          <a:xfrm>
            <a:off x="1295400" y="25908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8" name="Line 28"/>
          <p:cNvSpPr>
            <a:spLocks noChangeShapeType="1"/>
          </p:cNvSpPr>
          <p:nvPr/>
        </p:nvSpPr>
        <p:spPr bwMode="auto">
          <a:xfrm>
            <a:off x="838200" y="28956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9" name="Line 29"/>
          <p:cNvSpPr>
            <a:spLocks noChangeShapeType="1"/>
          </p:cNvSpPr>
          <p:nvPr/>
        </p:nvSpPr>
        <p:spPr bwMode="auto">
          <a:xfrm>
            <a:off x="2743200" y="1981200"/>
            <a:ext cx="30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0" name="Line 30"/>
          <p:cNvSpPr>
            <a:spLocks noChangeShapeType="1"/>
          </p:cNvSpPr>
          <p:nvPr/>
        </p:nvSpPr>
        <p:spPr bwMode="auto">
          <a:xfrm>
            <a:off x="2819400" y="3810000"/>
            <a:ext cx="30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1" name="Line 31"/>
          <p:cNvSpPr>
            <a:spLocks noChangeShapeType="1"/>
          </p:cNvSpPr>
          <p:nvPr/>
        </p:nvSpPr>
        <p:spPr bwMode="auto">
          <a:xfrm>
            <a:off x="6248400" y="2133600"/>
            <a:ext cx="1143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2" name="Line 32"/>
          <p:cNvSpPr>
            <a:spLocks noChangeShapeType="1"/>
          </p:cNvSpPr>
          <p:nvPr/>
        </p:nvSpPr>
        <p:spPr bwMode="auto">
          <a:xfrm flipV="1">
            <a:off x="6248400" y="2743200"/>
            <a:ext cx="1143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63" name="Oval 33"/>
          <p:cNvSpPr>
            <a:spLocks noChangeArrowheads="1"/>
          </p:cNvSpPr>
          <p:nvPr/>
        </p:nvSpPr>
        <p:spPr bwMode="auto">
          <a:xfrm>
            <a:off x="7315200" y="23622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64" name="Oval 34"/>
          <p:cNvSpPr>
            <a:spLocks noChangeArrowheads="1"/>
          </p:cNvSpPr>
          <p:nvPr/>
        </p:nvSpPr>
        <p:spPr bwMode="auto">
          <a:xfrm>
            <a:off x="7239000" y="2286000"/>
            <a:ext cx="6858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9" name="Object 35"/>
          <p:cNvGraphicFramePr>
            <a:graphicFrameLocks noChangeAspect="1"/>
          </p:cNvGraphicFramePr>
          <p:nvPr/>
        </p:nvGraphicFramePr>
        <p:xfrm>
          <a:off x="7407275" y="2438400"/>
          <a:ext cx="373063" cy="439738"/>
        </p:xfrm>
        <a:graphic>
          <a:graphicData uri="http://schemas.openxmlformats.org/presentationml/2006/ole">
            <p:oleObj spid="_x0000_s22539" name="Equation" r:id="rId12" imgW="139680" imgH="164880" progId="Equation.DSMT4">
              <p:embed/>
            </p:oleObj>
          </a:graphicData>
        </a:graphic>
      </p:graphicFrame>
      <p:sp>
        <p:nvSpPr>
          <p:cNvPr id="22565" name="AutoShape 36"/>
          <p:cNvSpPr>
            <a:spLocks noChangeArrowheads="1"/>
          </p:cNvSpPr>
          <p:nvPr/>
        </p:nvSpPr>
        <p:spPr bwMode="auto">
          <a:xfrm>
            <a:off x="533400" y="1447800"/>
            <a:ext cx="7924800" cy="2819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40" name="Object 37"/>
          <p:cNvGraphicFramePr>
            <a:graphicFrameLocks noChangeAspect="1"/>
          </p:cNvGraphicFramePr>
          <p:nvPr/>
        </p:nvGraphicFramePr>
        <p:xfrm>
          <a:off x="4229100" y="4476750"/>
          <a:ext cx="495300" cy="495300"/>
        </p:xfrm>
        <a:graphic>
          <a:graphicData uri="http://schemas.openxmlformats.org/presentationml/2006/ole">
            <p:oleObj spid="_x0000_s22540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22541" name="Object 38"/>
          <p:cNvGraphicFramePr>
            <a:graphicFrameLocks noChangeAspect="1"/>
          </p:cNvGraphicFramePr>
          <p:nvPr/>
        </p:nvGraphicFramePr>
        <p:xfrm>
          <a:off x="1803400" y="2108200"/>
          <a:ext cx="304800" cy="338138"/>
        </p:xfrm>
        <a:graphic>
          <a:graphicData uri="http://schemas.openxmlformats.org/presentationml/2006/ole">
            <p:oleObj spid="_x0000_s22541" name="Equation" r:id="rId14" imgW="114120" imgH="126720" progId="Equation.DSMT4">
              <p:embed/>
            </p:oleObj>
          </a:graphicData>
        </a:graphic>
      </p:graphicFrame>
      <p:graphicFrame>
        <p:nvGraphicFramePr>
          <p:cNvPr id="22542" name="Object 39"/>
          <p:cNvGraphicFramePr>
            <a:graphicFrameLocks noChangeAspect="1"/>
          </p:cNvGraphicFramePr>
          <p:nvPr/>
        </p:nvGraphicFramePr>
        <p:xfrm>
          <a:off x="1905000" y="3276600"/>
          <a:ext cx="304800" cy="338138"/>
        </p:xfrm>
        <a:graphic>
          <a:graphicData uri="http://schemas.openxmlformats.org/presentationml/2006/ole">
            <p:oleObj spid="_x0000_s22542" name="Equation" r:id="rId15" imgW="114120" imgH="126720" progId="Equation.DSMT4">
              <p:embed/>
            </p:oleObj>
          </a:graphicData>
        </a:graphic>
      </p:graphicFrame>
      <p:graphicFrame>
        <p:nvGraphicFramePr>
          <p:cNvPr id="22543" name="Object 40"/>
          <p:cNvGraphicFramePr>
            <a:graphicFrameLocks noChangeAspect="1"/>
          </p:cNvGraphicFramePr>
          <p:nvPr/>
        </p:nvGraphicFramePr>
        <p:xfrm>
          <a:off x="6832600" y="1955800"/>
          <a:ext cx="304800" cy="338138"/>
        </p:xfrm>
        <a:graphic>
          <a:graphicData uri="http://schemas.openxmlformats.org/presentationml/2006/ole">
            <p:oleObj spid="_x0000_s22543" name="Equation" r:id="rId16" imgW="114120" imgH="126720" progId="Equation.DSMT4">
              <p:embed/>
            </p:oleObj>
          </a:graphicData>
        </a:graphic>
      </p:graphicFrame>
      <p:graphicFrame>
        <p:nvGraphicFramePr>
          <p:cNvPr id="22544" name="Object 41"/>
          <p:cNvGraphicFramePr>
            <a:graphicFrameLocks noChangeAspect="1"/>
          </p:cNvGraphicFramePr>
          <p:nvPr/>
        </p:nvGraphicFramePr>
        <p:xfrm>
          <a:off x="6934200" y="3124200"/>
          <a:ext cx="304800" cy="338138"/>
        </p:xfrm>
        <a:graphic>
          <a:graphicData uri="http://schemas.openxmlformats.org/presentationml/2006/ole">
            <p:oleObj spid="_x0000_s22544" name="Equation" r:id="rId17" imgW="11412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C15E7-7254-4B19-BD9C-863911A58ED8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3572" name="Text Box 10"/>
          <p:cNvSpPr txBox="1">
            <a:spLocks noChangeArrowheads="1"/>
          </p:cNvSpPr>
          <p:nvPr/>
        </p:nvSpPr>
        <p:spPr bwMode="auto">
          <a:xfrm>
            <a:off x="593725" y="152400"/>
            <a:ext cx="5008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（２）場合２</a:t>
            </a:r>
          </a:p>
          <a:p>
            <a:r>
              <a:rPr lang="ja-JP" altLang="en-US"/>
              <a:t>　　　　　　　　　　　　の形にできるとき。</a:t>
            </a:r>
          </a:p>
        </p:txBody>
      </p:sp>
      <p:graphicFrame>
        <p:nvGraphicFramePr>
          <p:cNvPr id="23554" name="Object 11"/>
          <p:cNvGraphicFramePr>
            <a:graphicFrameLocks noChangeAspect="1"/>
          </p:cNvGraphicFramePr>
          <p:nvPr/>
        </p:nvGraphicFramePr>
        <p:xfrm>
          <a:off x="1352550" y="474663"/>
          <a:ext cx="1524000" cy="495300"/>
        </p:xfrm>
        <a:graphic>
          <a:graphicData uri="http://schemas.openxmlformats.org/presentationml/2006/ole">
            <p:oleObj spid="_x0000_s23554" name="Equation" r:id="rId3" imgW="507960" imgH="164880" progId="Equation.DSMT4">
              <p:embed/>
            </p:oleObj>
          </a:graphicData>
        </a:graphic>
      </p:graphicFrame>
      <p:sp>
        <p:nvSpPr>
          <p:cNvPr id="23573" name="Text Box 12"/>
          <p:cNvSpPr txBox="1">
            <a:spLocks noChangeArrowheads="1"/>
          </p:cNvSpPr>
          <p:nvPr/>
        </p:nvSpPr>
        <p:spPr bwMode="auto">
          <a:xfrm>
            <a:off x="1203325" y="1143000"/>
            <a:ext cx="4883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　　　　は、正規表現だが、</a:t>
            </a:r>
          </a:p>
          <a:p>
            <a:r>
              <a:rPr lang="ja-JP" altLang="en-US"/>
              <a:t>演算数は　　　以下である。</a:t>
            </a:r>
          </a:p>
        </p:txBody>
      </p:sp>
      <p:graphicFrame>
        <p:nvGraphicFramePr>
          <p:cNvPr id="23555" name="Object 13"/>
          <p:cNvGraphicFramePr>
            <a:graphicFrameLocks noChangeAspect="1"/>
          </p:cNvGraphicFramePr>
          <p:nvPr/>
        </p:nvGraphicFramePr>
        <p:xfrm>
          <a:off x="2362200" y="1198563"/>
          <a:ext cx="876300" cy="495300"/>
        </p:xfrm>
        <a:graphic>
          <a:graphicData uri="http://schemas.openxmlformats.org/presentationml/2006/ole">
            <p:oleObj spid="_x0000_s23555" name="Equation" r:id="rId4" imgW="291960" imgH="164880" progId="Equation.DSMT4">
              <p:embed/>
            </p:oleObj>
          </a:graphicData>
        </a:graphic>
      </p:graphicFrame>
      <p:graphicFrame>
        <p:nvGraphicFramePr>
          <p:cNvPr id="23556" name="Object 14"/>
          <p:cNvGraphicFramePr>
            <a:graphicFrameLocks noChangeAspect="1"/>
          </p:cNvGraphicFramePr>
          <p:nvPr/>
        </p:nvGraphicFramePr>
        <p:xfrm>
          <a:off x="2514600" y="1579563"/>
          <a:ext cx="533400" cy="381000"/>
        </p:xfrm>
        <a:graphic>
          <a:graphicData uri="http://schemas.openxmlformats.org/presentationml/2006/ole">
            <p:oleObj spid="_x0000_s23556" name="Equation" r:id="rId5" imgW="177480" imgH="126720" progId="Equation.DSMT4">
              <p:embed/>
            </p:oleObj>
          </a:graphicData>
        </a:graphic>
      </p:graphicFrame>
      <p:sp>
        <p:nvSpPr>
          <p:cNvPr id="23574" name="Text Box 15"/>
          <p:cNvSpPr txBox="1">
            <a:spLocks noChangeArrowheads="1"/>
          </p:cNvSpPr>
          <p:nvPr/>
        </p:nvSpPr>
        <p:spPr bwMode="auto">
          <a:xfrm>
            <a:off x="1203325" y="19812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23557" name="Object 16"/>
          <p:cNvGraphicFramePr>
            <a:graphicFrameLocks noChangeAspect="1"/>
          </p:cNvGraphicFramePr>
          <p:nvPr/>
        </p:nvGraphicFramePr>
        <p:xfrm>
          <a:off x="2514600" y="1960563"/>
          <a:ext cx="5448300" cy="609600"/>
        </p:xfrm>
        <a:graphic>
          <a:graphicData uri="http://schemas.openxmlformats.org/presentationml/2006/ole">
            <p:oleObj spid="_x0000_s23557" name="Equation" r:id="rId6" imgW="1815840" imgH="203040" progId="Equation.DSMT4">
              <p:embed/>
            </p:oleObj>
          </a:graphicData>
        </a:graphic>
      </p:graphicFrame>
      <p:sp>
        <p:nvSpPr>
          <p:cNvPr id="23575" name="Text Box 17"/>
          <p:cNvSpPr txBox="1">
            <a:spLocks noChangeArrowheads="1"/>
          </p:cNvSpPr>
          <p:nvPr/>
        </p:nvSpPr>
        <p:spPr bwMode="auto">
          <a:xfrm>
            <a:off x="1203325" y="2611438"/>
            <a:ext cx="548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となる２つの</a:t>
            </a:r>
            <a:r>
              <a:rPr lang="en-US" altLang="ja-JP"/>
              <a:t>GNFA</a:t>
            </a:r>
            <a:r>
              <a:rPr lang="ja-JP" altLang="en-US"/>
              <a:t>　　　　　　が存在する。</a:t>
            </a:r>
          </a:p>
        </p:txBody>
      </p:sp>
      <p:graphicFrame>
        <p:nvGraphicFramePr>
          <p:cNvPr id="23558" name="Object 18"/>
          <p:cNvGraphicFramePr>
            <a:graphicFrameLocks noChangeAspect="1"/>
          </p:cNvGraphicFramePr>
          <p:nvPr/>
        </p:nvGraphicFramePr>
        <p:xfrm>
          <a:off x="3810000" y="2570163"/>
          <a:ext cx="1066800" cy="550862"/>
        </p:xfrm>
        <a:graphic>
          <a:graphicData uri="http://schemas.openxmlformats.org/presentationml/2006/ole">
            <p:oleObj spid="_x0000_s23558" name="Equation" r:id="rId7" imgW="393480" imgH="203040" progId="Equation.DSMT4">
              <p:embed/>
            </p:oleObj>
          </a:graphicData>
        </a:graphic>
      </p:graphicFrame>
      <p:sp>
        <p:nvSpPr>
          <p:cNvPr id="23576" name="Text Box 19"/>
          <p:cNvSpPr txBox="1">
            <a:spLocks noChangeArrowheads="1"/>
          </p:cNvSpPr>
          <p:nvPr/>
        </p:nvSpPr>
        <p:spPr bwMode="auto">
          <a:xfrm>
            <a:off x="990600" y="3276600"/>
            <a:ext cx="625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これらを用いて　　　　　を受理する</a:t>
            </a:r>
            <a:r>
              <a:rPr lang="en-US" altLang="ja-JP"/>
              <a:t>GNFA</a:t>
            </a:r>
            <a:r>
              <a:rPr lang="ja-JP" altLang="en-US"/>
              <a:t>　　　を</a:t>
            </a:r>
          </a:p>
          <a:p>
            <a:r>
              <a:rPr lang="ja-JP" altLang="en-US"/>
              <a:t>以下のように構成できる。</a:t>
            </a:r>
          </a:p>
        </p:txBody>
      </p:sp>
      <p:graphicFrame>
        <p:nvGraphicFramePr>
          <p:cNvPr id="23559" name="Object 20"/>
          <p:cNvGraphicFramePr>
            <a:graphicFrameLocks noChangeAspect="1"/>
          </p:cNvGraphicFramePr>
          <p:nvPr/>
        </p:nvGraphicFramePr>
        <p:xfrm>
          <a:off x="3063875" y="3159125"/>
          <a:ext cx="952500" cy="609600"/>
        </p:xfrm>
        <a:graphic>
          <a:graphicData uri="http://schemas.openxmlformats.org/presentationml/2006/ole">
            <p:oleObj spid="_x0000_s23559" name="Equation" r:id="rId8" imgW="317160" imgH="203040" progId="Equation.DSMT4">
              <p:embed/>
            </p:oleObj>
          </a:graphicData>
        </a:graphic>
      </p:graphicFrame>
      <p:graphicFrame>
        <p:nvGraphicFramePr>
          <p:cNvPr id="23560" name="Object 21"/>
          <p:cNvGraphicFramePr>
            <a:graphicFrameLocks noChangeAspect="1"/>
          </p:cNvGraphicFramePr>
          <p:nvPr/>
        </p:nvGraphicFramePr>
        <p:xfrm>
          <a:off x="6340475" y="3235325"/>
          <a:ext cx="495300" cy="495300"/>
        </p:xfrm>
        <a:graphic>
          <a:graphicData uri="http://schemas.openxmlformats.org/presentationml/2006/ole">
            <p:oleObj spid="_x0000_s23560" name="Equation" r:id="rId9" imgW="164880" imgH="164880" progId="Equation.DSMT4">
              <p:embed/>
            </p:oleObj>
          </a:graphicData>
        </a:graphic>
      </p:graphicFrame>
      <p:sp>
        <p:nvSpPr>
          <p:cNvPr id="23577" name="AutoShape 22"/>
          <p:cNvSpPr>
            <a:spLocks noChangeArrowheads="1"/>
          </p:cNvSpPr>
          <p:nvPr/>
        </p:nvSpPr>
        <p:spPr bwMode="auto">
          <a:xfrm>
            <a:off x="1219200" y="4724400"/>
            <a:ext cx="2209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8" name="Oval 23"/>
          <p:cNvSpPr>
            <a:spLocks noChangeArrowheads="1"/>
          </p:cNvSpPr>
          <p:nvPr/>
        </p:nvSpPr>
        <p:spPr bwMode="auto">
          <a:xfrm>
            <a:off x="1309688" y="48006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9" name="Oval 24"/>
          <p:cNvSpPr>
            <a:spLocks noChangeArrowheads="1"/>
          </p:cNvSpPr>
          <p:nvPr/>
        </p:nvSpPr>
        <p:spPr bwMode="auto">
          <a:xfrm>
            <a:off x="2743200" y="487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1" name="Object 25"/>
          <p:cNvGraphicFramePr>
            <a:graphicFrameLocks noChangeAspect="1"/>
          </p:cNvGraphicFramePr>
          <p:nvPr/>
        </p:nvGraphicFramePr>
        <p:xfrm>
          <a:off x="1371600" y="4800600"/>
          <a:ext cx="407988" cy="609600"/>
        </p:xfrm>
        <a:graphic>
          <a:graphicData uri="http://schemas.openxmlformats.org/presentationml/2006/ole">
            <p:oleObj spid="_x0000_s23561" name="Equation" r:id="rId10" imgW="152280" imgH="228600" progId="Equation.DSMT4">
              <p:embed/>
            </p:oleObj>
          </a:graphicData>
        </a:graphic>
      </p:graphicFrame>
      <p:graphicFrame>
        <p:nvGraphicFramePr>
          <p:cNvPr id="23562" name="Object 26"/>
          <p:cNvGraphicFramePr>
            <a:graphicFrameLocks noChangeAspect="1"/>
          </p:cNvGraphicFramePr>
          <p:nvPr/>
        </p:nvGraphicFramePr>
        <p:xfrm>
          <a:off x="2819400" y="4800600"/>
          <a:ext cx="407988" cy="609600"/>
        </p:xfrm>
        <a:graphic>
          <a:graphicData uri="http://schemas.openxmlformats.org/presentationml/2006/ole">
            <p:oleObj spid="_x0000_s23562" name="Equation" r:id="rId11" imgW="152280" imgH="228600" progId="Equation.DSMT4">
              <p:embed/>
            </p:oleObj>
          </a:graphicData>
        </a:graphic>
      </p:graphicFrame>
      <p:sp>
        <p:nvSpPr>
          <p:cNvPr id="23580" name="Oval 27"/>
          <p:cNvSpPr>
            <a:spLocks noChangeArrowheads="1"/>
          </p:cNvSpPr>
          <p:nvPr/>
        </p:nvSpPr>
        <p:spPr bwMode="auto">
          <a:xfrm>
            <a:off x="2667000" y="4800600"/>
            <a:ext cx="685800" cy="6858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3" name="Object 29"/>
          <p:cNvGraphicFramePr>
            <a:graphicFrameLocks noChangeAspect="1"/>
          </p:cNvGraphicFramePr>
          <p:nvPr/>
        </p:nvGraphicFramePr>
        <p:xfrm>
          <a:off x="2133600" y="4876800"/>
          <a:ext cx="571500" cy="609600"/>
        </p:xfrm>
        <a:graphic>
          <a:graphicData uri="http://schemas.openxmlformats.org/presentationml/2006/ole">
            <p:oleObj spid="_x0000_s23563" name="Equation" r:id="rId12" imgW="190440" imgH="203040" progId="Equation.DSMT4">
              <p:embed/>
            </p:oleObj>
          </a:graphicData>
        </a:graphic>
      </p:graphicFrame>
      <p:sp>
        <p:nvSpPr>
          <p:cNvPr id="23581" name="AutoShape 30"/>
          <p:cNvSpPr>
            <a:spLocks noChangeArrowheads="1"/>
          </p:cNvSpPr>
          <p:nvPr/>
        </p:nvSpPr>
        <p:spPr bwMode="auto">
          <a:xfrm>
            <a:off x="4343400" y="4724400"/>
            <a:ext cx="23622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82" name="Oval 31"/>
          <p:cNvSpPr>
            <a:spLocks noChangeArrowheads="1"/>
          </p:cNvSpPr>
          <p:nvPr/>
        </p:nvSpPr>
        <p:spPr bwMode="auto">
          <a:xfrm>
            <a:off x="4662488" y="48006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83" name="Oval 32"/>
          <p:cNvSpPr>
            <a:spLocks noChangeArrowheads="1"/>
          </p:cNvSpPr>
          <p:nvPr/>
        </p:nvSpPr>
        <p:spPr bwMode="auto">
          <a:xfrm>
            <a:off x="5943600" y="487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4" name="Object 33"/>
          <p:cNvGraphicFramePr>
            <a:graphicFrameLocks noChangeAspect="1"/>
          </p:cNvGraphicFramePr>
          <p:nvPr/>
        </p:nvGraphicFramePr>
        <p:xfrm>
          <a:off x="4722813" y="4800600"/>
          <a:ext cx="441325" cy="609600"/>
        </p:xfrm>
        <a:graphic>
          <a:graphicData uri="http://schemas.openxmlformats.org/presentationml/2006/ole">
            <p:oleObj spid="_x0000_s23564" name="Equation" r:id="rId13" imgW="164880" imgH="228600" progId="Equation.DSMT4">
              <p:embed/>
            </p:oleObj>
          </a:graphicData>
        </a:graphic>
      </p:graphicFrame>
      <p:graphicFrame>
        <p:nvGraphicFramePr>
          <p:cNvPr id="23565" name="Object 34"/>
          <p:cNvGraphicFramePr>
            <a:graphicFrameLocks noChangeAspect="1"/>
          </p:cNvGraphicFramePr>
          <p:nvPr/>
        </p:nvGraphicFramePr>
        <p:xfrm>
          <a:off x="6003925" y="4800600"/>
          <a:ext cx="441325" cy="609600"/>
        </p:xfrm>
        <a:graphic>
          <a:graphicData uri="http://schemas.openxmlformats.org/presentationml/2006/ole">
            <p:oleObj spid="_x0000_s23565" name="Equation" r:id="rId14" imgW="164880" imgH="228600" progId="Equation.DSMT4">
              <p:embed/>
            </p:oleObj>
          </a:graphicData>
        </a:graphic>
      </p:graphicFrame>
      <p:sp>
        <p:nvSpPr>
          <p:cNvPr id="23584" name="Oval 35"/>
          <p:cNvSpPr>
            <a:spLocks noChangeArrowheads="1"/>
          </p:cNvSpPr>
          <p:nvPr/>
        </p:nvSpPr>
        <p:spPr bwMode="auto">
          <a:xfrm>
            <a:off x="5867400" y="4800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6" name="Object 36"/>
          <p:cNvGraphicFramePr>
            <a:graphicFrameLocks noChangeAspect="1"/>
          </p:cNvGraphicFramePr>
          <p:nvPr/>
        </p:nvGraphicFramePr>
        <p:xfrm>
          <a:off x="5334000" y="4800600"/>
          <a:ext cx="571500" cy="609600"/>
        </p:xfrm>
        <a:graphic>
          <a:graphicData uri="http://schemas.openxmlformats.org/presentationml/2006/ole">
            <p:oleObj spid="_x0000_s23566" name="Equation" r:id="rId15" imgW="190440" imgH="203040" progId="Equation.DSMT4">
              <p:embed/>
            </p:oleObj>
          </a:graphicData>
        </a:graphic>
      </p:graphicFrame>
      <p:sp>
        <p:nvSpPr>
          <p:cNvPr id="23585" name="Line 37"/>
          <p:cNvSpPr>
            <a:spLocks noChangeShapeType="1"/>
          </p:cNvSpPr>
          <p:nvPr/>
        </p:nvSpPr>
        <p:spPr bwMode="auto">
          <a:xfrm>
            <a:off x="3276600" y="51054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86" name="Line 38"/>
          <p:cNvSpPr>
            <a:spLocks noChangeShapeType="1"/>
          </p:cNvSpPr>
          <p:nvPr/>
        </p:nvSpPr>
        <p:spPr bwMode="auto">
          <a:xfrm>
            <a:off x="762000" y="51054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87" name="Line 39"/>
          <p:cNvSpPr>
            <a:spLocks noChangeShapeType="1"/>
          </p:cNvSpPr>
          <p:nvPr/>
        </p:nvSpPr>
        <p:spPr bwMode="auto">
          <a:xfrm>
            <a:off x="4419600" y="4800600"/>
            <a:ext cx="304800" cy="1524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67" name="Object 46"/>
          <p:cNvGraphicFramePr>
            <a:graphicFrameLocks noChangeAspect="1"/>
          </p:cNvGraphicFramePr>
          <p:nvPr/>
        </p:nvGraphicFramePr>
        <p:xfrm>
          <a:off x="3657600" y="4724400"/>
          <a:ext cx="304800" cy="338138"/>
        </p:xfrm>
        <a:graphic>
          <a:graphicData uri="http://schemas.openxmlformats.org/presentationml/2006/ole">
            <p:oleObj spid="_x0000_s23567" name="Equation" r:id="rId16" imgW="114120" imgH="126720" progId="Equation.DSMT4">
              <p:embed/>
            </p:oleObj>
          </a:graphicData>
        </a:graphic>
      </p:graphicFrame>
      <p:graphicFrame>
        <p:nvGraphicFramePr>
          <p:cNvPr id="23568" name="Object 49"/>
          <p:cNvGraphicFramePr>
            <a:graphicFrameLocks noChangeAspect="1"/>
          </p:cNvGraphicFramePr>
          <p:nvPr/>
        </p:nvGraphicFramePr>
        <p:xfrm>
          <a:off x="1371600" y="5570538"/>
          <a:ext cx="407988" cy="439737"/>
        </p:xfrm>
        <a:graphic>
          <a:graphicData uri="http://schemas.openxmlformats.org/presentationml/2006/ole">
            <p:oleObj spid="_x0000_s23568" name="Equation" r:id="rId17" imgW="152280" imgH="164880" progId="Equation.DSMT4">
              <p:embed/>
            </p:oleObj>
          </a:graphicData>
        </a:graphic>
      </p:graphicFrame>
      <p:graphicFrame>
        <p:nvGraphicFramePr>
          <p:cNvPr id="23569" name="Object 50"/>
          <p:cNvGraphicFramePr>
            <a:graphicFrameLocks noChangeAspect="1"/>
          </p:cNvGraphicFramePr>
          <p:nvPr/>
        </p:nvGraphicFramePr>
        <p:xfrm>
          <a:off x="6053138" y="5646738"/>
          <a:ext cx="373062" cy="439737"/>
        </p:xfrm>
        <a:graphic>
          <a:graphicData uri="http://schemas.openxmlformats.org/presentationml/2006/ole">
            <p:oleObj spid="_x0000_s23569" name="Equation" r:id="rId18" imgW="139680" imgH="164880" progId="Equation.DSMT4">
              <p:embed/>
            </p:oleObj>
          </a:graphicData>
        </a:graphic>
      </p:graphicFrame>
      <p:sp>
        <p:nvSpPr>
          <p:cNvPr id="23588" name="AutoShape 51"/>
          <p:cNvSpPr>
            <a:spLocks noChangeArrowheads="1"/>
          </p:cNvSpPr>
          <p:nvPr/>
        </p:nvSpPr>
        <p:spPr bwMode="auto">
          <a:xfrm>
            <a:off x="609600" y="4343400"/>
            <a:ext cx="6781800" cy="1828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70" name="Object 52"/>
          <p:cNvGraphicFramePr>
            <a:graphicFrameLocks noChangeAspect="1"/>
          </p:cNvGraphicFramePr>
          <p:nvPr/>
        </p:nvGraphicFramePr>
        <p:xfrm>
          <a:off x="3581400" y="6096000"/>
          <a:ext cx="495300" cy="495300"/>
        </p:xfrm>
        <a:graphic>
          <a:graphicData uri="http://schemas.openxmlformats.org/presentationml/2006/ole">
            <p:oleObj spid="_x0000_s23570" name="Equation" r:id="rId19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A10258-D034-4709-A8C4-12BD6A644B5A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4596" name="Text Box 2"/>
          <p:cNvSpPr txBox="1">
            <a:spLocks noChangeArrowheads="1"/>
          </p:cNvSpPr>
          <p:nvPr/>
        </p:nvSpPr>
        <p:spPr bwMode="auto">
          <a:xfrm>
            <a:off x="593725" y="152400"/>
            <a:ext cx="5008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（３）場合３</a:t>
            </a:r>
          </a:p>
          <a:p>
            <a:r>
              <a:rPr lang="ja-JP" altLang="en-US"/>
              <a:t>　　　　　　　　　　　　の形にできるとき。</a:t>
            </a: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1428750" y="379413"/>
          <a:ext cx="1371600" cy="685800"/>
        </p:xfrm>
        <a:graphic>
          <a:graphicData uri="http://schemas.openxmlformats.org/presentationml/2006/ole">
            <p:oleObj spid="_x0000_s24578" name="Equation" r:id="rId3" imgW="457200" imgH="228600" progId="Equation.DSMT4">
              <p:embed/>
            </p:oleObj>
          </a:graphicData>
        </a:graphic>
      </p:graphicFrame>
      <p:sp>
        <p:nvSpPr>
          <p:cNvPr id="24597" name="Text Box 4"/>
          <p:cNvSpPr txBox="1">
            <a:spLocks noChangeArrowheads="1"/>
          </p:cNvSpPr>
          <p:nvPr/>
        </p:nvSpPr>
        <p:spPr bwMode="auto">
          <a:xfrm>
            <a:off x="1203325" y="1143000"/>
            <a:ext cx="4883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　　　　は、正規表現だが、</a:t>
            </a:r>
          </a:p>
          <a:p>
            <a:r>
              <a:rPr lang="ja-JP" altLang="en-US"/>
              <a:t>演算数は　　　以下である。</a:t>
            </a:r>
          </a:p>
        </p:txBody>
      </p:sp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2609850" y="1198563"/>
          <a:ext cx="381000" cy="495300"/>
        </p:xfrm>
        <a:graphic>
          <a:graphicData uri="http://schemas.openxmlformats.org/presentationml/2006/ole">
            <p:oleObj spid="_x0000_s24579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4580" name="Object 6"/>
          <p:cNvGraphicFramePr>
            <a:graphicFrameLocks noChangeAspect="1"/>
          </p:cNvGraphicFramePr>
          <p:nvPr/>
        </p:nvGraphicFramePr>
        <p:xfrm>
          <a:off x="2514600" y="1579563"/>
          <a:ext cx="533400" cy="381000"/>
        </p:xfrm>
        <a:graphic>
          <a:graphicData uri="http://schemas.openxmlformats.org/presentationml/2006/ole">
            <p:oleObj spid="_x0000_s24580" name="Equation" r:id="rId5" imgW="177480" imgH="126720" progId="Equation.DSMT4">
              <p:embed/>
            </p:oleObj>
          </a:graphicData>
        </a:graphic>
      </p:graphicFrame>
      <p:sp>
        <p:nvSpPr>
          <p:cNvPr id="24598" name="Text Box 7"/>
          <p:cNvSpPr txBox="1">
            <a:spLocks noChangeArrowheads="1"/>
          </p:cNvSpPr>
          <p:nvPr/>
        </p:nvSpPr>
        <p:spPr bwMode="auto">
          <a:xfrm>
            <a:off x="1203325" y="19812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24581" name="Object 8"/>
          <p:cNvGraphicFramePr>
            <a:graphicFrameLocks noChangeAspect="1"/>
          </p:cNvGraphicFramePr>
          <p:nvPr/>
        </p:nvGraphicFramePr>
        <p:xfrm>
          <a:off x="2286000" y="1905000"/>
          <a:ext cx="2667000" cy="609600"/>
        </p:xfrm>
        <a:graphic>
          <a:graphicData uri="http://schemas.openxmlformats.org/presentationml/2006/ole">
            <p:oleObj spid="_x0000_s24581" name="Equation" r:id="rId6" imgW="888840" imgH="203040" progId="Equation.DSMT4">
              <p:embed/>
            </p:oleObj>
          </a:graphicData>
        </a:graphic>
      </p:graphicFrame>
      <p:sp>
        <p:nvSpPr>
          <p:cNvPr id="24599" name="Text Box 9"/>
          <p:cNvSpPr txBox="1">
            <a:spLocks noChangeArrowheads="1"/>
          </p:cNvSpPr>
          <p:nvPr/>
        </p:nvSpPr>
        <p:spPr bwMode="auto">
          <a:xfrm>
            <a:off x="5029200" y="1905000"/>
            <a:ext cx="3838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なる</a:t>
            </a:r>
            <a:r>
              <a:rPr lang="en-US" altLang="ja-JP"/>
              <a:t>GNFA</a:t>
            </a:r>
            <a:r>
              <a:rPr lang="ja-JP" altLang="en-US"/>
              <a:t>　　　が存在する。</a:t>
            </a:r>
          </a:p>
        </p:txBody>
      </p:sp>
      <p:graphicFrame>
        <p:nvGraphicFramePr>
          <p:cNvPr id="24582" name="Object 10"/>
          <p:cNvGraphicFramePr>
            <a:graphicFrameLocks noChangeAspect="1"/>
          </p:cNvGraphicFramePr>
          <p:nvPr/>
        </p:nvGraphicFramePr>
        <p:xfrm>
          <a:off x="6553200" y="1905000"/>
          <a:ext cx="515938" cy="550863"/>
        </p:xfrm>
        <a:graphic>
          <a:graphicData uri="http://schemas.openxmlformats.org/presentationml/2006/ole">
            <p:oleObj spid="_x0000_s24582" name="Equation" r:id="rId7" imgW="190440" imgH="203040" progId="Equation.DSMT4">
              <p:embed/>
            </p:oleObj>
          </a:graphicData>
        </a:graphic>
      </p:graphicFrame>
      <p:sp>
        <p:nvSpPr>
          <p:cNvPr id="24600" name="Text Box 11"/>
          <p:cNvSpPr txBox="1">
            <a:spLocks noChangeArrowheads="1"/>
          </p:cNvSpPr>
          <p:nvPr/>
        </p:nvSpPr>
        <p:spPr bwMode="auto">
          <a:xfrm>
            <a:off x="1066800" y="2514600"/>
            <a:ext cx="625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これらを用いて　　　　　を受理する</a:t>
            </a:r>
            <a:r>
              <a:rPr lang="en-US" altLang="ja-JP"/>
              <a:t>GNFA</a:t>
            </a:r>
            <a:r>
              <a:rPr lang="ja-JP" altLang="en-US"/>
              <a:t>　　　を</a:t>
            </a:r>
          </a:p>
          <a:p>
            <a:r>
              <a:rPr lang="ja-JP" altLang="en-US"/>
              <a:t>以下のように構成できる。</a:t>
            </a:r>
          </a:p>
        </p:txBody>
      </p:sp>
      <p:graphicFrame>
        <p:nvGraphicFramePr>
          <p:cNvPr id="24583" name="Object 12"/>
          <p:cNvGraphicFramePr>
            <a:graphicFrameLocks noChangeAspect="1"/>
          </p:cNvGraphicFramePr>
          <p:nvPr/>
        </p:nvGraphicFramePr>
        <p:xfrm>
          <a:off x="3140075" y="2397125"/>
          <a:ext cx="952500" cy="609600"/>
        </p:xfrm>
        <a:graphic>
          <a:graphicData uri="http://schemas.openxmlformats.org/presentationml/2006/ole">
            <p:oleObj spid="_x0000_s24583" name="Equation" r:id="rId8" imgW="317160" imgH="203040" progId="Equation.DSMT4">
              <p:embed/>
            </p:oleObj>
          </a:graphicData>
        </a:graphic>
      </p:graphicFrame>
      <p:graphicFrame>
        <p:nvGraphicFramePr>
          <p:cNvPr id="24584" name="Object 13"/>
          <p:cNvGraphicFramePr>
            <a:graphicFrameLocks noChangeAspect="1"/>
          </p:cNvGraphicFramePr>
          <p:nvPr/>
        </p:nvGraphicFramePr>
        <p:xfrm>
          <a:off x="6416675" y="2473325"/>
          <a:ext cx="495300" cy="495300"/>
        </p:xfrm>
        <a:graphic>
          <a:graphicData uri="http://schemas.openxmlformats.org/presentationml/2006/ole">
            <p:oleObj spid="_x0000_s24584" name="Equation" r:id="rId9" imgW="164880" imgH="164880" progId="Equation.DSMT4">
              <p:embed/>
            </p:oleObj>
          </a:graphicData>
        </a:graphic>
      </p:graphicFrame>
      <p:sp>
        <p:nvSpPr>
          <p:cNvPr id="24601" name="AutoShape 14"/>
          <p:cNvSpPr>
            <a:spLocks noChangeArrowheads="1"/>
          </p:cNvSpPr>
          <p:nvPr/>
        </p:nvSpPr>
        <p:spPr bwMode="auto">
          <a:xfrm>
            <a:off x="3048000" y="4648200"/>
            <a:ext cx="22098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2" name="Oval 15"/>
          <p:cNvSpPr>
            <a:spLocks noChangeArrowheads="1"/>
          </p:cNvSpPr>
          <p:nvPr/>
        </p:nvSpPr>
        <p:spPr bwMode="auto">
          <a:xfrm>
            <a:off x="3138488" y="47244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3" name="Oval 16"/>
          <p:cNvSpPr>
            <a:spLocks noChangeArrowheads="1"/>
          </p:cNvSpPr>
          <p:nvPr/>
        </p:nvSpPr>
        <p:spPr bwMode="auto">
          <a:xfrm>
            <a:off x="4572000" y="4800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5" name="Object 17"/>
          <p:cNvGraphicFramePr>
            <a:graphicFrameLocks noChangeAspect="1"/>
          </p:cNvGraphicFramePr>
          <p:nvPr/>
        </p:nvGraphicFramePr>
        <p:xfrm>
          <a:off x="3200400" y="4724400"/>
          <a:ext cx="407988" cy="609600"/>
        </p:xfrm>
        <a:graphic>
          <a:graphicData uri="http://schemas.openxmlformats.org/presentationml/2006/ole">
            <p:oleObj spid="_x0000_s24585" name="Equation" r:id="rId10" imgW="152280" imgH="228600" progId="Equation.DSMT4">
              <p:embed/>
            </p:oleObj>
          </a:graphicData>
        </a:graphic>
      </p:graphicFrame>
      <p:graphicFrame>
        <p:nvGraphicFramePr>
          <p:cNvPr id="24586" name="Object 18"/>
          <p:cNvGraphicFramePr>
            <a:graphicFrameLocks noChangeAspect="1"/>
          </p:cNvGraphicFramePr>
          <p:nvPr/>
        </p:nvGraphicFramePr>
        <p:xfrm>
          <a:off x="4648200" y="4724400"/>
          <a:ext cx="407988" cy="609600"/>
        </p:xfrm>
        <a:graphic>
          <a:graphicData uri="http://schemas.openxmlformats.org/presentationml/2006/ole">
            <p:oleObj spid="_x0000_s24586" name="Equation" r:id="rId11" imgW="152280" imgH="228600" progId="Equation.DSMT4">
              <p:embed/>
            </p:oleObj>
          </a:graphicData>
        </a:graphic>
      </p:graphicFrame>
      <p:sp>
        <p:nvSpPr>
          <p:cNvPr id="24604" name="Oval 19"/>
          <p:cNvSpPr>
            <a:spLocks noChangeArrowheads="1"/>
          </p:cNvSpPr>
          <p:nvPr/>
        </p:nvSpPr>
        <p:spPr bwMode="auto">
          <a:xfrm>
            <a:off x="4495800" y="4724400"/>
            <a:ext cx="685800" cy="6858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7" name="Object 20"/>
          <p:cNvGraphicFramePr>
            <a:graphicFrameLocks noChangeAspect="1"/>
          </p:cNvGraphicFramePr>
          <p:nvPr/>
        </p:nvGraphicFramePr>
        <p:xfrm>
          <a:off x="3962400" y="4800600"/>
          <a:ext cx="571500" cy="609600"/>
        </p:xfrm>
        <a:graphic>
          <a:graphicData uri="http://schemas.openxmlformats.org/presentationml/2006/ole">
            <p:oleObj spid="_x0000_s24587" name="Equation" r:id="rId12" imgW="190440" imgH="203040" progId="Equation.DSMT4">
              <p:embed/>
            </p:oleObj>
          </a:graphicData>
        </a:graphic>
      </p:graphicFrame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762000" y="51054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8" name="Object 32"/>
          <p:cNvGraphicFramePr>
            <a:graphicFrameLocks noChangeAspect="1"/>
          </p:cNvGraphicFramePr>
          <p:nvPr/>
        </p:nvGraphicFramePr>
        <p:xfrm>
          <a:off x="1371600" y="4953000"/>
          <a:ext cx="407988" cy="439738"/>
        </p:xfrm>
        <a:graphic>
          <a:graphicData uri="http://schemas.openxmlformats.org/presentationml/2006/ole">
            <p:oleObj spid="_x0000_s24588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24589" name="Object 33"/>
          <p:cNvGraphicFramePr>
            <a:graphicFrameLocks noChangeAspect="1"/>
          </p:cNvGraphicFramePr>
          <p:nvPr/>
        </p:nvGraphicFramePr>
        <p:xfrm>
          <a:off x="6705600" y="4876800"/>
          <a:ext cx="373063" cy="439738"/>
        </p:xfrm>
        <a:graphic>
          <a:graphicData uri="http://schemas.openxmlformats.org/presentationml/2006/ole">
            <p:oleObj spid="_x0000_s24589" name="Equation" r:id="rId14" imgW="139680" imgH="164880" progId="Equation.DSMT4">
              <p:embed/>
            </p:oleObj>
          </a:graphicData>
        </a:graphic>
      </p:graphicFrame>
      <p:sp>
        <p:nvSpPr>
          <p:cNvPr id="24606" name="AutoShape 34"/>
          <p:cNvSpPr>
            <a:spLocks noChangeArrowheads="1"/>
          </p:cNvSpPr>
          <p:nvPr/>
        </p:nvSpPr>
        <p:spPr bwMode="auto">
          <a:xfrm>
            <a:off x="609600" y="3810000"/>
            <a:ext cx="6781800" cy="2362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90" name="Object 35"/>
          <p:cNvGraphicFramePr>
            <a:graphicFrameLocks noChangeAspect="1"/>
          </p:cNvGraphicFramePr>
          <p:nvPr/>
        </p:nvGraphicFramePr>
        <p:xfrm>
          <a:off x="3886200" y="6172200"/>
          <a:ext cx="495300" cy="495300"/>
        </p:xfrm>
        <a:graphic>
          <a:graphicData uri="http://schemas.openxmlformats.org/presentationml/2006/ole">
            <p:oleObj spid="_x0000_s24590" name="Equation" r:id="rId15" imgW="164880" imgH="164880" progId="Equation.DSMT4">
              <p:embed/>
            </p:oleObj>
          </a:graphicData>
        </a:graphic>
      </p:graphicFrame>
      <p:sp>
        <p:nvSpPr>
          <p:cNvPr id="24607" name="Oval 37"/>
          <p:cNvSpPr>
            <a:spLocks noChangeArrowheads="1"/>
          </p:cNvSpPr>
          <p:nvPr/>
        </p:nvSpPr>
        <p:spPr bwMode="auto">
          <a:xfrm>
            <a:off x="1295400" y="4800600"/>
            <a:ext cx="533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8" name="Oval 38"/>
          <p:cNvSpPr>
            <a:spLocks noChangeArrowheads="1"/>
          </p:cNvSpPr>
          <p:nvPr/>
        </p:nvSpPr>
        <p:spPr bwMode="auto">
          <a:xfrm>
            <a:off x="6629400" y="487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9" name="Oval 40"/>
          <p:cNvSpPr>
            <a:spLocks noChangeArrowheads="1"/>
          </p:cNvSpPr>
          <p:nvPr/>
        </p:nvSpPr>
        <p:spPr bwMode="auto">
          <a:xfrm>
            <a:off x="6553200" y="4800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10" name="Line 41"/>
          <p:cNvSpPr>
            <a:spLocks noChangeShapeType="1"/>
          </p:cNvSpPr>
          <p:nvPr/>
        </p:nvSpPr>
        <p:spPr bwMode="auto">
          <a:xfrm>
            <a:off x="1828800" y="51054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1" name="Line 42"/>
          <p:cNvSpPr>
            <a:spLocks noChangeShapeType="1"/>
          </p:cNvSpPr>
          <p:nvPr/>
        </p:nvSpPr>
        <p:spPr bwMode="auto">
          <a:xfrm>
            <a:off x="5105400" y="5105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2" name="Freeform 43"/>
          <p:cNvSpPr>
            <a:spLocks/>
          </p:cNvSpPr>
          <p:nvPr/>
        </p:nvSpPr>
        <p:spPr bwMode="auto">
          <a:xfrm>
            <a:off x="3352800" y="4191000"/>
            <a:ext cx="1447800" cy="533400"/>
          </a:xfrm>
          <a:custGeom>
            <a:avLst/>
            <a:gdLst>
              <a:gd name="T0" fmla="*/ 1447800 w 912"/>
              <a:gd name="T1" fmla="*/ 533400 h 336"/>
              <a:gd name="T2" fmla="*/ 762000 w 912"/>
              <a:gd name="T3" fmla="*/ 0 h 336"/>
              <a:gd name="T4" fmla="*/ 0 w 912"/>
              <a:gd name="T5" fmla="*/ 533400 h 336"/>
              <a:gd name="T6" fmla="*/ 0 60000 65536"/>
              <a:gd name="T7" fmla="*/ 0 60000 65536"/>
              <a:gd name="T8" fmla="*/ 0 60000 65536"/>
              <a:gd name="T9" fmla="*/ 0 w 912"/>
              <a:gd name="T10" fmla="*/ 0 h 336"/>
              <a:gd name="T11" fmla="*/ 912 w 91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336">
                <a:moveTo>
                  <a:pt x="912" y="336"/>
                </a:moveTo>
                <a:cubicBezTo>
                  <a:pt x="772" y="168"/>
                  <a:pt x="632" y="0"/>
                  <a:pt x="480" y="0"/>
                </a:cubicBezTo>
                <a:cubicBezTo>
                  <a:pt x="328" y="0"/>
                  <a:pt x="164" y="168"/>
                  <a:pt x="0" y="33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3" name="Line 44"/>
          <p:cNvSpPr>
            <a:spLocks noChangeShapeType="1"/>
          </p:cNvSpPr>
          <p:nvPr/>
        </p:nvSpPr>
        <p:spPr bwMode="auto">
          <a:xfrm flipH="1">
            <a:off x="3276600" y="4495800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4" name="Freeform 45"/>
          <p:cNvSpPr>
            <a:spLocks/>
          </p:cNvSpPr>
          <p:nvPr/>
        </p:nvSpPr>
        <p:spPr bwMode="auto">
          <a:xfrm>
            <a:off x="1676400" y="5410200"/>
            <a:ext cx="4953000" cy="609600"/>
          </a:xfrm>
          <a:custGeom>
            <a:avLst/>
            <a:gdLst>
              <a:gd name="T0" fmla="*/ 0 w 3120"/>
              <a:gd name="T1" fmla="*/ 0 h 384"/>
              <a:gd name="T2" fmla="*/ 2362200 w 3120"/>
              <a:gd name="T3" fmla="*/ 609600 h 384"/>
              <a:gd name="T4" fmla="*/ 4953000 w 3120"/>
              <a:gd name="T5" fmla="*/ 0 h 384"/>
              <a:gd name="T6" fmla="*/ 0 60000 65536"/>
              <a:gd name="T7" fmla="*/ 0 60000 65536"/>
              <a:gd name="T8" fmla="*/ 0 60000 65536"/>
              <a:gd name="T9" fmla="*/ 0 w 3120"/>
              <a:gd name="T10" fmla="*/ 0 h 384"/>
              <a:gd name="T11" fmla="*/ 3120 w 31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0" h="384">
                <a:moveTo>
                  <a:pt x="0" y="0"/>
                </a:moveTo>
                <a:cubicBezTo>
                  <a:pt x="484" y="192"/>
                  <a:pt x="968" y="384"/>
                  <a:pt x="1488" y="384"/>
                </a:cubicBezTo>
                <a:cubicBezTo>
                  <a:pt x="2008" y="384"/>
                  <a:pt x="2564" y="192"/>
                  <a:pt x="312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5" name="Line 46"/>
          <p:cNvSpPr>
            <a:spLocks noChangeShapeType="1"/>
          </p:cNvSpPr>
          <p:nvPr/>
        </p:nvSpPr>
        <p:spPr bwMode="auto">
          <a:xfrm flipV="1">
            <a:off x="6019800" y="5410200"/>
            <a:ext cx="609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91" name="Object 47"/>
          <p:cNvGraphicFramePr>
            <a:graphicFrameLocks noChangeAspect="1"/>
          </p:cNvGraphicFramePr>
          <p:nvPr/>
        </p:nvGraphicFramePr>
        <p:xfrm>
          <a:off x="5715000" y="4724400"/>
          <a:ext cx="304800" cy="338138"/>
        </p:xfrm>
        <a:graphic>
          <a:graphicData uri="http://schemas.openxmlformats.org/presentationml/2006/ole">
            <p:oleObj spid="_x0000_s24591" name="Equation" r:id="rId16" imgW="114120" imgH="126720" progId="Equation.DSMT4">
              <p:embed/>
            </p:oleObj>
          </a:graphicData>
        </a:graphic>
      </p:graphicFrame>
      <p:graphicFrame>
        <p:nvGraphicFramePr>
          <p:cNvPr id="24592" name="Object 48"/>
          <p:cNvGraphicFramePr>
            <a:graphicFrameLocks noChangeAspect="1"/>
          </p:cNvGraphicFramePr>
          <p:nvPr/>
        </p:nvGraphicFramePr>
        <p:xfrm>
          <a:off x="2133600" y="4800600"/>
          <a:ext cx="304800" cy="338138"/>
        </p:xfrm>
        <a:graphic>
          <a:graphicData uri="http://schemas.openxmlformats.org/presentationml/2006/ole">
            <p:oleObj spid="_x0000_s24592" name="Equation" r:id="rId17" imgW="114120" imgH="126720" progId="Equation.DSMT4">
              <p:embed/>
            </p:oleObj>
          </a:graphicData>
        </a:graphic>
      </p:graphicFrame>
      <p:graphicFrame>
        <p:nvGraphicFramePr>
          <p:cNvPr id="24593" name="Object 49"/>
          <p:cNvGraphicFramePr>
            <a:graphicFrameLocks noChangeAspect="1"/>
          </p:cNvGraphicFramePr>
          <p:nvPr/>
        </p:nvGraphicFramePr>
        <p:xfrm>
          <a:off x="4419600" y="3962400"/>
          <a:ext cx="304800" cy="338138"/>
        </p:xfrm>
        <a:graphic>
          <a:graphicData uri="http://schemas.openxmlformats.org/presentationml/2006/ole">
            <p:oleObj spid="_x0000_s24593" name="Equation" r:id="rId18" imgW="114120" imgH="126720" progId="Equation.DSMT4">
              <p:embed/>
            </p:oleObj>
          </a:graphicData>
        </a:graphic>
      </p:graphicFrame>
      <p:graphicFrame>
        <p:nvGraphicFramePr>
          <p:cNvPr id="24594" name="Object 50"/>
          <p:cNvGraphicFramePr>
            <a:graphicFrameLocks noChangeAspect="1"/>
          </p:cNvGraphicFramePr>
          <p:nvPr/>
        </p:nvGraphicFramePr>
        <p:xfrm>
          <a:off x="4038600" y="5638800"/>
          <a:ext cx="304800" cy="338138"/>
        </p:xfrm>
        <a:graphic>
          <a:graphicData uri="http://schemas.openxmlformats.org/presentationml/2006/ole">
            <p:oleObj spid="_x0000_s24594" name="Equation" r:id="rId19" imgW="114120" imgH="126720" progId="Equation.DSMT4">
              <p:embed/>
            </p:oleObj>
          </a:graphicData>
        </a:graphic>
      </p:graphicFrame>
      <p:sp>
        <p:nvSpPr>
          <p:cNvPr id="24616" name="Line 51"/>
          <p:cNvSpPr>
            <a:spLocks noChangeShapeType="1"/>
          </p:cNvSpPr>
          <p:nvPr/>
        </p:nvSpPr>
        <p:spPr bwMode="auto">
          <a:xfrm>
            <a:off x="2743200" y="4648200"/>
            <a:ext cx="381000" cy="2286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B1DBAF-0BFC-4F0A-91BE-FF8D840343E5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6705600" y="1371600"/>
          <a:ext cx="914400" cy="457200"/>
        </p:xfrm>
        <a:graphic>
          <a:graphicData uri="http://schemas.openxmlformats.org/presentationml/2006/ole">
            <p:oleObj spid="_x0000_s25602" name="Equation" r:id="rId3" imgW="380880" imgH="190440" progId="Equation.DSMT4">
              <p:embed/>
            </p:oleObj>
          </a:graphicData>
        </a:graphic>
      </p:graphicFrame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669925" y="706438"/>
            <a:ext cx="598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</a:t>
            </a:r>
          </a:p>
          <a:p>
            <a:r>
              <a:rPr lang="ja-JP" altLang="en-US"/>
              <a:t>任意の正規表現は</a:t>
            </a:r>
            <a:r>
              <a:rPr lang="en-US" altLang="ja-JP"/>
              <a:t>GNFA</a:t>
            </a:r>
            <a:r>
              <a:rPr lang="ja-JP" altLang="en-US"/>
              <a:t>に変換可能である。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4746FC-C556-400F-BDBC-8BB4A6FB2A13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66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762000" y="228600"/>
          <a:ext cx="1981200" cy="609600"/>
        </p:xfrm>
        <a:graphic>
          <a:graphicData uri="http://schemas.openxmlformats.org/presentationml/2006/ole">
            <p:oleObj spid="_x0000_s26626" name="Equation" r:id="rId3" imgW="660240" imgH="203040" progId="Equation.DSMT4">
              <p:embed/>
            </p:oleObj>
          </a:graphicData>
        </a:graphic>
      </p:graphicFrame>
      <p:sp>
        <p:nvSpPr>
          <p:cNvPr id="26649" name="Text Box 4"/>
          <p:cNvSpPr txBox="1">
            <a:spLocks noChangeArrowheads="1"/>
          </p:cNvSpPr>
          <p:nvPr/>
        </p:nvSpPr>
        <p:spPr bwMode="auto">
          <a:xfrm>
            <a:off x="762000" y="284163"/>
            <a:ext cx="7097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上の正規表現　　　　　　　　を受理する</a:t>
            </a:r>
          </a:p>
          <a:p>
            <a:r>
              <a:rPr lang="en-US" altLang="ja-JP"/>
              <a:t>GNFA</a:t>
            </a:r>
            <a:r>
              <a:rPr lang="ja-JP" altLang="en-US"/>
              <a:t>　　　を構成する。</a:t>
            </a:r>
          </a:p>
        </p:txBody>
      </p:sp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4800600" y="304800"/>
          <a:ext cx="1311275" cy="344488"/>
        </p:xfrm>
        <a:graphic>
          <a:graphicData uri="http://schemas.openxmlformats.org/presentationml/2006/ole">
            <p:oleObj spid="_x0000_s26627" name="Equation" r:id="rId4" imgW="774360" imgH="203040" progId="Equation.DSMT4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1905000" y="762000"/>
          <a:ext cx="279400" cy="279400"/>
        </p:xfrm>
        <a:graphic>
          <a:graphicData uri="http://schemas.openxmlformats.org/presentationml/2006/ole">
            <p:oleObj spid="_x0000_s26628" name="Equation" r:id="rId5" imgW="164880" imgH="164880" progId="Equation.DSMT4">
              <p:embed/>
            </p:oleObj>
          </a:graphicData>
        </a:graphic>
      </p:graphicFrame>
      <p:graphicFrame>
        <p:nvGraphicFramePr>
          <p:cNvPr id="26629" name="Object 9"/>
          <p:cNvGraphicFramePr>
            <a:graphicFrameLocks noChangeAspect="1"/>
          </p:cNvGraphicFramePr>
          <p:nvPr/>
        </p:nvGraphicFramePr>
        <p:xfrm>
          <a:off x="914400" y="1524000"/>
          <a:ext cx="1655763" cy="387350"/>
        </p:xfrm>
        <a:graphic>
          <a:graphicData uri="http://schemas.openxmlformats.org/presentationml/2006/ole">
            <p:oleObj spid="_x0000_s26629" name="Equation" r:id="rId6" imgW="977760" imgH="228600" progId="Equation.DSMT4">
              <p:embed/>
            </p:oleObj>
          </a:graphicData>
        </a:graphic>
      </p:graphicFrame>
      <p:sp>
        <p:nvSpPr>
          <p:cNvPr id="26650" name="Text Box 10"/>
          <p:cNvSpPr txBox="1">
            <a:spLocks noChangeArrowheads="1"/>
          </p:cNvSpPr>
          <p:nvPr/>
        </p:nvSpPr>
        <p:spPr bwMode="auto">
          <a:xfrm>
            <a:off x="2651125" y="1468438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とおけば、　</a:t>
            </a:r>
          </a:p>
        </p:txBody>
      </p:sp>
      <p:graphicFrame>
        <p:nvGraphicFramePr>
          <p:cNvPr id="26630" name="Object 11"/>
          <p:cNvGraphicFramePr>
            <a:graphicFrameLocks noChangeAspect="1"/>
          </p:cNvGraphicFramePr>
          <p:nvPr/>
        </p:nvGraphicFramePr>
        <p:xfrm>
          <a:off x="4191000" y="1600200"/>
          <a:ext cx="1182688" cy="322263"/>
        </p:xfrm>
        <a:graphic>
          <a:graphicData uri="http://schemas.openxmlformats.org/presentationml/2006/ole">
            <p:oleObj spid="_x0000_s26630" name="Equation" r:id="rId7" imgW="698400" imgH="190440" progId="Equation.DSMT4">
              <p:embed/>
            </p:oleObj>
          </a:graphicData>
        </a:graphic>
      </p:graphicFrame>
      <p:sp>
        <p:nvSpPr>
          <p:cNvPr id="26651" name="Text Box 12"/>
          <p:cNvSpPr txBox="1">
            <a:spLocks noChangeArrowheads="1"/>
          </p:cNvSpPr>
          <p:nvPr/>
        </p:nvSpPr>
        <p:spPr bwMode="auto">
          <a:xfrm>
            <a:off x="5546725" y="14684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26631" name="Object 13"/>
          <p:cNvGraphicFramePr>
            <a:graphicFrameLocks noChangeAspect="1"/>
          </p:cNvGraphicFramePr>
          <p:nvPr/>
        </p:nvGraphicFramePr>
        <p:xfrm>
          <a:off x="947738" y="2265363"/>
          <a:ext cx="1527175" cy="385762"/>
        </p:xfrm>
        <a:graphic>
          <a:graphicData uri="http://schemas.openxmlformats.org/presentationml/2006/ole">
            <p:oleObj spid="_x0000_s26631" name="Equation" r:id="rId8" imgW="901440" imgH="228600" progId="Equation.DSMT4">
              <p:embed/>
            </p:oleObj>
          </a:graphicData>
        </a:graphic>
      </p:graphicFrame>
      <p:sp>
        <p:nvSpPr>
          <p:cNvPr id="26652" name="Text Box 14"/>
          <p:cNvSpPr txBox="1">
            <a:spLocks noChangeArrowheads="1"/>
          </p:cNvSpPr>
          <p:nvPr/>
        </p:nvSpPr>
        <p:spPr bwMode="auto">
          <a:xfrm>
            <a:off x="2636838" y="2209800"/>
            <a:ext cx="170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とおけば、　</a:t>
            </a:r>
          </a:p>
        </p:txBody>
      </p:sp>
      <p:graphicFrame>
        <p:nvGraphicFramePr>
          <p:cNvPr id="26632" name="Object 15"/>
          <p:cNvGraphicFramePr>
            <a:graphicFrameLocks noChangeAspect="1"/>
          </p:cNvGraphicFramePr>
          <p:nvPr/>
        </p:nvGraphicFramePr>
        <p:xfrm>
          <a:off x="4267200" y="2362200"/>
          <a:ext cx="923925" cy="279400"/>
        </p:xfrm>
        <a:graphic>
          <a:graphicData uri="http://schemas.openxmlformats.org/presentationml/2006/ole">
            <p:oleObj spid="_x0000_s26632" name="Equation" r:id="rId9" imgW="545760" imgH="164880" progId="Equation.DSMT4">
              <p:embed/>
            </p:oleObj>
          </a:graphicData>
        </a:graphic>
      </p:graphicFrame>
      <p:sp>
        <p:nvSpPr>
          <p:cNvPr id="26653" name="Text Box 16"/>
          <p:cNvSpPr txBox="1">
            <a:spLocks noChangeArrowheads="1"/>
          </p:cNvSpPr>
          <p:nvPr/>
        </p:nvSpPr>
        <p:spPr bwMode="auto">
          <a:xfrm>
            <a:off x="5562600" y="2133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26633" name="Object 17"/>
          <p:cNvGraphicFramePr>
            <a:graphicFrameLocks noChangeAspect="1"/>
          </p:cNvGraphicFramePr>
          <p:nvPr/>
        </p:nvGraphicFramePr>
        <p:xfrm>
          <a:off x="1371600" y="2971800"/>
          <a:ext cx="709613" cy="344488"/>
        </p:xfrm>
        <a:graphic>
          <a:graphicData uri="http://schemas.openxmlformats.org/presentationml/2006/ole">
            <p:oleObj spid="_x0000_s26633" name="Equation" r:id="rId10" imgW="419040" imgH="203040" progId="Equation.DSMT4">
              <p:embed/>
            </p:oleObj>
          </a:graphicData>
        </a:graphic>
      </p:graphicFrame>
      <p:sp>
        <p:nvSpPr>
          <p:cNvPr id="26654" name="Text Box 18"/>
          <p:cNvSpPr txBox="1">
            <a:spLocks noChangeArrowheads="1"/>
          </p:cNvSpPr>
          <p:nvPr/>
        </p:nvSpPr>
        <p:spPr bwMode="auto">
          <a:xfrm>
            <a:off x="2590800" y="28956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とおけば、　</a:t>
            </a:r>
          </a:p>
        </p:txBody>
      </p:sp>
      <p:graphicFrame>
        <p:nvGraphicFramePr>
          <p:cNvPr id="26634" name="Object 19"/>
          <p:cNvGraphicFramePr>
            <a:graphicFrameLocks noChangeAspect="1"/>
          </p:cNvGraphicFramePr>
          <p:nvPr/>
        </p:nvGraphicFramePr>
        <p:xfrm>
          <a:off x="4310063" y="2843213"/>
          <a:ext cx="838200" cy="385762"/>
        </p:xfrm>
        <a:graphic>
          <a:graphicData uri="http://schemas.openxmlformats.org/presentationml/2006/ole">
            <p:oleObj spid="_x0000_s26634" name="Equation" r:id="rId11" imgW="495000" imgH="228600" progId="Equation.DSMT4">
              <p:embed/>
            </p:oleObj>
          </a:graphicData>
        </a:graphic>
      </p:graphicFrame>
      <p:sp>
        <p:nvSpPr>
          <p:cNvPr id="26655" name="Text Box 20"/>
          <p:cNvSpPr txBox="1">
            <a:spLocks noChangeArrowheads="1"/>
          </p:cNvSpPr>
          <p:nvPr/>
        </p:nvSpPr>
        <p:spPr bwMode="auto">
          <a:xfrm>
            <a:off x="5638800" y="28194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26656" name="Text Box 21"/>
          <p:cNvSpPr txBox="1">
            <a:spLocks noChangeArrowheads="1"/>
          </p:cNvSpPr>
          <p:nvPr/>
        </p:nvSpPr>
        <p:spPr bwMode="auto">
          <a:xfrm>
            <a:off x="974725" y="3525838"/>
            <a:ext cx="594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よって、まず基礎が以下のように構成できる。</a:t>
            </a:r>
          </a:p>
        </p:txBody>
      </p:sp>
      <p:sp>
        <p:nvSpPr>
          <p:cNvPr id="26657" name="AutoShape 23"/>
          <p:cNvSpPr>
            <a:spLocks noChangeArrowheads="1"/>
          </p:cNvSpPr>
          <p:nvPr/>
        </p:nvSpPr>
        <p:spPr bwMode="auto">
          <a:xfrm>
            <a:off x="2286000" y="3943350"/>
            <a:ext cx="3048000" cy="7810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8" name="Oval 24"/>
          <p:cNvSpPr>
            <a:spLocks noChangeArrowheads="1"/>
          </p:cNvSpPr>
          <p:nvPr/>
        </p:nvSpPr>
        <p:spPr bwMode="auto">
          <a:xfrm>
            <a:off x="3048000" y="417195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9" name="Oval 25"/>
          <p:cNvSpPr>
            <a:spLocks noChangeArrowheads="1"/>
          </p:cNvSpPr>
          <p:nvPr/>
        </p:nvSpPr>
        <p:spPr bwMode="auto">
          <a:xfrm>
            <a:off x="4648200" y="417195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0" name="Line 26"/>
          <p:cNvSpPr>
            <a:spLocks noChangeShapeType="1"/>
          </p:cNvSpPr>
          <p:nvPr/>
        </p:nvSpPr>
        <p:spPr bwMode="auto">
          <a:xfrm>
            <a:off x="2438400" y="432435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1" name="Oval 27"/>
          <p:cNvSpPr>
            <a:spLocks noChangeArrowheads="1"/>
          </p:cNvSpPr>
          <p:nvPr/>
        </p:nvSpPr>
        <p:spPr bwMode="auto">
          <a:xfrm>
            <a:off x="4572000" y="409575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35" name="Object 28"/>
          <p:cNvGraphicFramePr>
            <a:graphicFrameLocks noChangeAspect="1"/>
          </p:cNvGraphicFramePr>
          <p:nvPr/>
        </p:nvGraphicFramePr>
        <p:xfrm>
          <a:off x="3062288" y="4113213"/>
          <a:ext cx="381000" cy="498475"/>
        </p:xfrm>
        <a:graphic>
          <a:graphicData uri="http://schemas.openxmlformats.org/presentationml/2006/ole">
            <p:oleObj spid="_x0000_s26635" name="Equation" r:id="rId12" imgW="164880" imgH="215640" progId="Equation.DSMT4">
              <p:embed/>
            </p:oleObj>
          </a:graphicData>
        </a:graphic>
      </p:graphicFrame>
      <p:graphicFrame>
        <p:nvGraphicFramePr>
          <p:cNvPr id="26636" name="Object 29"/>
          <p:cNvGraphicFramePr>
            <a:graphicFrameLocks noChangeAspect="1"/>
          </p:cNvGraphicFramePr>
          <p:nvPr/>
        </p:nvGraphicFramePr>
        <p:xfrm>
          <a:off x="4633913" y="4113213"/>
          <a:ext cx="382587" cy="498475"/>
        </p:xfrm>
        <a:graphic>
          <a:graphicData uri="http://schemas.openxmlformats.org/presentationml/2006/ole">
            <p:oleObj spid="_x0000_s26636" name="Equation" r:id="rId13" imgW="164880" imgH="215640" progId="Equation.DSMT4">
              <p:embed/>
            </p:oleObj>
          </a:graphicData>
        </a:graphic>
      </p:graphicFrame>
      <p:sp>
        <p:nvSpPr>
          <p:cNvPr id="26662" name="Line 30"/>
          <p:cNvSpPr>
            <a:spLocks noChangeShapeType="1"/>
          </p:cNvSpPr>
          <p:nvPr/>
        </p:nvSpPr>
        <p:spPr bwMode="auto">
          <a:xfrm>
            <a:off x="3429000" y="432435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37" name="Object 31"/>
          <p:cNvGraphicFramePr>
            <a:graphicFrameLocks noChangeAspect="1"/>
          </p:cNvGraphicFramePr>
          <p:nvPr/>
        </p:nvGraphicFramePr>
        <p:xfrm>
          <a:off x="3771900" y="3886200"/>
          <a:ext cx="304800" cy="495300"/>
        </p:xfrm>
        <a:graphic>
          <a:graphicData uri="http://schemas.openxmlformats.org/presentationml/2006/ole">
            <p:oleObj spid="_x0000_s26637" name="Equation" r:id="rId14" imgW="101520" imgH="164880" progId="Equation.DSMT4">
              <p:embed/>
            </p:oleObj>
          </a:graphicData>
        </a:graphic>
      </p:graphicFrame>
      <p:graphicFrame>
        <p:nvGraphicFramePr>
          <p:cNvPr id="26638" name="Object 32"/>
          <p:cNvGraphicFramePr>
            <a:graphicFrameLocks noChangeAspect="1"/>
          </p:cNvGraphicFramePr>
          <p:nvPr/>
        </p:nvGraphicFramePr>
        <p:xfrm>
          <a:off x="1177925" y="4052888"/>
          <a:ext cx="615950" cy="657225"/>
        </p:xfrm>
        <a:graphic>
          <a:graphicData uri="http://schemas.openxmlformats.org/presentationml/2006/ole">
            <p:oleObj spid="_x0000_s26638" name="Equation" r:id="rId15" imgW="190440" imgH="203040" progId="Equation.DSMT4">
              <p:embed/>
            </p:oleObj>
          </a:graphicData>
        </a:graphic>
      </p:graphicFrame>
      <p:sp>
        <p:nvSpPr>
          <p:cNvPr id="26663" name="AutoShape 33"/>
          <p:cNvSpPr>
            <a:spLocks noChangeArrowheads="1"/>
          </p:cNvSpPr>
          <p:nvPr/>
        </p:nvSpPr>
        <p:spPr bwMode="auto">
          <a:xfrm>
            <a:off x="2300288" y="5011738"/>
            <a:ext cx="3048000" cy="7810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4" name="Oval 34"/>
          <p:cNvSpPr>
            <a:spLocks noChangeArrowheads="1"/>
          </p:cNvSpPr>
          <p:nvPr/>
        </p:nvSpPr>
        <p:spPr bwMode="auto">
          <a:xfrm>
            <a:off x="3062288" y="52403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5" name="Oval 35"/>
          <p:cNvSpPr>
            <a:spLocks noChangeArrowheads="1"/>
          </p:cNvSpPr>
          <p:nvPr/>
        </p:nvSpPr>
        <p:spPr bwMode="auto">
          <a:xfrm>
            <a:off x="4662488" y="52403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6" name="Line 36"/>
          <p:cNvSpPr>
            <a:spLocks noChangeShapeType="1"/>
          </p:cNvSpPr>
          <p:nvPr/>
        </p:nvSpPr>
        <p:spPr bwMode="auto">
          <a:xfrm>
            <a:off x="2452688" y="5392738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7" name="Oval 37"/>
          <p:cNvSpPr>
            <a:spLocks noChangeArrowheads="1"/>
          </p:cNvSpPr>
          <p:nvPr/>
        </p:nvSpPr>
        <p:spPr bwMode="auto">
          <a:xfrm>
            <a:off x="4586288" y="51641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39" name="Object 38"/>
          <p:cNvGraphicFramePr>
            <a:graphicFrameLocks noChangeAspect="1"/>
          </p:cNvGraphicFramePr>
          <p:nvPr/>
        </p:nvGraphicFramePr>
        <p:xfrm>
          <a:off x="3076575" y="5167313"/>
          <a:ext cx="381000" cy="527050"/>
        </p:xfrm>
        <a:graphic>
          <a:graphicData uri="http://schemas.openxmlformats.org/presentationml/2006/ole">
            <p:oleObj spid="_x0000_s26639" name="Equation" r:id="rId16" imgW="164880" imgH="228600" progId="Equation.DSMT4">
              <p:embed/>
            </p:oleObj>
          </a:graphicData>
        </a:graphic>
      </p:graphicFrame>
      <p:graphicFrame>
        <p:nvGraphicFramePr>
          <p:cNvPr id="26640" name="Object 39"/>
          <p:cNvGraphicFramePr>
            <a:graphicFrameLocks noChangeAspect="1"/>
          </p:cNvGraphicFramePr>
          <p:nvPr/>
        </p:nvGraphicFramePr>
        <p:xfrm>
          <a:off x="4648200" y="5167313"/>
          <a:ext cx="382588" cy="527050"/>
        </p:xfrm>
        <a:graphic>
          <a:graphicData uri="http://schemas.openxmlformats.org/presentationml/2006/ole">
            <p:oleObj spid="_x0000_s26640" name="Equation" r:id="rId17" imgW="164880" imgH="228600" progId="Equation.DSMT4">
              <p:embed/>
            </p:oleObj>
          </a:graphicData>
        </a:graphic>
      </p:graphicFrame>
      <p:sp>
        <p:nvSpPr>
          <p:cNvPr id="26668" name="Line 40"/>
          <p:cNvSpPr>
            <a:spLocks noChangeShapeType="1"/>
          </p:cNvSpPr>
          <p:nvPr/>
        </p:nvSpPr>
        <p:spPr bwMode="auto">
          <a:xfrm>
            <a:off x="3443288" y="539273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41" name="Object 41"/>
          <p:cNvGraphicFramePr>
            <a:graphicFrameLocks noChangeAspect="1"/>
          </p:cNvGraphicFramePr>
          <p:nvPr/>
        </p:nvGraphicFramePr>
        <p:xfrm>
          <a:off x="3748088" y="4973638"/>
          <a:ext cx="381000" cy="457200"/>
        </p:xfrm>
        <a:graphic>
          <a:graphicData uri="http://schemas.openxmlformats.org/presentationml/2006/ole">
            <p:oleObj spid="_x0000_s26641" name="Equation" r:id="rId18" imgW="126720" imgH="152280" progId="Equation.DSMT4">
              <p:embed/>
            </p:oleObj>
          </a:graphicData>
        </a:graphic>
      </p:graphicFrame>
      <p:graphicFrame>
        <p:nvGraphicFramePr>
          <p:cNvPr id="26642" name="Object 42"/>
          <p:cNvGraphicFramePr>
            <a:graphicFrameLocks noChangeAspect="1"/>
          </p:cNvGraphicFramePr>
          <p:nvPr/>
        </p:nvGraphicFramePr>
        <p:xfrm>
          <a:off x="1219200" y="5029200"/>
          <a:ext cx="615950" cy="657225"/>
        </p:xfrm>
        <a:graphic>
          <a:graphicData uri="http://schemas.openxmlformats.org/presentationml/2006/ole">
            <p:oleObj spid="_x0000_s26642" name="Equation" r:id="rId19" imgW="190440" imgH="203040" progId="Equation.DSMT4">
              <p:embed/>
            </p:oleObj>
          </a:graphicData>
        </a:graphic>
      </p:graphicFrame>
      <p:sp>
        <p:nvSpPr>
          <p:cNvPr id="26669" name="AutoShape 43"/>
          <p:cNvSpPr>
            <a:spLocks noChangeArrowheads="1"/>
          </p:cNvSpPr>
          <p:nvPr/>
        </p:nvSpPr>
        <p:spPr bwMode="auto">
          <a:xfrm>
            <a:off x="2300288" y="6076950"/>
            <a:ext cx="3048000" cy="7810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70" name="Oval 44"/>
          <p:cNvSpPr>
            <a:spLocks noChangeArrowheads="1"/>
          </p:cNvSpPr>
          <p:nvPr/>
        </p:nvSpPr>
        <p:spPr bwMode="auto">
          <a:xfrm>
            <a:off x="3062288" y="630555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71" name="Oval 45"/>
          <p:cNvSpPr>
            <a:spLocks noChangeArrowheads="1"/>
          </p:cNvSpPr>
          <p:nvPr/>
        </p:nvSpPr>
        <p:spPr bwMode="auto">
          <a:xfrm>
            <a:off x="4662488" y="630555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72" name="Line 46"/>
          <p:cNvSpPr>
            <a:spLocks noChangeShapeType="1"/>
          </p:cNvSpPr>
          <p:nvPr/>
        </p:nvSpPr>
        <p:spPr bwMode="auto">
          <a:xfrm>
            <a:off x="2452688" y="645795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3" name="Oval 47"/>
          <p:cNvSpPr>
            <a:spLocks noChangeArrowheads="1"/>
          </p:cNvSpPr>
          <p:nvPr/>
        </p:nvSpPr>
        <p:spPr bwMode="auto">
          <a:xfrm>
            <a:off x="4586288" y="622935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43" name="Object 48"/>
          <p:cNvGraphicFramePr>
            <a:graphicFrameLocks noChangeAspect="1"/>
          </p:cNvGraphicFramePr>
          <p:nvPr/>
        </p:nvGraphicFramePr>
        <p:xfrm>
          <a:off x="3076575" y="6232525"/>
          <a:ext cx="381000" cy="527050"/>
        </p:xfrm>
        <a:graphic>
          <a:graphicData uri="http://schemas.openxmlformats.org/presentationml/2006/ole">
            <p:oleObj spid="_x0000_s26643" name="Equation" r:id="rId20" imgW="164880" imgH="228600" progId="Equation.DSMT4">
              <p:embed/>
            </p:oleObj>
          </a:graphicData>
        </a:graphic>
      </p:graphicFrame>
      <p:graphicFrame>
        <p:nvGraphicFramePr>
          <p:cNvPr id="26644" name="Object 49"/>
          <p:cNvGraphicFramePr>
            <a:graphicFrameLocks noChangeAspect="1"/>
          </p:cNvGraphicFramePr>
          <p:nvPr/>
        </p:nvGraphicFramePr>
        <p:xfrm>
          <a:off x="4648200" y="6232525"/>
          <a:ext cx="382588" cy="527050"/>
        </p:xfrm>
        <a:graphic>
          <a:graphicData uri="http://schemas.openxmlformats.org/presentationml/2006/ole">
            <p:oleObj spid="_x0000_s26644" name="Equation" r:id="rId21" imgW="164880" imgH="228600" progId="Equation.DSMT4">
              <p:embed/>
            </p:oleObj>
          </a:graphicData>
        </a:graphic>
      </p:graphicFrame>
      <p:sp>
        <p:nvSpPr>
          <p:cNvPr id="26674" name="Line 50"/>
          <p:cNvSpPr>
            <a:spLocks noChangeShapeType="1"/>
          </p:cNvSpPr>
          <p:nvPr/>
        </p:nvSpPr>
        <p:spPr bwMode="auto">
          <a:xfrm>
            <a:off x="3443288" y="645795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45" name="Object 51"/>
          <p:cNvGraphicFramePr>
            <a:graphicFrameLocks noChangeAspect="1"/>
          </p:cNvGraphicFramePr>
          <p:nvPr/>
        </p:nvGraphicFramePr>
        <p:xfrm>
          <a:off x="3786188" y="6019800"/>
          <a:ext cx="304800" cy="495300"/>
        </p:xfrm>
        <a:graphic>
          <a:graphicData uri="http://schemas.openxmlformats.org/presentationml/2006/ole">
            <p:oleObj spid="_x0000_s26645" name="Equation" r:id="rId22" imgW="101520" imgH="164880" progId="Equation.DSMT4">
              <p:embed/>
            </p:oleObj>
          </a:graphicData>
        </a:graphic>
      </p:graphicFrame>
      <p:graphicFrame>
        <p:nvGraphicFramePr>
          <p:cNvPr id="26646" name="Object 52"/>
          <p:cNvGraphicFramePr>
            <a:graphicFrameLocks noChangeAspect="1"/>
          </p:cNvGraphicFramePr>
          <p:nvPr/>
        </p:nvGraphicFramePr>
        <p:xfrm>
          <a:off x="1219200" y="6094413"/>
          <a:ext cx="615950" cy="657225"/>
        </p:xfrm>
        <a:graphic>
          <a:graphicData uri="http://schemas.openxmlformats.org/presentationml/2006/ole">
            <p:oleObj spid="_x0000_s26646" name="Equation" r:id="rId23" imgW="190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11675-7A28-4D9B-92D8-21D53B495150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目標</a:t>
            </a:r>
          </a:p>
        </p:txBody>
      </p:sp>
      <p:sp>
        <p:nvSpPr>
          <p:cNvPr id="49156" name="AutoShape 3"/>
          <p:cNvSpPr>
            <a:spLocks noChangeArrowheads="1"/>
          </p:cNvSpPr>
          <p:nvPr/>
        </p:nvSpPr>
        <p:spPr bwMode="auto">
          <a:xfrm>
            <a:off x="990600" y="3124200"/>
            <a:ext cx="17526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DFA</a:t>
            </a:r>
          </a:p>
        </p:txBody>
      </p:sp>
      <p:sp>
        <p:nvSpPr>
          <p:cNvPr id="49157" name="AutoShape 4"/>
          <p:cNvSpPr>
            <a:spLocks noChangeArrowheads="1"/>
          </p:cNvSpPr>
          <p:nvPr/>
        </p:nvSpPr>
        <p:spPr bwMode="auto">
          <a:xfrm>
            <a:off x="2971800" y="20574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NFA</a:t>
            </a:r>
          </a:p>
        </p:txBody>
      </p:sp>
      <p:sp>
        <p:nvSpPr>
          <p:cNvPr id="49158" name="AutoShape 5"/>
          <p:cNvSpPr>
            <a:spLocks noChangeArrowheads="1"/>
          </p:cNvSpPr>
          <p:nvPr/>
        </p:nvSpPr>
        <p:spPr bwMode="auto">
          <a:xfrm>
            <a:off x="2819400" y="4038600"/>
            <a:ext cx="1905000" cy="838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RE</a:t>
            </a:r>
          </a:p>
        </p:txBody>
      </p:sp>
      <p:sp>
        <p:nvSpPr>
          <p:cNvPr id="49159" name="AutoShape 6"/>
          <p:cNvSpPr>
            <a:spLocks noChangeArrowheads="1"/>
          </p:cNvSpPr>
          <p:nvPr/>
        </p:nvSpPr>
        <p:spPr bwMode="auto">
          <a:xfrm>
            <a:off x="4953000" y="28956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GNFA</a:t>
            </a:r>
          </a:p>
        </p:txBody>
      </p:sp>
      <p:sp>
        <p:nvSpPr>
          <p:cNvPr id="49160" name="Line 7"/>
          <p:cNvSpPr>
            <a:spLocks noChangeShapeType="1"/>
          </p:cNvSpPr>
          <p:nvPr/>
        </p:nvSpPr>
        <p:spPr bwMode="auto">
          <a:xfrm flipV="1">
            <a:off x="1676400" y="2362200"/>
            <a:ext cx="1295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1" name="AutoShape 8"/>
          <p:cNvSpPr>
            <a:spLocks noChangeArrowheads="1"/>
          </p:cNvSpPr>
          <p:nvPr/>
        </p:nvSpPr>
        <p:spPr bwMode="auto">
          <a:xfrm>
            <a:off x="609600" y="1828800"/>
            <a:ext cx="6477000" cy="3276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 flipH="1">
            <a:off x="2057400" y="2514600"/>
            <a:ext cx="914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3" name="Line 10"/>
          <p:cNvSpPr>
            <a:spLocks noChangeShapeType="1"/>
          </p:cNvSpPr>
          <p:nvPr/>
        </p:nvSpPr>
        <p:spPr bwMode="auto">
          <a:xfrm flipV="1">
            <a:off x="4724400" y="3657600"/>
            <a:ext cx="990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4" name="Line 11"/>
          <p:cNvSpPr>
            <a:spLocks noChangeShapeType="1"/>
          </p:cNvSpPr>
          <p:nvPr/>
        </p:nvSpPr>
        <p:spPr bwMode="auto">
          <a:xfrm flipH="1" flipV="1">
            <a:off x="4876800" y="22860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5" name="Line 12"/>
          <p:cNvSpPr>
            <a:spLocks noChangeShapeType="1"/>
          </p:cNvSpPr>
          <p:nvPr/>
        </p:nvSpPr>
        <p:spPr bwMode="auto">
          <a:xfrm flipH="1">
            <a:off x="4724400" y="3657600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6" name="Line 13"/>
          <p:cNvSpPr>
            <a:spLocks noChangeShapeType="1"/>
          </p:cNvSpPr>
          <p:nvPr/>
        </p:nvSpPr>
        <p:spPr bwMode="auto">
          <a:xfrm>
            <a:off x="4953000" y="25146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593725" y="706438"/>
            <a:ext cx="7292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これらのモデルがすべて同じ言語記述能力があることを</a:t>
            </a:r>
          </a:p>
          <a:p>
            <a:r>
              <a:rPr lang="ja-JP" altLang="en-US"/>
              <a:t>示したい。そのため、</a:t>
            </a:r>
          </a:p>
          <a:p>
            <a:r>
              <a:rPr lang="ja-JP" altLang="en-US"/>
              <a:t>下記のような関係を導いていく。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672A5-4C3A-4673-AA4E-A842C15260A2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914400" y="228600"/>
          <a:ext cx="838200" cy="385763"/>
        </p:xfrm>
        <a:graphic>
          <a:graphicData uri="http://schemas.openxmlformats.org/presentationml/2006/ole">
            <p:oleObj spid="_x0000_s27650" name="Equation" r:id="rId3" imgW="495000" imgH="228600" progId="Equation.DSMT4">
              <p:embed/>
            </p:oleObj>
          </a:graphicData>
        </a:graphic>
      </p:graphicFrame>
      <p:sp>
        <p:nvSpPr>
          <p:cNvPr id="27684" name="Text Box 4"/>
          <p:cNvSpPr txBox="1">
            <a:spLocks noChangeArrowheads="1"/>
          </p:cNvSpPr>
          <p:nvPr/>
        </p:nvSpPr>
        <p:spPr bwMode="auto">
          <a:xfrm>
            <a:off x="1889125" y="193675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  <a:r>
              <a:rPr lang="en-US" altLang="ja-JP"/>
              <a:t>GNFA</a:t>
            </a:r>
          </a:p>
        </p:txBody>
      </p:sp>
      <p:graphicFrame>
        <p:nvGraphicFramePr>
          <p:cNvPr id="27651" name="Object 5"/>
          <p:cNvGraphicFramePr>
            <a:graphicFrameLocks noChangeAspect="1"/>
          </p:cNvGraphicFramePr>
          <p:nvPr/>
        </p:nvGraphicFramePr>
        <p:xfrm>
          <a:off x="4329113" y="228600"/>
          <a:ext cx="457200" cy="457200"/>
        </p:xfrm>
        <a:graphic>
          <a:graphicData uri="http://schemas.openxmlformats.org/presentationml/2006/ole">
            <p:oleObj spid="_x0000_s27651" name="Equation" r:id="rId4" imgW="203040" imgH="203040" progId="Equation.DSMT4">
              <p:embed/>
            </p:oleObj>
          </a:graphicData>
        </a:graphic>
      </p:graphicFrame>
      <p:sp>
        <p:nvSpPr>
          <p:cNvPr id="27685" name="Text Box 6"/>
          <p:cNvSpPr txBox="1">
            <a:spLocks noChangeArrowheads="1"/>
          </p:cNvSpPr>
          <p:nvPr/>
        </p:nvSpPr>
        <p:spPr bwMode="auto">
          <a:xfrm>
            <a:off x="4937125" y="173038"/>
            <a:ext cx="222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は、　　を用いて</a:t>
            </a:r>
          </a:p>
        </p:txBody>
      </p:sp>
      <p:graphicFrame>
        <p:nvGraphicFramePr>
          <p:cNvPr id="27652" name="Object 7"/>
          <p:cNvGraphicFramePr>
            <a:graphicFrameLocks noChangeAspect="1"/>
          </p:cNvGraphicFramePr>
          <p:nvPr/>
        </p:nvGraphicFramePr>
        <p:xfrm>
          <a:off x="5576888" y="228600"/>
          <a:ext cx="428625" cy="457200"/>
        </p:xfrm>
        <a:graphic>
          <a:graphicData uri="http://schemas.openxmlformats.org/presentationml/2006/ole">
            <p:oleObj spid="_x0000_s27652" name="Equation" r:id="rId5" imgW="190440" imgH="203040" progId="Equation.DSMT4">
              <p:embed/>
            </p:oleObj>
          </a:graphicData>
        </a:graphic>
      </p:graphicFrame>
      <p:sp>
        <p:nvSpPr>
          <p:cNvPr id="27686" name="AutoShape 8"/>
          <p:cNvSpPr>
            <a:spLocks noChangeArrowheads="1"/>
          </p:cNvSpPr>
          <p:nvPr/>
        </p:nvSpPr>
        <p:spPr bwMode="auto">
          <a:xfrm>
            <a:off x="2667000" y="1581150"/>
            <a:ext cx="3048000" cy="7810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7" name="Oval 9"/>
          <p:cNvSpPr>
            <a:spLocks noChangeArrowheads="1"/>
          </p:cNvSpPr>
          <p:nvPr/>
        </p:nvSpPr>
        <p:spPr bwMode="auto">
          <a:xfrm>
            <a:off x="1890713" y="18113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8" name="Oval 10"/>
          <p:cNvSpPr>
            <a:spLocks noChangeArrowheads="1"/>
          </p:cNvSpPr>
          <p:nvPr/>
        </p:nvSpPr>
        <p:spPr bwMode="auto">
          <a:xfrm>
            <a:off x="5029200" y="1828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3" name="Object 13"/>
          <p:cNvGraphicFramePr>
            <a:graphicFrameLocks noChangeAspect="1"/>
          </p:cNvGraphicFramePr>
          <p:nvPr/>
        </p:nvGraphicFramePr>
        <p:xfrm>
          <a:off x="1905000" y="1676400"/>
          <a:ext cx="381000" cy="527050"/>
        </p:xfrm>
        <a:graphic>
          <a:graphicData uri="http://schemas.openxmlformats.org/presentationml/2006/ole">
            <p:oleObj spid="_x0000_s27653" name="Equation" r:id="rId6" imgW="164880" imgH="228600" progId="Equation.DSMT4">
              <p:embed/>
            </p:oleObj>
          </a:graphicData>
        </a:graphic>
      </p:graphicFrame>
      <p:graphicFrame>
        <p:nvGraphicFramePr>
          <p:cNvPr id="27654" name="Object 14"/>
          <p:cNvGraphicFramePr>
            <a:graphicFrameLocks noChangeAspect="1"/>
          </p:cNvGraphicFramePr>
          <p:nvPr/>
        </p:nvGraphicFramePr>
        <p:xfrm>
          <a:off x="5014913" y="1770063"/>
          <a:ext cx="382587" cy="498475"/>
        </p:xfrm>
        <a:graphic>
          <a:graphicData uri="http://schemas.openxmlformats.org/presentationml/2006/ole">
            <p:oleObj spid="_x0000_s27654" name="Equation" r:id="rId7" imgW="164880" imgH="215640" progId="Equation.DSMT4">
              <p:embed/>
            </p:oleObj>
          </a:graphicData>
        </a:graphic>
      </p:graphicFrame>
      <p:sp>
        <p:nvSpPr>
          <p:cNvPr id="27689" name="Line 15"/>
          <p:cNvSpPr>
            <a:spLocks noChangeShapeType="1"/>
          </p:cNvSpPr>
          <p:nvPr/>
        </p:nvSpPr>
        <p:spPr bwMode="auto">
          <a:xfrm>
            <a:off x="3810000" y="1981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5" name="Object 16"/>
          <p:cNvGraphicFramePr>
            <a:graphicFrameLocks noChangeAspect="1"/>
          </p:cNvGraphicFramePr>
          <p:nvPr/>
        </p:nvGraphicFramePr>
        <p:xfrm>
          <a:off x="4152900" y="1543050"/>
          <a:ext cx="304800" cy="495300"/>
        </p:xfrm>
        <a:graphic>
          <a:graphicData uri="http://schemas.openxmlformats.org/presentationml/2006/ole">
            <p:oleObj spid="_x0000_s27655" name="Equation" r:id="rId8" imgW="101520" imgH="164880" progId="Equation.DSMT4">
              <p:embed/>
            </p:oleObj>
          </a:graphicData>
        </a:graphic>
      </p:graphicFrame>
      <p:graphicFrame>
        <p:nvGraphicFramePr>
          <p:cNvPr id="27656" name="Object 17"/>
          <p:cNvGraphicFramePr>
            <a:graphicFrameLocks noChangeAspect="1"/>
          </p:cNvGraphicFramePr>
          <p:nvPr/>
        </p:nvGraphicFramePr>
        <p:xfrm>
          <a:off x="4038600" y="2133600"/>
          <a:ext cx="615950" cy="657225"/>
        </p:xfrm>
        <a:graphic>
          <a:graphicData uri="http://schemas.openxmlformats.org/presentationml/2006/ole">
            <p:oleObj spid="_x0000_s27656" name="Equation" r:id="rId9" imgW="190440" imgH="203040" progId="Equation.DSMT4">
              <p:embed/>
            </p:oleObj>
          </a:graphicData>
        </a:graphic>
      </p:graphicFrame>
      <p:sp>
        <p:nvSpPr>
          <p:cNvPr id="27690" name="Oval 18"/>
          <p:cNvSpPr>
            <a:spLocks noChangeArrowheads="1"/>
          </p:cNvSpPr>
          <p:nvPr/>
        </p:nvSpPr>
        <p:spPr bwMode="auto">
          <a:xfrm>
            <a:off x="3414713" y="18113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7" name="Object 19"/>
          <p:cNvGraphicFramePr>
            <a:graphicFrameLocks noChangeAspect="1"/>
          </p:cNvGraphicFramePr>
          <p:nvPr/>
        </p:nvGraphicFramePr>
        <p:xfrm>
          <a:off x="3429000" y="1752600"/>
          <a:ext cx="381000" cy="498475"/>
        </p:xfrm>
        <a:graphic>
          <a:graphicData uri="http://schemas.openxmlformats.org/presentationml/2006/ole">
            <p:oleObj spid="_x0000_s27657" name="Equation" r:id="rId10" imgW="164880" imgH="215640" progId="Equation.DSMT4">
              <p:embed/>
            </p:oleObj>
          </a:graphicData>
        </a:graphic>
      </p:graphicFrame>
      <p:sp>
        <p:nvSpPr>
          <p:cNvPr id="27691" name="Oval 20"/>
          <p:cNvSpPr>
            <a:spLocks noChangeArrowheads="1"/>
          </p:cNvSpPr>
          <p:nvPr/>
        </p:nvSpPr>
        <p:spPr bwMode="auto">
          <a:xfrm>
            <a:off x="6157913" y="18113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8" name="Object 21"/>
          <p:cNvGraphicFramePr>
            <a:graphicFrameLocks noChangeAspect="1"/>
          </p:cNvGraphicFramePr>
          <p:nvPr/>
        </p:nvGraphicFramePr>
        <p:xfrm>
          <a:off x="6172200" y="1676400"/>
          <a:ext cx="381000" cy="527050"/>
        </p:xfrm>
        <a:graphic>
          <a:graphicData uri="http://schemas.openxmlformats.org/presentationml/2006/ole">
            <p:oleObj spid="_x0000_s27658" name="Equation" r:id="rId11" imgW="164880" imgH="228600" progId="Equation.DSMT4">
              <p:embed/>
            </p:oleObj>
          </a:graphicData>
        </a:graphic>
      </p:graphicFrame>
      <p:sp>
        <p:nvSpPr>
          <p:cNvPr id="27692" name="Freeform 22"/>
          <p:cNvSpPr>
            <a:spLocks/>
          </p:cNvSpPr>
          <p:nvPr/>
        </p:nvSpPr>
        <p:spPr bwMode="auto">
          <a:xfrm>
            <a:off x="3733800" y="1676400"/>
            <a:ext cx="1447800" cy="152400"/>
          </a:xfrm>
          <a:custGeom>
            <a:avLst/>
            <a:gdLst>
              <a:gd name="T0" fmla="*/ 1447800 w 912"/>
              <a:gd name="T1" fmla="*/ 152400 h 96"/>
              <a:gd name="T2" fmla="*/ 838200 w 912"/>
              <a:gd name="T3" fmla="*/ 0 h 96"/>
              <a:gd name="T4" fmla="*/ 0 w 912"/>
              <a:gd name="T5" fmla="*/ 152400 h 96"/>
              <a:gd name="T6" fmla="*/ 0 60000 65536"/>
              <a:gd name="T7" fmla="*/ 0 60000 65536"/>
              <a:gd name="T8" fmla="*/ 0 60000 65536"/>
              <a:gd name="T9" fmla="*/ 0 w 912"/>
              <a:gd name="T10" fmla="*/ 0 h 96"/>
              <a:gd name="T11" fmla="*/ 912 w 91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96">
                <a:moveTo>
                  <a:pt x="912" y="96"/>
                </a:moveTo>
                <a:cubicBezTo>
                  <a:pt x="796" y="48"/>
                  <a:pt x="680" y="0"/>
                  <a:pt x="528" y="0"/>
                </a:cubicBezTo>
                <a:cubicBezTo>
                  <a:pt x="376" y="0"/>
                  <a:pt x="188" y="4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3" name="Freeform 23"/>
          <p:cNvSpPr>
            <a:spLocks/>
          </p:cNvSpPr>
          <p:nvPr/>
        </p:nvSpPr>
        <p:spPr bwMode="auto">
          <a:xfrm>
            <a:off x="2019300" y="2120900"/>
            <a:ext cx="4229100" cy="558800"/>
          </a:xfrm>
          <a:custGeom>
            <a:avLst/>
            <a:gdLst>
              <a:gd name="T0" fmla="*/ 190500 w 2664"/>
              <a:gd name="T1" fmla="*/ 12700 h 352"/>
              <a:gd name="T2" fmla="*/ 266700 w 2664"/>
              <a:gd name="T3" fmla="*/ 88900 h 352"/>
              <a:gd name="T4" fmla="*/ 1790700 w 2664"/>
              <a:gd name="T5" fmla="*/ 546100 h 352"/>
              <a:gd name="T6" fmla="*/ 4229100 w 2664"/>
              <a:gd name="T7" fmla="*/ 12700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2664"/>
              <a:gd name="T13" fmla="*/ 0 h 352"/>
              <a:gd name="T14" fmla="*/ 2664 w 2664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4" h="352">
                <a:moveTo>
                  <a:pt x="120" y="8"/>
                </a:moveTo>
                <a:cubicBezTo>
                  <a:pt x="60" y="4"/>
                  <a:pt x="0" y="0"/>
                  <a:pt x="168" y="56"/>
                </a:cubicBezTo>
                <a:cubicBezTo>
                  <a:pt x="336" y="112"/>
                  <a:pt x="712" y="352"/>
                  <a:pt x="1128" y="344"/>
                </a:cubicBezTo>
                <a:cubicBezTo>
                  <a:pt x="1544" y="336"/>
                  <a:pt x="2104" y="172"/>
                  <a:pt x="2664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4" name="Line 24"/>
          <p:cNvSpPr>
            <a:spLocks noChangeShapeType="1"/>
          </p:cNvSpPr>
          <p:nvPr/>
        </p:nvSpPr>
        <p:spPr bwMode="auto">
          <a:xfrm flipH="1">
            <a:off x="3657600" y="17526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5" name="Line 25"/>
          <p:cNvSpPr>
            <a:spLocks noChangeShapeType="1"/>
          </p:cNvSpPr>
          <p:nvPr/>
        </p:nvSpPr>
        <p:spPr bwMode="auto">
          <a:xfrm flipV="1">
            <a:off x="5943600" y="21336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6" name="Line 26"/>
          <p:cNvSpPr>
            <a:spLocks noChangeShapeType="1"/>
          </p:cNvSpPr>
          <p:nvPr/>
        </p:nvSpPr>
        <p:spPr bwMode="auto">
          <a:xfrm>
            <a:off x="2286000" y="1981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97" name="Line 27"/>
          <p:cNvSpPr>
            <a:spLocks noChangeShapeType="1"/>
          </p:cNvSpPr>
          <p:nvPr/>
        </p:nvSpPr>
        <p:spPr bwMode="auto">
          <a:xfrm>
            <a:off x="54102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9" name="Object 28"/>
          <p:cNvGraphicFramePr>
            <a:graphicFrameLocks noChangeAspect="1"/>
          </p:cNvGraphicFramePr>
          <p:nvPr/>
        </p:nvGraphicFramePr>
        <p:xfrm>
          <a:off x="2743200" y="1676400"/>
          <a:ext cx="304800" cy="338138"/>
        </p:xfrm>
        <a:graphic>
          <a:graphicData uri="http://schemas.openxmlformats.org/presentationml/2006/ole">
            <p:oleObj spid="_x0000_s27659" name="Equation" r:id="rId12" imgW="114120" imgH="126720" progId="Equation.DSMT4">
              <p:embed/>
            </p:oleObj>
          </a:graphicData>
        </a:graphic>
      </p:graphicFrame>
      <p:sp>
        <p:nvSpPr>
          <p:cNvPr id="27698" name="AutoShape 29"/>
          <p:cNvSpPr>
            <a:spLocks noChangeArrowheads="1"/>
          </p:cNvSpPr>
          <p:nvPr/>
        </p:nvSpPr>
        <p:spPr bwMode="auto">
          <a:xfrm>
            <a:off x="1524000" y="1371600"/>
            <a:ext cx="5181600" cy="1524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99" name="Oval 30"/>
          <p:cNvSpPr>
            <a:spLocks noChangeArrowheads="1"/>
          </p:cNvSpPr>
          <p:nvPr/>
        </p:nvSpPr>
        <p:spPr bwMode="auto">
          <a:xfrm>
            <a:off x="6019800" y="17526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60" name="Object 31"/>
          <p:cNvGraphicFramePr>
            <a:graphicFrameLocks noChangeAspect="1"/>
          </p:cNvGraphicFramePr>
          <p:nvPr/>
        </p:nvGraphicFramePr>
        <p:xfrm>
          <a:off x="5715000" y="1676400"/>
          <a:ext cx="304800" cy="338138"/>
        </p:xfrm>
        <a:graphic>
          <a:graphicData uri="http://schemas.openxmlformats.org/presentationml/2006/ole">
            <p:oleObj spid="_x0000_s27660" name="Equation" r:id="rId13" imgW="114120" imgH="126720" progId="Equation.DSMT4">
              <p:embed/>
            </p:oleObj>
          </a:graphicData>
        </a:graphic>
      </p:graphicFrame>
      <p:graphicFrame>
        <p:nvGraphicFramePr>
          <p:cNvPr id="27661" name="Object 32"/>
          <p:cNvGraphicFramePr>
            <a:graphicFrameLocks noChangeAspect="1"/>
          </p:cNvGraphicFramePr>
          <p:nvPr/>
        </p:nvGraphicFramePr>
        <p:xfrm>
          <a:off x="4876800" y="2438400"/>
          <a:ext cx="304800" cy="338138"/>
        </p:xfrm>
        <a:graphic>
          <a:graphicData uri="http://schemas.openxmlformats.org/presentationml/2006/ole">
            <p:oleObj spid="_x0000_s27661" name="Equation" r:id="rId14" imgW="114120" imgH="126720" progId="Equation.DSMT4">
              <p:embed/>
            </p:oleObj>
          </a:graphicData>
        </a:graphic>
      </p:graphicFrame>
      <p:graphicFrame>
        <p:nvGraphicFramePr>
          <p:cNvPr id="27662" name="Object 33"/>
          <p:cNvGraphicFramePr>
            <a:graphicFrameLocks noChangeAspect="1"/>
          </p:cNvGraphicFramePr>
          <p:nvPr/>
        </p:nvGraphicFramePr>
        <p:xfrm>
          <a:off x="4876800" y="1524000"/>
          <a:ext cx="304800" cy="338138"/>
        </p:xfrm>
        <a:graphic>
          <a:graphicData uri="http://schemas.openxmlformats.org/presentationml/2006/ole">
            <p:oleObj spid="_x0000_s27662" name="Equation" r:id="rId15" imgW="114120" imgH="126720" progId="Equation.DSMT4">
              <p:embed/>
            </p:oleObj>
          </a:graphicData>
        </a:graphic>
      </p:graphicFrame>
      <p:graphicFrame>
        <p:nvGraphicFramePr>
          <p:cNvPr id="27663" name="Object 34"/>
          <p:cNvGraphicFramePr>
            <a:graphicFrameLocks noChangeAspect="1"/>
          </p:cNvGraphicFramePr>
          <p:nvPr/>
        </p:nvGraphicFramePr>
        <p:xfrm>
          <a:off x="3886200" y="2971800"/>
          <a:ext cx="519113" cy="457200"/>
        </p:xfrm>
        <a:graphic>
          <a:graphicData uri="http://schemas.openxmlformats.org/presentationml/2006/ole">
            <p:oleObj spid="_x0000_s27663" name="Equation" r:id="rId16" imgW="203040" imgH="203040" progId="Equation.DSMT4">
              <p:embed/>
            </p:oleObj>
          </a:graphicData>
        </a:graphic>
      </p:graphicFrame>
      <p:sp>
        <p:nvSpPr>
          <p:cNvPr id="27700" name="Line 35"/>
          <p:cNvSpPr>
            <a:spLocks noChangeShapeType="1"/>
          </p:cNvSpPr>
          <p:nvPr/>
        </p:nvSpPr>
        <p:spPr bwMode="auto">
          <a:xfrm>
            <a:off x="1295400" y="198120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64" name="Object 36"/>
          <p:cNvGraphicFramePr>
            <a:graphicFrameLocks noChangeAspect="1"/>
          </p:cNvGraphicFramePr>
          <p:nvPr/>
        </p:nvGraphicFramePr>
        <p:xfrm>
          <a:off x="914400" y="3657600"/>
          <a:ext cx="923925" cy="279400"/>
        </p:xfrm>
        <a:graphic>
          <a:graphicData uri="http://schemas.openxmlformats.org/presentationml/2006/ole">
            <p:oleObj spid="_x0000_s27664" name="Equation" r:id="rId17" imgW="545760" imgH="164880" progId="Equation.DSMT4">
              <p:embed/>
            </p:oleObj>
          </a:graphicData>
        </a:graphic>
      </p:graphicFrame>
      <p:sp>
        <p:nvSpPr>
          <p:cNvPr id="27701" name="Text Box 38"/>
          <p:cNvSpPr txBox="1">
            <a:spLocks noChangeArrowheads="1"/>
          </p:cNvSpPr>
          <p:nvPr/>
        </p:nvSpPr>
        <p:spPr bwMode="auto">
          <a:xfrm>
            <a:off x="1905000" y="3546475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  <a:r>
              <a:rPr lang="en-US" altLang="ja-JP"/>
              <a:t>GNFA</a:t>
            </a:r>
          </a:p>
        </p:txBody>
      </p:sp>
      <p:graphicFrame>
        <p:nvGraphicFramePr>
          <p:cNvPr id="27665" name="Object 39"/>
          <p:cNvGraphicFramePr>
            <a:graphicFrameLocks noChangeAspect="1"/>
          </p:cNvGraphicFramePr>
          <p:nvPr/>
        </p:nvGraphicFramePr>
        <p:xfrm>
          <a:off x="4359275" y="3581400"/>
          <a:ext cx="428625" cy="457200"/>
        </p:xfrm>
        <a:graphic>
          <a:graphicData uri="http://schemas.openxmlformats.org/presentationml/2006/ole">
            <p:oleObj spid="_x0000_s27665" name="Equation" r:id="rId18" imgW="190440" imgH="203040" progId="Equation.DSMT4">
              <p:embed/>
            </p:oleObj>
          </a:graphicData>
        </a:graphic>
      </p:graphicFrame>
      <p:sp>
        <p:nvSpPr>
          <p:cNvPr id="27702" name="Text Box 40"/>
          <p:cNvSpPr txBox="1">
            <a:spLocks noChangeArrowheads="1"/>
          </p:cNvSpPr>
          <p:nvPr/>
        </p:nvSpPr>
        <p:spPr bwMode="auto">
          <a:xfrm>
            <a:off x="4953000" y="3525838"/>
            <a:ext cx="222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は、　　を用いて</a:t>
            </a:r>
          </a:p>
        </p:txBody>
      </p:sp>
      <p:graphicFrame>
        <p:nvGraphicFramePr>
          <p:cNvPr id="27666" name="Object 41"/>
          <p:cNvGraphicFramePr>
            <a:graphicFrameLocks noChangeAspect="1"/>
          </p:cNvGraphicFramePr>
          <p:nvPr/>
        </p:nvGraphicFramePr>
        <p:xfrm>
          <a:off x="5578475" y="3581400"/>
          <a:ext cx="457200" cy="457200"/>
        </p:xfrm>
        <a:graphic>
          <a:graphicData uri="http://schemas.openxmlformats.org/presentationml/2006/ole">
            <p:oleObj spid="_x0000_s27666" name="Equation" r:id="rId19" imgW="203040" imgH="203040" progId="Equation.DSMT4">
              <p:embed/>
            </p:oleObj>
          </a:graphicData>
        </a:graphic>
      </p:graphicFrame>
      <p:sp>
        <p:nvSpPr>
          <p:cNvPr id="27703" name="Oval 43"/>
          <p:cNvSpPr>
            <a:spLocks noChangeArrowheads="1"/>
          </p:cNvSpPr>
          <p:nvPr/>
        </p:nvSpPr>
        <p:spPr bwMode="auto">
          <a:xfrm>
            <a:off x="4252913" y="49355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4" name="Oval 44"/>
          <p:cNvSpPr>
            <a:spLocks noChangeArrowheads="1"/>
          </p:cNvSpPr>
          <p:nvPr/>
        </p:nvSpPr>
        <p:spPr bwMode="auto">
          <a:xfrm>
            <a:off x="6400800" y="4953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67" name="Object 45"/>
          <p:cNvGraphicFramePr>
            <a:graphicFrameLocks noChangeAspect="1"/>
          </p:cNvGraphicFramePr>
          <p:nvPr/>
        </p:nvGraphicFramePr>
        <p:xfrm>
          <a:off x="4267200" y="4800600"/>
          <a:ext cx="381000" cy="527050"/>
        </p:xfrm>
        <a:graphic>
          <a:graphicData uri="http://schemas.openxmlformats.org/presentationml/2006/ole">
            <p:oleObj spid="_x0000_s27667" name="Equation" r:id="rId20" imgW="164880" imgH="228600" progId="Equation.DSMT4">
              <p:embed/>
            </p:oleObj>
          </a:graphicData>
        </a:graphic>
      </p:graphicFrame>
      <p:graphicFrame>
        <p:nvGraphicFramePr>
          <p:cNvPr id="27668" name="Object 46"/>
          <p:cNvGraphicFramePr>
            <a:graphicFrameLocks noChangeAspect="1"/>
          </p:cNvGraphicFramePr>
          <p:nvPr/>
        </p:nvGraphicFramePr>
        <p:xfrm>
          <a:off x="6386513" y="4894263"/>
          <a:ext cx="382587" cy="498475"/>
        </p:xfrm>
        <a:graphic>
          <a:graphicData uri="http://schemas.openxmlformats.org/presentationml/2006/ole">
            <p:oleObj spid="_x0000_s27668" name="Equation" r:id="rId21" imgW="164880" imgH="215640" progId="Equation.DSMT4">
              <p:embed/>
            </p:oleObj>
          </a:graphicData>
        </a:graphic>
      </p:graphicFrame>
      <p:sp>
        <p:nvSpPr>
          <p:cNvPr id="27705" name="Line 47"/>
          <p:cNvSpPr>
            <a:spLocks noChangeShapeType="1"/>
          </p:cNvSpPr>
          <p:nvPr/>
        </p:nvSpPr>
        <p:spPr bwMode="auto">
          <a:xfrm>
            <a:off x="5638800" y="5105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69" name="Object 48"/>
          <p:cNvGraphicFramePr>
            <a:graphicFrameLocks noChangeAspect="1"/>
          </p:cNvGraphicFramePr>
          <p:nvPr/>
        </p:nvGraphicFramePr>
        <p:xfrm>
          <a:off x="5943600" y="4800600"/>
          <a:ext cx="187325" cy="304800"/>
        </p:xfrm>
        <a:graphic>
          <a:graphicData uri="http://schemas.openxmlformats.org/presentationml/2006/ole">
            <p:oleObj spid="_x0000_s27669" name="Equation" r:id="rId22" imgW="101520" imgH="164880" progId="Equation.DSMT4">
              <p:embed/>
            </p:oleObj>
          </a:graphicData>
        </a:graphic>
      </p:graphicFrame>
      <p:graphicFrame>
        <p:nvGraphicFramePr>
          <p:cNvPr id="27670" name="Object 49"/>
          <p:cNvGraphicFramePr>
            <a:graphicFrameLocks noChangeAspect="1"/>
          </p:cNvGraphicFramePr>
          <p:nvPr/>
        </p:nvGraphicFramePr>
        <p:xfrm>
          <a:off x="5694363" y="5943600"/>
          <a:ext cx="657225" cy="657225"/>
        </p:xfrm>
        <a:graphic>
          <a:graphicData uri="http://schemas.openxmlformats.org/presentationml/2006/ole">
            <p:oleObj spid="_x0000_s27670" name="Equation" r:id="rId23" imgW="203040" imgH="203040" progId="Equation.DSMT4">
              <p:embed/>
            </p:oleObj>
          </a:graphicData>
        </a:graphic>
      </p:graphicFrame>
      <p:sp>
        <p:nvSpPr>
          <p:cNvPr id="27706" name="Oval 50"/>
          <p:cNvSpPr>
            <a:spLocks noChangeArrowheads="1"/>
          </p:cNvSpPr>
          <p:nvPr/>
        </p:nvSpPr>
        <p:spPr bwMode="auto">
          <a:xfrm>
            <a:off x="5243513" y="49355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71" name="Object 51"/>
          <p:cNvGraphicFramePr>
            <a:graphicFrameLocks noChangeAspect="1"/>
          </p:cNvGraphicFramePr>
          <p:nvPr/>
        </p:nvGraphicFramePr>
        <p:xfrm>
          <a:off x="5257800" y="4876800"/>
          <a:ext cx="381000" cy="498475"/>
        </p:xfrm>
        <a:graphic>
          <a:graphicData uri="http://schemas.openxmlformats.org/presentationml/2006/ole">
            <p:oleObj spid="_x0000_s27671" name="Equation" r:id="rId24" imgW="164880" imgH="215640" progId="Equation.DSMT4">
              <p:embed/>
            </p:oleObj>
          </a:graphicData>
        </a:graphic>
      </p:graphicFrame>
      <p:sp>
        <p:nvSpPr>
          <p:cNvPr id="27707" name="Oval 52"/>
          <p:cNvSpPr>
            <a:spLocks noChangeArrowheads="1"/>
          </p:cNvSpPr>
          <p:nvPr/>
        </p:nvSpPr>
        <p:spPr bwMode="auto">
          <a:xfrm>
            <a:off x="7529513" y="49355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72" name="Object 53"/>
          <p:cNvGraphicFramePr>
            <a:graphicFrameLocks noChangeAspect="1"/>
          </p:cNvGraphicFramePr>
          <p:nvPr/>
        </p:nvGraphicFramePr>
        <p:xfrm>
          <a:off x="7543800" y="4800600"/>
          <a:ext cx="381000" cy="527050"/>
        </p:xfrm>
        <a:graphic>
          <a:graphicData uri="http://schemas.openxmlformats.org/presentationml/2006/ole">
            <p:oleObj spid="_x0000_s27672" name="Equation" r:id="rId25" imgW="164880" imgH="228600" progId="Equation.DSMT4">
              <p:embed/>
            </p:oleObj>
          </a:graphicData>
        </a:graphic>
      </p:graphicFrame>
      <p:sp>
        <p:nvSpPr>
          <p:cNvPr id="27708" name="Freeform 54"/>
          <p:cNvSpPr>
            <a:spLocks/>
          </p:cNvSpPr>
          <p:nvPr/>
        </p:nvSpPr>
        <p:spPr bwMode="auto">
          <a:xfrm>
            <a:off x="5410200" y="4800600"/>
            <a:ext cx="1143000" cy="152400"/>
          </a:xfrm>
          <a:custGeom>
            <a:avLst/>
            <a:gdLst>
              <a:gd name="T0" fmla="*/ 1143000 w 912"/>
              <a:gd name="T1" fmla="*/ 152400 h 96"/>
              <a:gd name="T2" fmla="*/ 661737 w 912"/>
              <a:gd name="T3" fmla="*/ 0 h 96"/>
              <a:gd name="T4" fmla="*/ 0 w 912"/>
              <a:gd name="T5" fmla="*/ 152400 h 96"/>
              <a:gd name="T6" fmla="*/ 0 60000 65536"/>
              <a:gd name="T7" fmla="*/ 0 60000 65536"/>
              <a:gd name="T8" fmla="*/ 0 60000 65536"/>
              <a:gd name="T9" fmla="*/ 0 w 912"/>
              <a:gd name="T10" fmla="*/ 0 h 96"/>
              <a:gd name="T11" fmla="*/ 912 w 91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96">
                <a:moveTo>
                  <a:pt x="912" y="96"/>
                </a:moveTo>
                <a:cubicBezTo>
                  <a:pt x="796" y="48"/>
                  <a:pt x="680" y="0"/>
                  <a:pt x="528" y="0"/>
                </a:cubicBezTo>
                <a:cubicBezTo>
                  <a:pt x="376" y="0"/>
                  <a:pt x="188" y="4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09" name="Freeform 55"/>
          <p:cNvSpPr>
            <a:spLocks/>
          </p:cNvSpPr>
          <p:nvPr/>
        </p:nvSpPr>
        <p:spPr bwMode="auto">
          <a:xfrm>
            <a:off x="4495800" y="5181600"/>
            <a:ext cx="3124200" cy="622300"/>
          </a:xfrm>
          <a:custGeom>
            <a:avLst/>
            <a:gdLst>
              <a:gd name="T0" fmla="*/ 140730 w 2664"/>
              <a:gd name="T1" fmla="*/ 14143 h 352"/>
              <a:gd name="T2" fmla="*/ 197022 w 2664"/>
              <a:gd name="T3" fmla="*/ 99002 h 352"/>
              <a:gd name="T4" fmla="*/ 1322860 w 2664"/>
              <a:gd name="T5" fmla="*/ 608157 h 352"/>
              <a:gd name="T6" fmla="*/ 3124200 w 2664"/>
              <a:gd name="T7" fmla="*/ 14143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2664"/>
              <a:gd name="T13" fmla="*/ 0 h 352"/>
              <a:gd name="T14" fmla="*/ 2664 w 2664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4" h="352">
                <a:moveTo>
                  <a:pt x="120" y="8"/>
                </a:moveTo>
                <a:cubicBezTo>
                  <a:pt x="60" y="4"/>
                  <a:pt x="0" y="0"/>
                  <a:pt x="168" y="56"/>
                </a:cubicBezTo>
                <a:cubicBezTo>
                  <a:pt x="336" y="112"/>
                  <a:pt x="712" y="352"/>
                  <a:pt x="1128" y="344"/>
                </a:cubicBezTo>
                <a:cubicBezTo>
                  <a:pt x="1544" y="336"/>
                  <a:pt x="2104" y="172"/>
                  <a:pt x="2664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0" name="Line 56"/>
          <p:cNvSpPr>
            <a:spLocks noChangeShapeType="1"/>
          </p:cNvSpPr>
          <p:nvPr/>
        </p:nvSpPr>
        <p:spPr bwMode="auto">
          <a:xfrm flipH="1">
            <a:off x="5410200" y="4876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1" name="Line 57"/>
          <p:cNvSpPr>
            <a:spLocks noChangeShapeType="1"/>
          </p:cNvSpPr>
          <p:nvPr/>
        </p:nvSpPr>
        <p:spPr bwMode="auto">
          <a:xfrm flipV="1">
            <a:off x="7315200" y="5257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2" name="Line 58"/>
          <p:cNvSpPr>
            <a:spLocks noChangeShapeType="1"/>
          </p:cNvSpPr>
          <p:nvPr/>
        </p:nvSpPr>
        <p:spPr bwMode="auto">
          <a:xfrm>
            <a:off x="4648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3" name="Line 59"/>
          <p:cNvSpPr>
            <a:spLocks noChangeShapeType="1"/>
          </p:cNvSpPr>
          <p:nvPr/>
        </p:nvSpPr>
        <p:spPr bwMode="auto">
          <a:xfrm>
            <a:off x="6781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73" name="Object 60"/>
          <p:cNvGraphicFramePr>
            <a:graphicFrameLocks noChangeAspect="1"/>
          </p:cNvGraphicFramePr>
          <p:nvPr/>
        </p:nvGraphicFramePr>
        <p:xfrm>
          <a:off x="4800600" y="4800600"/>
          <a:ext cx="304800" cy="338138"/>
        </p:xfrm>
        <a:graphic>
          <a:graphicData uri="http://schemas.openxmlformats.org/presentationml/2006/ole">
            <p:oleObj spid="_x0000_s27673" name="Equation" r:id="rId26" imgW="114120" imgH="126720" progId="Equation.DSMT4">
              <p:embed/>
            </p:oleObj>
          </a:graphicData>
        </a:graphic>
      </p:graphicFrame>
      <p:sp>
        <p:nvSpPr>
          <p:cNvPr id="27714" name="AutoShape 61"/>
          <p:cNvSpPr>
            <a:spLocks noChangeArrowheads="1"/>
          </p:cNvSpPr>
          <p:nvPr/>
        </p:nvSpPr>
        <p:spPr bwMode="auto">
          <a:xfrm>
            <a:off x="3962400" y="4495800"/>
            <a:ext cx="4114800" cy="1524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5" name="Oval 62"/>
          <p:cNvSpPr>
            <a:spLocks noChangeArrowheads="1"/>
          </p:cNvSpPr>
          <p:nvPr/>
        </p:nvSpPr>
        <p:spPr bwMode="auto">
          <a:xfrm>
            <a:off x="7391400" y="4876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74" name="Object 63"/>
          <p:cNvGraphicFramePr>
            <a:graphicFrameLocks noChangeAspect="1"/>
          </p:cNvGraphicFramePr>
          <p:nvPr/>
        </p:nvGraphicFramePr>
        <p:xfrm>
          <a:off x="7086600" y="4800600"/>
          <a:ext cx="304800" cy="338138"/>
        </p:xfrm>
        <a:graphic>
          <a:graphicData uri="http://schemas.openxmlformats.org/presentationml/2006/ole">
            <p:oleObj spid="_x0000_s27674" name="Equation" r:id="rId27" imgW="114120" imgH="126720" progId="Equation.DSMT4">
              <p:embed/>
            </p:oleObj>
          </a:graphicData>
        </a:graphic>
      </p:graphicFrame>
      <p:graphicFrame>
        <p:nvGraphicFramePr>
          <p:cNvPr id="27675" name="Object 64"/>
          <p:cNvGraphicFramePr>
            <a:graphicFrameLocks noChangeAspect="1"/>
          </p:cNvGraphicFramePr>
          <p:nvPr/>
        </p:nvGraphicFramePr>
        <p:xfrm>
          <a:off x="5791200" y="5486400"/>
          <a:ext cx="304800" cy="338138"/>
        </p:xfrm>
        <a:graphic>
          <a:graphicData uri="http://schemas.openxmlformats.org/presentationml/2006/ole">
            <p:oleObj spid="_x0000_s27675" name="Equation" r:id="rId28" imgW="114120" imgH="126720" progId="Equation.DSMT4">
              <p:embed/>
            </p:oleObj>
          </a:graphicData>
        </a:graphic>
      </p:graphicFrame>
      <p:graphicFrame>
        <p:nvGraphicFramePr>
          <p:cNvPr id="27676" name="Object 65"/>
          <p:cNvGraphicFramePr>
            <a:graphicFrameLocks noChangeAspect="1"/>
          </p:cNvGraphicFramePr>
          <p:nvPr/>
        </p:nvGraphicFramePr>
        <p:xfrm>
          <a:off x="6172200" y="4572000"/>
          <a:ext cx="304800" cy="338138"/>
        </p:xfrm>
        <a:graphic>
          <a:graphicData uri="http://schemas.openxmlformats.org/presentationml/2006/ole">
            <p:oleObj spid="_x0000_s27676" name="Equation" r:id="rId29" imgW="114120" imgH="126720" progId="Equation.DSMT4">
              <p:embed/>
            </p:oleObj>
          </a:graphicData>
        </a:graphic>
      </p:graphicFrame>
      <p:sp>
        <p:nvSpPr>
          <p:cNvPr id="27716" name="AutoShape 66"/>
          <p:cNvSpPr>
            <a:spLocks noChangeArrowheads="1"/>
          </p:cNvSpPr>
          <p:nvPr/>
        </p:nvSpPr>
        <p:spPr bwMode="auto">
          <a:xfrm>
            <a:off x="1295400" y="4572000"/>
            <a:ext cx="220980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7" name="Oval 67"/>
          <p:cNvSpPr>
            <a:spLocks noChangeArrowheads="1"/>
          </p:cNvSpPr>
          <p:nvPr/>
        </p:nvSpPr>
        <p:spPr bwMode="auto">
          <a:xfrm>
            <a:off x="1447800" y="49911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8" name="Oval 68"/>
          <p:cNvSpPr>
            <a:spLocks noChangeArrowheads="1"/>
          </p:cNvSpPr>
          <p:nvPr/>
        </p:nvSpPr>
        <p:spPr bwMode="auto">
          <a:xfrm>
            <a:off x="3048000" y="49911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9" name="Line 69"/>
          <p:cNvSpPr>
            <a:spLocks noChangeShapeType="1"/>
          </p:cNvSpPr>
          <p:nvPr/>
        </p:nvSpPr>
        <p:spPr bwMode="auto">
          <a:xfrm>
            <a:off x="838200" y="518160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77" name="Object 71"/>
          <p:cNvGraphicFramePr>
            <a:graphicFrameLocks noChangeAspect="1"/>
          </p:cNvGraphicFramePr>
          <p:nvPr/>
        </p:nvGraphicFramePr>
        <p:xfrm>
          <a:off x="1462088" y="4918075"/>
          <a:ext cx="381000" cy="527050"/>
        </p:xfrm>
        <a:graphic>
          <a:graphicData uri="http://schemas.openxmlformats.org/presentationml/2006/ole">
            <p:oleObj spid="_x0000_s27677" name="Equation" r:id="rId30" imgW="164880" imgH="228600" progId="Equation.DSMT4">
              <p:embed/>
            </p:oleObj>
          </a:graphicData>
        </a:graphic>
      </p:graphicFrame>
      <p:graphicFrame>
        <p:nvGraphicFramePr>
          <p:cNvPr id="27678" name="Object 72"/>
          <p:cNvGraphicFramePr>
            <a:graphicFrameLocks noChangeAspect="1"/>
          </p:cNvGraphicFramePr>
          <p:nvPr/>
        </p:nvGraphicFramePr>
        <p:xfrm>
          <a:off x="3033713" y="4918075"/>
          <a:ext cx="382587" cy="527050"/>
        </p:xfrm>
        <a:graphic>
          <a:graphicData uri="http://schemas.openxmlformats.org/presentationml/2006/ole">
            <p:oleObj spid="_x0000_s27678" name="Equation" r:id="rId31" imgW="164880" imgH="228600" progId="Equation.DSMT4">
              <p:embed/>
            </p:oleObj>
          </a:graphicData>
        </a:graphic>
      </p:graphicFrame>
      <p:sp>
        <p:nvSpPr>
          <p:cNvPr id="27720" name="Line 73"/>
          <p:cNvSpPr>
            <a:spLocks noChangeShapeType="1"/>
          </p:cNvSpPr>
          <p:nvPr/>
        </p:nvSpPr>
        <p:spPr bwMode="auto">
          <a:xfrm>
            <a:off x="1828800" y="51435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79" name="Object 74"/>
          <p:cNvGraphicFramePr>
            <a:graphicFrameLocks noChangeAspect="1"/>
          </p:cNvGraphicFramePr>
          <p:nvPr/>
        </p:nvGraphicFramePr>
        <p:xfrm>
          <a:off x="2133600" y="4724400"/>
          <a:ext cx="381000" cy="457200"/>
        </p:xfrm>
        <a:graphic>
          <a:graphicData uri="http://schemas.openxmlformats.org/presentationml/2006/ole">
            <p:oleObj spid="_x0000_s27679" name="Equation" r:id="rId32" imgW="126720" imgH="152280" progId="Equation.DSMT4">
              <p:embed/>
            </p:oleObj>
          </a:graphicData>
        </a:graphic>
      </p:graphicFrame>
      <p:graphicFrame>
        <p:nvGraphicFramePr>
          <p:cNvPr id="27680" name="Object 75"/>
          <p:cNvGraphicFramePr>
            <a:graphicFrameLocks noChangeAspect="1"/>
          </p:cNvGraphicFramePr>
          <p:nvPr/>
        </p:nvGraphicFramePr>
        <p:xfrm>
          <a:off x="2286000" y="5895975"/>
          <a:ext cx="615950" cy="657225"/>
        </p:xfrm>
        <a:graphic>
          <a:graphicData uri="http://schemas.openxmlformats.org/presentationml/2006/ole">
            <p:oleObj spid="_x0000_s27680" name="Equation" r:id="rId33" imgW="190440" imgH="203040" progId="Equation.DSMT4">
              <p:embed/>
            </p:oleObj>
          </a:graphicData>
        </a:graphic>
      </p:graphicFrame>
      <p:graphicFrame>
        <p:nvGraphicFramePr>
          <p:cNvPr id="27681" name="Object 77"/>
          <p:cNvGraphicFramePr>
            <a:graphicFrameLocks noChangeAspect="1"/>
          </p:cNvGraphicFramePr>
          <p:nvPr/>
        </p:nvGraphicFramePr>
        <p:xfrm>
          <a:off x="3581400" y="4919663"/>
          <a:ext cx="457200" cy="338137"/>
        </p:xfrm>
        <a:graphic>
          <a:graphicData uri="http://schemas.openxmlformats.org/presentationml/2006/ole">
            <p:oleObj spid="_x0000_s27681" name="Equation" r:id="rId34" imgW="114120" imgH="126720" progId="Equation.DSMT4">
              <p:embed/>
            </p:oleObj>
          </a:graphicData>
        </a:graphic>
      </p:graphicFrame>
      <p:sp>
        <p:nvSpPr>
          <p:cNvPr id="27721" name="Line 78"/>
          <p:cNvSpPr>
            <a:spLocks noChangeShapeType="1"/>
          </p:cNvSpPr>
          <p:nvPr/>
        </p:nvSpPr>
        <p:spPr bwMode="auto">
          <a:xfrm>
            <a:off x="3429000" y="5181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22" name="AutoShape 79"/>
          <p:cNvSpPr>
            <a:spLocks noChangeArrowheads="1"/>
          </p:cNvSpPr>
          <p:nvPr/>
        </p:nvSpPr>
        <p:spPr bwMode="auto">
          <a:xfrm>
            <a:off x="1066800" y="4267200"/>
            <a:ext cx="7239000" cy="2362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82" name="Object 80"/>
          <p:cNvGraphicFramePr>
            <a:graphicFrameLocks noChangeAspect="1"/>
          </p:cNvGraphicFramePr>
          <p:nvPr/>
        </p:nvGraphicFramePr>
        <p:xfrm>
          <a:off x="381000" y="5638800"/>
          <a:ext cx="615950" cy="657225"/>
        </p:xfrm>
        <a:graphic>
          <a:graphicData uri="http://schemas.openxmlformats.org/presentationml/2006/ole">
            <p:oleObj spid="_x0000_s27682" name="Equation" r:id="rId35" imgW="190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60EEA0-A59E-4C9A-BF7D-2E07A6AE514E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066800" y="228600"/>
          <a:ext cx="1182688" cy="322263"/>
        </p:xfrm>
        <a:graphic>
          <a:graphicData uri="http://schemas.openxmlformats.org/presentationml/2006/ole">
            <p:oleObj spid="_x0000_s28674" name="Equation" r:id="rId3" imgW="698400" imgH="190440" progId="Equation.DSMT4">
              <p:embed/>
            </p:oleObj>
          </a:graphicData>
        </a:graphic>
      </p:graphicFrame>
      <p:sp>
        <p:nvSpPr>
          <p:cNvPr id="28702" name="Text Box 3"/>
          <p:cNvSpPr txBox="1">
            <a:spLocks noChangeArrowheads="1"/>
          </p:cNvSpPr>
          <p:nvPr/>
        </p:nvSpPr>
        <p:spPr bwMode="auto">
          <a:xfrm>
            <a:off x="2286000" y="173038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  <a:r>
              <a:rPr lang="en-US" altLang="ja-JP"/>
              <a:t>GNFA</a:t>
            </a:r>
          </a:p>
        </p:txBody>
      </p:sp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4768850" y="250825"/>
          <a:ext cx="371475" cy="371475"/>
        </p:xfrm>
        <a:graphic>
          <a:graphicData uri="http://schemas.openxmlformats.org/presentationml/2006/ole">
            <p:oleObj spid="_x0000_s28675" name="Equation" r:id="rId4" imgW="164880" imgH="164880" progId="Equation.DSMT4">
              <p:embed/>
            </p:oleObj>
          </a:graphicData>
        </a:graphic>
      </p:graphicFrame>
      <p:sp>
        <p:nvSpPr>
          <p:cNvPr id="28703" name="Text Box 5"/>
          <p:cNvSpPr txBox="1">
            <a:spLocks noChangeArrowheads="1"/>
          </p:cNvSpPr>
          <p:nvPr/>
        </p:nvSpPr>
        <p:spPr bwMode="auto">
          <a:xfrm>
            <a:off x="5334000" y="152400"/>
            <a:ext cx="222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は、　　を用いて</a:t>
            </a:r>
          </a:p>
        </p:txBody>
      </p:sp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5973763" y="207963"/>
          <a:ext cx="428625" cy="457200"/>
        </p:xfrm>
        <a:graphic>
          <a:graphicData uri="http://schemas.openxmlformats.org/presentationml/2006/ole">
            <p:oleObj spid="_x0000_s28676" name="Equation" r:id="rId5" imgW="190440" imgH="203040" progId="Equation.DSMT4">
              <p:embed/>
            </p:oleObj>
          </a:graphicData>
        </a:graphic>
      </p:graphicFrame>
      <p:sp>
        <p:nvSpPr>
          <p:cNvPr id="28704" name="Oval 7"/>
          <p:cNvSpPr>
            <a:spLocks noChangeArrowheads="1"/>
          </p:cNvSpPr>
          <p:nvPr/>
        </p:nvSpPr>
        <p:spPr bwMode="auto">
          <a:xfrm>
            <a:off x="3567113" y="21161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05" name="Oval 8"/>
          <p:cNvSpPr>
            <a:spLocks noChangeArrowheads="1"/>
          </p:cNvSpPr>
          <p:nvPr/>
        </p:nvSpPr>
        <p:spPr bwMode="auto">
          <a:xfrm>
            <a:off x="5715000" y="2133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7" name="Object 9"/>
          <p:cNvGraphicFramePr>
            <a:graphicFrameLocks noChangeAspect="1"/>
          </p:cNvGraphicFramePr>
          <p:nvPr/>
        </p:nvGraphicFramePr>
        <p:xfrm>
          <a:off x="3581400" y="1981200"/>
          <a:ext cx="381000" cy="527050"/>
        </p:xfrm>
        <a:graphic>
          <a:graphicData uri="http://schemas.openxmlformats.org/presentationml/2006/ole">
            <p:oleObj spid="_x0000_s28677" name="Equation" r:id="rId6" imgW="164880" imgH="228600" progId="Equation.DSMT4">
              <p:embed/>
            </p:oleObj>
          </a:graphicData>
        </a:graphic>
      </p:graphicFrame>
      <p:graphicFrame>
        <p:nvGraphicFramePr>
          <p:cNvPr id="28678" name="Object 10"/>
          <p:cNvGraphicFramePr>
            <a:graphicFrameLocks noChangeAspect="1"/>
          </p:cNvGraphicFramePr>
          <p:nvPr/>
        </p:nvGraphicFramePr>
        <p:xfrm>
          <a:off x="5700713" y="2074863"/>
          <a:ext cx="382587" cy="498475"/>
        </p:xfrm>
        <a:graphic>
          <a:graphicData uri="http://schemas.openxmlformats.org/presentationml/2006/ole">
            <p:oleObj spid="_x0000_s28678" name="Equation" r:id="rId7" imgW="164880" imgH="215640" progId="Equation.DSMT4">
              <p:embed/>
            </p:oleObj>
          </a:graphicData>
        </a:graphic>
      </p:graphicFrame>
      <p:sp>
        <p:nvSpPr>
          <p:cNvPr id="28706" name="Line 11"/>
          <p:cNvSpPr>
            <a:spLocks noChangeShapeType="1"/>
          </p:cNvSpPr>
          <p:nvPr/>
        </p:nvSpPr>
        <p:spPr bwMode="auto">
          <a:xfrm>
            <a:off x="4953000" y="2286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9" name="Object 12"/>
          <p:cNvGraphicFramePr>
            <a:graphicFrameLocks noChangeAspect="1"/>
          </p:cNvGraphicFramePr>
          <p:nvPr/>
        </p:nvGraphicFramePr>
        <p:xfrm>
          <a:off x="5257800" y="1981200"/>
          <a:ext cx="187325" cy="304800"/>
        </p:xfrm>
        <a:graphic>
          <a:graphicData uri="http://schemas.openxmlformats.org/presentationml/2006/ole">
            <p:oleObj spid="_x0000_s28679" name="Equation" r:id="rId8" imgW="101520" imgH="164880" progId="Equation.DSMT4">
              <p:embed/>
            </p:oleObj>
          </a:graphicData>
        </a:graphic>
      </p:graphicFrame>
      <p:sp>
        <p:nvSpPr>
          <p:cNvPr id="28707" name="Oval 14"/>
          <p:cNvSpPr>
            <a:spLocks noChangeArrowheads="1"/>
          </p:cNvSpPr>
          <p:nvPr/>
        </p:nvSpPr>
        <p:spPr bwMode="auto">
          <a:xfrm>
            <a:off x="4557713" y="21161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0" name="Object 15"/>
          <p:cNvGraphicFramePr>
            <a:graphicFrameLocks noChangeAspect="1"/>
          </p:cNvGraphicFramePr>
          <p:nvPr/>
        </p:nvGraphicFramePr>
        <p:xfrm>
          <a:off x="4572000" y="2057400"/>
          <a:ext cx="381000" cy="498475"/>
        </p:xfrm>
        <a:graphic>
          <a:graphicData uri="http://schemas.openxmlformats.org/presentationml/2006/ole">
            <p:oleObj spid="_x0000_s28680" name="Equation" r:id="rId9" imgW="164880" imgH="215640" progId="Equation.DSMT4">
              <p:embed/>
            </p:oleObj>
          </a:graphicData>
        </a:graphic>
      </p:graphicFrame>
      <p:sp>
        <p:nvSpPr>
          <p:cNvPr id="28708" name="Oval 16"/>
          <p:cNvSpPr>
            <a:spLocks noChangeArrowheads="1"/>
          </p:cNvSpPr>
          <p:nvPr/>
        </p:nvSpPr>
        <p:spPr bwMode="auto">
          <a:xfrm>
            <a:off x="6843713" y="2116138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1" name="Object 17"/>
          <p:cNvGraphicFramePr>
            <a:graphicFrameLocks noChangeAspect="1"/>
          </p:cNvGraphicFramePr>
          <p:nvPr/>
        </p:nvGraphicFramePr>
        <p:xfrm>
          <a:off x="6858000" y="1981200"/>
          <a:ext cx="381000" cy="527050"/>
        </p:xfrm>
        <a:graphic>
          <a:graphicData uri="http://schemas.openxmlformats.org/presentationml/2006/ole">
            <p:oleObj spid="_x0000_s28681" name="Equation" r:id="rId10" imgW="164880" imgH="228600" progId="Equation.DSMT4">
              <p:embed/>
            </p:oleObj>
          </a:graphicData>
        </a:graphic>
      </p:graphicFrame>
      <p:sp>
        <p:nvSpPr>
          <p:cNvPr id="28709" name="Freeform 18"/>
          <p:cNvSpPr>
            <a:spLocks/>
          </p:cNvSpPr>
          <p:nvPr/>
        </p:nvSpPr>
        <p:spPr bwMode="auto">
          <a:xfrm>
            <a:off x="4724400" y="1981200"/>
            <a:ext cx="1143000" cy="152400"/>
          </a:xfrm>
          <a:custGeom>
            <a:avLst/>
            <a:gdLst>
              <a:gd name="T0" fmla="*/ 1143000 w 912"/>
              <a:gd name="T1" fmla="*/ 152400 h 96"/>
              <a:gd name="T2" fmla="*/ 661737 w 912"/>
              <a:gd name="T3" fmla="*/ 0 h 96"/>
              <a:gd name="T4" fmla="*/ 0 w 912"/>
              <a:gd name="T5" fmla="*/ 152400 h 96"/>
              <a:gd name="T6" fmla="*/ 0 60000 65536"/>
              <a:gd name="T7" fmla="*/ 0 60000 65536"/>
              <a:gd name="T8" fmla="*/ 0 60000 65536"/>
              <a:gd name="T9" fmla="*/ 0 w 912"/>
              <a:gd name="T10" fmla="*/ 0 h 96"/>
              <a:gd name="T11" fmla="*/ 912 w 91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96">
                <a:moveTo>
                  <a:pt x="912" y="96"/>
                </a:moveTo>
                <a:cubicBezTo>
                  <a:pt x="796" y="48"/>
                  <a:pt x="680" y="0"/>
                  <a:pt x="528" y="0"/>
                </a:cubicBezTo>
                <a:cubicBezTo>
                  <a:pt x="376" y="0"/>
                  <a:pt x="188" y="4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0" name="Freeform 19"/>
          <p:cNvSpPr>
            <a:spLocks/>
          </p:cNvSpPr>
          <p:nvPr/>
        </p:nvSpPr>
        <p:spPr bwMode="auto">
          <a:xfrm>
            <a:off x="3810000" y="2362200"/>
            <a:ext cx="3124200" cy="622300"/>
          </a:xfrm>
          <a:custGeom>
            <a:avLst/>
            <a:gdLst>
              <a:gd name="T0" fmla="*/ 140730 w 2664"/>
              <a:gd name="T1" fmla="*/ 14143 h 352"/>
              <a:gd name="T2" fmla="*/ 197022 w 2664"/>
              <a:gd name="T3" fmla="*/ 99002 h 352"/>
              <a:gd name="T4" fmla="*/ 1322860 w 2664"/>
              <a:gd name="T5" fmla="*/ 608157 h 352"/>
              <a:gd name="T6" fmla="*/ 3124200 w 2664"/>
              <a:gd name="T7" fmla="*/ 14143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2664"/>
              <a:gd name="T13" fmla="*/ 0 h 352"/>
              <a:gd name="T14" fmla="*/ 2664 w 2664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4" h="352">
                <a:moveTo>
                  <a:pt x="120" y="8"/>
                </a:moveTo>
                <a:cubicBezTo>
                  <a:pt x="60" y="4"/>
                  <a:pt x="0" y="0"/>
                  <a:pt x="168" y="56"/>
                </a:cubicBezTo>
                <a:cubicBezTo>
                  <a:pt x="336" y="112"/>
                  <a:pt x="712" y="352"/>
                  <a:pt x="1128" y="344"/>
                </a:cubicBezTo>
                <a:cubicBezTo>
                  <a:pt x="1544" y="336"/>
                  <a:pt x="2104" y="172"/>
                  <a:pt x="2664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1" name="Line 20"/>
          <p:cNvSpPr>
            <a:spLocks noChangeShapeType="1"/>
          </p:cNvSpPr>
          <p:nvPr/>
        </p:nvSpPr>
        <p:spPr bwMode="auto">
          <a:xfrm flipH="1">
            <a:off x="4724400" y="2057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2" name="Line 21"/>
          <p:cNvSpPr>
            <a:spLocks noChangeShapeType="1"/>
          </p:cNvSpPr>
          <p:nvPr/>
        </p:nvSpPr>
        <p:spPr bwMode="auto">
          <a:xfrm flipV="1">
            <a:off x="6629400" y="2438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3" name="Line 22"/>
          <p:cNvSpPr>
            <a:spLocks noChangeShapeType="1"/>
          </p:cNvSpPr>
          <p:nvPr/>
        </p:nvSpPr>
        <p:spPr bwMode="auto">
          <a:xfrm>
            <a:off x="39624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4" name="Line 23"/>
          <p:cNvSpPr>
            <a:spLocks noChangeShapeType="1"/>
          </p:cNvSpPr>
          <p:nvPr/>
        </p:nvSpPr>
        <p:spPr bwMode="auto">
          <a:xfrm>
            <a:off x="6096000" y="2286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82" name="Object 24"/>
          <p:cNvGraphicFramePr>
            <a:graphicFrameLocks noChangeAspect="1"/>
          </p:cNvGraphicFramePr>
          <p:nvPr/>
        </p:nvGraphicFramePr>
        <p:xfrm>
          <a:off x="4114800" y="1981200"/>
          <a:ext cx="304800" cy="338138"/>
        </p:xfrm>
        <a:graphic>
          <a:graphicData uri="http://schemas.openxmlformats.org/presentationml/2006/ole">
            <p:oleObj spid="_x0000_s28682" name="Equation" r:id="rId11" imgW="114120" imgH="126720" progId="Equation.DSMT4">
              <p:embed/>
            </p:oleObj>
          </a:graphicData>
        </a:graphic>
      </p:graphicFrame>
      <p:graphicFrame>
        <p:nvGraphicFramePr>
          <p:cNvPr id="28683" name="Object 27"/>
          <p:cNvGraphicFramePr>
            <a:graphicFrameLocks noChangeAspect="1"/>
          </p:cNvGraphicFramePr>
          <p:nvPr/>
        </p:nvGraphicFramePr>
        <p:xfrm>
          <a:off x="6400800" y="1981200"/>
          <a:ext cx="304800" cy="338138"/>
        </p:xfrm>
        <a:graphic>
          <a:graphicData uri="http://schemas.openxmlformats.org/presentationml/2006/ole">
            <p:oleObj spid="_x0000_s28683" name="Equation" r:id="rId12" imgW="114120" imgH="126720" progId="Equation.DSMT4">
              <p:embed/>
            </p:oleObj>
          </a:graphicData>
        </a:graphic>
      </p:graphicFrame>
      <p:graphicFrame>
        <p:nvGraphicFramePr>
          <p:cNvPr id="28684" name="Object 28"/>
          <p:cNvGraphicFramePr>
            <a:graphicFrameLocks noChangeAspect="1"/>
          </p:cNvGraphicFramePr>
          <p:nvPr/>
        </p:nvGraphicFramePr>
        <p:xfrm>
          <a:off x="5105400" y="2667000"/>
          <a:ext cx="304800" cy="338138"/>
        </p:xfrm>
        <a:graphic>
          <a:graphicData uri="http://schemas.openxmlformats.org/presentationml/2006/ole">
            <p:oleObj spid="_x0000_s28684" name="Equation" r:id="rId13" imgW="114120" imgH="126720" progId="Equation.DSMT4">
              <p:embed/>
            </p:oleObj>
          </a:graphicData>
        </a:graphic>
      </p:graphicFrame>
      <p:graphicFrame>
        <p:nvGraphicFramePr>
          <p:cNvPr id="28685" name="Object 29"/>
          <p:cNvGraphicFramePr>
            <a:graphicFrameLocks noChangeAspect="1"/>
          </p:cNvGraphicFramePr>
          <p:nvPr/>
        </p:nvGraphicFramePr>
        <p:xfrm>
          <a:off x="5562600" y="1752600"/>
          <a:ext cx="304800" cy="338138"/>
        </p:xfrm>
        <a:graphic>
          <a:graphicData uri="http://schemas.openxmlformats.org/presentationml/2006/ole">
            <p:oleObj spid="_x0000_s28685" name="Equation" r:id="rId14" imgW="114120" imgH="126720" progId="Equation.DSMT4">
              <p:embed/>
            </p:oleObj>
          </a:graphicData>
        </a:graphic>
      </p:graphicFrame>
      <p:sp>
        <p:nvSpPr>
          <p:cNvPr id="28715" name="Oval 31"/>
          <p:cNvSpPr>
            <a:spLocks noChangeArrowheads="1"/>
          </p:cNvSpPr>
          <p:nvPr/>
        </p:nvSpPr>
        <p:spPr bwMode="auto">
          <a:xfrm>
            <a:off x="1281113" y="21717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16" name="Oval 32"/>
          <p:cNvSpPr>
            <a:spLocks noChangeArrowheads="1"/>
          </p:cNvSpPr>
          <p:nvPr/>
        </p:nvSpPr>
        <p:spPr bwMode="auto">
          <a:xfrm>
            <a:off x="2362200" y="21717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6" name="Object 34"/>
          <p:cNvGraphicFramePr>
            <a:graphicFrameLocks noChangeAspect="1"/>
          </p:cNvGraphicFramePr>
          <p:nvPr/>
        </p:nvGraphicFramePr>
        <p:xfrm>
          <a:off x="1295400" y="2098675"/>
          <a:ext cx="381000" cy="527050"/>
        </p:xfrm>
        <a:graphic>
          <a:graphicData uri="http://schemas.openxmlformats.org/presentationml/2006/ole">
            <p:oleObj spid="_x0000_s28686" name="Equation" r:id="rId15" imgW="164880" imgH="228600" progId="Equation.DSMT4">
              <p:embed/>
            </p:oleObj>
          </a:graphicData>
        </a:graphic>
      </p:graphicFrame>
      <p:graphicFrame>
        <p:nvGraphicFramePr>
          <p:cNvPr id="28687" name="Object 35"/>
          <p:cNvGraphicFramePr>
            <a:graphicFrameLocks noChangeAspect="1"/>
          </p:cNvGraphicFramePr>
          <p:nvPr/>
        </p:nvGraphicFramePr>
        <p:xfrm>
          <a:off x="2347913" y="2098675"/>
          <a:ext cx="382587" cy="527050"/>
        </p:xfrm>
        <a:graphic>
          <a:graphicData uri="http://schemas.openxmlformats.org/presentationml/2006/ole">
            <p:oleObj spid="_x0000_s28687" name="Equation" r:id="rId16" imgW="164880" imgH="228600" progId="Equation.DSMT4">
              <p:embed/>
            </p:oleObj>
          </a:graphicData>
        </a:graphic>
      </p:graphicFrame>
      <p:sp>
        <p:nvSpPr>
          <p:cNvPr id="28717" name="Line 36"/>
          <p:cNvSpPr>
            <a:spLocks noChangeShapeType="1"/>
          </p:cNvSpPr>
          <p:nvPr/>
        </p:nvSpPr>
        <p:spPr bwMode="auto">
          <a:xfrm>
            <a:off x="1676400" y="2362200"/>
            <a:ext cx="68580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88" name="Object 37"/>
          <p:cNvGraphicFramePr>
            <a:graphicFrameLocks noChangeAspect="1"/>
          </p:cNvGraphicFramePr>
          <p:nvPr/>
        </p:nvGraphicFramePr>
        <p:xfrm>
          <a:off x="1905000" y="1905000"/>
          <a:ext cx="381000" cy="457200"/>
        </p:xfrm>
        <a:graphic>
          <a:graphicData uri="http://schemas.openxmlformats.org/presentationml/2006/ole">
            <p:oleObj spid="_x0000_s28688" name="Equation" r:id="rId17" imgW="126720" imgH="152280" progId="Equation.DSMT4">
              <p:embed/>
            </p:oleObj>
          </a:graphicData>
        </a:graphic>
      </p:graphicFrame>
      <p:graphicFrame>
        <p:nvGraphicFramePr>
          <p:cNvPr id="28689" name="Object 39"/>
          <p:cNvGraphicFramePr>
            <a:graphicFrameLocks noChangeAspect="1"/>
          </p:cNvGraphicFramePr>
          <p:nvPr/>
        </p:nvGraphicFramePr>
        <p:xfrm>
          <a:off x="2895600" y="2100263"/>
          <a:ext cx="457200" cy="338137"/>
        </p:xfrm>
        <a:graphic>
          <a:graphicData uri="http://schemas.openxmlformats.org/presentationml/2006/ole">
            <p:oleObj spid="_x0000_s28689" name="Equation" r:id="rId18" imgW="114120" imgH="126720" progId="Equation.DSMT4">
              <p:embed/>
            </p:oleObj>
          </a:graphicData>
        </a:graphic>
      </p:graphicFrame>
      <p:sp>
        <p:nvSpPr>
          <p:cNvPr id="28718" name="Line 40"/>
          <p:cNvSpPr>
            <a:spLocks noChangeShapeType="1"/>
          </p:cNvSpPr>
          <p:nvPr/>
        </p:nvSpPr>
        <p:spPr bwMode="auto">
          <a:xfrm>
            <a:off x="27432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19" name="AutoShape 41"/>
          <p:cNvSpPr>
            <a:spLocks noChangeArrowheads="1"/>
          </p:cNvSpPr>
          <p:nvPr/>
        </p:nvSpPr>
        <p:spPr bwMode="auto">
          <a:xfrm>
            <a:off x="990600" y="1447800"/>
            <a:ext cx="6629400" cy="2362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0" name="AutoShape 43"/>
          <p:cNvSpPr>
            <a:spLocks noChangeArrowheads="1"/>
          </p:cNvSpPr>
          <p:nvPr/>
        </p:nvSpPr>
        <p:spPr bwMode="auto">
          <a:xfrm>
            <a:off x="2362200" y="4521200"/>
            <a:ext cx="3048000" cy="7810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1" name="Oval 44"/>
          <p:cNvSpPr>
            <a:spLocks noChangeArrowheads="1"/>
          </p:cNvSpPr>
          <p:nvPr/>
        </p:nvSpPr>
        <p:spPr bwMode="auto">
          <a:xfrm>
            <a:off x="3124200" y="4749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2" name="Oval 45"/>
          <p:cNvSpPr>
            <a:spLocks noChangeArrowheads="1"/>
          </p:cNvSpPr>
          <p:nvPr/>
        </p:nvSpPr>
        <p:spPr bwMode="auto">
          <a:xfrm>
            <a:off x="4724400" y="4749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90" name="Object 48"/>
          <p:cNvGraphicFramePr>
            <a:graphicFrameLocks noChangeAspect="1"/>
          </p:cNvGraphicFramePr>
          <p:nvPr/>
        </p:nvGraphicFramePr>
        <p:xfrm>
          <a:off x="3138488" y="4676775"/>
          <a:ext cx="381000" cy="527050"/>
        </p:xfrm>
        <a:graphic>
          <a:graphicData uri="http://schemas.openxmlformats.org/presentationml/2006/ole">
            <p:oleObj spid="_x0000_s28690" name="Equation" r:id="rId19" imgW="164880" imgH="228600" progId="Equation.DSMT4">
              <p:embed/>
            </p:oleObj>
          </a:graphicData>
        </a:graphic>
      </p:graphicFrame>
      <p:graphicFrame>
        <p:nvGraphicFramePr>
          <p:cNvPr id="28691" name="Object 49"/>
          <p:cNvGraphicFramePr>
            <a:graphicFrameLocks noChangeAspect="1"/>
          </p:cNvGraphicFramePr>
          <p:nvPr/>
        </p:nvGraphicFramePr>
        <p:xfrm>
          <a:off x="4710113" y="4676775"/>
          <a:ext cx="382587" cy="527050"/>
        </p:xfrm>
        <a:graphic>
          <a:graphicData uri="http://schemas.openxmlformats.org/presentationml/2006/ole">
            <p:oleObj spid="_x0000_s28691" name="Equation" r:id="rId20" imgW="164880" imgH="228600" progId="Equation.DSMT4">
              <p:embed/>
            </p:oleObj>
          </a:graphicData>
        </a:graphic>
      </p:graphicFrame>
      <p:sp>
        <p:nvSpPr>
          <p:cNvPr id="28723" name="Line 50"/>
          <p:cNvSpPr>
            <a:spLocks noChangeShapeType="1"/>
          </p:cNvSpPr>
          <p:nvPr/>
        </p:nvSpPr>
        <p:spPr bwMode="auto">
          <a:xfrm>
            <a:off x="3505200" y="4902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92" name="Object 51"/>
          <p:cNvGraphicFramePr>
            <a:graphicFrameLocks noChangeAspect="1"/>
          </p:cNvGraphicFramePr>
          <p:nvPr/>
        </p:nvGraphicFramePr>
        <p:xfrm>
          <a:off x="3848100" y="4464050"/>
          <a:ext cx="304800" cy="495300"/>
        </p:xfrm>
        <a:graphic>
          <a:graphicData uri="http://schemas.openxmlformats.org/presentationml/2006/ole">
            <p:oleObj spid="_x0000_s28692" name="Equation" r:id="rId21" imgW="101520" imgH="164880" progId="Equation.DSMT4">
              <p:embed/>
            </p:oleObj>
          </a:graphicData>
        </a:graphic>
      </p:graphicFrame>
      <p:graphicFrame>
        <p:nvGraphicFramePr>
          <p:cNvPr id="28693" name="Object 52"/>
          <p:cNvGraphicFramePr>
            <a:graphicFrameLocks noChangeAspect="1"/>
          </p:cNvGraphicFramePr>
          <p:nvPr/>
        </p:nvGraphicFramePr>
        <p:xfrm>
          <a:off x="3200400" y="5362575"/>
          <a:ext cx="615950" cy="657225"/>
        </p:xfrm>
        <a:graphic>
          <a:graphicData uri="http://schemas.openxmlformats.org/presentationml/2006/ole">
            <p:oleObj spid="_x0000_s28693" name="Equation" r:id="rId22" imgW="190440" imgH="203040" progId="Equation.DSMT4">
              <p:embed/>
            </p:oleObj>
          </a:graphicData>
        </a:graphic>
      </p:graphicFrame>
      <p:graphicFrame>
        <p:nvGraphicFramePr>
          <p:cNvPr id="28694" name="Object 53"/>
          <p:cNvGraphicFramePr>
            <a:graphicFrameLocks noChangeAspect="1"/>
          </p:cNvGraphicFramePr>
          <p:nvPr/>
        </p:nvGraphicFramePr>
        <p:xfrm>
          <a:off x="3505200" y="2971800"/>
          <a:ext cx="615950" cy="657225"/>
        </p:xfrm>
        <a:graphic>
          <a:graphicData uri="http://schemas.openxmlformats.org/presentationml/2006/ole">
            <p:oleObj spid="_x0000_s28694" name="Equation" r:id="rId23" imgW="190440" imgH="203040" progId="Equation.DSMT4">
              <p:embed/>
            </p:oleObj>
          </a:graphicData>
        </a:graphic>
      </p:graphicFrame>
      <p:sp>
        <p:nvSpPr>
          <p:cNvPr id="28724" name="Oval 54"/>
          <p:cNvSpPr>
            <a:spLocks noChangeArrowheads="1"/>
          </p:cNvSpPr>
          <p:nvPr/>
        </p:nvSpPr>
        <p:spPr bwMode="auto">
          <a:xfrm>
            <a:off x="442913" y="3959225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95" name="Object 55"/>
          <p:cNvGraphicFramePr>
            <a:graphicFrameLocks noChangeAspect="1"/>
          </p:cNvGraphicFramePr>
          <p:nvPr/>
        </p:nvGraphicFramePr>
        <p:xfrm>
          <a:off x="471488" y="3959225"/>
          <a:ext cx="350837" cy="381000"/>
        </p:xfrm>
        <a:graphic>
          <a:graphicData uri="http://schemas.openxmlformats.org/presentationml/2006/ole">
            <p:oleObj spid="_x0000_s28695" name="Equation" r:id="rId24" imgW="152280" imgH="164880" progId="Equation.DSMT4">
              <p:embed/>
            </p:oleObj>
          </a:graphicData>
        </a:graphic>
      </p:graphicFrame>
      <p:sp>
        <p:nvSpPr>
          <p:cNvPr id="28725" name="Oval 56"/>
          <p:cNvSpPr>
            <a:spLocks noChangeArrowheads="1"/>
          </p:cNvSpPr>
          <p:nvPr/>
        </p:nvSpPr>
        <p:spPr bwMode="auto">
          <a:xfrm>
            <a:off x="7910513" y="3959225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96" name="Object 57"/>
          <p:cNvGraphicFramePr>
            <a:graphicFrameLocks noChangeAspect="1"/>
          </p:cNvGraphicFramePr>
          <p:nvPr/>
        </p:nvGraphicFramePr>
        <p:xfrm>
          <a:off x="7953375" y="3959225"/>
          <a:ext cx="322263" cy="381000"/>
        </p:xfrm>
        <a:graphic>
          <a:graphicData uri="http://schemas.openxmlformats.org/presentationml/2006/ole">
            <p:oleObj spid="_x0000_s28696" name="Equation" r:id="rId25" imgW="139680" imgH="164880" progId="Equation.DSMT4">
              <p:embed/>
            </p:oleObj>
          </a:graphicData>
        </a:graphic>
      </p:graphicFrame>
      <p:sp>
        <p:nvSpPr>
          <p:cNvPr id="28726" name="Oval 59"/>
          <p:cNvSpPr>
            <a:spLocks noChangeArrowheads="1"/>
          </p:cNvSpPr>
          <p:nvPr/>
        </p:nvSpPr>
        <p:spPr bwMode="auto">
          <a:xfrm>
            <a:off x="7772400" y="3810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727" name="Line 60"/>
          <p:cNvSpPr>
            <a:spLocks noChangeShapeType="1"/>
          </p:cNvSpPr>
          <p:nvPr/>
        </p:nvSpPr>
        <p:spPr bwMode="auto">
          <a:xfrm>
            <a:off x="0" y="4191000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8" name="Line 61"/>
          <p:cNvSpPr>
            <a:spLocks noChangeShapeType="1"/>
          </p:cNvSpPr>
          <p:nvPr/>
        </p:nvSpPr>
        <p:spPr bwMode="auto">
          <a:xfrm flipV="1">
            <a:off x="685800" y="2514600"/>
            <a:ext cx="685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29" name="Line 62"/>
          <p:cNvSpPr>
            <a:spLocks noChangeShapeType="1"/>
          </p:cNvSpPr>
          <p:nvPr/>
        </p:nvSpPr>
        <p:spPr bwMode="auto">
          <a:xfrm>
            <a:off x="838200" y="4114800"/>
            <a:ext cx="2286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30" name="Line 63"/>
          <p:cNvSpPr>
            <a:spLocks noChangeShapeType="1"/>
          </p:cNvSpPr>
          <p:nvPr/>
        </p:nvSpPr>
        <p:spPr bwMode="auto">
          <a:xfrm flipV="1">
            <a:off x="5105400" y="4191000"/>
            <a:ext cx="2667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731" name="Line 64"/>
          <p:cNvSpPr>
            <a:spLocks noChangeShapeType="1"/>
          </p:cNvSpPr>
          <p:nvPr/>
        </p:nvSpPr>
        <p:spPr bwMode="auto">
          <a:xfrm>
            <a:off x="7239000" y="23622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97" name="Object 65"/>
          <p:cNvGraphicFramePr>
            <a:graphicFrameLocks noChangeAspect="1"/>
          </p:cNvGraphicFramePr>
          <p:nvPr/>
        </p:nvGraphicFramePr>
        <p:xfrm>
          <a:off x="533400" y="3200400"/>
          <a:ext cx="457200" cy="338138"/>
        </p:xfrm>
        <a:graphic>
          <a:graphicData uri="http://schemas.openxmlformats.org/presentationml/2006/ole">
            <p:oleObj spid="_x0000_s28697" name="Equation" r:id="rId26" imgW="114120" imgH="126720" progId="Equation.DSMT4">
              <p:embed/>
            </p:oleObj>
          </a:graphicData>
        </a:graphic>
      </p:graphicFrame>
      <p:graphicFrame>
        <p:nvGraphicFramePr>
          <p:cNvPr id="28698" name="Object 66"/>
          <p:cNvGraphicFramePr>
            <a:graphicFrameLocks noChangeAspect="1"/>
          </p:cNvGraphicFramePr>
          <p:nvPr/>
        </p:nvGraphicFramePr>
        <p:xfrm>
          <a:off x="1219200" y="4419600"/>
          <a:ext cx="457200" cy="338138"/>
        </p:xfrm>
        <a:graphic>
          <a:graphicData uri="http://schemas.openxmlformats.org/presentationml/2006/ole">
            <p:oleObj spid="_x0000_s28698" name="Equation" r:id="rId27" imgW="114120" imgH="126720" progId="Equation.DSMT4">
              <p:embed/>
            </p:oleObj>
          </a:graphicData>
        </a:graphic>
      </p:graphicFrame>
      <p:graphicFrame>
        <p:nvGraphicFramePr>
          <p:cNvPr id="28699" name="Object 67"/>
          <p:cNvGraphicFramePr>
            <a:graphicFrameLocks noChangeAspect="1"/>
          </p:cNvGraphicFramePr>
          <p:nvPr/>
        </p:nvGraphicFramePr>
        <p:xfrm>
          <a:off x="7543800" y="2971800"/>
          <a:ext cx="457200" cy="338138"/>
        </p:xfrm>
        <a:graphic>
          <a:graphicData uri="http://schemas.openxmlformats.org/presentationml/2006/ole">
            <p:oleObj spid="_x0000_s28699" name="Equation" r:id="rId28" imgW="114120" imgH="126720" progId="Equation.DSMT4">
              <p:embed/>
            </p:oleObj>
          </a:graphicData>
        </a:graphic>
      </p:graphicFrame>
      <p:graphicFrame>
        <p:nvGraphicFramePr>
          <p:cNvPr id="28700" name="Object 68"/>
          <p:cNvGraphicFramePr>
            <a:graphicFrameLocks noChangeAspect="1"/>
          </p:cNvGraphicFramePr>
          <p:nvPr/>
        </p:nvGraphicFramePr>
        <p:xfrm>
          <a:off x="6400800" y="4572000"/>
          <a:ext cx="457200" cy="338138"/>
        </p:xfrm>
        <a:graphic>
          <a:graphicData uri="http://schemas.openxmlformats.org/presentationml/2006/ole">
            <p:oleObj spid="_x0000_s28700" name="Equation" r:id="rId29" imgW="11412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473342-A57B-4CB3-AE6F-8518FA5365E6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762000" y="1849438"/>
          <a:ext cx="1981200" cy="609600"/>
        </p:xfrm>
        <a:graphic>
          <a:graphicData uri="http://schemas.openxmlformats.org/presentationml/2006/ole">
            <p:oleObj spid="_x0000_s29698" name="Equation" r:id="rId3" imgW="660240" imgH="203040" progId="Equation.DSMT4">
              <p:embed/>
            </p:oleObj>
          </a:graphicData>
        </a:graphic>
      </p:graphicFrame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7097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上の正規表現　　　　　　　　を受理する</a:t>
            </a:r>
          </a:p>
          <a:p>
            <a:r>
              <a:rPr lang="en-US" altLang="ja-JP"/>
              <a:t>GNFA</a:t>
            </a:r>
            <a:r>
              <a:rPr lang="ja-JP" altLang="en-US"/>
              <a:t>　　　を構成せよ。</a:t>
            </a:r>
          </a:p>
        </p:txBody>
      </p:sp>
      <p:graphicFrame>
        <p:nvGraphicFramePr>
          <p:cNvPr id="29699" name="Object 5"/>
          <p:cNvGraphicFramePr>
            <a:graphicFrameLocks noChangeAspect="1"/>
          </p:cNvGraphicFramePr>
          <p:nvPr/>
        </p:nvGraphicFramePr>
        <p:xfrm>
          <a:off x="4724400" y="1905000"/>
          <a:ext cx="1462088" cy="387350"/>
        </p:xfrm>
        <a:graphic>
          <a:graphicData uri="http://schemas.openxmlformats.org/presentationml/2006/ole">
            <p:oleObj spid="_x0000_s29699" name="Equation" r:id="rId4" imgW="863280" imgH="228600" progId="Equation.DSMT4">
              <p:embed/>
            </p:oleObj>
          </a:graphicData>
        </a:graphic>
      </p:graphicFrame>
      <p:graphicFrame>
        <p:nvGraphicFramePr>
          <p:cNvPr id="29700" name="Object 6"/>
          <p:cNvGraphicFramePr>
            <a:graphicFrameLocks noChangeAspect="1"/>
          </p:cNvGraphicFramePr>
          <p:nvPr/>
        </p:nvGraphicFramePr>
        <p:xfrm>
          <a:off x="1905000" y="2382838"/>
          <a:ext cx="279400" cy="279400"/>
        </p:xfrm>
        <a:graphic>
          <a:graphicData uri="http://schemas.openxmlformats.org/presentationml/2006/ole">
            <p:oleObj spid="_x0000_s29700" name="Equation" r:id="rId5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AD0311-8577-449B-83C5-D05CBB52D2E0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から正規表現へ</a:t>
            </a:r>
          </a:p>
        </p:txBody>
      </p:sp>
      <p:sp>
        <p:nvSpPr>
          <p:cNvPr id="30727" name="AutoShape 3"/>
          <p:cNvSpPr>
            <a:spLocks noChangeArrowheads="1"/>
          </p:cNvSpPr>
          <p:nvPr/>
        </p:nvSpPr>
        <p:spPr bwMode="auto">
          <a:xfrm>
            <a:off x="3733800" y="6858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RE</a:t>
            </a:r>
          </a:p>
        </p:txBody>
      </p:sp>
      <p:sp>
        <p:nvSpPr>
          <p:cNvPr id="30728" name="AutoShape 4"/>
          <p:cNvSpPr>
            <a:spLocks noChangeArrowheads="1"/>
          </p:cNvSpPr>
          <p:nvPr/>
        </p:nvSpPr>
        <p:spPr bwMode="auto">
          <a:xfrm>
            <a:off x="990600" y="7620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GNFA</a:t>
            </a:r>
          </a:p>
        </p:txBody>
      </p:sp>
      <p:sp>
        <p:nvSpPr>
          <p:cNvPr id="30729" name="Line 5"/>
          <p:cNvSpPr>
            <a:spLocks noChangeShapeType="1"/>
          </p:cNvSpPr>
          <p:nvPr/>
        </p:nvSpPr>
        <p:spPr bwMode="auto">
          <a:xfrm flipV="1">
            <a:off x="2819400" y="1066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Text Box 6"/>
          <p:cNvSpPr txBox="1">
            <a:spLocks noChangeArrowheads="1"/>
          </p:cNvSpPr>
          <p:nvPr/>
        </p:nvSpPr>
        <p:spPr bwMode="auto">
          <a:xfrm>
            <a:off x="1736725" y="2001838"/>
            <a:ext cx="6891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方針：</a:t>
            </a:r>
          </a:p>
          <a:p>
            <a:r>
              <a:rPr lang="ja-JP" altLang="en-US"/>
              <a:t>任意の</a:t>
            </a:r>
            <a:r>
              <a:rPr lang="en-US" altLang="ja-JP"/>
              <a:t>GNFA</a:t>
            </a:r>
            <a:r>
              <a:rPr lang="ja-JP" altLang="en-US"/>
              <a:t>　　　　　　　　　　　　　　　　　　に対して、</a:t>
            </a:r>
          </a:p>
          <a:p>
            <a:endParaRPr lang="en-US" altLang="ja-JP"/>
          </a:p>
        </p:txBody>
      </p:sp>
      <p:graphicFrame>
        <p:nvGraphicFramePr>
          <p:cNvPr id="30722" name="Object 7"/>
          <p:cNvGraphicFramePr>
            <a:graphicFrameLocks noChangeAspect="1"/>
          </p:cNvGraphicFramePr>
          <p:nvPr/>
        </p:nvGraphicFramePr>
        <p:xfrm>
          <a:off x="3657600" y="3810000"/>
          <a:ext cx="342900" cy="381000"/>
        </p:xfrm>
        <a:graphic>
          <a:graphicData uri="http://schemas.openxmlformats.org/presentationml/2006/ole">
            <p:oleObj spid="_x0000_s30722" name="Equation" r:id="rId3" imgW="114120" imgH="126720" progId="Equation.DSMT4">
              <p:embed/>
            </p:oleObj>
          </a:graphicData>
        </a:graphic>
      </p:graphicFrame>
      <p:graphicFrame>
        <p:nvGraphicFramePr>
          <p:cNvPr id="30723" name="Object 8"/>
          <p:cNvGraphicFramePr>
            <a:graphicFrameLocks noChangeAspect="1"/>
          </p:cNvGraphicFramePr>
          <p:nvPr/>
        </p:nvGraphicFramePr>
        <p:xfrm>
          <a:off x="2057400" y="2895600"/>
          <a:ext cx="2476500" cy="609600"/>
        </p:xfrm>
        <a:graphic>
          <a:graphicData uri="http://schemas.openxmlformats.org/presentationml/2006/ole">
            <p:oleObj spid="_x0000_s30723" name="Equation" r:id="rId4" imgW="825480" imgH="203040" progId="Equation.DSMT4">
              <p:embed/>
            </p:oleObj>
          </a:graphicData>
        </a:graphic>
      </p:graphicFrame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1889125" y="3754438"/>
            <a:ext cx="170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となるような</a:t>
            </a:r>
          </a:p>
        </p:txBody>
      </p:sp>
      <p:graphicFrame>
        <p:nvGraphicFramePr>
          <p:cNvPr id="30724" name="Object 10"/>
          <p:cNvGraphicFramePr>
            <a:graphicFrameLocks noChangeAspect="1"/>
          </p:cNvGraphicFramePr>
          <p:nvPr/>
        </p:nvGraphicFramePr>
        <p:xfrm>
          <a:off x="3657600" y="2286000"/>
          <a:ext cx="3543300" cy="609600"/>
        </p:xfrm>
        <a:graphic>
          <a:graphicData uri="http://schemas.openxmlformats.org/presentationml/2006/ole">
            <p:oleObj spid="_x0000_s30724" name="Equation" r:id="rId5" imgW="1180800" imgH="203040" progId="Equation.DSMT4">
              <p:embed/>
            </p:oleObj>
          </a:graphicData>
        </a:graphic>
      </p:graphicFrame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3962400" y="38100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を導く。</a:t>
            </a: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2057400" y="4267200"/>
            <a:ext cx="5694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</a:t>
            </a:r>
            <a:r>
              <a:rPr lang="ja-JP" altLang="en-US"/>
              <a:t>の状態数を減少させることにより、</a:t>
            </a:r>
          </a:p>
          <a:p>
            <a:r>
              <a:rPr lang="ja-JP" altLang="en-US"/>
              <a:t>最終的には２状態の</a:t>
            </a:r>
            <a:r>
              <a:rPr lang="en-US" altLang="ja-JP"/>
              <a:t>GNFA</a:t>
            </a:r>
            <a:r>
              <a:rPr lang="ja-JP" altLang="en-US"/>
              <a:t>を構成していく。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106166-E158-4BF9-B83A-198BAEA6A62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175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5181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状態の削除法</a:t>
            </a:r>
          </a:p>
        </p:txBody>
      </p:sp>
      <p:sp>
        <p:nvSpPr>
          <p:cNvPr id="31760" name="Text Box 3"/>
          <p:cNvSpPr txBox="1">
            <a:spLocks noChangeArrowheads="1"/>
          </p:cNvSpPr>
          <p:nvPr/>
        </p:nvSpPr>
        <p:spPr bwMode="auto">
          <a:xfrm>
            <a:off x="838200" y="914400"/>
            <a:ext cx="471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１．削除する状態　　　　　を決める。</a:t>
            </a: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3257550" y="981075"/>
          <a:ext cx="725488" cy="382588"/>
        </p:xfrm>
        <a:graphic>
          <a:graphicData uri="http://schemas.openxmlformats.org/presentationml/2006/ole">
            <p:oleObj spid="_x0000_s31746" name="Equation" r:id="rId3" imgW="457200" imgH="241200" progId="Equation.DSMT4">
              <p:embed/>
            </p:oleObj>
          </a:graphicData>
        </a:graphic>
      </p:graphicFrame>
      <p:sp>
        <p:nvSpPr>
          <p:cNvPr id="31761" name="Text Box 6"/>
          <p:cNvSpPr txBox="1">
            <a:spLocks noChangeArrowheads="1"/>
          </p:cNvSpPr>
          <p:nvPr/>
        </p:nvSpPr>
        <p:spPr bwMode="auto">
          <a:xfrm>
            <a:off x="838200" y="1600200"/>
            <a:ext cx="515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．すべての組　　　　　　　　　に対して，</a:t>
            </a:r>
          </a:p>
          <a:p>
            <a:r>
              <a:rPr lang="ja-JP" altLang="en-US"/>
              <a:t>　　次のようなアークを構成する。</a:t>
            </a:r>
          </a:p>
        </p:txBody>
      </p:sp>
      <p:graphicFrame>
        <p:nvGraphicFramePr>
          <p:cNvPr id="31747" name="Object 5"/>
          <p:cNvGraphicFramePr>
            <a:graphicFrameLocks noChangeAspect="1"/>
          </p:cNvGraphicFramePr>
          <p:nvPr/>
        </p:nvGraphicFramePr>
        <p:xfrm>
          <a:off x="2809875" y="1674813"/>
          <a:ext cx="1593850" cy="382587"/>
        </p:xfrm>
        <a:graphic>
          <a:graphicData uri="http://schemas.openxmlformats.org/presentationml/2006/ole">
            <p:oleObj spid="_x0000_s31747" name="Equation" r:id="rId4" imgW="1002960" imgH="241200" progId="Equation.DSMT4">
              <p:embed/>
            </p:oleObj>
          </a:graphicData>
        </a:graphic>
      </p:graphicFrame>
      <p:sp>
        <p:nvSpPr>
          <p:cNvPr id="31762" name="Oval 7"/>
          <p:cNvSpPr>
            <a:spLocks noChangeArrowheads="1"/>
          </p:cNvSpPr>
          <p:nvPr/>
        </p:nvSpPr>
        <p:spPr bwMode="auto">
          <a:xfrm>
            <a:off x="2133600" y="4800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3" name="Line 10"/>
          <p:cNvSpPr>
            <a:spLocks noChangeShapeType="1"/>
          </p:cNvSpPr>
          <p:nvPr/>
        </p:nvSpPr>
        <p:spPr bwMode="auto">
          <a:xfrm>
            <a:off x="4800600" y="30480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4" name="Text Box 11"/>
          <p:cNvSpPr txBox="1">
            <a:spLocks noChangeArrowheads="1"/>
          </p:cNvSpPr>
          <p:nvPr/>
        </p:nvSpPr>
        <p:spPr bwMode="auto">
          <a:xfrm>
            <a:off x="2133600" y="5943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削除前</a:t>
            </a:r>
          </a:p>
        </p:txBody>
      </p:sp>
      <p:sp>
        <p:nvSpPr>
          <p:cNvPr id="31765" name="Text Box 12"/>
          <p:cNvSpPr txBox="1">
            <a:spLocks noChangeArrowheads="1"/>
          </p:cNvSpPr>
          <p:nvPr/>
        </p:nvSpPr>
        <p:spPr bwMode="auto">
          <a:xfrm>
            <a:off x="5943600" y="5943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削除後</a:t>
            </a:r>
          </a:p>
        </p:txBody>
      </p:sp>
      <p:sp>
        <p:nvSpPr>
          <p:cNvPr id="31766" name="Oval 13"/>
          <p:cNvSpPr>
            <a:spLocks noChangeArrowheads="1"/>
          </p:cNvSpPr>
          <p:nvPr/>
        </p:nvSpPr>
        <p:spPr bwMode="auto">
          <a:xfrm>
            <a:off x="1219200" y="3429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7" name="Oval 14"/>
          <p:cNvSpPr>
            <a:spLocks noChangeArrowheads="1"/>
          </p:cNvSpPr>
          <p:nvPr/>
        </p:nvSpPr>
        <p:spPr bwMode="auto">
          <a:xfrm>
            <a:off x="3200400" y="3429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8" name="Line 15"/>
          <p:cNvSpPr>
            <a:spLocks noChangeShapeType="1"/>
          </p:cNvSpPr>
          <p:nvPr/>
        </p:nvSpPr>
        <p:spPr bwMode="auto">
          <a:xfrm>
            <a:off x="1905000" y="3810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9" name="Line 16"/>
          <p:cNvSpPr>
            <a:spLocks noChangeShapeType="1"/>
          </p:cNvSpPr>
          <p:nvPr/>
        </p:nvSpPr>
        <p:spPr bwMode="auto">
          <a:xfrm>
            <a:off x="1676400" y="41148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0" name="Line 17"/>
          <p:cNvSpPr>
            <a:spLocks noChangeShapeType="1"/>
          </p:cNvSpPr>
          <p:nvPr/>
        </p:nvSpPr>
        <p:spPr bwMode="auto">
          <a:xfrm flipV="1">
            <a:off x="2819400" y="41148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1" name="Freeform 18"/>
          <p:cNvSpPr>
            <a:spLocks/>
          </p:cNvSpPr>
          <p:nvPr/>
        </p:nvSpPr>
        <p:spPr bwMode="auto">
          <a:xfrm>
            <a:off x="2044700" y="5334000"/>
            <a:ext cx="1003300" cy="622300"/>
          </a:xfrm>
          <a:custGeom>
            <a:avLst/>
            <a:gdLst>
              <a:gd name="T0" fmla="*/ 165100 w 632"/>
              <a:gd name="T1" fmla="*/ 76200 h 392"/>
              <a:gd name="T2" fmla="*/ 88900 w 632"/>
              <a:gd name="T3" fmla="*/ 381000 h 392"/>
              <a:gd name="T4" fmla="*/ 698500 w 632"/>
              <a:gd name="T5" fmla="*/ 609600 h 392"/>
              <a:gd name="T6" fmla="*/ 1003300 w 632"/>
              <a:gd name="T7" fmla="*/ 304800 h 392"/>
              <a:gd name="T8" fmla="*/ 698500 w 632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2"/>
              <a:gd name="T16" fmla="*/ 0 h 392"/>
              <a:gd name="T17" fmla="*/ 632 w 632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2" h="392">
                <a:moveTo>
                  <a:pt x="104" y="48"/>
                </a:moveTo>
                <a:cubicBezTo>
                  <a:pt x="52" y="116"/>
                  <a:pt x="0" y="184"/>
                  <a:pt x="56" y="240"/>
                </a:cubicBezTo>
                <a:cubicBezTo>
                  <a:pt x="112" y="296"/>
                  <a:pt x="344" y="392"/>
                  <a:pt x="440" y="384"/>
                </a:cubicBezTo>
                <a:cubicBezTo>
                  <a:pt x="536" y="376"/>
                  <a:pt x="632" y="256"/>
                  <a:pt x="632" y="192"/>
                </a:cubicBezTo>
                <a:cubicBezTo>
                  <a:pt x="632" y="128"/>
                  <a:pt x="536" y="64"/>
                  <a:pt x="4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2" name="Line 19"/>
          <p:cNvSpPr>
            <a:spLocks noChangeShapeType="1"/>
          </p:cNvSpPr>
          <p:nvPr/>
        </p:nvSpPr>
        <p:spPr bwMode="auto">
          <a:xfrm flipH="1" flipV="1">
            <a:off x="2743200" y="5334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48" name="Object 20"/>
          <p:cNvGraphicFramePr>
            <a:graphicFrameLocks noChangeAspect="1"/>
          </p:cNvGraphicFramePr>
          <p:nvPr/>
        </p:nvGraphicFramePr>
        <p:xfrm>
          <a:off x="2230438" y="4781550"/>
          <a:ext cx="531812" cy="723900"/>
        </p:xfrm>
        <a:graphic>
          <a:graphicData uri="http://schemas.openxmlformats.org/presentationml/2006/ole">
            <p:oleObj spid="_x0000_s31748" name="Equation" r:id="rId5" imgW="177480" imgH="241200" progId="Equation.DSMT4">
              <p:embed/>
            </p:oleObj>
          </a:graphicData>
        </a:graphic>
      </p:graphicFrame>
      <p:graphicFrame>
        <p:nvGraphicFramePr>
          <p:cNvPr id="31749" name="Object 21"/>
          <p:cNvGraphicFramePr>
            <a:graphicFrameLocks noChangeAspect="1"/>
          </p:cNvGraphicFramePr>
          <p:nvPr/>
        </p:nvGraphicFramePr>
        <p:xfrm>
          <a:off x="1295400" y="3352800"/>
          <a:ext cx="506413" cy="762000"/>
        </p:xfrm>
        <a:graphic>
          <a:graphicData uri="http://schemas.openxmlformats.org/presentationml/2006/ole">
            <p:oleObj spid="_x0000_s31749" name="Equation" r:id="rId6" imgW="152280" imgH="228600" progId="Equation.DSMT4">
              <p:embed/>
            </p:oleObj>
          </a:graphicData>
        </a:graphic>
      </p:graphicFrame>
      <p:graphicFrame>
        <p:nvGraphicFramePr>
          <p:cNvPr id="31750" name="Object 22"/>
          <p:cNvGraphicFramePr>
            <a:graphicFrameLocks noChangeAspect="1"/>
          </p:cNvGraphicFramePr>
          <p:nvPr/>
        </p:nvGraphicFramePr>
        <p:xfrm>
          <a:off x="3260725" y="3352800"/>
          <a:ext cx="549275" cy="804863"/>
        </p:xfrm>
        <a:graphic>
          <a:graphicData uri="http://schemas.openxmlformats.org/presentationml/2006/ole">
            <p:oleObj spid="_x0000_s31750" name="Equation" r:id="rId7" imgW="164880" imgH="241200" progId="Equation.DSMT4">
              <p:embed/>
            </p:oleObj>
          </a:graphicData>
        </a:graphic>
      </p:graphicFrame>
      <p:graphicFrame>
        <p:nvGraphicFramePr>
          <p:cNvPr id="31751" name="Object 23"/>
          <p:cNvGraphicFramePr>
            <a:graphicFrameLocks noChangeAspect="1"/>
          </p:cNvGraphicFramePr>
          <p:nvPr/>
        </p:nvGraphicFramePr>
        <p:xfrm>
          <a:off x="2286000" y="3200400"/>
          <a:ext cx="417513" cy="723900"/>
        </p:xfrm>
        <a:graphic>
          <a:graphicData uri="http://schemas.openxmlformats.org/presentationml/2006/ole">
            <p:oleObj spid="_x0000_s31751" name="Equation" r:id="rId8" imgW="139680" imgH="241200" progId="Equation.DSMT4">
              <p:embed/>
            </p:oleObj>
          </a:graphicData>
        </a:graphic>
      </p:graphicFrame>
      <p:graphicFrame>
        <p:nvGraphicFramePr>
          <p:cNvPr id="31752" name="Object 24"/>
          <p:cNvGraphicFramePr>
            <a:graphicFrameLocks noChangeAspect="1"/>
          </p:cNvGraphicFramePr>
          <p:nvPr/>
        </p:nvGraphicFramePr>
        <p:xfrm>
          <a:off x="1335088" y="4191000"/>
          <a:ext cx="492125" cy="723900"/>
        </p:xfrm>
        <a:graphic>
          <a:graphicData uri="http://schemas.openxmlformats.org/presentationml/2006/ole">
            <p:oleObj spid="_x0000_s31752" name="Equation" r:id="rId9" imgW="164880" imgH="241200" progId="Equation.DSMT4">
              <p:embed/>
            </p:oleObj>
          </a:graphicData>
        </a:graphic>
      </p:graphicFrame>
      <p:graphicFrame>
        <p:nvGraphicFramePr>
          <p:cNvPr id="31753" name="Object 25"/>
          <p:cNvGraphicFramePr>
            <a:graphicFrameLocks noChangeAspect="1"/>
          </p:cNvGraphicFramePr>
          <p:nvPr/>
        </p:nvGraphicFramePr>
        <p:xfrm>
          <a:off x="3086100" y="4400550"/>
          <a:ext cx="530225" cy="723900"/>
        </p:xfrm>
        <a:graphic>
          <a:graphicData uri="http://schemas.openxmlformats.org/presentationml/2006/ole">
            <p:oleObj spid="_x0000_s31753" name="Equation" r:id="rId10" imgW="177480" imgH="241200" progId="Equation.DSMT4">
              <p:embed/>
            </p:oleObj>
          </a:graphicData>
        </a:graphic>
      </p:graphicFrame>
      <p:graphicFrame>
        <p:nvGraphicFramePr>
          <p:cNvPr id="31754" name="Object 26"/>
          <p:cNvGraphicFramePr>
            <a:graphicFrameLocks noChangeAspect="1"/>
          </p:cNvGraphicFramePr>
          <p:nvPr/>
        </p:nvGraphicFramePr>
        <p:xfrm>
          <a:off x="2992438" y="5181600"/>
          <a:ext cx="566737" cy="723900"/>
        </p:xfrm>
        <a:graphic>
          <a:graphicData uri="http://schemas.openxmlformats.org/presentationml/2006/ole">
            <p:oleObj spid="_x0000_s31754" name="Equation" r:id="rId11" imgW="190440" imgH="241200" progId="Equation.DSMT4">
              <p:embed/>
            </p:oleObj>
          </a:graphicData>
        </a:graphic>
      </p:graphicFrame>
      <p:sp>
        <p:nvSpPr>
          <p:cNvPr id="31773" name="Oval 27"/>
          <p:cNvSpPr>
            <a:spLocks noChangeArrowheads="1"/>
          </p:cNvSpPr>
          <p:nvPr/>
        </p:nvSpPr>
        <p:spPr bwMode="auto">
          <a:xfrm>
            <a:off x="5181600" y="3733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4" name="Oval 28"/>
          <p:cNvSpPr>
            <a:spLocks noChangeArrowheads="1"/>
          </p:cNvSpPr>
          <p:nvPr/>
        </p:nvSpPr>
        <p:spPr bwMode="auto">
          <a:xfrm>
            <a:off x="8001000" y="376713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1755" name="Object 29"/>
          <p:cNvGraphicFramePr>
            <a:graphicFrameLocks noChangeAspect="1"/>
          </p:cNvGraphicFramePr>
          <p:nvPr/>
        </p:nvGraphicFramePr>
        <p:xfrm>
          <a:off x="5257800" y="3657600"/>
          <a:ext cx="506413" cy="762000"/>
        </p:xfrm>
        <a:graphic>
          <a:graphicData uri="http://schemas.openxmlformats.org/presentationml/2006/ole">
            <p:oleObj spid="_x0000_s31755" name="Equation" r:id="rId12" imgW="152280" imgH="228600" progId="Equation.DSMT4">
              <p:embed/>
            </p:oleObj>
          </a:graphicData>
        </a:graphic>
      </p:graphicFrame>
      <p:graphicFrame>
        <p:nvGraphicFramePr>
          <p:cNvPr id="31756" name="Object 30"/>
          <p:cNvGraphicFramePr>
            <a:graphicFrameLocks noChangeAspect="1"/>
          </p:cNvGraphicFramePr>
          <p:nvPr/>
        </p:nvGraphicFramePr>
        <p:xfrm>
          <a:off x="8061325" y="3690938"/>
          <a:ext cx="549275" cy="804862"/>
        </p:xfrm>
        <a:graphic>
          <a:graphicData uri="http://schemas.openxmlformats.org/presentationml/2006/ole">
            <p:oleObj spid="_x0000_s31756" name="Equation" r:id="rId13" imgW="164880" imgH="241200" progId="Equation.DSMT4">
              <p:embed/>
            </p:oleObj>
          </a:graphicData>
        </a:graphic>
      </p:graphicFrame>
      <p:sp>
        <p:nvSpPr>
          <p:cNvPr id="31775" name="Line 31"/>
          <p:cNvSpPr>
            <a:spLocks noChangeShapeType="1"/>
          </p:cNvSpPr>
          <p:nvPr/>
        </p:nvSpPr>
        <p:spPr bwMode="auto">
          <a:xfrm>
            <a:off x="5867400" y="4114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57" name="Object 32"/>
          <p:cNvGraphicFramePr>
            <a:graphicFrameLocks noChangeAspect="1"/>
          </p:cNvGraphicFramePr>
          <p:nvPr/>
        </p:nvGraphicFramePr>
        <p:xfrm>
          <a:off x="5867400" y="3352800"/>
          <a:ext cx="2087563" cy="762000"/>
        </p:xfrm>
        <a:graphic>
          <a:graphicData uri="http://schemas.openxmlformats.org/presentationml/2006/ole">
            <p:oleObj spid="_x0000_s31757" name="Equation" r:id="rId14" imgW="6984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1A1F8-D187-4F0F-8602-8752FE3D9512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2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32798" name="Oval 3"/>
          <p:cNvSpPr>
            <a:spLocks noChangeArrowheads="1"/>
          </p:cNvSpPr>
          <p:nvPr/>
        </p:nvSpPr>
        <p:spPr bwMode="auto">
          <a:xfrm>
            <a:off x="1447800" y="762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9" name="Oval 4"/>
          <p:cNvSpPr>
            <a:spLocks noChangeArrowheads="1"/>
          </p:cNvSpPr>
          <p:nvPr/>
        </p:nvSpPr>
        <p:spPr bwMode="auto">
          <a:xfrm>
            <a:off x="14478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0" name="Line 5"/>
          <p:cNvSpPr>
            <a:spLocks noChangeShapeType="1"/>
          </p:cNvSpPr>
          <p:nvPr/>
        </p:nvSpPr>
        <p:spPr bwMode="auto">
          <a:xfrm>
            <a:off x="1676400" y="1219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1" name="Line 6"/>
          <p:cNvSpPr>
            <a:spLocks noChangeShapeType="1"/>
          </p:cNvSpPr>
          <p:nvPr/>
        </p:nvSpPr>
        <p:spPr bwMode="auto">
          <a:xfrm>
            <a:off x="1143000" y="9144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2" name="Oval 7"/>
          <p:cNvSpPr>
            <a:spLocks noChangeArrowheads="1"/>
          </p:cNvSpPr>
          <p:nvPr/>
        </p:nvSpPr>
        <p:spPr bwMode="auto">
          <a:xfrm>
            <a:off x="1371600" y="2057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0" name="Object 9"/>
          <p:cNvGraphicFramePr>
            <a:graphicFrameLocks noChangeAspect="1"/>
          </p:cNvGraphicFramePr>
          <p:nvPr/>
        </p:nvGraphicFramePr>
        <p:xfrm>
          <a:off x="1512888" y="762000"/>
          <a:ext cx="328612" cy="457200"/>
        </p:xfrm>
        <a:graphic>
          <a:graphicData uri="http://schemas.openxmlformats.org/presentationml/2006/ole">
            <p:oleObj spid="_x0000_s32770" name="Equation" r:id="rId3" imgW="164880" imgH="228600" progId="Equation.DSMT4">
              <p:embed/>
            </p:oleObj>
          </a:graphicData>
        </a:graphic>
      </p:graphicFrame>
      <p:graphicFrame>
        <p:nvGraphicFramePr>
          <p:cNvPr id="32771" name="Object 10"/>
          <p:cNvGraphicFramePr>
            <a:graphicFrameLocks noChangeAspect="1"/>
          </p:cNvGraphicFramePr>
          <p:nvPr/>
        </p:nvGraphicFramePr>
        <p:xfrm>
          <a:off x="1536700" y="2133600"/>
          <a:ext cx="303213" cy="457200"/>
        </p:xfrm>
        <a:graphic>
          <a:graphicData uri="http://schemas.openxmlformats.org/presentationml/2006/ole">
            <p:oleObj spid="_x0000_s32771" name="Equation" r:id="rId4" imgW="152280" imgH="228600" progId="Equation.DSMT4">
              <p:embed/>
            </p:oleObj>
          </a:graphicData>
        </a:graphic>
      </p:graphicFrame>
      <p:sp>
        <p:nvSpPr>
          <p:cNvPr id="32803" name="Freeform 11"/>
          <p:cNvSpPr>
            <a:spLocks/>
          </p:cNvSpPr>
          <p:nvPr/>
        </p:nvSpPr>
        <p:spPr bwMode="auto">
          <a:xfrm>
            <a:off x="1422400" y="2590800"/>
            <a:ext cx="736600" cy="457200"/>
          </a:xfrm>
          <a:custGeom>
            <a:avLst/>
            <a:gdLst>
              <a:gd name="T0" fmla="*/ 177800 w 464"/>
              <a:gd name="T1" fmla="*/ 76200 h 288"/>
              <a:gd name="T2" fmla="*/ 25400 w 464"/>
              <a:gd name="T3" fmla="*/ 381000 h 288"/>
              <a:gd name="T4" fmla="*/ 330200 w 464"/>
              <a:gd name="T5" fmla="*/ 457200 h 288"/>
              <a:gd name="T6" fmla="*/ 711200 w 464"/>
              <a:gd name="T7" fmla="*/ 381000 h 288"/>
              <a:gd name="T8" fmla="*/ 482600 w 464"/>
              <a:gd name="T9" fmla="*/ 0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288"/>
              <a:gd name="T17" fmla="*/ 464 w 46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288">
                <a:moveTo>
                  <a:pt x="112" y="48"/>
                </a:moveTo>
                <a:cubicBezTo>
                  <a:pt x="56" y="124"/>
                  <a:pt x="0" y="200"/>
                  <a:pt x="16" y="240"/>
                </a:cubicBezTo>
                <a:cubicBezTo>
                  <a:pt x="32" y="280"/>
                  <a:pt x="136" y="288"/>
                  <a:pt x="208" y="288"/>
                </a:cubicBezTo>
                <a:cubicBezTo>
                  <a:pt x="280" y="288"/>
                  <a:pt x="432" y="288"/>
                  <a:pt x="448" y="240"/>
                </a:cubicBezTo>
                <a:cubicBezTo>
                  <a:pt x="464" y="192"/>
                  <a:pt x="384" y="96"/>
                  <a:pt x="30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4" name="Line 12"/>
          <p:cNvSpPr>
            <a:spLocks noChangeShapeType="1"/>
          </p:cNvSpPr>
          <p:nvPr/>
        </p:nvSpPr>
        <p:spPr bwMode="auto">
          <a:xfrm flipH="1" flipV="1">
            <a:off x="1905000" y="2590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72" name="Object 13"/>
          <p:cNvGraphicFramePr>
            <a:graphicFrameLocks noChangeAspect="1"/>
          </p:cNvGraphicFramePr>
          <p:nvPr/>
        </p:nvGraphicFramePr>
        <p:xfrm>
          <a:off x="1905000" y="304800"/>
          <a:ext cx="271463" cy="381000"/>
        </p:xfrm>
        <a:graphic>
          <a:graphicData uri="http://schemas.openxmlformats.org/presentationml/2006/ole">
            <p:oleObj spid="_x0000_s32772" name="Equation" r:id="rId5" imgW="126720" imgH="177480" progId="Equation.DSMT4">
              <p:embed/>
            </p:oleObj>
          </a:graphicData>
        </a:graphic>
      </p:graphicFrame>
      <p:graphicFrame>
        <p:nvGraphicFramePr>
          <p:cNvPr id="32773" name="Object 14"/>
          <p:cNvGraphicFramePr>
            <a:graphicFrameLocks noChangeAspect="1"/>
          </p:cNvGraphicFramePr>
          <p:nvPr/>
        </p:nvGraphicFramePr>
        <p:xfrm>
          <a:off x="2133600" y="2590800"/>
          <a:ext cx="457200" cy="407988"/>
        </p:xfrm>
        <a:graphic>
          <a:graphicData uri="http://schemas.openxmlformats.org/presentationml/2006/ole">
            <p:oleObj spid="_x0000_s32773" name="Equation" r:id="rId6" imgW="228600" imgH="203040" progId="Equation.DSMT4">
              <p:embed/>
            </p:oleObj>
          </a:graphicData>
        </a:graphic>
      </p:graphicFrame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1447800" y="1447800"/>
          <a:ext cx="177800" cy="331788"/>
        </p:xfrm>
        <a:graphic>
          <a:graphicData uri="http://schemas.openxmlformats.org/presentationml/2006/ole">
            <p:oleObj spid="_x0000_s32774" name="Equation" r:id="rId7" imgW="88560" imgH="164880" progId="Equation.DSMT4">
              <p:embed/>
            </p:oleObj>
          </a:graphicData>
        </a:graphic>
      </p:graphicFrame>
      <p:sp>
        <p:nvSpPr>
          <p:cNvPr id="32805" name="Oval 16"/>
          <p:cNvSpPr>
            <a:spLocks noChangeArrowheads="1"/>
          </p:cNvSpPr>
          <p:nvPr/>
        </p:nvSpPr>
        <p:spPr bwMode="auto">
          <a:xfrm>
            <a:off x="7086600" y="762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6" name="Oval 17"/>
          <p:cNvSpPr>
            <a:spLocks noChangeArrowheads="1"/>
          </p:cNvSpPr>
          <p:nvPr/>
        </p:nvSpPr>
        <p:spPr bwMode="auto">
          <a:xfrm>
            <a:off x="70866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07" name="Line 18"/>
          <p:cNvSpPr>
            <a:spLocks noChangeShapeType="1"/>
          </p:cNvSpPr>
          <p:nvPr/>
        </p:nvSpPr>
        <p:spPr bwMode="auto">
          <a:xfrm>
            <a:off x="7315200" y="1219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8" name="Line 19"/>
          <p:cNvSpPr>
            <a:spLocks noChangeShapeType="1"/>
          </p:cNvSpPr>
          <p:nvPr/>
        </p:nvSpPr>
        <p:spPr bwMode="auto">
          <a:xfrm>
            <a:off x="5486400" y="9906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9" name="Oval 20"/>
          <p:cNvSpPr>
            <a:spLocks noChangeArrowheads="1"/>
          </p:cNvSpPr>
          <p:nvPr/>
        </p:nvSpPr>
        <p:spPr bwMode="auto">
          <a:xfrm>
            <a:off x="5791200" y="2057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5" name="Object 21"/>
          <p:cNvGraphicFramePr>
            <a:graphicFrameLocks noChangeAspect="1"/>
          </p:cNvGraphicFramePr>
          <p:nvPr/>
        </p:nvGraphicFramePr>
        <p:xfrm>
          <a:off x="7151688" y="762000"/>
          <a:ext cx="328612" cy="457200"/>
        </p:xfrm>
        <a:graphic>
          <a:graphicData uri="http://schemas.openxmlformats.org/presentationml/2006/ole">
            <p:oleObj spid="_x0000_s32775" name="Equation" r:id="rId8" imgW="164880" imgH="228600" progId="Equation.DSMT4">
              <p:embed/>
            </p:oleObj>
          </a:graphicData>
        </a:graphic>
      </p:graphicFrame>
      <p:graphicFrame>
        <p:nvGraphicFramePr>
          <p:cNvPr id="32776" name="Object 22"/>
          <p:cNvGraphicFramePr>
            <a:graphicFrameLocks noChangeAspect="1"/>
          </p:cNvGraphicFramePr>
          <p:nvPr/>
        </p:nvGraphicFramePr>
        <p:xfrm>
          <a:off x="7175500" y="2133600"/>
          <a:ext cx="303213" cy="457200"/>
        </p:xfrm>
        <a:graphic>
          <a:graphicData uri="http://schemas.openxmlformats.org/presentationml/2006/ole">
            <p:oleObj spid="_x0000_s32776" name="Equation" r:id="rId9" imgW="152280" imgH="228600" progId="Equation.DSMT4">
              <p:embed/>
            </p:oleObj>
          </a:graphicData>
        </a:graphic>
      </p:graphicFrame>
      <p:sp>
        <p:nvSpPr>
          <p:cNvPr id="32810" name="Freeform 23"/>
          <p:cNvSpPr>
            <a:spLocks/>
          </p:cNvSpPr>
          <p:nvPr/>
        </p:nvSpPr>
        <p:spPr bwMode="auto">
          <a:xfrm>
            <a:off x="7061200" y="2590800"/>
            <a:ext cx="736600" cy="457200"/>
          </a:xfrm>
          <a:custGeom>
            <a:avLst/>
            <a:gdLst>
              <a:gd name="T0" fmla="*/ 177800 w 464"/>
              <a:gd name="T1" fmla="*/ 76200 h 288"/>
              <a:gd name="T2" fmla="*/ 25400 w 464"/>
              <a:gd name="T3" fmla="*/ 381000 h 288"/>
              <a:gd name="T4" fmla="*/ 330200 w 464"/>
              <a:gd name="T5" fmla="*/ 457200 h 288"/>
              <a:gd name="T6" fmla="*/ 711200 w 464"/>
              <a:gd name="T7" fmla="*/ 381000 h 288"/>
              <a:gd name="T8" fmla="*/ 482600 w 464"/>
              <a:gd name="T9" fmla="*/ 0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288"/>
              <a:gd name="T17" fmla="*/ 464 w 46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288">
                <a:moveTo>
                  <a:pt x="112" y="48"/>
                </a:moveTo>
                <a:cubicBezTo>
                  <a:pt x="56" y="124"/>
                  <a:pt x="0" y="200"/>
                  <a:pt x="16" y="240"/>
                </a:cubicBezTo>
                <a:cubicBezTo>
                  <a:pt x="32" y="280"/>
                  <a:pt x="136" y="288"/>
                  <a:pt x="208" y="288"/>
                </a:cubicBezTo>
                <a:cubicBezTo>
                  <a:pt x="280" y="288"/>
                  <a:pt x="432" y="288"/>
                  <a:pt x="448" y="240"/>
                </a:cubicBezTo>
                <a:cubicBezTo>
                  <a:pt x="464" y="192"/>
                  <a:pt x="384" y="96"/>
                  <a:pt x="30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1" name="Line 24"/>
          <p:cNvSpPr>
            <a:spLocks noChangeShapeType="1"/>
          </p:cNvSpPr>
          <p:nvPr/>
        </p:nvSpPr>
        <p:spPr bwMode="auto">
          <a:xfrm flipH="1" flipV="1">
            <a:off x="7543800" y="2590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77" name="Object 25"/>
          <p:cNvGraphicFramePr>
            <a:graphicFrameLocks noChangeAspect="1"/>
          </p:cNvGraphicFramePr>
          <p:nvPr/>
        </p:nvGraphicFramePr>
        <p:xfrm>
          <a:off x="7467600" y="304800"/>
          <a:ext cx="271463" cy="381000"/>
        </p:xfrm>
        <a:graphic>
          <a:graphicData uri="http://schemas.openxmlformats.org/presentationml/2006/ole">
            <p:oleObj spid="_x0000_s32777" name="Equation" r:id="rId10" imgW="126720" imgH="177480" progId="Equation.DSMT4">
              <p:embed/>
            </p:oleObj>
          </a:graphicData>
        </a:graphic>
      </p:graphicFrame>
      <p:graphicFrame>
        <p:nvGraphicFramePr>
          <p:cNvPr id="32778" name="Object 26"/>
          <p:cNvGraphicFramePr>
            <a:graphicFrameLocks noChangeAspect="1"/>
          </p:cNvGraphicFramePr>
          <p:nvPr/>
        </p:nvGraphicFramePr>
        <p:xfrm>
          <a:off x="7772400" y="2590800"/>
          <a:ext cx="457200" cy="407988"/>
        </p:xfrm>
        <a:graphic>
          <a:graphicData uri="http://schemas.openxmlformats.org/presentationml/2006/ole">
            <p:oleObj spid="_x0000_s32778" name="Equation" r:id="rId11" imgW="228600" imgH="203040" progId="Equation.DSMT4">
              <p:embed/>
            </p:oleObj>
          </a:graphicData>
        </a:graphic>
      </p:graphicFrame>
      <p:graphicFrame>
        <p:nvGraphicFramePr>
          <p:cNvPr id="32779" name="Object 27"/>
          <p:cNvGraphicFramePr>
            <a:graphicFrameLocks noChangeAspect="1"/>
          </p:cNvGraphicFramePr>
          <p:nvPr/>
        </p:nvGraphicFramePr>
        <p:xfrm>
          <a:off x="7086600" y="1447800"/>
          <a:ext cx="177800" cy="331788"/>
        </p:xfrm>
        <a:graphic>
          <a:graphicData uri="http://schemas.openxmlformats.org/presentationml/2006/ole">
            <p:oleObj spid="_x0000_s32779" name="Equation" r:id="rId12" imgW="88560" imgH="164880" progId="Equation.DSMT4">
              <p:embed/>
            </p:oleObj>
          </a:graphicData>
        </a:graphic>
      </p:graphicFrame>
      <p:sp>
        <p:nvSpPr>
          <p:cNvPr id="32812" name="Freeform 28"/>
          <p:cNvSpPr>
            <a:spLocks/>
          </p:cNvSpPr>
          <p:nvPr/>
        </p:nvSpPr>
        <p:spPr bwMode="auto">
          <a:xfrm>
            <a:off x="1905000" y="457200"/>
            <a:ext cx="647700" cy="736600"/>
          </a:xfrm>
          <a:custGeom>
            <a:avLst/>
            <a:gdLst>
              <a:gd name="T0" fmla="*/ 0 w 408"/>
              <a:gd name="T1" fmla="*/ 342900 h 464"/>
              <a:gd name="T2" fmla="*/ 381000 w 408"/>
              <a:gd name="T3" fmla="*/ 38100 h 464"/>
              <a:gd name="T4" fmla="*/ 609600 w 408"/>
              <a:gd name="T5" fmla="*/ 571500 h 464"/>
              <a:gd name="T6" fmla="*/ 152400 w 408"/>
              <a:gd name="T7" fmla="*/ 723900 h 464"/>
              <a:gd name="T8" fmla="*/ 0 w 408"/>
              <a:gd name="T9" fmla="*/ 647700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464"/>
              <a:gd name="T17" fmla="*/ 408 w 408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464">
                <a:moveTo>
                  <a:pt x="0" y="216"/>
                </a:moveTo>
                <a:cubicBezTo>
                  <a:pt x="88" y="108"/>
                  <a:pt x="176" y="0"/>
                  <a:pt x="240" y="24"/>
                </a:cubicBezTo>
                <a:cubicBezTo>
                  <a:pt x="304" y="48"/>
                  <a:pt x="408" y="288"/>
                  <a:pt x="384" y="360"/>
                </a:cubicBezTo>
                <a:cubicBezTo>
                  <a:pt x="360" y="432"/>
                  <a:pt x="160" y="448"/>
                  <a:pt x="96" y="456"/>
                </a:cubicBezTo>
                <a:cubicBezTo>
                  <a:pt x="32" y="464"/>
                  <a:pt x="16" y="408"/>
                  <a:pt x="0" y="4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3" name="Line 29"/>
          <p:cNvSpPr>
            <a:spLocks noChangeShapeType="1"/>
          </p:cNvSpPr>
          <p:nvPr/>
        </p:nvSpPr>
        <p:spPr bwMode="auto">
          <a:xfrm flipH="1">
            <a:off x="1905000" y="6858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4" name="Freeform 30"/>
          <p:cNvSpPr>
            <a:spLocks/>
          </p:cNvSpPr>
          <p:nvPr/>
        </p:nvSpPr>
        <p:spPr bwMode="auto">
          <a:xfrm>
            <a:off x="7543800" y="457200"/>
            <a:ext cx="647700" cy="736600"/>
          </a:xfrm>
          <a:custGeom>
            <a:avLst/>
            <a:gdLst>
              <a:gd name="T0" fmla="*/ 0 w 408"/>
              <a:gd name="T1" fmla="*/ 342900 h 464"/>
              <a:gd name="T2" fmla="*/ 381000 w 408"/>
              <a:gd name="T3" fmla="*/ 38100 h 464"/>
              <a:gd name="T4" fmla="*/ 609600 w 408"/>
              <a:gd name="T5" fmla="*/ 571500 h 464"/>
              <a:gd name="T6" fmla="*/ 152400 w 408"/>
              <a:gd name="T7" fmla="*/ 723900 h 464"/>
              <a:gd name="T8" fmla="*/ 0 w 408"/>
              <a:gd name="T9" fmla="*/ 647700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464"/>
              <a:gd name="T17" fmla="*/ 408 w 408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464">
                <a:moveTo>
                  <a:pt x="0" y="216"/>
                </a:moveTo>
                <a:cubicBezTo>
                  <a:pt x="88" y="108"/>
                  <a:pt x="176" y="0"/>
                  <a:pt x="240" y="24"/>
                </a:cubicBezTo>
                <a:cubicBezTo>
                  <a:pt x="304" y="48"/>
                  <a:pt x="408" y="288"/>
                  <a:pt x="384" y="360"/>
                </a:cubicBezTo>
                <a:cubicBezTo>
                  <a:pt x="360" y="432"/>
                  <a:pt x="160" y="448"/>
                  <a:pt x="96" y="456"/>
                </a:cubicBezTo>
                <a:cubicBezTo>
                  <a:pt x="32" y="464"/>
                  <a:pt x="16" y="408"/>
                  <a:pt x="0" y="4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5" name="Line 31"/>
          <p:cNvSpPr>
            <a:spLocks noChangeShapeType="1"/>
          </p:cNvSpPr>
          <p:nvPr/>
        </p:nvSpPr>
        <p:spPr bwMode="auto">
          <a:xfrm flipH="1">
            <a:off x="7467600" y="60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6" name="Oval 32"/>
          <p:cNvSpPr>
            <a:spLocks noChangeArrowheads="1"/>
          </p:cNvSpPr>
          <p:nvPr/>
        </p:nvSpPr>
        <p:spPr bwMode="auto">
          <a:xfrm>
            <a:off x="5715000" y="19812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17" name="Oval 33"/>
          <p:cNvSpPr>
            <a:spLocks noChangeArrowheads="1"/>
          </p:cNvSpPr>
          <p:nvPr/>
        </p:nvSpPr>
        <p:spPr bwMode="auto">
          <a:xfrm>
            <a:off x="5867400" y="68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18" name="Line 34"/>
          <p:cNvSpPr>
            <a:spLocks noChangeShapeType="1"/>
          </p:cNvSpPr>
          <p:nvPr/>
        </p:nvSpPr>
        <p:spPr bwMode="auto">
          <a:xfrm>
            <a:off x="6477000" y="99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19" name="Line 35"/>
          <p:cNvSpPr>
            <a:spLocks noChangeShapeType="1"/>
          </p:cNvSpPr>
          <p:nvPr/>
        </p:nvSpPr>
        <p:spPr bwMode="auto">
          <a:xfrm flipH="1">
            <a:off x="64770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80" name="Object 36"/>
          <p:cNvGraphicFramePr>
            <a:graphicFrameLocks noChangeAspect="1"/>
          </p:cNvGraphicFramePr>
          <p:nvPr/>
        </p:nvGraphicFramePr>
        <p:xfrm>
          <a:off x="6019800" y="762000"/>
          <a:ext cx="328613" cy="457200"/>
        </p:xfrm>
        <a:graphic>
          <a:graphicData uri="http://schemas.openxmlformats.org/presentationml/2006/ole">
            <p:oleObj spid="_x0000_s32780" name="Equation" r:id="rId13" imgW="164880" imgH="228600" progId="Equation.DSMT4">
              <p:embed/>
            </p:oleObj>
          </a:graphicData>
        </a:graphic>
      </p:graphicFrame>
      <p:graphicFrame>
        <p:nvGraphicFramePr>
          <p:cNvPr id="32781" name="Object 37"/>
          <p:cNvGraphicFramePr>
            <a:graphicFrameLocks noChangeAspect="1"/>
          </p:cNvGraphicFramePr>
          <p:nvPr/>
        </p:nvGraphicFramePr>
        <p:xfrm>
          <a:off x="5956300" y="2133600"/>
          <a:ext cx="303213" cy="457200"/>
        </p:xfrm>
        <a:graphic>
          <a:graphicData uri="http://schemas.openxmlformats.org/presentationml/2006/ole">
            <p:oleObj spid="_x0000_s32781" name="Equation" r:id="rId14" imgW="152280" imgH="228600" progId="Equation.DSMT4">
              <p:embed/>
            </p:oleObj>
          </a:graphicData>
        </a:graphic>
      </p:graphicFrame>
      <p:graphicFrame>
        <p:nvGraphicFramePr>
          <p:cNvPr id="32782" name="Object 38"/>
          <p:cNvGraphicFramePr>
            <a:graphicFrameLocks noChangeAspect="1"/>
          </p:cNvGraphicFramePr>
          <p:nvPr/>
        </p:nvGraphicFramePr>
        <p:xfrm>
          <a:off x="6553200" y="609600"/>
          <a:ext cx="457200" cy="338138"/>
        </p:xfrm>
        <a:graphic>
          <a:graphicData uri="http://schemas.openxmlformats.org/presentationml/2006/ole">
            <p:oleObj spid="_x0000_s32782" name="Equation" r:id="rId15" imgW="114120" imgH="126720" progId="Equation.DSMT4">
              <p:embed/>
            </p:oleObj>
          </a:graphicData>
        </a:graphic>
      </p:graphicFrame>
      <p:graphicFrame>
        <p:nvGraphicFramePr>
          <p:cNvPr id="32783" name="Object 39"/>
          <p:cNvGraphicFramePr>
            <a:graphicFrameLocks noChangeAspect="1"/>
          </p:cNvGraphicFramePr>
          <p:nvPr/>
        </p:nvGraphicFramePr>
        <p:xfrm>
          <a:off x="6553200" y="2362200"/>
          <a:ext cx="457200" cy="338138"/>
        </p:xfrm>
        <a:graphic>
          <a:graphicData uri="http://schemas.openxmlformats.org/presentationml/2006/ole">
            <p:oleObj spid="_x0000_s32783" name="Equation" r:id="rId16" imgW="114120" imgH="126720" progId="Equation.DSMT4">
              <p:embed/>
            </p:oleObj>
          </a:graphicData>
        </a:graphic>
      </p:graphicFrame>
      <p:sp>
        <p:nvSpPr>
          <p:cNvPr id="32820" name="Line 40"/>
          <p:cNvSpPr>
            <a:spLocks noChangeShapeType="1"/>
          </p:cNvSpPr>
          <p:nvPr/>
        </p:nvSpPr>
        <p:spPr bwMode="auto">
          <a:xfrm flipH="1">
            <a:off x="2514600" y="3048000"/>
            <a:ext cx="2971800" cy="914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1" name="Line 41"/>
          <p:cNvSpPr>
            <a:spLocks noChangeShapeType="1"/>
          </p:cNvSpPr>
          <p:nvPr/>
        </p:nvSpPr>
        <p:spPr bwMode="auto">
          <a:xfrm>
            <a:off x="3048000" y="1828800"/>
            <a:ext cx="2286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2" name="Text Box 42"/>
          <p:cNvSpPr txBox="1">
            <a:spLocks noChangeArrowheads="1"/>
          </p:cNvSpPr>
          <p:nvPr/>
        </p:nvSpPr>
        <p:spPr bwMode="auto">
          <a:xfrm>
            <a:off x="3489325" y="1184275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GNFA</a:t>
            </a:r>
            <a:r>
              <a:rPr lang="ja-JP" altLang="en-US"/>
              <a:t>へ</a:t>
            </a:r>
          </a:p>
        </p:txBody>
      </p:sp>
      <p:sp>
        <p:nvSpPr>
          <p:cNvPr id="32823" name="Oval 43"/>
          <p:cNvSpPr>
            <a:spLocks noChangeArrowheads="1"/>
          </p:cNvSpPr>
          <p:nvPr/>
        </p:nvSpPr>
        <p:spPr bwMode="auto">
          <a:xfrm>
            <a:off x="2311400" y="434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24" name="Line 45"/>
          <p:cNvSpPr>
            <a:spLocks noChangeShapeType="1"/>
          </p:cNvSpPr>
          <p:nvPr/>
        </p:nvSpPr>
        <p:spPr bwMode="auto">
          <a:xfrm flipH="1">
            <a:off x="1600200" y="4800600"/>
            <a:ext cx="93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5" name="Line 46"/>
          <p:cNvSpPr>
            <a:spLocks noChangeShapeType="1"/>
          </p:cNvSpPr>
          <p:nvPr/>
        </p:nvSpPr>
        <p:spPr bwMode="auto">
          <a:xfrm>
            <a:off x="711200" y="45720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6" name="Oval 47"/>
          <p:cNvSpPr>
            <a:spLocks noChangeArrowheads="1"/>
          </p:cNvSpPr>
          <p:nvPr/>
        </p:nvSpPr>
        <p:spPr bwMode="auto">
          <a:xfrm>
            <a:off x="1016000" y="5638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84" name="Object 48"/>
          <p:cNvGraphicFramePr>
            <a:graphicFrameLocks noChangeAspect="1"/>
          </p:cNvGraphicFramePr>
          <p:nvPr/>
        </p:nvGraphicFramePr>
        <p:xfrm>
          <a:off x="2376488" y="4343400"/>
          <a:ext cx="328612" cy="457200"/>
        </p:xfrm>
        <a:graphic>
          <a:graphicData uri="http://schemas.openxmlformats.org/presentationml/2006/ole">
            <p:oleObj spid="_x0000_s32784" name="Equation" r:id="rId17" imgW="164880" imgH="228600" progId="Equation.DSMT4">
              <p:embed/>
            </p:oleObj>
          </a:graphicData>
        </a:graphic>
      </p:graphicFrame>
      <p:graphicFrame>
        <p:nvGraphicFramePr>
          <p:cNvPr id="32785" name="Object 52"/>
          <p:cNvGraphicFramePr>
            <a:graphicFrameLocks noChangeAspect="1"/>
          </p:cNvGraphicFramePr>
          <p:nvPr/>
        </p:nvGraphicFramePr>
        <p:xfrm>
          <a:off x="2692400" y="3886200"/>
          <a:ext cx="271463" cy="381000"/>
        </p:xfrm>
        <a:graphic>
          <a:graphicData uri="http://schemas.openxmlformats.org/presentationml/2006/ole">
            <p:oleObj spid="_x0000_s32785" name="Equation" r:id="rId18" imgW="126720" imgH="177480" progId="Equation.DSMT4">
              <p:embed/>
            </p:oleObj>
          </a:graphicData>
        </a:graphic>
      </p:graphicFrame>
      <p:sp>
        <p:nvSpPr>
          <p:cNvPr id="32827" name="Freeform 55"/>
          <p:cNvSpPr>
            <a:spLocks/>
          </p:cNvSpPr>
          <p:nvPr/>
        </p:nvSpPr>
        <p:spPr bwMode="auto">
          <a:xfrm>
            <a:off x="2768600" y="4038600"/>
            <a:ext cx="647700" cy="736600"/>
          </a:xfrm>
          <a:custGeom>
            <a:avLst/>
            <a:gdLst>
              <a:gd name="T0" fmla="*/ 0 w 408"/>
              <a:gd name="T1" fmla="*/ 342900 h 464"/>
              <a:gd name="T2" fmla="*/ 381000 w 408"/>
              <a:gd name="T3" fmla="*/ 38100 h 464"/>
              <a:gd name="T4" fmla="*/ 609600 w 408"/>
              <a:gd name="T5" fmla="*/ 571500 h 464"/>
              <a:gd name="T6" fmla="*/ 152400 w 408"/>
              <a:gd name="T7" fmla="*/ 723900 h 464"/>
              <a:gd name="T8" fmla="*/ 0 w 408"/>
              <a:gd name="T9" fmla="*/ 647700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464"/>
              <a:gd name="T17" fmla="*/ 408 w 408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464">
                <a:moveTo>
                  <a:pt x="0" y="216"/>
                </a:moveTo>
                <a:cubicBezTo>
                  <a:pt x="88" y="108"/>
                  <a:pt x="176" y="0"/>
                  <a:pt x="240" y="24"/>
                </a:cubicBezTo>
                <a:cubicBezTo>
                  <a:pt x="304" y="48"/>
                  <a:pt x="408" y="288"/>
                  <a:pt x="384" y="360"/>
                </a:cubicBezTo>
                <a:cubicBezTo>
                  <a:pt x="360" y="432"/>
                  <a:pt x="160" y="448"/>
                  <a:pt x="96" y="456"/>
                </a:cubicBezTo>
                <a:cubicBezTo>
                  <a:pt x="32" y="464"/>
                  <a:pt x="16" y="408"/>
                  <a:pt x="0" y="4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8" name="Line 56"/>
          <p:cNvSpPr>
            <a:spLocks noChangeShapeType="1"/>
          </p:cNvSpPr>
          <p:nvPr/>
        </p:nvSpPr>
        <p:spPr bwMode="auto">
          <a:xfrm flipH="1">
            <a:off x="2692400" y="4191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29" name="Oval 57"/>
          <p:cNvSpPr>
            <a:spLocks noChangeArrowheads="1"/>
          </p:cNvSpPr>
          <p:nvPr/>
        </p:nvSpPr>
        <p:spPr bwMode="auto">
          <a:xfrm>
            <a:off x="939800" y="5562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30" name="Oval 58"/>
          <p:cNvSpPr>
            <a:spLocks noChangeArrowheads="1"/>
          </p:cNvSpPr>
          <p:nvPr/>
        </p:nvSpPr>
        <p:spPr bwMode="auto">
          <a:xfrm>
            <a:off x="1092200" y="4267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31" name="Line 59"/>
          <p:cNvSpPr>
            <a:spLocks noChangeShapeType="1"/>
          </p:cNvSpPr>
          <p:nvPr/>
        </p:nvSpPr>
        <p:spPr bwMode="auto">
          <a:xfrm>
            <a:off x="1701800" y="4572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86" name="Object 61"/>
          <p:cNvGraphicFramePr>
            <a:graphicFrameLocks noChangeAspect="1"/>
          </p:cNvGraphicFramePr>
          <p:nvPr/>
        </p:nvGraphicFramePr>
        <p:xfrm>
          <a:off x="1244600" y="4343400"/>
          <a:ext cx="328613" cy="457200"/>
        </p:xfrm>
        <a:graphic>
          <a:graphicData uri="http://schemas.openxmlformats.org/presentationml/2006/ole">
            <p:oleObj spid="_x0000_s32786" name="Equation" r:id="rId19" imgW="164880" imgH="228600" progId="Equation.DSMT4">
              <p:embed/>
            </p:oleObj>
          </a:graphicData>
        </a:graphic>
      </p:graphicFrame>
      <p:graphicFrame>
        <p:nvGraphicFramePr>
          <p:cNvPr id="32787" name="Object 62"/>
          <p:cNvGraphicFramePr>
            <a:graphicFrameLocks noChangeAspect="1"/>
          </p:cNvGraphicFramePr>
          <p:nvPr/>
        </p:nvGraphicFramePr>
        <p:xfrm>
          <a:off x="1181100" y="5715000"/>
          <a:ext cx="303213" cy="457200"/>
        </p:xfrm>
        <a:graphic>
          <a:graphicData uri="http://schemas.openxmlformats.org/presentationml/2006/ole">
            <p:oleObj spid="_x0000_s32787" name="Equation" r:id="rId20" imgW="152280" imgH="228600" progId="Equation.DSMT4">
              <p:embed/>
            </p:oleObj>
          </a:graphicData>
        </a:graphic>
      </p:graphicFrame>
      <p:graphicFrame>
        <p:nvGraphicFramePr>
          <p:cNvPr id="32788" name="Object 63"/>
          <p:cNvGraphicFramePr>
            <a:graphicFrameLocks noChangeAspect="1"/>
          </p:cNvGraphicFramePr>
          <p:nvPr/>
        </p:nvGraphicFramePr>
        <p:xfrm>
          <a:off x="1778000" y="4191000"/>
          <a:ext cx="457200" cy="338138"/>
        </p:xfrm>
        <a:graphic>
          <a:graphicData uri="http://schemas.openxmlformats.org/presentationml/2006/ole">
            <p:oleObj spid="_x0000_s32788" name="Equation" r:id="rId21" imgW="114120" imgH="126720" progId="Equation.DSMT4">
              <p:embed/>
            </p:oleObj>
          </a:graphicData>
        </a:graphic>
      </p:graphicFrame>
      <p:sp>
        <p:nvSpPr>
          <p:cNvPr id="32832" name="Text Box 65"/>
          <p:cNvSpPr txBox="1">
            <a:spLocks noChangeArrowheads="1"/>
          </p:cNvSpPr>
          <p:nvPr/>
        </p:nvSpPr>
        <p:spPr bwMode="auto">
          <a:xfrm>
            <a:off x="3733800" y="2743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graphicFrame>
        <p:nvGraphicFramePr>
          <p:cNvPr id="32789" name="Object 66"/>
          <p:cNvGraphicFramePr>
            <a:graphicFrameLocks noChangeAspect="1"/>
          </p:cNvGraphicFramePr>
          <p:nvPr/>
        </p:nvGraphicFramePr>
        <p:xfrm>
          <a:off x="3581400" y="2667000"/>
          <a:ext cx="303213" cy="457200"/>
        </p:xfrm>
        <a:graphic>
          <a:graphicData uri="http://schemas.openxmlformats.org/presentationml/2006/ole">
            <p:oleObj spid="_x0000_s32789" name="Equation" r:id="rId22" imgW="152280" imgH="228600" progId="Equation.DSMT4">
              <p:embed/>
            </p:oleObj>
          </a:graphicData>
        </a:graphic>
      </p:graphicFrame>
      <p:sp>
        <p:nvSpPr>
          <p:cNvPr id="32833" name="Line 67"/>
          <p:cNvSpPr>
            <a:spLocks noChangeShapeType="1"/>
          </p:cNvSpPr>
          <p:nvPr/>
        </p:nvSpPr>
        <p:spPr bwMode="auto">
          <a:xfrm>
            <a:off x="3810000" y="5410200"/>
            <a:ext cx="1981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34" name="Line 70"/>
          <p:cNvSpPr>
            <a:spLocks noChangeShapeType="1"/>
          </p:cNvSpPr>
          <p:nvPr/>
        </p:nvSpPr>
        <p:spPr bwMode="auto">
          <a:xfrm>
            <a:off x="5867400" y="41910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35" name="Oval 71"/>
          <p:cNvSpPr>
            <a:spLocks noChangeArrowheads="1"/>
          </p:cNvSpPr>
          <p:nvPr/>
        </p:nvSpPr>
        <p:spPr bwMode="auto">
          <a:xfrm>
            <a:off x="6172200" y="5257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90" name="Object 73"/>
          <p:cNvGraphicFramePr>
            <a:graphicFrameLocks noChangeAspect="1"/>
          </p:cNvGraphicFramePr>
          <p:nvPr/>
        </p:nvGraphicFramePr>
        <p:xfrm>
          <a:off x="7848600" y="3505200"/>
          <a:ext cx="271463" cy="381000"/>
        </p:xfrm>
        <a:graphic>
          <a:graphicData uri="http://schemas.openxmlformats.org/presentationml/2006/ole">
            <p:oleObj spid="_x0000_s32790" name="Equation" r:id="rId23" imgW="126720" imgH="177480" progId="Equation.DSMT4">
              <p:embed/>
            </p:oleObj>
          </a:graphicData>
        </a:graphic>
      </p:graphicFrame>
      <p:sp>
        <p:nvSpPr>
          <p:cNvPr id="32836" name="Oval 76"/>
          <p:cNvSpPr>
            <a:spLocks noChangeArrowheads="1"/>
          </p:cNvSpPr>
          <p:nvPr/>
        </p:nvSpPr>
        <p:spPr bwMode="auto">
          <a:xfrm>
            <a:off x="6096000" y="5181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37" name="Oval 77"/>
          <p:cNvSpPr>
            <a:spLocks noChangeArrowheads="1"/>
          </p:cNvSpPr>
          <p:nvPr/>
        </p:nvSpPr>
        <p:spPr bwMode="auto">
          <a:xfrm>
            <a:off x="6248400" y="3886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91" name="Object 79"/>
          <p:cNvGraphicFramePr>
            <a:graphicFrameLocks noChangeAspect="1"/>
          </p:cNvGraphicFramePr>
          <p:nvPr/>
        </p:nvGraphicFramePr>
        <p:xfrm>
          <a:off x="6400800" y="3962400"/>
          <a:ext cx="328613" cy="457200"/>
        </p:xfrm>
        <a:graphic>
          <a:graphicData uri="http://schemas.openxmlformats.org/presentationml/2006/ole">
            <p:oleObj spid="_x0000_s32791" name="Equation" r:id="rId24" imgW="164880" imgH="228600" progId="Equation.DSMT4">
              <p:embed/>
            </p:oleObj>
          </a:graphicData>
        </a:graphic>
      </p:graphicFrame>
      <p:graphicFrame>
        <p:nvGraphicFramePr>
          <p:cNvPr id="32792" name="Object 80"/>
          <p:cNvGraphicFramePr>
            <a:graphicFrameLocks noChangeAspect="1"/>
          </p:cNvGraphicFramePr>
          <p:nvPr/>
        </p:nvGraphicFramePr>
        <p:xfrm>
          <a:off x="6337300" y="5334000"/>
          <a:ext cx="303213" cy="457200"/>
        </p:xfrm>
        <a:graphic>
          <a:graphicData uri="http://schemas.openxmlformats.org/presentationml/2006/ole">
            <p:oleObj spid="_x0000_s32792" name="Equation" r:id="rId25" imgW="152280" imgH="228600" progId="Equation.DSMT4">
              <p:embed/>
            </p:oleObj>
          </a:graphicData>
        </a:graphic>
      </p:graphicFrame>
      <p:sp>
        <p:nvSpPr>
          <p:cNvPr id="32838" name="Line 82"/>
          <p:cNvSpPr>
            <a:spLocks noChangeShapeType="1"/>
          </p:cNvSpPr>
          <p:nvPr/>
        </p:nvSpPr>
        <p:spPr bwMode="auto">
          <a:xfrm>
            <a:off x="6553200" y="4495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93" name="Object 83"/>
          <p:cNvGraphicFramePr>
            <a:graphicFrameLocks noChangeAspect="1"/>
          </p:cNvGraphicFramePr>
          <p:nvPr/>
        </p:nvGraphicFramePr>
        <p:xfrm>
          <a:off x="2133600" y="5029200"/>
          <a:ext cx="1371600" cy="817563"/>
        </p:xfrm>
        <a:graphic>
          <a:graphicData uri="http://schemas.openxmlformats.org/presentationml/2006/ole">
            <p:oleObj spid="_x0000_s32793" name="Equation" r:id="rId26" imgW="812520" imgH="482400" progId="Equation.DSMT4">
              <p:embed/>
            </p:oleObj>
          </a:graphicData>
        </a:graphic>
      </p:graphicFrame>
      <p:graphicFrame>
        <p:nvGraphicFramePr>
          <p:cNvPr id="32794" name="Object 84"/>
          <p:cNvGraphicFramePr>
            <a:graphicFrameLocks noChangeAspect="1"/>
          </p:cNvGraphicFramePr>
          <p:nvPr/>
        </p:nvGraphicFramePr>
        <p:xfrm>
          <a:off x="6553200" y="4572000"/>
          <a:ext cx="1219200" cy="449263"/>
        </p:xfrm>
        <a:graphic>
          <a:graphicData uri="http://schemas.openxmlformats.org/presentationml/2006/ole">
            <p:oleObj spid="_x0000_s32794" name="Equation" r:id="rId27" imgW="622080" imgH="228600" progId="Equation.DSMT4">
              <p:embed/>
            </p:oleObj>
          </a:graphicData>
        </a:graphic>
      </p:graphicFrame>
      <p:sp>
        <p:nvSpPr>
          <p:cNvPr id="32839" name="Text Box 85"/>
          <p:cNvSpPr txBox="1">
            <a:spLocks noChangeArrowheads="1"/>
          </p:cNvSpPr>
          <p:nvPr/>
        </p:nvSpPr>
        <p:spPr bwMode="auto">
          <a:xfrm>
            <a:off x="4419600" y="4876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graphicFrame>
        <p:nvGraphicFramePr>
          <p:cNvPr id="32795" name="Object 86"/>
          <p:cNvGraphicFramePr>
            <a:graphicFrameLocks noChangeAspect="1"/>
          </p:cNvGraphicFramePr>
          <p:nvPr/>
        </p:nvGraphicFramePr>
        <p:xfrm>
          <a:off x="4254500" y="4800600"/>
          <a:ext cx="328613" cy="457200"/>
        </p:xfrm>
        <a:graphic>
          <a:graphicData uri="http://schemas.openxmlformats.org/presentationml/2006/ole">
            <p:oleObj spid="_x0000_s32795" name="Equation" r:id="rId28" imgW="164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7C0A25-E16B-4A94-978E-949BE39814B8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3832" name="Text Box 72"/>
          <p:cNvSpPr txBox="1">
            <a:spLocks noChangeArrowheads="1"/>
          </p:cNvSpPr>
          <p:nvPr/>
        </p:nvSpPr>
        <p:spPr bwMode="auto">
          <a:xfrm>
            <a:off x="1231900" y="2971800"/>
            <a:ext cx="3187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、複数のアーク</a:t>
            </a:r>
          </a:p>
          <a:p>
            <a:r>
              <a:rPr lang="ja-JP" altLang="en-US"/>
              <a:t>を生成することに注意。</a:t>
            </a:r>
          </a:p>
        </p:txBody>
      </p:sp>
      <p:sp>
        <p:nvSpPr>
          <p:cNvPr id="338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sp>
        <p:nvSpPr>
          <p:cNvPr id="33834" name="Oval 3"/>
          <p:cNvSpPr>
            <a:spLocks noChangeArrowheads="1"/>
          </p:cNvSpPr>
          <p:nvPr/>
        </p:nvSpPr>
        <p:spPr bwMode="auto">
          <a:xfrm>
            <a:off x="1447800" y="762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5" name="Oval 4"/>
          <p:cNvSpPr>
            <a:spLocks noChangeArrowheads="1"/>
          </p:cNvSpPr>
          <p:nvPr/>
        </p:nvSpPr>
        <p:spPr bwMode="auto">
          <a:xfrm>
            <a:off x="14478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36" name="Line 5"/>
          <p:cNvSpPr>
            <a:spLocks noChangeShapeType="1"/>
          </p:cNvSpPr>
          <p:nvPr/>
        </p:nvSpPr>
        <p:spPr bwMode="auto">
          <a:xfrm>
            <a:off x="17526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7" name="Line 6"/>
          <p:cNvSpPr>
            <a:spLocks noChangeShapeType="1"/>
          </p:cNvSpPr>
          <p:nvPr/>
        </p:nvSpPr>
        <p:spPr bwMode="auto">
          <a:xfrm>
            <a:off x="1143000" y="9144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38" name="Oval 7"/>
          <p:cNvSpPr>
            <a:spLocks noChangeArrowheads="1"/>
          </p:cNvSpPr>
          <p:nvPr/>
        </p:nvSpPr>
        <p:spPr bwMode="auto">
          <a:xfrm>
            <a:off x="1371600" y="2057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794" name="Object 8"/>
          <p:cNvGraphicFramePr>
            <a:graphicFrameLocks noChangeAspect="1"/>
          </p:cNvGraphicFramePr>
          <p:nvPr/>
        </p:nvGraphicFramePr>
        <p:xfrm>
          <a:off x="1512888" y="762000"/>
          <a:ext cx="328612" cy="457200"/>
        </p:xfrm>
        <a:graphic>
          <a:graphicData uri="http://schemas.openxmlformats.org/presentationml/2006/ole">
            <p:oleObj spid="_x0000_s33794" name="Equation" r:id="rId3" imgW="164880" imgH="228600" progId="Equation.DSMT4">
              <p:embed/>
            </p:oleObj>
          </a:graphicData>
        </a:graphic>
      </p:graphicFrame>
      <p:graphicFrame>
        <p:nvGraphicFramePr>
          <p:cNvPr id="33795" name="Object 9"/>
          <p:cNvGraphicFramePr>
            <a:graphicFrameLocks noChangeAspect="1"/>
          </p:cNvGraphicFramePr>
          <p:nvPr/>
        </p:nvGraphicFramePr>
        <p:xfrm>
          <a:off x="2667000" y="1524000"/>
          <a:ext cx="303213" cy="457200"/>
        </p:xfrm>
        <a:graphic>
          <a:graphicData uri="http://schemas.openxmlformats.org/presentationml/2006/ole">
            <p:oleObj spid="_x0000_s33795" name="Equation" r:id="rId4" imgW="152280" imgH="228600" progId="Equation.DSMT4">
              <p:embed/>
            </p:oleObj>
          </a:graphicData>
        </a:graphic>
      </p:graphicFrame>
      <p:graphicFrame>
        <p:nvGraphicFramePr>
          <p:cNvPr id="33796" name="Object 14"/>
          <p:cNvGraphicFramePr>
            <a:graphicFrameLocks noChangeAspect="1"/>
          </p:cNvGraphicFramePr>
          <p:nvPr/>
        </p:nvGraphicFramePr>
        <p:xfrm>
          <a:off x="1828800" y="1447800"/>
          <a:ext cx="177800" cy="331788"/>
        </p:xfrm>
        <a:graphic>
          <a:graphicData uri="http://schemas.openxmlformats.org/presentationml/2006/ole">
            <p:oleObj spid="_x0000_s33796" name="Equation" r:id="rId5" imgW="88560" imgH="164880" progId="Equation.DSMT4">
              <p:embed/>
            </p:oleObj>
          </a:graphicData>
        </a:graphic>
      </p:graphicFrame>
      <p:sp>
        <p:nvSpPr>
          <p:cNvPr id="33839" name="Oval 17"/>
          <p:cNvSpPr>
            <a:spLocks noChangeArrowheads="1"/>
          </p:cNvSpPr>
          <p:nvPr/>
        </p:nvSpPr>
        <p:spPr bwMode="auto">
          <a:xfrm>
            <a:off x="2590800" y="152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0" name="Line 18"/>
          <p:cNvSpPr>
            <a:spLocks noChangeShapeType="1"/>
          </p:cNvSpPr>
          <p:nvPr/>
        </p:nvSpPr>
        <p:spPr bwMode="auto">
          <a:xfrm flipV="1">
            <a:off x="1981200" y="18288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1" name="Line 19"/>
          <p:cNvSpPr>
            <a:spLocks noChangeShapeType="1"/>
          </p:cNvSpPr>
          <p:nvPr/>
        </p:nvSpPr>
        <p:spPr bwMode="auto">
          <a:xfrm flipH="1" flipV="1">
            <a:off x="1981200" y="990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2" name="Line 20"/>
          <p:cNvSpPr>
            <a:spLocks noChangeShapeType="1"/>
          </p:cNvSpPr>
          <p:nvPr/>
        </p:nvSpPr>
        <p:spPr bwMode="auto">
          <a:xfrm>
            <a:off x="1905000" y="11430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3" name="Oval 21"/>
          <p:cNvSpPr>
            <a:spLocks noChangeArrowheads="1"/>
          </p:cNvSpPr>
          <p:nvPr/>
        </p:nvSpPr>
        <p:spPr bwMode="auto">
          <a:xfrm>
            <a:off x="2514600" y="1447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797" name="Object 22"/>
          <p:cNvGraphicFramePr>
            <a:graphicFrameLocks noChangeAspect="1"/>
          </p:cNvGraphicFramePr>
          <p:nvPr/>
        </p:nvGraphicFramePr>
        <p:xfrm>
          <a:off x="1511300" y="2133600"/>
          <a:ext cx="328613" cy="457200"/>
        </p:xfrm>
        <a:graphic>
          <a:graphicData uri="http://schemas.openxmlformats.org/presentationml/2006/ole">
            <p:oleObj spid="_x0000_s33797" name="Equation" r:id="rId6" imgW="164880" imgH="228600" progId="Equation.DSMT4">
              <p:embed/>
            </p:oleObj>
          </a:graphicData>
        </a:graphic>
      </p:graphicFrame>
      <p:sp>
        <p:nvSpPr>
          <p:cNvPr id="33844" name="Line 23"/>
          <p:cNvSpPr>
            <a:spLocks noChangeShapeType="1"/>
          </p:cNvSpPr>
          <p:nvPr/>
        </p:nvSpPr>
        <p:spPr bwMode="auto">
          <a:xfrm flipV="1">
            <a:off x="1600200" y="121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798" name="Object 24"/>
          <p:cNvGraphicFramePr>
            <a:graphicFrameLocks noChangeAspect="1"/>
          </p:cNvGraphicFramePr>
          <p:nvPr/>
        </p:nvGraphicFramePr>
        <p:xfrm>
          <a:off x="2387600" y="863600"/>
          <a:ext cx="254000" cy="357188"/>
        </p:xfrm>
        <a:graphic>
          <a:graphicData uri="http://schemas.openxmlformats.org/presentationml/2006/ole">
            <p:oleObj spid="_x0000_s33798" name="Equation" r:id="rId7" imgW="126720" imgH="177480" progId="Equation.DSMT4">
              <p:embed/>
            </p:oleObj>
          </a:graphicData>
        </a:graphic>
      </p:graphicFrame>
      <p:graphicFrame>
        <p:nvGraphicFramePr>
          <p:cNvPr id="33799" name="Object 25"/>
          <p:cNvGraphicFramePr>
            <a:graphicFrameLocks noChangeAspect="1"/>
          </p:cNvGraphicFramePr>
          <p:nvPr/>
        </p:nvGraphicFramePr>
        <p:xfrm>
          <a:off x="2133600" y="1371600"/>
          <a:ext cx="254000" cy="357188"/>
        </p:xfrm>
        <a:graphic>
          <a:graphicData uri="http://schemas.openxmlformats.org/presentationml/2006/ole">
            <p:oleObj spid="_x0000_s33799" name="Equation" r:id="rId8" imgW="126720" imgH="177480" progId="Equation.DSMT4">
              <p:embed/>
            </p:oleObj>
          </a:graphicData>
        </a:graphic>
      </p:graphicFrame>
      <p:graphicFrame>
        <p:nvGraphicFramePr>
          <p:cNvPr id="33800" name="Object 26"/>
          <p:cNvGraphicFramePr>
            <a:graphicFrameLocks noChangeAspect="1"/>
          </p:cNvGraphicFramePr>
          <p:nvPr/>
        </p:nvGraphicFramePr>
        <p:xfrm>
          <a:off x="1371600" y="1524000"/>
          <a:ext cx="177800" cy="331788"/>
        </p:xfrm>
        <a:graphic>
          <a:graphicData uri="http://schemas.openxmlformats.org/presentationml/2006/ole">
            <p:oleObj spid="_x0000_s33800" name="Equation" r:id="rId9" imgW="88560" imgH="164880" progId="Equation.DSMT4">
              <p:embed/>
            </p:oleObj>
          </a:graphicData>
        </a:graphic>
      </p:graphicFrame>
      <p:sp>
        <p:nvSpPr>
          <p:cNvPr id="33845" name="Freeform 27"/>
          <p:cNvSpPr>
            <a:spLocks/>
          </p:cNvSpPr>
          <p:nvPr/>
        </p:nvSpPr>
        <p:spPr bwMode="auto">
          <a:xfrm>
            <a:off x="2971800" y="1397000"/>
            <a:ext cx="444500" cy="495300"/>
          </a:xfrm>
          <a:custGeom>
            <a:avLst/>
            <a:gdLst>
              <a:gd name="T0" fmla="*/ 0 w 280"/>
              <a:gd name="T1" fmla="*/ 127000 h 312"/>
              <a:gd name="T2" fmla="*/ 381000 w 280"/>
              <a:gd name="T3" fmla="*/ 50800 h 312"/>
              <a:gd name="T4" fmla="*/ 381000 w 280"/>
              <a:gd name="T5" fmla="*/ 431800 h 312"/>
              <a:gd name="T6" fmla="*/ 152400 w 280"/>
              <a:gd name="T7" fmla="*/ 431800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280"/>
              <a:gd name="T13" fmla="*/ 0 h 312"/>
              <a:gd name="T14" fmla="*/ 280 w 280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0" h="312">
                <a:moveTo>
                  <a:pt x="0" y="80"/>
                </a:moveTo>
                <a:cubicBezTo>
                  <a:pt x="100" y="40"/>
                  <a:pt x="200" y="0"/>
                  <a:pt x="240" y="32"/>
                </a:cubicBezTo>
                <a:cubicBezTo>
                  <a:pt x="280" y="64"/>
                  <a:pt x="264" y="232"/>
                  <a:pt x="240" y="272"/>
                </a:cubicBezTo>
                <a:cubicBezTo>
                  <a:pt x="216" y="312"/>
                  <a:pt x="156" y="292"/>
                  <a:pt x="96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6" name="Line 28"/>
          <p:cNvSpPr>
            <a:spLocks noChangeShapeType="1"/>
          </p:cNvSpPr>
          <p:nvPr/>
        </p:nvSpPr>
        <p:spPr bwMode="auto">
          <a:xfrm flipH="1" flipV="1">
            <a:off x="3048000" y="1828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1" name="Object 29"/>
          <p:cNvGraphicFramePr>
            <a:graphicFrameLocks noChangeAspect="1"/>
          </p:cNvGraphicFramePr>
          <p:nvPr/>
        </p:nvGraphicFramePr>
        <p:xfrm>
          <a:off x="2286000" y="1981200"/>
          <a:ext cx="254000" cy="357188"/>
        </p:xfrm>
        <a:graphic>
          <a:graphicData uri="http://schemas.openxmlformats.org/presentationml/2006/ole">
            <p:oleObj spid="_x0000_s33801" name="Equation" r:id="rId10" imgW="126720" imgH="177480" progId="Equation.DSMT4">
              <p:embed/>
            </p:oleObj>
          </a:graphicData>
        </a:graphic>
      </p:graphicFrame>
      <p:graphicFrame>
        <p:nvGraphicFramePr>
          <p:cNvPr id="33802" name="Object 30"/>
          <p:cNvGraphicFramePr>
            <a:graphicFrameLocks noChangeAspect="1"/>
          </p:cNvGraphicFramePr>
          <p:nvPr/>
        </p:nvGraphicFramePr>
        <p:xfrm>
          <a:off x="3276600" y="1066800"/>
          <a:ext cx="177800" cy="331788"/>
        </p:xfrm>
        <a:graphic>
          <a:graphicData uri="http://schemas.openxmlformats.org/presentationml/2006/ole">
            <p:oleObj spid="_x0000_s33802" name="Equation" r:id="rId11" imgW="88560" imgH="164880" progId="Equation.DSMT4">
              <p:embed/>
            </p:oleObj>
          </a:graphicData>
        </a:graphic>
      </p:graphicFrame>
      <p:sp>
        <p:nvSpPr>
          <p:cNvPr id="33847" name="Line 31"/>
          <p:cNvSpPr>
            <a:spLocks noChangeShapeType="1"/>
          </p:cNvSpPr>
          <p:nvPr/>
        </p:nvSpPr>
        <p:spPr bwMode="auto">
          <a:xfrm>
            <a:off x="3581400" y="1828800"/>
            <a:ext cx="1219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48" name="Oval 32"/>
          <p:cNvSpPr>
            <a:spLocks noChangeArrowheads="1"/>
          </p:cNvSpPr>
          <p:nvPr/>
        </p:nvSpPr>
        <p:spPr bwMode="auto">
          <a:xfrm>
            <a:off x="5689600" y="83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9" name="Oval 33"/>
          <p:cNvSpPr>
            <a:spLocks noChangeArrowheads="1"/>
          </p:cNvSpPr>
          <p:nvPr/>
        </p:nvSpPr>
        <p:spPr bwMode="auto">
          <a:xfrm>
            <a:off x="56896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0" name="Line 34"/>
          <p:cNvSpPr>
            <a:spLocks noChangeShapeType="1"/>
          </p:cNvSpPr>
          <p:nvPr/>
        </p:nvSpPr>
        <p:spPr bwMode="auto">
          <a:xfrm>
            <a:off x="5994400" y="129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1" name="Line 35"/>
          <p:cNvSpPr>
            <a:spLocks noChangeShapeType="1"/>
          </p:cNvSpPr>
          <p:nvPr/>
        </p:nvSpPr>
        <p:spPr bwMode="auto">
          <a:xfrm>
            <a:off x="4419600" y="9906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3" name="Object 37"/>
          <p:cNvGraphicFramePr>
            <a:graphicFrameLocks noChangeAspect="1"/>
          </p:cNvGraphicFramePr>
          <p:nvPr/>
        </p:nvGraphicFramePr>
        <p:xfrm>
          <a:off x="5754688" y="838200"/>
          <a:ext cx="328612" cy="457200"/>
        </p:xfrm>
        <a:graphic>
          <a:graphicData uri="http://schemas.openxmlformats.org/presentationml/2006/ole">
            <p:oleObj spid="_x0000_s33803" name="Equation" r:id="rId12" imgW="164880" imgH="228600" progId="Equation.DSMT4">
              <p:embed/>
            </p:oleObj>
          </a:graphicData>
        </a:graphic>
      </p:graphicFrame>
      <p:graphicFrame>
        <p:nvGraphicFramePr>
          <p:cNvPr id="33804" name="Object 38"/>
          <p:cNvGraphicFramePr>
            <a:graphicFrameLocks noChangeAspect="1"/>
          </p:cNvGraphicFramePr>
          <p:nvPr/>
        </p:nvGraphicFramePr>
        <p:xfrm>
          <a:off x="6908800" y="1600200"/>
          <a:ext cx="303213" cy="457200"/>
        </p:xfrm>
        <a:graphic>
          <a:graphicData uri="http://schemas.openxmlformats.org/presentationml/2006/ole">
            <p:oleObj spid="_x0000_s33804" name="Equation" r:id="rId13" imgW="152280" imgH="228600" progId="Equation.DSMT4">
              <p:embed/>
            </p:oleObj>
          </a:graphicData>
        </a:graphic>
      </p:graphicFrame>
      <p:graphicFrame>
        <p:nvGraphicFramePr>
          <p:cNvPr id="33805" name="Object 39"/>
          <p:cNvGraphicFramePr>
            <a:graphicFrameLocks noChangeAspect="1"/>
          </p:cNvGraphicFramePr>
          <p:nvPr/>
        </p:nvGraphicFramePr>
        <p:xfrm>
          <a:off x="6070600" y="1524000"/>
          <a:ext cx="177800" cy="331788"/>
        </p:xfrm>
        <a:graphic>
          <a:graphicData uri="http://schemas.openxmlformats.org/presentationml/2006/ole">
            <p:oleObj spid="_x0000_s33805" name="Equation" r:id="rId14" imgW="88560" imgH="164880" progId="Equation.DSMT4">
              <p:embed/>
            </p:oleObj>
          </a:graphicData>
        </a:graphic>
      </p:graphicFrame>
      <p:sp>
        <p:nvSpPr>
          <p:cNvPr id="33852" name="Oval 40"/>
          <p:cNvSpPr>
            <a:spLocks noChangeArrowheads="1"/>
          </p:cNvSpPr>
          <p:nvPr/>
        </p:nvSpPr>
        <p:spPr bwMode="auto">
          <a:xfrm>
            <a:off x="68326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53" name="Line 41"/>
          <p:cNvSpPr>
            <a:spLocks noChangeShapeType="1"/>
          </p:cNvSpPr>
          <p:nvPr/>
        </p:nvSpPr>
        <p:spPr bwMode="auto">
          <a:xfrm flipV="1">
            <a:off x="6223000" y="1905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4" name="Line 42"/>
          <p:cNvSpPr>
            <a:spLocks noChangeShapeType="1"/>
          </p:cNvSpPr>
          <p:nvPr/>
        </p:nvSpPr>
        <p:spPr bwMode="auto">
          <a:xfrm flipH="1" flipV="1">
            <a:off x="6223000" y="1066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5" name="Line 43"/>
          <p:cNvSpPr>
            <a:spLocks noChangeShapeType="1"/>
          </p:cNvSpPr>
          <p:nvPr/>
        </p:nvSpPr>
        <p:spPr bwMode="auto">
          <a:xfrm>
            <a:off x="6146800" y="1219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6" name="Object 45"/>
          <p:cNvGraphicFramePr>
            <a:graphicFrameLocks noChangeAspect="1"/>
          </p:cNvGraphicFramePr>
          <p:nvPr/>
        </p:nvGraphicFramePr>
        <p:xfrm>
          <a:off x="5753100" y="2209800"/>
          <a:ext cx="328613" cy="457200"/>
        </p:xfrm>
        <a:graphic>
          <a:graphicData uri="http://schemas.openxmlformats.org/presentationml/2006/ole">
            <p:oleObj spid="_x0000_s33806" name="Equation" r:id="rId15" imgW="164880" imgH="228600" progId="Equation.DSMT4">
              <p:embed/>
            </p:oleObj>
          </a:graphicData>
        </a:graphic>
      </p:graphicFrame>
      <p:sp>
        <p:nvSpPr>
          <p:cNvPr id="33856" name="Line 46"/>
          <p:cNvSpPr>
            <a:spLocks noChangeShapeType="1"/>
          </p:cNvSpPr>
          <p:nvPr/>
        </p:nvSpPr>
        <p:spPr bwMode="auto">
          <a:xfrm flipV="1">
            <a:off x="5842000" y="129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07" name="Object 47"/>
          <p:cNvGraphicFramePr>
            <a:graphicFrameLocks noChangeAspect="1"/>
          </p:cNvGraphicFramePr>
          <p:nvPr/>
        </p:nvGraphicFramePr>
        <p:xfrm>
          <a:off x="6629400" y="939800"/>
          <a:ext cx="254000" cy="357188"/>
        </p:xfrm>
        <a:graphic>
          <a:graphicData uri="http://schemas.openxmlformats.org/presentationml/2006/ole">
            <p:oleObj spid="_x0000_s33807" name="Equation" r:id="rId16" imgW="126720" imgH="177480" progId="Equation.DSMT4">
              <p:embed/>
            </p:oleObj>
          </a:graphicData>
        </a:graphic>
      </p:graphicFrame>
      <p:graphicFrame>
        <p:nvGraphicFramePr>
          <p:cNvPr id="33808" name="Object 48"/>
          <p:cNvGraphicFramePr>
            <a:graphicFrameLocks noChangeAspect="1"/>
          </p:cNvGraphicFramePr>
          <p:nvPr/>
        </p:nvGraphicFramePr>
        <p:xfrm>
          <a:off x="6375400" y="1447800"/>
          <a:ext cx="254000" cy="357188"/>
        </p:xfrm>
        <a:graphic>
          <a:graphicData uri="http://schemas.openxmlformats.org/presentationml/2006/ole">
            <p:oleObj spid="_x0000_s33808" name="Equation" r:id="rId17" imgW="126720" imgH="177480" progId="Equation.DSMT4">
              <p:embed/>
            </p:oleObj>
          </a:graphicData>
        </a:graphic>
      </p:graphicFrame>
      <p:graphicFrame>
        <p:nvGraphicFramePr>
          <p:cNvPr id="33809" name="Object 49"/>
          <p:cNvGraphicFramePr>
            <a:graphicFrameLocks noChangeAspect="1"/>
          </p:cNvGraphicFramePr>
          <p:nvPr/>
        </p:nvGraphicFramePr>
        <p:xfrm>
          <a:off x="5613400" y="1600200"/>
          <a:ext cx="177800" cy="331788"/>
        </p:xfrm>
        <a:graphic>
          <a:graphicData uri="http://schemas.openxmlformats.org/presentationml/2006/ole">
            <p:oleObj spid="_x0000_s33809" name="Equation" r:id="rId18" imgW="88560" imgH="164880" progId="Equation.DSMT4">
              <p:embed/>
            </p:oleObj>
          </a:graphicData>
        </a:graphic>
      </p:graphicFrame>
      <p:sp>
        <p:nvSpPr>
          <p:cNvPr id="33857" name="Freeform 50"/>
          <p:cNvSpPr>
            <a:spLocks/>
          </p:cNvSpPr>
          <p:nvPr/>
        </p:nvSpPr>
        <p:spPr bwMode="auto">
          <a:xfrm>
            <a:off x="7213600" y="1473200"/>
            <a:ext cx="444500" cy="495300"/>
          </a:xfrm>
          <a:custGeom>
            <a:avLst/>
            <a:gdLst>
              <a:gd name="T0" fmla="*/ 0 w 280"/>
              <a:gd name="T1" fmla="*/ 127000 h 312"/>
              <a:gd name="T2" fmla="*/ 381000 w 280"/>
              <a:gd name="T3" fmla="*/ 50800 h 312"/>
              <a:gd name="T4" fmla="*/ 381000 w 280"/>
              <a:gd name="T5" fmla="*/ 431800 h 312"/>
              <a:gd name="T6" fmla="*/ 152400 w 280"/>
              <a:gd name="T7" fmla="*/ 431800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280"/>
              <a:gd name="T13" fmla="*/ 0 h 312"/>
              <a:gd name="T14" fmla="*/ 280 w 280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0" h="312">
                <a:moveTo>
                  <a:pt x="0" y="80"/>
                </a:moveTo>
                <a:cubicBezTo>
                  <a:pt x="100" y="40"/>
                  <a:pt x="200" y="0"/>
                  <a:pt x="240" y="32"/>
                </a:cubicBezTo>
                <a:cubicBezTo>
                  <a:pt x="280" y="64"/>
                  <a:pt x="264" y="232"/>
                  <a:pt x="240" y="272"/>
                </a:cubicBezTo>
                <a:cubicBezTo>
                  <a:pt x="216" y="312"/>
                  <a:pt x="156" y="292"/>
                  <a:pt x="96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58" name="Line 51"/>
          <p:cNvSpPr>
            <a:spLocks noChangeShapeType="1"/>
          </p:cNvSpPr>
          <p:nvPr/>
        </p:nvSpPr>
        <p:spPr bwMode="auto">
          <a:xfrm flipH="1" flipV="1">
            <a:off x="7289800" y="19050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10" name="Object 52"/>
          <p:cNvGraphicFramePr>
            <a:graphicFrameLocks noChangeAspect="1"/>
          </p:cNvGraphicFramePr>
          <p:nvPr/>
        </p:nvGraphicFramePr>
        <p:xfrm>
          <a:off x="6527800" y="2057400"/>
          <a:ext cx="254000" cy="357188"/>
        </p:xfrm>
        <a:graphic>
          <a:graphicData uri="http://schemas.openxmlformats.org/presentationml/2006/ole">
            <p:oleObj spid="_x0000_s33810" name="Equation" r:id="rId19" imgW="126720" imgH="177480" progId="Equation.DSMT4">
              <p:embed/>
            </p:oleObj>
          </a:graphicData>
        </a:graphic>
      </p:graphicFrame>
      <p:graphicFrame>
        <p:nvGraphicFramePr>
          <p:cNvPr id="33811" name="Object 53"/>
          <p:cNvGraphicFramePr>
            <a:graphicFrameLocks noChangeAspect="1"/>
          </p:cNvGraphicFramePr>
          <p:nvPr/>
        </p:nvGraphicFramePr>
        <p:xfrm>
          <a:off x="7747000" y="1447800"/>
          <a:ext cx="177800" cy="331788"/>
        </p:xfrm>
        <a:graphic>
          <a:graphicData uri="http://schemas.openxmlformats.org/presentationml/2006/ole">
            <p:oleObj spid="_x0000_s33811" name="Equation" r:id="rId20" imgW="88560" imgH="164880" progId="Equation.DSMT4">
              <p:embed/>
            </p:oleObj>
          </a:graphicData>
        </a:graphic>
      </p:graphicFrame>
      <p:sp>
        <p:nvSpPr>
          <p:cNvPr id="33859" name="Oval 55"/>
          <p:cNvSpPr>
            <a:spLocks noChangeArrowheads="1"/>
          </p:cNvSpPr>
          <p:nvPr/>
        </p:nvSpPr>
        <p:spPr bwMode="auto">
          <a:xfrm>
            <a:off x="6781800" y="2667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0" name="Oval 56"/>
          <p:cNvSpPr>
            <a:spLocks noChangeArrowheads="1"/>
          </p:cNvSpPr>
          <p:nvPr/>
        </p:nvSpPr>
        <p:spPr bwMode="auto">
          <a:xfrm>
            <a:off x="1447800" y="434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1" name="Line 57"/>
          <p:cNvSpPr>
            <a:spLocks noChangeShapeType="1"/>
          </p:cNvSpPr>
          <p:nvPr/>
        </p:nvSpPr>
        <p:spPr bwMode="auto">
          <a:xfrm>
            <a:off x="5334000" y="106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62" name="Oval 58"/>
          <p:cNvSpPr>
            <a:spLocks noChangeArrowheads="1"/>
          </p:cNvSpPr>
          <p:nvPr/>
        </p:nvSpPr>
        <p:spPr bwMode="auto">
          <a:xfrm>
            <a:off x="6858000" y="2743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63" name="Line 59"/>
          <p:cNvSpPr>
            <a:spLocks noChangeShapeType="1"/>
          </p:cNvSpPr>
          <p:nvPr/>
        </p:nvSpPr>
        <p:spPr bwMode="auto">
          <a:xfrm>
            <a:off x="7162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64" name="Line 60"/>
          <p:cNvSpPr>
            <a:spLocks noChangeShapeType="1"/>
          </p:cNvSpPr>
          <p:nvPr/>
        </p:nvSpPr>
        <p:spPr bwMode="auto">
          <a:xfrm>
            <a:off x="6096000" y="2590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12" name="Object 61"/>
          <p:cNvGraphicFramePr>
            <a:graphicFrameLocks noChangeAspect="1"/>
          </p:cNvGraphicFramePr>
          <p:nvPr/>
        </p:nvGraphicFramePr>
        <p:xfrm>
          <a:off x="6172200" y="2819400"/>
          <a:ext cx="457200" cy="338138"/>
        </p:xfrm>
        <a:graphic>
          <a:graphicData uri="http://schemas.openxmlformats.org/presentationml/2006/ole">
            <p:oleObj spid="_x0000_s33812" name="Equation" r:id="rId21" imgW="114120" imgH="126720" progId="Equation.DSMT4">
              <p:embed/>
            </p:oleObj>
          </a:graphicData>
        </a:graphic>
      </p:graphicFrame>
      <p:graphicFrame>
        <p:nvGraphicFramePr>
          <p:cNvPr id="33813" name="Object 62"/>
          <p:cNvGraphicFramePr>
            <a:graphicFrameLocks noChangeAspect="1"/>
          </p:cNvGraphicFramePr>
          <p:nvPr/>
        </p:nvGraphicFramePr>
        <p:xfrm>
          <a:off x="7162800" y="2209800"/>
          <a:ext cx="457200" cy="338138"/>
        </p:xfrm>
        <a:graphic>
          <a:graphicData uri="http://schemas.openxmlformats.org/presentationml/2006/ole">
            <p:oleObj spid="_x0000_s33813" name="Equation" r:id="rId22" imgW="114120" imgH="126720" progId="Equation.DSMT4">
              <p:embed/>
            </p:oleObj>
          </a:graphicData>
        </a:graphic>
      </p:graphicFrame>
      <p:graphicFrame>
        <p:nvGraphicFramePr>
          <p:cNvPr id="33814" name="Object 63"/>
          <p:cNvGraphicFramePr>
            <a:graphicFrameLocks noChangeAspect="1"/>
          </p:cNvGraphicFramePr>
          <p:nvPr/>
        </p:nvGraphicFramePr>
        <p:xfrm>
          <a:off x="5257800" y="685800"/>
          <a:ext cx="457200" cy="338138"/>
        </p:xfrm>
        <a:graphic>
          <a:graphicData uri="http://schemas.openxmlformats.org/presentationml/2006/ole">
            <p:oleObj spid="_x0000_s33814" name="Equation" r:id="rId23" imgW="114120" imgH="126720" progId="Equation.DSMT4">
              <p:embed/>
            </p:oleObj>
          </a:graphicData>
        </a:graphic>
      </p:graphicFrame>
      <p:graphicFrame>
        <p:nvGraphicFramePr>
          <p:cNvPr id="33815" name="Object 64"/>
          <p:cNvGraphicFramePr>
            <a:graphicFrameLocks noChangeAspect="1"/>
          </p:cNvGraphicFramePr>
          <p:nvPr/>
        </p:nvGraphicFramePr>
        <p:xfrm>
          <a:off x="1524000" y="4267200"/>
          <a:ext cx="328613" cy="457200"/>
        </p:xfrm>
        <a:graphic>
          <a:graphicData uri="http://schemas.openxmlformats.org/presentationml/2006/ole">
            <p:oleObj spid="_x0000_s33815" name="Equation" r:id="rId24" imgW="164880" imgH="228600" progId="Equation.DSMT4">
              <p:embed/>
            </p:oleObj>
          </a:graphicData>
        </a:graphic>
      </p:graphicFrame>
      <p:graphicFrame>
        <p:nvGraphicFramePr>
          <p:cNvPr id="33816" name="Object 65"/>
          <p:cNvGraphicFramePr>
            <a:graphicFrameLocks noChangeAspect="1"/>
          </p:cNvGraphicFramePr>
          <p:nvPr/>
        </p:nvGraphicFramePr>
        <p:xfrm>
          <a:off x="6946900" y="2743200"/>
          <a:ext cx="303213" cy="457200"/>
        </p:xfrm>
        <a:graphic>
          <a:graphicData uri="http://schemas.openxmlformats.org/presentationml/2006/ole">
            <p:oleObj spid="_x0000_s33816" name="Equation" r:id="rId25" imgW="152280" imgH="228600" progId="Equation.DSMT4">
              <p:embed/>
            </p:oleObj>
          </a:graphicData>
        </a:graphic>
      </p:graphicFrame>
      <p:sp>
        <p:nvSpPr>
          <p:cNvPr id="33865" name="Text Box 66"/>
          <p:cNvSpPr txBox="1">
            <a:spLocks noChangeArrowheads="1"/>
          </p:cNvSpPr>
          <p:nvPr/>
        </p:nvSpPr>
        <p:spPr bwMode="auto">
          <a:xfrm>
            <a:off x="3657600" y="1219200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GNFA</a:t>
            </a:r>
            <a:r>
              <a:rPr lang="ja-JP" altLang="en-US"/>
              <a:t>へ</a:t>
            </a:r>
          </a:p>
        </p:txBody>
      </p:sp>
      <p:sp>
        <p:nvSpPr>
          <p:cNvPr id="33866" name="Text Box 68"/>
          <p:cNvSpPr txBox="1">
            <a:spLocks noChangeArrowheads="1"/>
          </p:cNvSpPr>
          <p:nvPr/>
        </p:nvSpPr>
        <p:spPr bwMode="auto">
          <a:xfrm>
            <a:off x="1581150" y="2971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graphicFrame>
        <p:nvGraphicFramePr>
          <p:cNvPr id="33817" name="Object 69"/>
          <p:cNvGraphicFramePr>
            <a:graphicFrameLocks noChangeAspect="1"/>
          </p:cNvGraphicFramePr>
          <p:nvPr/>
        </p:nvGraphicFramePr>
        <p:xfrm>
          <a:off x="1360488" y="2971800"/>
          <a:ext cx="328612" cy="457200"/>
        </p:xfrm>
        <a:graphic>
          <a:graphicData uri="http://schemas.openxmlformats.org/presentationml/2006/ole">
            <p:oleObj spid="_x0000_s33817" name="Equation" r:id="rId26" imgW="164880" imgH="228600" progId="Equation.DSMT4">
              <p:embed/>
            </p:oleObj>
          </a:graphicData>
        </a:graphic>
      </p:graphicFrame>
      <p:sp>
        <p:nvSpPr>
          <p:cNvPr id="33867" name="Line 70"/>
          <p:cNvSpPr>
            <a:spLocks noChangeShapeType="1"/>
          </p:cNvSpPr>
          <p:nvPr/>
        </p:nvSpPr>
        <p:spPr bwMode="auto">
          <a:xfrm flipH="1">
            <a:off x="3352800" y="3048000"/>
            <a:ext cx="2133600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68" name="Line 74"/>
          <p:cNvSpPr>
            <a:spLocks noChangeShapeType="1"/>
          </p:cNvSpPr>
          <p:nvPr/>
        </p:nvSpPr>
        <p:spPr bwMode="auto">
          <a:xfrm>
            <a:off x="1143000" y="45720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69" name="Oval 75"/>
          <p:cNvSpPr>
            <a:spLocks noChangeArrowheads="1"/>
          </p:cNvSpPr>
          <p:nvPr/>
        </p:nvSpPr>
        <p:spPr bwMode="auto">
          <a:xfrm>
            <a:off x="1828800" y="525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818" name="Object 77"/>
          <p:cNvGraphicFramePr>
            <a:graphicFrameLocks noChangeAspect="1"/>
          </p:cNvGraphicFramePr>
          <p:nvPr/>
        </p:nvGraphicFramePr>
        <p:xfrm>
          <a:off x="3048000" y="4648200"/>
          <a:ext cx="303213" cy="457200"/>
        </p:xfrm>
        <a:graphic>
          <a:graphicData uri="http://schemas.openxmlformats.org/presentationml/2006/ole">
            <p:oleObj spid="_x0000_s33818" name="Equation" r:id="rId27" imgW="152280" imgH="228600" progId="Equation.DSMT4">
              <p:embed/>
            </p:oleObj>
          </a:graphicData>
        </a:graphic>
      </p:graphicFrame>
      <p:sp>
        <p:nvSpPr>
          <p:cNvPr id="33870" name="Oval 79"/>
          <p:cNvSpPr>
            <a:spLocks noChangeArrowheads="1"/>
          </p:cNvSpPr>
          <p:nvPr/>
        </p:nvSpPr>
        <p:spPr bwMode="auto">
          <a:xfrm>
            <a:off x="29718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71" name="Line 80"/>
          <p:cNvSpPr>
            <a:spLocks noChangeShapeType="1"/>
          </p:cNvSpPr>
          <p:nvPr/>
        </p:nvSpPr>
        <p:spPr bwMode="auto">
          <a:xfrm flipV="1">
            <a:off x="2362200" y="4953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19" name="Object 83"/>
          <p:cNvGraphicFramePr>
            <a:graphicFrameLocks noChangeAspect="1"/>
          </p:cNvGraphicFramePr>
          <p:nvPr/>
        </p:nvGraphicFramePr>
        <p:xfrm>
          <a:off x="1892300" y="5257800"/>
          <a:ext cx="328613" cy="457200"/>
        </p:xfrm>
        <a:graphic>
          <a:graphicData uri="http://schemas.openxmlformats.org/presentationml/2006/ole">
            <p:oleObj spid="_x0000_s33819" name="Equation" r:id="rId28" imgW="164880" imgH="228600" progId="Equation.DSMT4">
              <p:embed/>
            </p:oleObj>
          </a:graphicData>
        </a:graphic>
      </p:graphicFrame>
      <p:sp>
        <p:nvSpPr>
          <p:cNvPr id="33872" name="Freeform 87"/>
          <p:cNvSpPr>
            <a:spLocks/>
          </p:cNvSpPr>
          <p:nvPr/>
        </p:nvSpPr>
        <p:spPr bwMode="auto">
          <a:xfrm>
            <a:off x="3352800" y="4521200"/>
            <a:ext cx="444500" cy="495300"/>
          </a:xfrm>
          <a:custGeom>
            <a:avLst/>
            <a:gdLst>
              <a:gd name="T0" fmla="*/ 0 w 280"/>
              <a:gd name="T1" fmla="*/ 127000 h 312"/>
              <a:gd name="T2" fmla="*/ 381000 w 280"/>
              <a:gd name="T3" fmla="*/ 50800 h 312"/>
              <a:gd name="T4" fmla="*/ 381000 w 280"/>
              <a:gd name="T5" fmla="*/ 431800 h 312"/>
              <a:gd name="T6" fmla="*/ 152400 w 280"/>
              <a:gd name="T7" fmla="*/ 431800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280"/>
              <a:gd name="T13" fmla="*/ 0 h 312"/>
              <a:gd name="T14" fmla="*/ 280 w 280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0" h="312">
                <a:moveTo>
                  <a:pt x="0" y="80"/>
                </a:moveTo>
                <a:cubicBezTo>
                  <a:pt x="100" y="40"/>
                  <a:pt x="200" y="0"/>
                  <a:pt x="240" y="32"/>
                </a:cubicBezTo>
                <a:cubicBezTo>
                  <a:pt x="280" y="64"/>
                  <a:pt x="264" y="232"/>
                  <a:pt x="240" y="272"/>
                </a:cubicBezTo>
                <a:cubicBezTo>
                  <a:pt x="216" y="312"/>
                  <a:pt x="156" y="292"/>
                  <a:pt x="96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73" name="Line 88"/>
          <p:cNvSpPr>
            <a:spLocks noChangeShapeType="1"/>
          </p:cNvSpPr>
          <p:nvPr/>
        </p:nvSpPr>
        <p:spPr bwMode="auto">
          <a:xfrm flipH="1" flipV="1">
            <a:off x="3429000" y="49530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74" name="Oval 90"/>
          <p:cNvSpPr>
            <a:spLocks noChangeArrowheads="1"/>
          </p:cNvSpPr>
          <p:nvPr/>
        </p:nvSpPr>
        <p:spPr bwMode="auto">
          <a:xfrm>
            <a:off x="2921000" y="5715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75" name="Oval 91"/>
          <p:cNvSpPr>
            <a:spLocks noChangeArrowheads="1"/>
          </p:cNvSpPr>
          <p:nvPr/>
        </p:nvSpPr>
        <p:spPr bwMode="auto">
          <a:xfrm>
            <a:off x="29972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76" name="Line 92"/>
          <p:cNvSpPr>
            <a:spLocks noChangeShapeType="1"/>
          </p:cNvSpPr>
          <p:nvPr/>
        </p:nvSpPr>
        <p:spPr bwMode="auto">
          <a:xfrm>
            <a:off x="33020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77" name="Line 93"/>
          <p:cNvSpPr>
            <a:spLocks noChangeShapeType="1"/>
          </p:cNvSpPr>
          <p:nvPr/>
        </p:nvSpPr>
        <p:spPr bwMode="auto">
          <a:xfrm>
            <a:off x="2235200" y="5638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20" name="Object 94"/>
          <p:cNvGraphicFramePr>
            <a:graphicFrameLocks noChangeAspect="1"/>
          </p:cNvGraphicFramePr>
          <p:nvPr/>
        </p:nvGraphicFramePr>
        <p:xfrm>
          <a:off x="2311400" y="5867400"/>
          <a:ext cx="457200" cy="338138"/>
        </p:xfrm>
        <a:graphic>
          <a:graphicData uri="http://schemas.openxmlformats.org/presentationml/2006/ole">
            <p:oleObj spid="_x0000_s33820" name="Equation" r:id="rId29" imgW="114120" imgH="126720" progId="Equation.DSMT4">
              <p:embed/>
            </p:oleObj>
          </a:graphicData>
        </a:graphic>
      </p:graphicFrame>
      <p:graphicFrame>
        <p:nvGraphicFramePr>
          <p:cNvPr id="33821" name="Object 95"/>
          <p:cNvGraphicFramePr>
            <a:graphicFrameLocks noChangeAspect="1"/>
          </p:cNvGraphicFramePr>
          <p:nvPr/>
        </p:nvGraphicFramePr>
        <p:xfrm>
          <a:off x="3302000" y="5257800"/>
          <a:ext cx="457200" cy="338138"/>
        </p:xfrm>
        <a:graphic>
          <a:graphicData uri="http://schemas.openxmlformats.org/presentationml/2006/ole">
            <p:oleObj spid="_x0000_s33821" name="Equation" r:id="rId30" imgW="114120" imgH="126720" progId="Equation.DSMT4">
              <p:embed/>
            </p:oleObj>
          </a:graphicData>
        </a:graphic>
      </p:graphicFrame>
      <p:graphicFrame>
        <p:nvGraphicFramePr>
          <p:cNvPr id="33822" name="Object 96"/>
          <p:cNvGraphicFramePr>
            <a:graphicFrameLocks noChangeAspect="1"/>
          </p:cNvGraphicFramePr>
          <p:nvPr/>
        </p:nvGraphicFramePr>
        <p:xfrm>
          <a:off x="3086100" y="5791200"/>
          <a:ext cx="303213" cy="457200"/>
        </p:xfrm>
        <a:graphic>
          <a:graphicData uri="http://schemas.openxmlformats.org/presentationml/2006/ole">
            <p:oleObj spid="_x0000_s33822" name="Equation" r:id="rId31" imgW="152280" imgH="228600" progId="Equation.DSMT4">
              <p:embed/>
            </p:oleObj>
          </a:graphicData>
        </a:graphic>
      </p:graphicFrame>
      <p:sp>
        <p:nvSpPr>
          <p:cNvPr id="33878" name="Line 97"/>
          <p:cNvSpPr>
            <a:spLocks noChangeShapeType="1"/>
          </p:cNvSpPr>
          <p:nvPr/>
        </p:nvSpPr>
        <p:spPr bwMode="auto">
          <a:xfrm>
            <a:off x="1905000" y="44958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79" name="Line 98"/>
          <p:cNvSpPr>
            <a:spLocks noChangeShapeType="1"/>
          </p:cNvSpPr>
          <p:nvPr/>
        </p:nvSpPr>
        <p:spPr bwMode="auto">
          <a:xfrm>
            <a:off x="1752600" y="4800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80" name="Oval 99"/>
          <p:cNvSpPr>
            <a:spLocks noChangeArrowheads="1"/>
          </p:cNvSpPr>
          <p:nvPr/>
        </p:nvSpPr>
        <p:spPr bwMode="auto">
          <a:xfrm>
            <a:off x="4800600" y="83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823" name="Object 100"/>
          <p:cNvGraphicFramePr>
            <a:graphicFrameLocks noChangeAspect="1"/>
          </p:cNvGraphicFramePr>
          <p:nvPr/>
        </p:nvGraphicFramePr>
        <p:xfrm>
          <a:off x="4876800" y="762000"/>
          <a:ext cx="328613" cy="457200"/>
        </p:xfrm>
        <a:graphic>
          <a:graphicData uri="http://schemas.openxmlformats.org/presentationml/2006/ole">
            <p:oleObj spid="_x0000_s33823" name="Equation" r:id="rId32" imgW="164880" imgH="228600" progId="Equation.DSMT4">
              <p:embed/>
            </p:oleObj>
          </a:graphicData>
        </a:graphic>
      </p:graphicFrame>
      <p:sp>
        <p:nvSpPr>
          <p:cNvPr id="33881" name="Line 101"/>
          <p:cNvSpPr>
            <a:spLocks noChangeShapeType="1"/>
          </p:cNvSpPr>
          <p:nvPr/>
        </p:nvSpPr>
        <p:spPr bwMode="auto">
          <a:xfrm flipH="1">
            <a:off x="2209800" y="4800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82" name="Freeform 102"/>
          <p:cNvSpPr>
            <a:spLocks/>
          </p:cNvSpPr>
          <p:nvPr/>
        </p:nvSpPr>
        <p:spPr bwMode="auto">
          <a:xfrm>
            <a:off x="1676400" y="5486400"/>
            <a:ext cx="457200" cy="482600"/>
          </a:xfrm>
          <a:custGeom>
            <a:avLst/>
            <a:gdLst>
              <a:gd name="T0" fmla="*/ 152400 w 288"/>
              <a:gd name="T1" fmla="*/ 0 h 304"/>
              <a:gd name="T2" fmla="*/ 0 w 288"/>
              <a:gd name="T3" fmla="*/ 76200 h 304"/>
              <a:gd name="T4" fmla="*/ 152400 w 288"/>
              <a:gd name="T5" fmla="*/ 381000 h 304"/>
              <a:gd name="T6" fmla="*/ 381000 w 288"/>
              <a:gd name="T7" fmla="*/ 457200 h 304"/>
              <a:gd name="T8" fmla="*/ 457200 w 288"/>
              <a:gd name="T9" fmla="*/ 228600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304"/>
              <a:gd name="T17" fmla="*/ 288 w 288"/>
              <a:gd name="T18" fmla="*/ 304 h 3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304">
                <a:moveTo>
                  <a:pt x="96" y="0"/>
                </a:moveTo>
                <a:cubicBezTo>
                  <a:pt x="48" y="4"/>
                  <a:pt x="0" y="8"/>
                  <a:pt x="0" y="48"/>
                </a:cubicBezTo>
                <a:cubicBezTo>
                  <a:pt x="0" y="88"/>
                  <a:pt x="56" y="200"/>
                  <a:pt x="96" y="240"/>
                </a:cubicBezTo>
                <a:cubicBezTo>
                  <a:pt x="136" y="280"/>
                  <a:pt x="208" y="304"/>
                  <a:pt x="240" y="288"/>
                </a:cubicBezTo>
                <a:cubicBezTo>
                  <a:pt x="272" y="272"/>
                  <a:pt x="280" y="208"/>
                  <a:pt x="288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83" name="Line 103"/>
          <p:cNvSpPr>
            <a:spLocks noChangeShapeType="1"/>
          </p:cNvSpPr>
          <p:nvPr/>
        </p:nvSpPr>
        <p:spPr bwMode="auto">
          <a:xfrm flipV="1">
            <a:off x="2133600" y="571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824" name="Object 104"/>
          <p:cNvGraphicFramePr>
            <a:graphicFrameLocks noChangeAspect="1"/>
          </p:cNvGraphicFramePr>
          <p:nvPr/>
        </p:nvGraphicFramePr>
        <p:xfrm>
          <a:off x="2133600" y="4191000"/>
          <a:ext cx="254000" cy="357188"/>
        </p:xfrm>
        <a:graphic>
          <a:graphicData uri="http://schemas.openxmlformats.org/presentationml/2006/ole">
            <p:oleObj spid="_x0000_s33824" name="Equation" r:id="rId33" imgW="126720" imgH="177480" progId="Equation.DSMT4">
              <p:embed/>
            </p:oleObj>
          </a:graphicData>
        </a:graphic>
      </p:graphicFrame>
      <p:graphicFrame>
        <p:nvGraphicFramePr>
          <p:cNvPr id="33825" name="Object 105"/>
          <p:cNvGraphicFramePr>
            <a:graphicFrameLocks noChangeAspect="1"/>
          </p:cNvGraphicFramePr>
          <p:nvPr/>
        </p:nvGraphicFramePr>
        <p:xfrm>
          <a:off x="1676400" y="4876800"/>
          <a:ext cx="177800" cy="331788"/>
        </p:xfrm>
        <a:graphic>
          <a:graphicData uri="http://schemas.openxmlformats.org/presentationml/2006/ole">
            <p:oleObj spid="_x0000_s33825" name="Equation" r:id="rId34" imgW="88560" imgH="164880" progId="Equation.DSMT4">
              <p:embed/>
            </p:oleObj>
          </a:graphicData>
        </a:graphic>
      </p:graphicFrame>
      <p:graphicFrame>
        <p:nvGraphicFramePr>
          <p:cNvPr id="33826" name="Object 106"/>
          <p:cNvGraphicFramePr>
            <a:graphicFrameLocks noChangeAspect="1"/>
          </p:cNvGraphicFramePr>
          <p:nvPr/>
        </p:nvGraphicFramePr>
        <p:xfrm>
          <a:off x="2209800" y="4724400"/>
          <a:ext cx="381000" cy="357188"/>
        </p:xfrm>
        <a:graphic>
          <a:graphicData uri="http://schemas.openxmlformats.org/presentationml/2006/ole">
            <p:oleObj spid="_x0000_s33826" name="Equation" r:id="rId35" imgW="190440" imgH="177480" progId="Equation.DSMT4">
              <p:embed/>
            </p:oleObj>
          </a:graphicData>
        </a:graphic>
      </p:graphicFrame>
      <p:graphicFrame>
        <p:nvGraphicFramePr>
          <p:cNvPr id="33827" name="Object 107"/>
          <p:cNvGraphicFramePr>
            <a:graphicFrameLocks noChangeAspect="1"/>
          </p:cNvGraphicFramePr>
          <p:nvPr/>
        </p:nvGraphicFramePr>
        <p:xfrm>
          <a:off x="2438400" y="5181600"/>
          <a:ext cx="685800" cy="311150"/>
        </p:xfrm>
        <a:graphic>
          <a:graphicData uri="http://schemas.openxmlformats.org/presentationml/2006/ole">
            <p:oleObj spid="_x0000_s33827" name="Equation" r:id="rId36" imgW="393480" imgH="177480" progId="Equation.DSMT4">
              <p:embed/>
            </p:oleObj>
          </a:graphicData>
        </a:graphic>
      </p:graphicFrame>
      <p:graphicFrame>
        <p:nvGraphicFramePr>
          <p:cNvPr id="33828" name="Object 108"/>
          <p:cNvGraphicFramePr>
            <a:graphicFrameLocks noChangeAspect="1"/>
          </p:cNvGraphicFramePr>
          <p:nvPr/>
        </p:nvGraphicFramePr>
        <p:xfrm>
          <a:off x="1524000" y="5791200"/>
          <a:ext cx="330200" cy="331788"/>
        </p:xfrm>
        <a:graphic>
          <a:graphicData uri="http://schemas.openxmlformats.org/presentationml/2006/ole">
            <p:oleObj spid="_x0000_s33828" name="Equation" r:id="rId37" imgW="164880" imgH="164880" progId="Equation.DSMT4">
              <p:embed/>
            </p:oleObj>
          </a:graphicData>
        </a:graphic>
      </p:graphicFrame>
      <p:graphicFrame>
        <p:nvGraphicFramePr>
          <p:cNvPr id="33829" name="Object 109"/>
          <p:cNvGraphicFramePr>
            <a:graphicFrameLocks noChangeAspect="1"/>
          </p:cNvGraphicFramePr>
          <p:nvPr/>
        </p:nvGraphicFramePr>
        <p:xfrm>
          <a:off x="3886200" y="4495800"/>
          <a:ext cx="762000" cy="357188"/>
        </p:xfrm>
        <a:graphic>
          <a:graphicData uri="http://schemas.openxmlformats.org/presentationml/2006/ole">
            <p:oleObj spid="_x0000_s33829" name="Equation" r:id="rId38" imgW="380880" imgH="177480" progId="Equation.DSMT4">
              <p:embed/>
            </p:oleObj>
          </a:graphicData>
        </a:graphic>
      </p:graphicFrame>
      <p:sp>
        <p:nvSpPr>
          <p:cNvPr id="33884" name="Line 110"/>
          <p:cNvSpPr>
            <a:spLocks noChangeShapeType="1"/>
          </p:cNvSpPr>
          <p:nvPr/>
        </p:nvSpPr>
        <p:spPr bwMode="auto">
          <a:xfrm>
            <a:off x="6477000" y="5334000"/>
            <a:ext cx="1219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885" name="Text Box 111"/>
          <p:cNvSpPr txBox="1">
            <a:spLocks noChangeArrowheads="1"/>
          </p:cNvSpPr>
          <p:nvPr/>
        </p:nvSpPr>
        <p:spPr bwMode="auto">
          <a:xfrm>
            <a:off x="7010400" y="4648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graphicFrame>
        <p:nvGraphicFramePr>
          <p:cNvPr id="33830" name="Object 112"/>
          <p:cNvGraphicFramePr>
            <a:graphicFrameLocks noChangeAspect="1"/>
          </p:cNvGraphicFramePr>
          <p:nvPr/>
        </p:nvGraphicFramePr>
        <p:xfrm>
          <a:off x="6489700" y="4648200"/>
          <a:ext cx="303213" cy="457200"/>
        </p:xfrm>
        <a:graphic>
          <a:graphicData uri="http://schemas.openxmlformats.org/presentationml/2006/ole">
            <p:oleObj spid="_x0000_s33830" name="Equation" r:id="rId39" imgW="1522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DB4E17-ECCF-4EB6-B417-D4C4EF30E2F0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4830" name="Oval 2"/>
          <p:cNvSpPr>
            <a:spLocks noChangeArrowheads="1"/>
          </p:cNvSpPr>
          <p:nvPr/>
        </p:nvSpPr>
        <p:spPr bwMode="auto">
          <a:xfrm>
            <a:off x="2286000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2362200" y="1295400"/>
          <a:ext cx="328613" cy="457200"/>
        </p:xfrm>
        <a:graphic>
          <a:graphicData uri="http://schemas.openxmlformats.org/presentationml/2006/ole">
            <p:oleObj spid="_x0000_s34818" name="Equation" r:id="rId3" imgW="164880" imgH="228600" progId="Equation.DSMT4">
              <p:embed/>
            </p:oleObj>
          </a:graphicData>
        </a:graphic>
      </p:graphicFrame>
      <p:sp>
        <p:nvSpPr>
          <p:cNvPr id="34831" name="Line 4"/>
          <p:cNvSpPr>
            <a:spLocks noChangeShapeType="1"/>
          </p:cNvSpPr>
          <p:nvPr/>
        </p:nvSpPr>
        <p:spPr bwMode="auto">
          <a:xfrm>
            <a:off x="1981200" y="16002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2" name="Oval 5"/>
          <p:cNvSpPr>
            <a:spLocks noChangeArrowheads="1"/>
          </p:cNvSpPr>
          <p:nvPr/>
        </p:nvSpPr>
        <p:spPr bwMode="auto">
          <a:xfrm>
            <a:off x="3124200" y="25638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9" name="Object 9"/>
          <p:cNvGraphicFramePr>
            <a:graphicFrameLocks noChangeAspect="1"/>
          </p:cNvGraphicFramePr>
          <p:nvPr/>
        </p:nvGraphicFramePr>
        <p:xfrm>
          <a:off x="3252788" y="2590800"/>
          <a:ext cx="328612" cy="457200"/>
        </p:xfrm>
        <a:graphic>
          <a:graphicData uri="http://schemas.openxmlformats.org/presentationml/2006/ole">
            <p:oleObj spid="_x0000_s34819" name="Equation" r:id="rId4" imgW="164880" imgH="228600" progId="Equation.DSMT4">
              <p:embed/>
            </p:oleObj>
          </a:graphicData>
        </a:graphic>
      </p:graphicFrame>
      <p:sp>
        <p:nvSpPr>
          <p:cNvPr id="34833" name="Oval 12"/>
          <p:cNvSpPr>
            <a:spLocks noChangeArrowheads="1"/>
          </p:cNvSpPr>
          <p:nvPr/>
        </p:nvSpPr>
        <p:spPr bwMode="auto">
          <a:xfrm>
            <a:off x="4038600" y="1295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4" name="Oval 13"/>
          <p:cNvSpPr>
            <a:spLocks noChangeArrowheads="1"/>
          </p:cNvSpPr>
          <p:nvPr/>
        </p:nvSpPr>
        <p:spPr bwMode="auto">
          <a:xfrm>
            <a:off x="4114800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20" name="Object 18"/>
          <p:cNvGraphicFramePr>
            <a:graphicFrameLocks noChangeAspect="1"/>
          </p:cNvGraphicFramePr>
          <p:nvPr/>
        </p:nvGraphicFramePr>
        <p:xfrm>
          <a:off x="4203700" y="1371600"/>
          <a:ext cx="303213" cy="457200"/>
        </p:xfrm>
        <a:graphic>
          <a:graphicData uri="http://schemas.openxmlformats.org/presentationml/2006/ole">
            <p:oleObj spid="_x0000_s34820" name="Equation" r:id="rId5" imgW="152280" imgH="228600" progId="Equation.DSMT4">
              <p:embed/>
            </p:oleObj>
          </a:graphicData>
        </a:graphic>
      </p:graphicFrame>
      <p:sp>
        <p:nvSpPr>
          <p:cNvPr id="34835" name="Freeform 22"/>
          <p:cNvSpPr>
            <a:spLocks/>
          </p:cNvSpPr>
          <p:nvPr/>
        </p:nvSpPr>
        <p:spPr bwMode="auto">
          <a:xfrm>
            <a:off x="2971800" y="2792413"/>
            <a:ext cx="457200" cy="482600"/>
          </a:xfrm>
          <a:custGeom>
            <a:avLst/>
            <a:gdLst>
              <a:gd name="T0" fmla="*/ 152400 w 288"/>
              <a:gd name="T1" fmla="*/ 0 h 304"/>
              <a:gd name="T2" fmla="*/ 0 w 288"/>
              <a:gd name="T3" fmla="*/ 76200 h 304"/>
              <a:gd name="T4" fmla="*/ 152400 w 288"/>
              <a:gd name="T5" fmla="*/ 381000 h 304"/>
              <a:gd name="T6" fmla="*/ 381000 w 288"/>
              <a:gd name="T7" fmla="*/ 457200 h 304"/>
              <a:gd name="T8" fmla="*/ 457200 w 288"/>
              <a:gd name="T9" fmla="*/ 228600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304"/>
              <a:gd name="T17" fmla="*/ 288 w 288"/>
              <a:gd name="T18" fmla="*/ 304 h 3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304">
                <a:moveTo>
                  <a:pt x="96" y="0"/>
                </a:moveTo>
                <a:cubicBezTo>
                  <a:pt x="48" y="4"/>
                  <a:pt x="0" y="8"/>
                  <a:pt x="0" y="48"/>
                </a:cubicBezTo>
                <a:cubicBezTo>
                  <a:pt x="0" y="88"/>
                  <a:pt x="56" y="200"/>
                  <a:pt x="96" y="240"/>
                </a:cubicBezTo>
                <a:cubicBezTo>
                  <a:pt x="136" y="280"/>
                  <a:pt x="208" y="304"/>
                  <a:pt x="240" y="288"/>
                </a:cubicBezTo>
                <a:cubicBezTo>
                  <a:pt x="272" y="272"/>
                  <a:pt x="280" y="208"/>
                  <a:pt x="288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6" name="Line 23"/>
          <p:cNvSpPr>
            <a:spLocks noChangeShapeType="1"/>
          </p:cNvSpPr>
          <p:nvPr/>
        </p:nvSpPr>
        <p:spPr bwMode="auto">
          <a:xfrm flipV="1">
            <a:off x="3429000" y="302101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7" name="Line 30"/>
          <p:cNvSpPr>
            <a:spLocks noChangeShapeType="1"/>
          </p:cNvSpPr>
          <p:nvPr/>
        </p:nvSpPr>
        <p:spPr bwMode="auto">
          <a:xfrm>
            <a:off x="2667000" y="17526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8" name="Line 31"/>
          <p:cNvSpPr>
            <a:spLocks noChangeShapeType="1"/>
          </p:cNvSpPr>
          <p:nvPr/>
        </p:nvSpPr>
        <p:spPr bwMode="auto">
          <a:xfrm flipV="1">
            <a:off x="3505200" y="18288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9" name="Line 32"/>
          <p:cNvSpPr>
            <a:spLocks noChangeShapeType="1"/>
          </p:cNvSpPr>
          <p:nvPr/>
        </p:nvSpPr>
        <p:spPr bwMode="auto">
          <a:xfrm>
            <a:off x="2667000" y="1600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821" name="Object 33"/>
          <p:cNvGraphicFramePr>
            <a:graphicFrameLocks noChangeAspect="1"/>
          </p:cNvGraphicFramePr>
          <p:nvPr/>
        </p:nvGraphicFramePr>
        <p:xfrm>
          <a:off x="2819400" y="1066800"/>
          <a:ext cx="1193800" cy="458788"/>
        </p:xfrm>
        <a:graphic>
          <a:graphicData uri="http://schemas.openxmlformats.org/presentationml/2006/ole">
            <p:oleObj spid="_x0000_s34821" name="Equation" r:id="rId6" imgW="596880" imgH="228600" progId="Equation.DSMT4">
              <p:embed/>
            </p:oleObj>
          </a:graphicData>
        </a:graphic>
      </p:graphicFrame>
      <p:graphicFrame>
        <p:nvGraphicFramePr>
          <p:cNvPr id="34822" name="Object 34"/>
          <p:cNvGraphicFramePr>
            <a:graphicFrameLocks noChangeAspect="1"/>
          </p:cNvGraphicFramePr>
          <p:nvPr/>
        </p:nvGraphicFramePr>
        <p:xfrm>
          <a:off x="838200" y="2133600"/>
          <a:ext cx="1879600" cy="458788"/>
        </p:xfrm>
        <a:graphic>
          <a:graphicData uri="http://schemas.openxmlformats.org/presentationml/2006/ole">
            <p:oleObj spid="_x0000_s34822" name="Equation" r:id="rId7" imgW="939600" imgH="228600" progId="Equation.DSMT4">
              <p:embed/>
            </p:oleObj>
          </a:graphicData>
        </a:graphic>
      </p:graphicFrame>
      <p:graphicFrame>
        <p:nvGraphicFramePr>
          <p:cNvPr id="34823" name="Object 35"/>
          <p:cNvGraphicFramePr>
            <a:graphicFrameLocks noChangeAspect="1"/>
          </p:cNvGraphicFramePr>
          <p:nvPr/>
        </p:nvGraphicFramePr>
        <p:xfrm>
          <a:off x="3784600" y="2209800"/>
          <a:ext cx="2387600" cy="458788"/>
        </p:xfrm>
        <a:graphic>
          <a:graphicData uri="http://schemas.openxmlformats.org/presentationml/2006/ole">
            <p:oleObj spid="_x0000_s34823" name="Equation" r:id="rId8" imgW="1193760" imgH="228600" progId="Equation.DSMT4">
              <p:embed/>
            </p:oleObj>
          </a:graphicData>
        </a:graphic>
      </p:graphicFrame>
      <p:graphicFrame>
        <p:nvGraphicFramePr>
          <p:cNvPr id="34824" name="Object 36"/>
          <p:cNvGraphicFramePr>
            <a:graphicFrameLocks noChangeAspect="1"/>
          </p:cNvGraphicFramePr>
          <p:nvPr/>
        </p:nvGraphicFramePr>
        <p:xfrm>
          <a:off x="1752600" y="3200400"/>
          <a:ext cx="2794000" cy="458788"/>
        </p:xfrm>
        <a:graphic>
          <a:graphicData uri="http://schemas.openxmlformats.org/presentationml/2006/ole">
            <p:oleObj spid="_x0000_s34824" name="Equation" r:id="rId9" imgW="1396800" imgH="228600" progId="Equation.DSMT4">
              <p:embed/>
            </p:oleObj>
          </a:graphicData>
        </a:graphic>
      </p:graphicFrame>
      <p:sp>
        <p:nvSpPr>
          <p:cNvPr id="34840" name="Line 37"/>
          <p:cNvSpPr>
            <a:spLocks noChangeShapeType="1"/>
          </p:cNvSpPr>
          <p:nvPr/>
        </p:nvSpPr>
        <p:spPr bwMode="auto">
          <a:xfrm>
            <a:off x="3429000" y="3733800"/>
            <a:ext cx="0" cy="914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1" name="Text Box 38"/>
          <p:cNvSpPr txBox="1">
            <a:spLocks noChangeArrowheads="1"/>
          </p:cNvSpPr>
          <p:nvPr/>
        </p:nvSpPr>
        <p:spPr bwMode="auto">
          <a:xfrm>
            <a:off x="4191000" y="3886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graphicFrame>
        <p:nvGraphicFramePr>
          <p:cNvPr id="34825" name="Object 39"/>
          <p:cNvGraphicFramePr>
            <a:graphicFrameLocks noChangeAspect="1"/>
          </p:cNvGraphicFramePr>
          <p:nvPr/>
        </p:nvGraphicFramePr>
        <p:xfrm>
          <a:off x="3657600" y="3886200"/>
          <a:ext cx="328613" cy="457200"/>
        </p:xfrm>
        <a:graphic>
          <a:graphicData uri="http://schemas.openxmlformats.org/presentationml/2006/ole">
            <p:oleObj spid="_x0000_s34825" name="Equation" r:id="rId10" imgW="164880" imgH="228600" progId="Equation.DSMT4">
              <p:embed/>
            </p:oleObj>
          </a:graphicData>
        </a:graphic>
      </p:graphicFrame>
      <p:sp>
        <p:nvSpPr>
          <p:cNvPr id="34842" name="Oval 40"/>
          <p:cNvSpPr>
            <a:spLocks noChangeArrowheads="1"/>
          </p:cNvSpPr>
          <p:nvPr/>
        </p:nvSpPr>
        <p:spPr bwMode="auto">
          <a:xfrm>
            <a:off x="762000" y="5486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26" name="Object 41"/>
          <p:cNvGraphicFramePr>
            <a:graphicFrameLocks noChangeAspect="1"/>
          </p:cNvGraphicFramePr>
          <p:nvPr/>
        </p:nvGraphicFramePr>
        <p:xfrm>
          <a:off x="838200" y="5410200"/>
          <a:ext cx="328613" cy="457200"/>
        </p:xfrm>
        <a:graphic>
          <a:graphicData uri="http://schemas.openxmlformats.org/presentationml/2006/ole">
            <p:oleObj spid="_x0000_s34826" name="Equation" r:id="rId11" imgW="164880" imgH="228600" progId="Equation.DSMT4">
              <p:embed/>
            </p:oleObj>
          </a:graphicData>
        </a:graphic>
      </p:graphicFrame>
      <p:sp>
        <p:nvSpPr>
          <p:cNvPr id="34843" name="Line 42"/>
          <p:cNvSpPr>
            <a:spLocks noChangeShapeType="1"/>
          </p:cNvSpPr>
          <p:nvPr/>
        </p:nvSpPr>
        <p:spPr bwMode="auto">
          <a:xfrm>
            <a:off x="457200" y="57150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44" name="Oval 43"/>
          <p:cNvSpPr>
            <a:spLocks noChangeArrowheads="1"/>
          </p:cNvSpPr>
          <p:nvPr/>
        </p:nvSpPr>
        <p:spPr bwMode="auto">
          <a:xfrm>
            <a:off x="8077200" y="5410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5" name="Oval 44"/>
          <p:cNvSpPr>
            <a:spLocks noChangeArrowheads="1"/>
          </p:cNvSpPr>
          <p:nvPr/>
        </p:nvSpPr>
        <p:spPr bwMode="auto">
          <a:xfrm>
            <a:off x="8153400" y="5486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27" name="Object 45"/>
          <p:cNvGraphicFramePr>
            <a:graphicFrameLocks noChangeAspect="1"/>
          </p:cNvGraphicFramePr>
          <p:nvPr/>
        </p:nvGraphicFramePr>
        <p:xfrm>
          <a:off x="8242300" y="5486400"/>
          <a:ext cx="303213" cy="457200"/>
        </p:xfrm>
        <a:graphic>
          <a:graphicData uri="http://schemas.openxmlformats.org/presentationml/2006/ole">
            <p:oleObj spid="_x0000_s34827" name="Equation" r:id="rId12" imgW="152280" imgH="228600" progId="Equation.DSMT4">
              <p:embed/>
            </p:oleObj>
          </a:graphicData>
        </a:graphic>
      </p:graphicFrame>
      <p:sp>
        <p:nvSpPr>
          <p:cNvPr id="34846" name="Line 46"/>
          <p:cNvSpPr>
            <a:spLocks noChangeShapeType="1"/>
          </p:cNvSpPr>
          <p:nvPr/>
        </p:nvSpPr>
        <p:spPr bwMode="auto">
          <a:xfrm>
            <a:off x="1219200" y="57150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4828" name="Object 47"/>
          <p:cNvGraphicFramePr>
            <a:graphicFrameLocks noChangeAspect="1"/>
          </p:cNvGraphicFramePr>
          <p:nvPr/>
        </p:nvGraphicFramePr>
        <p:xfrm>
          <a:off x="1295400" y="4800600"/>
          <a:ext cx="6477000" cy="823913"/>
        </p:xfrm>
        <a:graphic>
          <a:graphicData uri="http://schemas.openxmlformats.org/presentationml/2006/ole">
            <p:oleObj spid="_x0000_s34828" name="Equation" r:id="rId13" imgW="38098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C4609F-CD3B-49FD-823B-1854B34C809A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5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5852" name="Text Box 3"/>
          <p:cNvSpPr txBox="1">
            <a:spLocks noChangeArrowheads="1"/>
          </p:cNvSpPr>
          <p:nvPr/>
        </p:nvSpPr>
        <p:spPr bwMode="auto">
          <a:xfrm>
            <a:off x="593725" y="727075"/>
            <a:ext cx="605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</a:t>
            </a:r>
            <a:r>
              <a:rPr lang="en-US" altLang="ja-JP"/>
              <a:t>DFA</a:t>
            </a:r>
            <a:r>
              <a:rPr lang="ja-JP" altLang="en-US"/>
              <a:t>が受理する言語を正規表現で示せ。</a:t>
            </a:r>
          </a:p>
        </p:txBody>
      </p:sp>
      <p:sp>
        <p:nvSpPr>
          <p:cNvPr id="35853" name="Oval 4"/>
          <p:cNvSpPr>
            <a:spLocks noChangeArrowheads="1"/>
          </p:cNvSpPr>
          <p:nvPr/>
        </p:nvSpPr>
        <p:spPr bwMode="auto">
          <a:xfrm>
            <a:off x="2565400" y="175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4" name="Oval 5"/>
          <p:cNvSpPr>
            <a:spLocks noChangeArrowheads="1"/>
          </p:cNvSpPr>
          <p:nvPr/>
        </p:nvSpPr>
        <p:spPr bwMode="auto">
          <a:xfrm>
            <a:off x="2565400" y="3124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5" name="Line 6"/>
          <p:cNvSpPr>
            <a:spLocks noChangeShapeType="1"/>
          </p:cNvSpPr>
          <p:nvPr/>
        </p:nvSpPr>
        <p:spPr bwMode="auto">
          <a:xfrm>
            <a:off x="2870200" y="220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6" name="Line 7"/>
          <p:cNvSpPr>
            <a:spLocks noChangeShapeType="1"/>
          </p:cNvSpPr>
          <p:nvPr/>
        </p:nvSpPr>
        <p:spPr bwMode="auto">
          <a:xfrm>
            <a:off x="2260600" y="19050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2" name="Object 9"/>
          <p:cNvGraphicFramePr>
            <a:graphicFrameLocks noChangeAspect="1"/>
          </p:cNvGraphicFramePr>
          <p:nvPr/>
        </p:nvGraphicFramePr>
        <p:xfrm>
          <a:off x="2630488" y="1752600"/>
          <a:ext cx="328612" cy="457200"/>
        </p:xfrm>
        <a:graphic>
          <a:graphicData uri="http://schemas.openxmlformats.org/presentationml/2006/ole">
            <p:oleObj spid="_x0000_s35842" name="Equation" r:id="rId3" imgW="164880" imgH="228600" progId="Equation.DSMT4">
              <p:embed/>
            </p:oleObj>
          </a:graphicData>
        </a:graphic>
      </p:graphicFrame>
      <p:graphicFrame>
        <p:nvGraphicFramePr>
          <p:cNvPr id="35843" name="Object 10"/>
          <p:cNvGraphicFramePr>
            <a:graphicFrameLocks noChangeAspect="1"/>
          </p:cNvGraphicFramePr>
          <p:nvPr/>
        </p:nvGraphicFramePr>
        <p:xfrm>
          <a:off x="3784600" y="2514600"/>
          <a:ext cx="303213" cy="457200"/>
        </p:xfrm>
        <a:graphic>
          <a:graphicData uri="http://schemas.openxmlformats.org/presentationml/2006/ole">
            <p:oleObj spid="_x0000_s35843" name="Equation" r:id="rId4" imgW="152280" imgH="228600" progId="Equation.DSMT4">
              <p:embed/>
            </p:oleObj>
          </a:graphicData>
        </a:graphic>
      </p:graphicFrame>
      <p:sp>
        <p:nvSpPr>
          <p:cNvPr id="35857" name="Oval 12"/>
          <p:cNvSpPr>
            <a:spLocks noChangeArrowheads="1"/>
          </p:cNvSpPr>
          <p:nvPr/>
        </p:nvSpPr>
        <p:spPr bwMode="auto">
          <a:xfrm>
            <a:off x="3708400" y="2514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8" name="Line 13"/>
          <p:cNvSpPr>
            <a:spLocks noChangeShapeType="1"/>
          </p:cNvSpPr>
          <p:nvPr/>
        </p:nvSpPr>
        <p:spPr bwMode="auto">
          <a:xfrm flipV="1">
            <a:off x="3098800" y="2819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9" name="Line 14"/>
          <p:cNvSpPr>
            <a:spLocks noChangeShapeType="1"/>
          </p:cNvSpPr>
          <p:nvPr/>
        </p:nvSpPr>
        <p:spPr bwMode="auto">
          <a:xfrm flipH="1" flipV="1">
            <a:off x="3098800" y="1981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0" name="Line 15"/>
          <p:cNvSpPr>
            <a:spLocks noChangeShapeType="1"/>
          </p:cNvSpPr>
          <p:nvPr/>
        </p:nvSpPr>
        <p:spPr bwMode="auto">
          <a:xfrm>
            <a:off x="3022600" y="2133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1" name="Oval 16"/>
          <p:cNvSpPr>
            <a:spLocks noChangeArrowheads="1"/>
          </p:cNvSpPr>
          <p:nvPr/>
        </p:nvSpPr>
        <p:spPr bwMode="auto">
          <a:xfrm>
            <a:off x="3632200" y="2438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4" name="Object 17"/>
          <p:cNvGraphicFramePr>
            <a:graphicFrameLocks noChangeAspect="1"/>
          </p:cNvGraphicFramePr>
          <p:nvPr/>
        </p:nvGraphicFramePr>
        <p:xfrm>
          <a:off x="2628900" y="3124200"/>
          <a:ext cx="328613" cy="457200"/>
        </p:xfrm>
        <a:graphic>
          <a:graphicData uri="http://schemas.openxmlformats.org/presentationml/2006/ole">
            <p:oleObj spid="_x0000_s35844" name="Equation" r:id="rId5" imgW="164880" imgH="228600" progId="Equation.DSMT4">
              <p:embed/>
            </p:oleObj>
          </a:graphicData>
        </a:graphic>
      </p:graphicFrame>
      <p:graphicFrame>
        <p:nvGraphicFramePr>
          <p:cNvPr id="35845" name="Object 19"/>
          <p:cNvGraphicFramePr>
            <a:graphicFrameLocks noChangeAspect="1"/>
          </p:cNvGraphicFramePr>
          <p:nvPr/>
        </p:nvGraphicFramePr>
        <p:xfrm>
          <a:off x="3200400" y="2362200"/>
          <a:ext cx="177800" cy="330200"/>
        </p:xfrm>
        <a:graphic>
          <a:graphicData uri="http://schemas.openxmlformats.org/presentationml/2006/ole">
            <p:oleObj spid="_x0000_s35845" name="Equation" r:id="rId6" imgW="88560" imgH="164880" progId="Equation.DSMT4">
              <p:embed/>
            </p:oleObj>
          </a:graphicData>
        </a:graphic>
      </p:graphicFrame>
      <p:graphicFrame>
        <p:nvGraphicFramePr>
          <p:cNvPr id="35846" name="Object 20"/>
          <p:cNvGraphicFramePr>
            <a:graphicFrameLocks noChangeAspect="1"/>
          </p:cNvGraphicFramePr>
          <p:nvPr/>
        </p:nvGraphicFramePr>
        <p:xfrm>
          <a:off x="2514600" y="2438400"/>
          <a:ext cx="254000" cy="357188"/>
        </p:xfrm>
        <a:graphic>
          <a:graphicData uri="http://schemas.openxmlformats.org/presentationml/2006/ole">
            <p:oleObj spid="_x0000_s35846" name="Equation" r:id="rId7" imgW="126720" imgH="177480" progId="Equation.DSMT4">
              <p:embed/>
            </p:oleObj>
          </a:graphicData>
        </a:graphic>
      </p:graphicFrame>
      <p:graphicFrame>
        <p:nvGraphicFramePr>
          <p:cNvPr id="35847" name="Object 24"/>
          <p:cNvGraphicFramePr>
            <a:graphicFrameLocks noChangeAspect="1"/>
          </p:cNvGraphicFramePr>
          <p:nvPr/>
        </p:nvGraphicFramePr>
        <p:xfrm>
          <a:off x="3175000" y="3098800"/>
          <a:ext cx="457200" cy="407988"/>
        </p:xfrm>
        <a:graphic>
          <a:graphicData uri="http://schemas.openxmlformats.org/presentationml/2006/ole">
            <p:oleObj spid="_x0000_s35847" name="Equation" r:id="rId8" imgW="228600" imgH="203040" progId="Equation.DSMT4">
              <p:embed/>
            </p:oleObj>
          </a:graphicData>
        </a:graphic>
      </p:graphicFrame>
      <p:graphicFrame>
        <p:nvGraphicFramePr>
          <p:cNvPr id="35848" name="Object 26"/>
          <p:cNvGraphicFramePr>
            <a:graphicFrameLocks noChangeAspect="1"/>
          </p:cNvGraphicFramePr>
          <p:nvPr/>
        </p:nvGraphicFramePr>
        <p:xfrm>
          <a:off x="3429000" y="1828800"/>
          <a:ext cx="254000" cy="357188"/>
        </p:xfrm>
        <a:graphic>
          <a:graphicData uri="http://schemas.openxmlformats.org/presentationml/2006/ole">
            <p:oleObj spid="_x0000_s35848" name="Equation" r:id="rId9" imgW="126720" imgH="177480" progId="Equation.DSMT4">
              <p:embed/>
            </p:oleObj>
          </a:graphicData>
        </a:graphic>
      </p:graphicFrame>
      <p:sp>
        <p:nvSpPr>
          <p:cNvPr id="35862" name="Freeform 27"/>
          <p:cNvSpPr>
            <a:spLocks/>
          </p:cNvSpPr>
          <p:nvPr/>
        </p:nvSpPr>
        <p:spPr bwMode="auto">
          <a:xfrm>
            <a:off x="2286000" y="3429000"/>
            <a:ext cx="609600" cy="431800"/>
          </a:xfrm>
          <a:custGeom>
            <a:avLst/>
            <a:gdLst>
              <a:gd name="T0" fmla="*/ 533400 w 384"/>
              <a:gd name="T1" fmla="*/ 152400 h 272"/>
              <a:gd name="T2" fmla="*/ 533400 w 384"/>
              <a:gd name="T3" fmla="*/ 381000 h 272"/>
              <a:gd name="T4" fmla="*/ 76200 w 384"/>
              <a:gd name="T5" fmla="*/ 381000 h 272"/>
              <a:gd name="T6" fmla="*/ 76200 w 384"/>
              <a:gd name="T7" fmla="*/ 76200 h 272"/>
              <a:gd name="T8" fmla="*/ 304800 w 384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72"/>
              <a:gd name="T17" fmla="*/ 384 w 384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72">
                <a:moveTo>
                  <a:pt x="336" y="96"/>
                </a:moveTo>
                <a:cubicBezTo>
                  <a:pt x="360" y="156"/>
                  <a:pt x="384" y="216"/>
                  <a:pt x="336" y="240"/>
                </a:cubicBezTo>
                <a:cubicBezTo>
                  <a:pt x="288" y="264"/>
                  <a:pt x="96" y="272"/>
                  <a:pt x="48" y="240"/>
                </a:cubicBezTo>
                <a:cubicBezTo>
                  <a:pt x="0" y="208"/>
                  <a:pt x="24" y="88"/>
                  <a:pt x="48" y="48"/>
                </a:cubicBezTo>
                <a:cubicBezTo>
                  <a:pt x="72" y="8"/>
                  <a:pt x="132" y="4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63" name="Line 29"/>
          <p:cNvSpPr>
            <a:spLocks noChangeShapeType="1"/>
          </p:cNvSpPr>
          <p:nvPr/>
        </p:nvSpPr>
        <p:spPr bwMode="auto">
          <a:xfrm flipV="1">
            <a:off x="2362200" y="34290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5849" name="Object 30"/>
          <p:cNvGraphicFramePr>
            <a:graphicFrameLocks noChangeAspect="1"/>
          </p:cNvGraphicFramePr>
          <p:nvPr/>
        </p:nvGraphicFramePr>
        <p:xfrm>
          <a:off x="2514600" y="3886200"/>
          <a:ext cx="177800" cy="330200"/>
        </p:xfrm>
        <a:graphic>
          <a:graphicData uri="http://schemas.openxmlformats.org/presentationml/2006/ole">
            <p:oleObj spid="_x0000_s35849" name="Equation" r:id="rId10" imgW="8856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3420C-C2EB-4138-BE73-4CDB41DA2D86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２－２．　正規言語の性質</a:t>
            </a:r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762000" y="1295400"/>
            <a:ext cx="404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en-US" altLang="ja-JP"/>
              <a:t>DFA</a:t>
            </a:r>
            <a:r>
              <a:rPr lang="ja-JP" altLang="en-US"/>
              <a:t>の限界を示す。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604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実際、次のような言語は、正規言語ではない。</a:t>
            </a:r>
          </a:p>
        </p:txBody>
      </p:sp>
      <p:graphicFrame>
        <p:nvGraphicFramePr>
          <p:cNvPr id="36866" name="Object 5"/>
          <p:cNvGraphicFramePr>
            <a:graphicFrameLocks noChangeAspect="1"/>
          </p:cNvGraphicFramePr>
          <p:nvPr/>
        </p:nvGraphicFramePr>
        <p:xfrm>
          <a:off x="990600" y="2590800"/>
          <a:ext cx="3810000" cy="628650"/>
        </p:xfrm>
        <a:graphic>
          <a:graphicData uri="http://schemas.openxmlformats.org/presentationml/2006/ole">
            <p:oleObj spid="_x0000_s36866" name="Equation" r:id="rId3" imgW="1231560" imgH="203040" progId="Equation.DSMT4">
              <p:embed/>
            </p:oleObj>
          </a:graphicData>
        </a:graphic>
      </p:graphicFrame>
      <p:graphicFrame>
        <p:nvGraphicFramePr>
          <p:cNvPr id="36867" name="Object 6"/>
          <p:cNvGraphicFramePr>
            <a:graphicFrameLocks noChangeAspect="1"/>
          </p:cNvGraphicFramePr>
          <p:nvPr/>
        </p:nvGraphicFramePr>
        <p:xfrm>
          <a:off x="990600" y="3429000"/>
          <a:ext cx="7696200" cy="538163"/>
        </p:xfrm>
        <a:graphic>
          <a:graphicData uri="http://schemas.openxmlformats.org/presentationml/2006/ole">
            <p:oleObj spid="_x0000_s36867" name="Equation" r:id="rId4" imgW="3085920" imgH="215640" progId="Equation.DSMT4">
              <p:embed/>
            </p:oleObj>
          </a:graphicData>
        </a:graphic>
      </p:graphicFrame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762000" y="5029200"/>
            <a:ext cx="813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正規言語でないことを示すための、有用な補題（定理）がある。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6FFB50-0BD9-40D4-BF40-C4FBF7A8E42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DFA</a:t>
            </a:r>
            <a:r>
              <a:rPr lang="ja-JP" altLang="en-US" smtClean="0"/>
              <a:t>から</a:t>
            </a:r>
            <a:r>
              <a:rPr lang="en-US" altLang="ja-JP" smtClean="0"/>
              <a:t>NFA</a:t>
            </a:r>
            <a:r>
              <a:rPr lang="ja-JP" altLang="en-US" smtClean="0"/>
              <a:t>へ</a:t>
            </a:r>
          </a:p>
        </p:txBody>
      </p:sp>
      <p:sp>
        <p:nvSpPr>
          <p:cNvPr id="1034" name="AutoShape 3"/>
          <p:cNvSpPr>
            <a:spLocks noChangeArrowheads="1"/>
          </p:cNvSpPr>
          <p:nvPr/>
        </p:nvSpPr>
        <p:spPr bwMode="auto">
          <a:xfrm>
            <a:off x="914400" y="6858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DFA</a:t>
            </a:r>
          </a:p>
        </p:txBody>
      </p:sp>
      <p:sp>
        <p:nvSpPr>
          <p:cNvPr id="1035" name="AutoShape 4"/>
          <p:cNvSpPr>
            <a:spLocks noChangeArrowheads="1"/>
          </p:cNvSpPr>
          <p:nvPr/>
        </p:nvSpPr>
        <p:spPr bwMode="auto">
          <a:xfrm>
            <a:off x="3733800" y="685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NFA</a:t>
            </a:r>
          </a:p>
        </p:txBody>
      </p:sp>
      <p:sp>
        <p:nvSpPr>
          <p:cNvPr id="1036" name="Line 5"/>
          <p:cNvSpPr>
            <a:spLocks noChangeShapeType="1"/>
          </p:cNvSpPr>
          <p:nvPr/>
        </p:nvSpPr>
        <p:spPr bwMode="auto">
          <a:xfrm flipV="1">
            <a:off x="2819400" y="1066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7" name="Text Box 6"/>
          <p:cNvSpPr txBox="1">
            <a:spLocks noChangeArrowheads="1"/>
          </p:cNvSpPr>
          <p:nvPr/>
        </p:nvSpPr>
        <p:spPr bwMode="auto">
          <a:xfrm>
            <a:off x="838200" y="1676400"/>
            <a:ext cx="4806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直感的には、明らかだが、ここでは、</a:t>
            </a:r>
          </a:p>
          <a:p>
            <a:r>
              <a:rPr lang="ja-JP" altLang="en-US"/>
              <a:t>形式的に示す。</a:t>
            </a:r>
          </a:p>
        </p:txBody>
      </p:sp>
      <p:sp>
        <p:nvSpPr>
          <p:cNvPr id="1038" name="Text Box 7"/>
          <p:cNvSpPr txBox="1">
            <a:spLocks noChangeArrowheads="1"/>
          </p:cNvSpPr>
          <p:nvPr/>
        </p:nvSpPr>
        <p:spPr bwMode="auto">
          <a:xfrm>
            <a:off x="533400" y="2590800"/>
            <a:ext cx="5808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</a:t>
            </a:r>
            <a:r>
              <a:rPr lang="en-US" altLang="ja-JP"/>
              <a:t>DFA</a:t>
            </a:r>
            <a:r>
              <a:rPr lang="ja-JP" altLang="en-US"/>
              <a:t>を　　　　　　　　　　　　　　とする。</a:t>
            </a:r>
          </a:p>
          <a:p>
            <a:r>
              <a:rPr lang="ja-JP" altLang="en-US"/>
              <a:t>このとき、　　と同じ言語を受理する</a:t>
            </a:r>
            <a:r>
              <a:rPr lang="en-US" altLang="ja-JP"/>
              <a:t>NFA</a:t>
            </a:r>
          </a:p>
          <a:p>
            <a:r>
              <a:rPr lang="ja-JP" altLang="en-US"/>
              <a:t>　　　　　　　　　　　　　　　　を構成する。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2392363" y="2549525"/>
          <a:ext cx="2865437" cy="554038"/>
        </p:xfrm>
        <a:graphic>
          <a:graphicData uri="http://schemas.openxmlformats.org/presentationml/2006/ole">
            <p:oleObj spid="_x0000_s1026" name="Equation" r:id="rId3" imgW="1180800" imgH="228600" progId="Equation.DSMT4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1828800" y="2971800"/>
          <a:ext cx="401638" cy="398463"/>
        </p:xfrm>
        <a:graphic>
          <a:graphicData uri="http://schemas.openxmlformats.org/presentationml/2006/ole">
            <p:oleObj spid="_x0000_s102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579438" y="3311525"/>
          <a:ext cx="3262312" cy="554038"/>
        </p:xfrm>
        <a:graphic>
          <a:graphicData uri="http://schemas.openxmlformats.org/presentationml/2006/ole">
            <p:oleObj spid="_x0000_s1028" name="Equation" r:id="rId5" imgW="1346040" imgH="228600" progId="Equation.DSMT4">
              <p:embed/>
            </p:oleObj>
          </a:graphicData>
        </a:graphic>
      </p:graphicFrame>
      <p:graphicFrame>
        <p:nvGraphicFramePr>
          <p:cNvPr id="1029" name="Object 11"/>
          <p:cNvGraphicFramePr>
            <a:graphicFrameLocks noChangeAspect="1"/>
          </p:cNvGraphicFramePr>
          <p:nvPr/>
        </p:nvGraphicFramePr>
        <p:xfrm>
          <a:off x="990600" y="4954588"/>
          <a:ext cx="1631950" cy="584200"/>
        </p:xfrm>
        <a:graphic>
          <a:graphicData uri="http://schemas.openxmlformats.org/presentationml/2006/ole">
            <p:oleObj spid="_x0000_s1029" name="Equation" r:id="rId6" imgW="672840" imgH="241200" progId="Equation.DSMT4">
              <p:embed/>
            </p:oleObj>
          </a:graphicData>
        </a:graphic>
      </p:graphicFrame>
      <p:sp>
        <p:nvSpPr>
          <p:cNvPr id="1039" name="Text Box 12"/>
          <p:cNvSpPr txBox="1">
            <a:spLocks noChangeArrowheads="1"/>
          </p:cNvSpPr>
          <p:nvPr/>
        </p:nvSpPr>
        <p:spPr bwMode="auto">
          <a:xfrm>
            <a:off x="2574925" y="49736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1030" name="Object 13"/>
          <p:cNvGraphicFramePr>
            <a:graphicFrameLocks noChangeAspect="1"/>
          </p:cNvGraphicFramePr>
          <p:nvPr/>
        </p:nvGraphicFramePr>
        <p:xfrm>
          <a:off x="3671888" y="4954588"/>
          <a:ext cx="2001837" cy="584200"/>
        </p:xfrm>
        <a:graphic>
          <a:graphicData uri="http://schemas.openxmlformats.org/presentationml/2006/ole">
            <p:oleObj spid="_x0000_s1030" name="Equation" r:id="rId7" imgW="825480" imgH="241200" progId="Equation.DSMT4">
              <p:embed/>
            </p:oleObj>
          </a:graphicData>
        </a:graphic>
      </p:graphicFrame>
      <p:sp>
        <p:nvSpPr>
          <p:cNvPr id="1040" name="Text Box 14"/>
          <p:cNvSpPr txBox="1">
            <a:spLocks noChangeArrowheads="1"/>
          </p:cNvSpPr>
          <p:nvPr/>
        </p:nvSpPr>
        <p:spPr bwMode="auto">
          <a:xfrm>
            <a:off x="5562600" y="4953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31" name="Object 15"/>
          <p:cNvGraphicFramePr>
            <a:graphicFrameLocks noChangeAspect="1"/>
          </p:cNvGraphicFramePr>
          <p:nvPr/>
        </p:nvGraphicFramePr>
        <p:xfrm>
          <a:off x="1143000" y="4038600"/>
          <a:ext cx="3538538" cy="554038"/>
        </p:xfrm>
        <a:graphic>
          <a:graphicData uri="http://schemas.openxmlformats.org/presentationml/2006/ole">
            <p:oleObj spid="_x0000_s1031" name="Equation" r:id="rId8" imgW="1460160" imgH="228600" progId="Equation.DSMT4">
              <p:embed/>
            </p:oleObj>
          </a:graphicData>
        </a:graphic>
      </p:graphicFrame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593725" y="40592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4860925" y="40592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593725" y="50498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56EB8-805A-4F1B-9A38-83309DB4FB7E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7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ポンピング補題</a:t>
            </a:r>
          </a:p>
        </p:txBody>
      </p:sp>
      <p:sp>
        <p:nvSpPr>
          <p:cNvPr id="37901" name="AutoShape 3"/>
          <p:cNvSpPr>
            <a:spLocks noChangeArrowheads="1"/>
          </p:cNvSpPr>
          <p:nvPr/>
        </p:nvSpPr>
        <p:spPr bwMode="auto">
          <a:xfrm>
            <a:off x="152400" y="838200"/>
            <a:ext cx="8382000" cy="3810000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2" name="Rectangle 4"/>
          <p:cNvSpPr>
            <a:spLocks noChangeArrowheads="1"/>
          </p:cNvSpPr>
          <p:nvPr/>
        </p:nvSpPr>
        <p:spPr bwMode="auto">
          <a:xfrm>
            <a:off x="1066800" y="533400"/>
            <a:ext cx="2819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3200">
                <a:solidFill>
                  <a:srgbClr val="FF0000"/>
                </a:solidFill>
              </a:rPr>
              <a:t>ポンピング補題</a:t>
            </a:r>
          </a:p>
        </p:txBody>
      </p:sp>
      <p:sp>
        <p:nvSpPr>
          <p:cNvPr id="37903" name="Text Box 5"/>
          <p:cNvSpPr txBox="1">
            <a:spLocks noChangeArrowheads="1"/>
          </p:cNvSpPr>
          <p:nvPr/>
        </p:nvSpPr>
        <p:spPr bwMode="auto">
          <a:xfrm>
            <a:off x="517525" y="1336675"/>
            <a:ext cx="7346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  <a:r>
              <a:rPr lang="ja-JP" altLang="en-US"/>
              <a:t>が正規言語であるならば、ある数　　（ポンピング長）が</a:t>
            </a:r>
          </a:p>
          <a:p>
            <a:r>
              <a:rPr lang="ja-JP" altLang="en-US"/>
              <a:t>存在して、　　より長い任意の文字列　　　　　　に対して、</a:t>
            </a:r>
          </a:p>
          <a:p>
            <a:r>
              <a:rPr lang="ja-JP" altLang="en-US"/>
              <a:t>次を満たすように　　　を</a:t>
            </a:r>
          </a:p>
          <a:p>
            <a:endParaRPr lang="ja-JP" altLang="en-US"/>
          </a:p>
          <a:p>
            <a:r>
              <a:rPr lang="ja-JP" altLang="en-US"/>
              <a:t>に分割できる。</a:t>
            </a:r>
          </a:p>
          <a:p>
            <a:r>
              <a:rPr lang="ja-JP" altLang="en-US"/>
              <a:t>１．各　　　　　について、</a:t>
            </a:r>
          </a:p>
          <a:p>
            <a:r>
              <a:rPr lang="ja-JP" altLang="en-US"/>
              <a:t>２．</a:t>
            </a:r>
          </a:p>
          <a:p>
            <a:r>
              <a:rPr lang="ja-JP" altLang="en-US"/>
              <a:t>３．</a:t>
            </a:r>
          </a:p>
          <a:p>
            <a:endParaRPr lang="en-US" altLang="ja-JP"/>
          </a:p>
        </p:txBody>
      </p:sp>
      <p:graphicFrame>
        <p:nvGraphicFramePr>
          <p:cNvPr id="37890" name="Object 6"/>
          <p:cNvGraphicFramePr>
            <a:graphicFrameLocks noChangeAspect="1"/>
          </p:cNvGraphicFramePr>
          <p:nvPr/>
        </p:nvGraphicFramePr>
        <p:xfrm>
          <a:off x="5105400" y="1371600"/>
          <a:ext cx="303213" cy="393700"/>
        </p:xfrm>
        <a:graphic>
          <a:graphicData uri="http://schemas.openxmlformats.org/presentationml/2006/ole">
            <p:oleObj spid="_x0000_s37890" name="Equation" r:id="rId3" imgW="126720" imgH="164880" progId="Equation.DSMT4">
              <p:embed/>
            </p:oleObj>
          </a:graphicData>
        </a:graphic>
      </p:graphicFrame>
      <p:graphicFrame>
        <p:nvGraphicFramePr>
          <p:cNvPr id="37891" name="Object 7"/>
          <p:cNvGraphicFramePr>
            <a:graphicFrameLocks noChangeAspect="1"/>
          </p:cNvGraphicFramePr>
          <p:nvPr/>
        </p:nvGraphicFramePr>
        <p:xfrm>
          <a:off x="1981200" y="1752600"/>
          <a:ext cx="361950" cy="469900"/>
        </p:xfrm>
        <a:graphic>
          <a:graphicData uri="http://schemas.openxmlformats.org/presentationml/2006/ole">
            <p:oleObj spid="_x0000_s37891" name="Equation" r:id="rId4" imgW="126720" imgH="164880" progId="Equation.DSMT4">
              <p:embed/>
            </p:oleObj>
          </a:graphicData>
        </a:graphic>
      </p:graphicFrame>
      <p:graphicFrame>
        <p:nvGraphicFramePr>
          <p:cNvPr id="37892" name="Object 8"/>
          <p:cNvGraphicFramePr>
            <a:graphicFrameLocks noChangeAspect="1"/>
          </p:cNvGraphicFramePr>
          <p:nvPr/>
        </p:nvGraphicFramePr>
        <p:xfrm>
          <a:off x="5334000" y="1676400"/>
          <a:ext cx="1122363" cy="506413"/>
        </p:xfrm>
        <a:graphic>
          <a:graphicData uri="http://schemas.openxmlformats.org/presentationml/2006/ole">
            <p:oleObj spid="_x0000_s37892" name="Equation" r:id="rId5" imgW="393480" imgH="177480" progId="Equation.DSMT4">
              <p:embed/>
            </p:oleObj>
          </a:graphicData>
        </a:graphic>
      </p:graphicFrame>
      <p:graphicFrame>
        <p:nvGraphicFramePr>
          <p:cNvPr id="37893" name="Object 9"/>
          <p:cNvGraphicFramePr>
            <a:graphicFrameLocks noChangeAspect="1"/>
          </p:cNvGraphicFramePr>
          <p:nvPr/>
        </p:nvGraphicFramePr>
        <p:xfrm>
          <a:off x="3048000" y="2133600"/>
          <a:ext cx="327025" cy="361950"/>
        </p:xfrm>
        <a:graphic>
          <a:graphicData uri="http://schemas.openxmlformats.org/presentationml/2006/ole">
            <p:oleObj spid="_x0000_s37893" name="Equation" r:id="rId6" imgW="114120" imgH="126720" progId="Equation.DSMT4">
              <p:embed/>
            </p:oleObj>
          </a:graphicData>
        </a:graphic>
      </p:graphicFrame>
      <p:graphicFrame>
        <p:nvGraphicFramePr>
          <p:cNvPr id="37894" name="Object 10"/>
          <p:cNvGraphicFramePr>
            <a:graphicFrameLocks noChangeAspect="1"/>
          </p:cNvGraphicFramePr>
          <p:nvPr/>
        </p:nvGraphicFramePr>
        <p:xfrm>
          <a:off x="533400" y="2438400"/>
          <a:ext cx="1525588" cy="469900"/>
        </p:xfrm>
        <a:graphic>
          <a:graphicData uri="http://schemas.openxmlformats.org/presentationml/2006/ole">
            <p:oleObj spid="_x0000_s37894" name="Equation" r:id="rId7" imgW="533160" imgH="164880" progId="Equation.DSMT4">
              <p:embed/>
            </p:oleObj>
          </a:graphicData>
        </a:graphic>
      </p:graphicFrame>
      <p:graphicFrame>
        <p:nvGraphicFramePr>
          <p:cNvPr id="37895" name="Object 11"/>
          <p:cNvGraphicFramePr>
            <a:graphicFrameLocks noChangeAspect="1"/>
          </p:cNvGraphicFramePr>
          <p:nvPr/>
        </p:nvGraphicFramePr>
        <p:xfrm>
          <a:off x="3657600" y="3186113"/>
          <a:ext cx="1343025" cy="484187"/>
        </p:xfrm>
        <a:graphic>
          <a:graphicData uri="http://schemas.openxmlformats.org/presentationml/2006/ole">
            <p:oleObj spid="_x0000_s37895" name="Equation" r:id="rId8" imgW="596880" imgH="215640" progId="Equation.DSMT4">
              <p:embed/>
            </p:oleObj>
          </a:graphicData>
        </a:graphic>
      </p:graphicFrame>
      <p:graphicFrame>
        <p:nvGraphicFramePr>
          <p:cNvPr id="37896" name="Object 12"/>
          <p:cNvGraphicFramePr>
            <a:graphicFrameLocks noChangeAspect="1"/>
          </p:cNvGraphicFramePr>
          <p:nvPr/>
        </p:nvGraphicFramePr>
        <p:xfrm>
          <a:off x="1371600" y="3244850"/>
          <a:ext cx="762000" cy="366713"/>
        </p:xfrm>
        <a:graphic>
          <a:graphicData uri="http://schemas.openxmlformats.org/presentationml/2006/ole">
            <p:oleObj spid="_x0000_s37896" name="Equation" r:id="rId9" imgW="368280" imgH="177480" progId="Equation.DSMT4">
              <p:embed/>
            </p:oleObj>
          </a:graphicData>
        </a:graphic>
      </p:graphicFrame>
      <p:graphicFrame>
        <p:nvGraphicFramePr>
          <p:cNvPr id="37897" name="Object 13"/>
          <p:cNvGraphicFramePr>
            <a:graphicFrameLocks noChangeAspect="1"/>
          </p:cNvGraphicFramePr>
          <p:nvPr/>
        </p:nvGraphicFramePr>
        <p:xfrm>
          <a:off x="990600" y="3494088"/>
          <a:ext cx="1905000" cy="468312"/>
        </p:xfrm>
        <a:graphic>
          <a:graphicData uri="http://schemas.openxmlformats.org/presentationml/2006/ole">
            <p:oleObj spid="_x0000_s37897" name="Equation" r:id="rId10" imgW="927000" imgH="228600" progId="Equation.DSMT4">
              <p:embed/>
            </p:oleObj>
          </a:graphicData>
        </a:graphic>
      </p:graphicFrame>
      <p:graphicFrame>
        <p:nvGraphicFramePr>
          <p:cNvPr id="37898" name="Object 14"/>
          <p:cNvGraphicFramePr>
            <a:graphicFrameLocks noChangeAspect="1"/>
          </p:cNvGraphicFramePr>
          <p:nvPr/>
        </p:nvGraphicFramePr>
        <p:xfrm>
          <a:off x="990600" y="3886200"/>
          <a:ext cx="1096963" cy="468313"/>
        </p:xfrm>
        <a:graphic>
          <a:graphicData uri="http://schemas.openxmlformats.org/presentationml/2006/ole">
            <p:oleObj spid="_x0000_s37898" name="Equation" r:id="rId11" imgW="5331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76D12-D21C-4C9D-8FC2-4A2242841193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8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ポンピング補題の意味</a:t>
            </a:r>
          </a:p>
        </p:txBody>
      </p:sp>
      <p:sp>
        <p:nvSpPr>
          <p:cNvPr id="38925" name="Text Box 3"/>
          <p:cNvSpPr txBox="1">
            <a:spLocks noChangeArrowheads="1"/>
          </p:cNvSpPr>
          <p:nvPr/>
        </p:nvSpPr>
        <p:spPr bwMode="auto">
          <a:xfrm>
            <a:off x="457200" y="879475"/>
            <a:ext cx="82851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正規言語　　を認識する</a:t>
            </a:r>
            <a:r>
              <a:rPr lang="en-US" altLang="ja-JP"/>
              <a:t>DFA</a:t>
            </a:r>
            <a:r>
              <a:rPr lang="ja-JP" altLang="en-US"/>
              <a:t>を</a:t>
            </a:r>
          </a:p>
          <a:p>
            <a:r>
              <a:rPr lang="ja-JP" altLang="en-US"/>
              <a:t>とする。</a:t>
            </a:r>
          </a:p>
          <a:p>
            <a:r>
              <a:rPr lang="ja-JP" altLang="en-US"/>
              <a:t>実は、　　を　　　の状態数（　　　　　　）とすると補題が成り立つ。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1768475" y="914400"/>
          <a:ext cx="352425" cy="381000"/>
        </p:xfrm>
        <a:graphic>
          <a:graphicData uri="http://schemas.openxmlformats.org/presentationml/2006/ole">
            <p:oleObj spid="_x0000_s3891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38915" name="Object 5"/>
          <p:cNvGraphicFramePr>
            <a:graphicFrameLocks noChangeAspect="1"/>
          </p:cNvGraphicFramePr>
          <p:nvPr/>
        </p:nvGraphicFramePr>
        <p:xfrm>
          <a:off x="4511675" y="838200"/>
          <a:ext cx="2590800" cy="527050"/>
        </p:xfrm>
        <a:graphic>
          <a:graphicData uri="http://schemas.openxmlformats.org/presentationml/2006/ole">
            <p:oleObj spid="_x0000_s38915" name="Equation" r:id="rId4" imgW="1295280" imgH="203040" progId="Equation.DSMT4">
              <p:embed/>
            </p:oleObj>
          </a:graphicData>
        </a:graphic>
      </p:graphicFrame>
      <p:graphicFrame>
        <p:nvGraphicFramePr>
          <p:cNvPr id="38916" name="Object 6"/>
          <p:cNvGraphicFramePr>
            <a:graphicFrameLocks noChangeAspect="1"/>
          </p:cNvGraphicFramePr>
          <p:nvPr/>
        </p:nvGraphicFramePr>
        <p:xfrm>
          <a:off x="4054475" y="1600200"/>
          <a:ext cx="1066800" cy="527050"/>
        </p:xfrm>
        <a:graphic>
          <a:graphicData uri="http://schemas.openxmlformats.org/presentationml/2006/ole">
            <p:oleObj spid="_x0000_s38916" name="Equation" r:id="rId5" imgW="533160" imgH="203040" progId="Equation.DSMT4">
              <p:embed/>
            </p:oleObj>
          </a:graphicData>
        </a:graphic>
      </p:graphicFrame>
      <p:graphicFrame>
        <p:nvGraphicFramePr>
          <p:cNvPr id="38917" name="Object 7"/>
          <p:cNvGraphicFramePr>
            <a:graphicFrameLocks noChangeAspect="1"/>
          </p:cNvGraphicFramePr>
          <p:nvPr/>
        </p:nvGraphicFramePr>
        <p:xfrm>
          <a:off x="1447800" y="1676400"/>
          <a:ext cx="254000" cy="428625"/>
        </p:xfrm>
        <a:graphic>
          <a:graphicData uri="http://schemas.openxmlformats.org/presentationml/2006/ole">
            <p:oleObj spid="_x0000_s38917" name="Equation" r:id="rId6" imgW="126720" imgH="164880" progId="Equation.DSMT4">
              <p:embed/>
            </p:oleObj>
          </a:graphicData>
        </a:graphic>
      </p:graphicFrame>
      <p:graphicFrame>
        <p:nvGraphicFramePr>
          <p:cNvPr id="38918" name="Object 8"/>
          <p:cNvGraphicFramePr>
            <a:graphicFrameLocks noChangeAspect="1"/>
          </p:cNvGraphicFramePr>
          <p:nvPr/>
        </p:nvGraphicFramePr>
        <p:xfrm>
          <a:off x="2057400" y="1600200"/>
          <a:ext cx="508000" cy="528638"/>
        </p:xfrm>
        <a:graphic>
          <a:graphicData uri="http://schemas.openxmlformats.org/presentationml/2006/ole">
            <p:oleObj spid="_x0000_s38918" name="Equation" r:id="rId7" imgW="253800" imgH="203040" progId="Equation.DSMT4">
              <p:embed/>
            </p:oleObj>
          </a:graphicData>
        </a:graphic>
      </p:graphicFrame>
      <p:sp>
        <p:nvSpPr>
          <p:cNvPr id="38926" name="Text Box 9"/>
          <p:cNvSpPr txBox="1">
            <a:spLocks noChangeArrowheads="1"/>
          </p:cNvSpPr>
          <p:nvPr/>
        </p:nvSpPr>
        <p:spPr bwMode="auto">
          <a:xfrm>
            <a:off x="522288" y="2209800"/>
            <a:ext cx="68500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入力が状態数を超えているとき、必ず状態遷移中に</a:t>
            </a:r>
          </a:p>
          <a:p>
            <a:r>
              <a:rPr lang="en-US" altLang="ja-JP"/>
              <a:t>2</a:t>
            </a:r>
            <a:r>
              <a:rPr lang="ja-JP" altLang="en-US"/>
              <a:t>度以上おとづれる状態が存在しているはずである。</a:t>
            </a:r>
          </a:p>
        </p:txBody>
      </p:sp>
      <p:sp>
        <p:nvSpPr>
          <p:cNvPr id="38927" name="Text Box 10"/>
          <p:cNvSpPr txBox="1">
            <a:spLocks noChangeArrowheads="1"/>
          </p:cNvSpPr>
          <p:nvPr/>
        </p:nvSpPr>
        <p:spPr bwMode="auto">
          <a:xfrm>
            <a:off x="533400" y="3078163"/>
            <a:ext cx="537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（このことは、鳩ノ巣原理と呼ばれます。）</a:t>
            </a:r>
          </a:p>
        </p:txBody>
      </p:sp>
      <p:sp>
        <p:nvSpPr>
          <p:cNvPr id="38928" name="Text Box 11"/>
          <p:cNvSpPr txBox="1">
            <a:spLocks noChangeArrowheads="1"/>
          </p:cNvSpPr>
          <p:nvPr/>
        </p:nvSpPr>
        <p:spPr bwMode="auto">
          <a:xfrm>
            <a:off x="609600" y="3632200"/>
            <a:ext cx="726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　　　　　　　　　　　　　　　　　　　　による　　　　の</a:t>
            </a:r>
          </a:p>
          <a:p>
            <a:r>
              <a:rPr lang="ja-JP" altLang="en-US"/>
              <a:t>状態遷移が　　　　　　　　　　　　　　　　であったとする。</a:t>
            </a:r>
          </a:p>
        </p:txBody>
      </p:sp>
      <p:graphicFrame>
        <p:nvGraphicFramePr>
          <p:cNvPr id="38919" name="Object 12"/>
          <p:cNvGraphicFramePr>
            <a:graphicFrameLocks noChangeAspect="1"/>
          </p:cNvGraphicFramePr>
          <p:nvPr/>
        </p:nvGraphicFramePr>
        <p:xfrm>
          <a:off x="1920875" y="3535363"/>
          <a:ext cx="3619500" cy="555625"/>
        </p:xfrm>
        <a:graphic>
          <a:graphicData uri="http://schemas.openxmlformats.org/presentationml/2006/ole">
            <p:oleObj spid="_x0000_s38919" name="Equation" r:id="rId8" imgW="1320480" imgH="203040" progId="Equation.DSMT4">
              <p:embed/>
            </p:oleObj>
          </a:graphicData>
        </a:graphic>
      </p:graphicFrame>
      <p:graphicFrame>
        <p:nvGraphicFramePr>
          <p:cNvPr id="38920" name="Object 13"/>
          <p:cNvGraphicFramePr>
            <a:graphicFrameLocks noChangeAspect="1"/>
          </p:cNvGraphicFramePr>
          <p:nvPr/>
        </p:nvGraphicFramePr>
        <p:xfrm>
          <a:off x="2530475" y="3962400"/>
          <a:ext cx="2651125" cy="412750"/>
        </p:xfrm>
        <a:graphic>
          <a:graphicData uri="http://schemas.openxmlformats.org/presentationml/2006/ole">
            <p:oleObj spid="_x0000_s38920" name="Equation" r:id="rId9" imgW="1054080" imgH="164880" progId="Equation.DSMT4">
              <p:embed/>
            </p:oleObj>
          </a:graphicData>
        </a:graphic>
      </p:graphicFrame>
      <p:graphicFrame>
        <p:nvGraphicFramePr>
          <p:cNvPr id="38921" name="Object 14"/>
          <p:cNvGraphicFramePr>
            <a:graphicFrameLocks noChangeAspect="1"/>
          </p:cNvGraphicFramePr>
          <p:nvPr/>
        </p:nvGraphicFramePr>
        <p:xfrm>
          <a:off x="6721475" y="3611563"/>
          <a:ext cx="508000" cy="528637"/>
        </p:xfrm>
        <a:graphic>
          <a:graphicData uri="http://schemas.openxmlformats.org/presentationml/2006/ole">
            <p:oleObj spid="_x0000_s38921" name="Equation" r:id="rId10" imgW="253800" imgH="203040" progId="Equation.DSMT4">
              <p:embed/>
            </p:oleObj>
          </a:graphicData>
        </a:graphic>
      </p:graphicFrame>
      <p:sp>
        <p:nvSpPr>
          <p:cNvPr id="38929" name="Text Box 15"/>
          <p:cNvSpPr txBox="1">
            <a:spLocks noChangeArrowheads="1"/>
          </p:cNvSpPr>
          <p:nvPr/>
        </p:nvSpPr>
        <p:spPr bwMode="auto">
          <a:xfrm>
            <a:off x="746125" y="4394200"/>
            <a:ext cx="216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　　　</a:t>
            </a:r>
          </a:p>
        </p:txBody>
      </p:sp>
      <p:graphicFrame>
        <p:nvGraphicFramePr>
          <p:cNvPr id="38922" name="Object 16"/>
          <p:cNvGraphicFramePr>
            <a:graphicFrameLocks noChangeAspect="1"/>
          </p:cNvGraphicFramePr>
          <p:nvPr/>
        </p:nvGraphicFramePr>
        <p:xfrm>
          <a:off x="1828800" y="4449763"/>
          <a:ext cx="1066800" cy="425450"/>
        </p:xfrm>
        <a:graphic>
          <a:graphicData uri="http://schemas.openxmlformats.org/presentationml/2006/ole">
            <p:oleObj spid="_x0000_s38922" name="Equation" r:id="rId11" imgW="507960" imgH="203040" progId="Equation.DSMT4">
              <p:embed/>
            </p:oleObj>
          </a:graphicData>
        </a:graphic>
      </p:graphicFrame>
      <p:sp>
        <p:nvSpPr>
          <p:cNvPr id="38930" name="Text Box 17"/>
          <p:cNvSpPr txBox="1">
            <a:spLocks noChangeArrowheads="1"/>
          </p:cNvSpPr>
          <p:nvPr/>
        </p:nvSpPr>
        <p:spPr bwMode="auto">
          <a:xfrm>
            <a:off x="2955925" y="4394200"/>
            <a:ext cx="198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としています。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5789EA-37CC-4B83-875F-DD4EB428CA8E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39963" name="Text Box 2"/>
          <p:cNvSpPr txBox="1">
            <a:spLocks noChangeArrowheads="1"/>
          </p:cNvSpPr>
          <p:nvPr/>
        </p:nvSpPr>
        <p:spPr bwMode="auto">
          <a:xfrm>
            <a:off x="517525" y="401638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例の状態遷移</a:t>
            </a:r>
          </a:p>
        </p:txBody>
      </p:sp>
      <p:sp>
        <p:nvSpPr>
          <p:cNvPr id="39964" name="Oval 3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65" name="Oval 4"/>
          <p:cNvSpPr>
            <a:spLocks noChangeArrowheads="1"/>
          </p:cNvSpPr>
          <p:nvPr/>
        </p:nvSpPr>
        <p:spPr bwMode="auto">
          <a:xfrm>
            <a:off x="16002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66" name="Oval 5"/>
          <p:cNvSpPr>
            <a:spLocks noChangeArrowheads="1"/>
          </p:cNvSpPr>
          <p:nvPr/>
        </p:nvSpPr>
        <p:spPr bwMode="auto">
          <a:xfrm>
            <a:off x="25908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67" name="Oval 6"/>
          <p:cNvSpPr>
            <a:spLocks noChangeArrowheads="1"/>
          </p:cNvSpPr>
          <p:nvPr/>
        </p:nvSpPr>
        <p:spPr bwMode="auto">
          <a:xfrm>
            <a:off x="35052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68" name="Oval 7"/>
          <p:cNvSpPr>
            <a:spLocks noChangeArrowheads="1"/>
          </p:cNvSpPr>
          <p:nvPr/>
        </p:nvSpPr>
        <p:spPr bwMode="auto">
          <a:xfrm>
            <a:off x="43434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69" name="Oval 8"/>
          <p:cNvSpPr>
            <a:spLocks noChangeArrowheads="1"/>
          </p:cNvSpPr>
          <p:nvPr/>
        </p:nvSpPr>
        <p:spPr bwMode="auto">
          <a:xfrm>
            <a:off x="51816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70" name="Oval 9"/>
          <p:cNvSpPr>
            <a:spLocks noChangeArrowheads="1"/>
          </p:cNvSpPr>
          <p:nvPr/>
        </p:nvSpPr>
        <p:spPr bwMode="auto">
          <a:xfrm>
            <a:off x="77724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71" name="Oval 10"/>
          <p:cNvSpPr>
            <a:spLocks noChangeArrowheads="1"/>
          </p:cNvSpPr>
          <p:nvPr/>
        </p:nvSpPr>
        <p:spPr bwMode="auto">
          <a:xfrm>
            <a:off x="86106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72" name="Line 11"/>
          <p:cNvSpPr>
            <a:spLocks noChangeShapeType="1"/>
          </p:cNvSpPr>
          <p:nvPr/>
        </p:nvSpPr>
        <p:spPr bwMode="auto">
          <a:xfrm>
            <a:off x="9144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3" name="Line 12"/>
          <p:cNvSpPr>
            <a:spLocks noChangeShapeType="1"/>
          </p:cNvSpPr>
          <p:nvPr/>
        </p:nvSpPr>
        <p:spPr bwMode="auto">
          <a:xfrm>
            <a:off x="20574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4" name="Line 13"/>
          <p:cNvSpPr>
            <a:spLocks noChangeShapeType="1"/>
          </p:cNvSpPr>
          <p:nvPr/>
        </p:nvSpPr>
        <p:spPr bwMode="auto">
          <a:xfrm>
            <a:off x="29718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5" name="Line 14"/>
          <p:cNvSpPr>
            <a:spLocks noChangeShapeType="1"/>
          </p:cNvSpPr>
          <p:nvPr/>
        </p:nvSpPr>
        <p:spPr bwMode="auto">
          <a:xfrm>
            <a:off x="3962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6" name="Line 15"/>
          <p:cNvSpPr>
            <a:spLocks noChangeShapeType="1"/>
          </p:cNvSpPr>
          <p:nvPr/>
        </p:nvSpPr>
        <p:spPr bwMode="auto">
          <a:xfrm>
            <a:off x="304800" y="1676400"/>
            <a:ext cx="2286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7" name="Oval 16"/>
          <p:cNvSpPr>
            <a:spLocks noChangeArrowheads="1"/>
          </p:cNvSpPr>
          <p:nvPr/>
        </p:nvSpPr>
        <p:spPr bwMode="auto">
          <a:xfrm>
            <a:off x="8534400" y="16764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9938" name="Object 17"/>
          <p:cNvGraphicFramePr>
            <a:graphicFrameLocks noChangeAspect="1"/>
          </p:cNvGraphicFramePr>
          <p:nvPr/>
        </p:nvGraphicFramePr>
        <p:xfrm>
          <a:off x="533400" y="1752600"/>
          <a:ext cx="384175" cy="412750"/>
        </p:xfrm>
        <a:graphic>
          <a:graphicData uri="http://schemas.openxmlformats.org/presentationml/2006/ole">
            <p:oleObj spid="_x0000_s3993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39939" name="Object 18"/>
          <p:cNvGraphicFramePr>
            <a:graphicFrameLocks noChangeAspect="1"/>
          </p:cNvGraphicFramePr>
          <p:nvPr/>
        </p:nvGraphicFramePr>
        <p:xfrm>
          <a:off x="1600200" y="1752600"/>
          <a:ext cx="384175" cy="412750"/>
        </p:xfrm>
        <a:graphic>
          <a:graphicData uri="http://schemas.openxmlformats.org/presentationml/2006/ole">
            <p:oleObj spid="_x0000_s39939" name="Equation" r:id="rId4" imgW="152280" imgH="164880" progId="Equation.DSMT4">
              <p:embed/>
            </p:oleObj>
          </a:graphicData>
        </a:graphic>
      </p:graphicFrame>
      <p:graphicFrame>
        <p:nvGraphicFramePr>
          <p:cNvPr id="39940" name="Object 19"/>
          <p:cNvGraphicFramePr>
            <a:graphicFrameLocks noChangeAspect="1"/>
          </p:cNvGraphicFramePr>
          <p:nvPr/>
        </p:nvGraphicFramePr>
        <p:xfrm>
          <a:off x="3505200" y="1752600"/>
          <a:ext cx="384175" cy="412750"/>
        </p:xfrm>
        <a:graphic>
          <a:graphicData uri="http://schemas.openxmlformats.org/presentationml/2006/ole">
            <p:oleObj spid="_x0000_s39940" name="Equation" r:id="rId5" imgW="152280" imgH="164880" progId="Equation.DSMT4">
              <p:embed/>
            </p:oleObj>
          </a:graphicData>
        </a:graphic>
      </p:graphicFrame>
      <p:graphicFrame>
        <p:nvGraphicFramePr>
          <p:cNvPr id="39941" name="Object 20"/>
          <p:cNvGraphicFramePr>
            <a:graphicFrameLocks noChangeAspect="1"/>
          </p:cNvGraphicFramePr>
          <p:nvPr/>
        </p:nvGraphicFramePr>
        <p:xfrm>
          <a:off x="4364038" y="1752600"/>
          <a:ext cx="415925" cy="412750"/>
        </p:xfrm>
        <a:graphic>
          <a:graphicData uri="http://schemas.openxmlformats.org/presentationml/2006/ole">
            <p:oleObj spid="_x0000_s3994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9942" name="Object 21"/>
          <p:cNvGraphicFramePr>
            <a:graphicFrameLocks noChangeAspect="1"/>
          </p:cNvGraphicFramePr>
          <p:nvPr/>
        </p:nvGraphicFramePr>
        <p:xfrm>
          <a:off x="2590800" y="1752600"/>
          <a:ext cx="384175" cy="412750"/>
        </p:xfrm>
        <a:graphic>
          <a:graphicData uri="http://schemas.openxmlformats.org/presentationml/2006/ole">
            <p:oleObj spid="_x0000_s39942" name="Equation" r:id="rId7" imgW="152280" imgH="164880" progId="Equation.DSMT4">
              <p:embed/>
            </p:oleObj>
          </a:graphicData>
        </a:graphic>
      </p:graphicFrame>
      <p:graphicFrame>
        <p:nvGraphicFramePr>
          <p:cNvPr id="39943" name="Object 22"/>
          <p:cNvGraphicFramePr>
            <a:graphicFrameLocks noChangeAspect="1"/>
          </p:cNvGraphicFramePr>
          <p:nvPr/>
        </p:nvGraphicFramePr>
        <p:xfrm>
          <a:off x="5181600" y="1752600"/>
          <a:ext cx="384175" cy="412750"/>
        </p:xfrm>
        <a:graphic>
          <a:graphicData uri="http://schemas.openxmlformats.org/presentationml/2006/ole">
            <p:oleObj spid="_x0000_s39943" name="Equation" r:id="rId8" imgW="152280" imgH="164880" progId="Equation.DSMT4">
              <p:embed/>
            </p:oleObj>
          </a:graphicData>
        </a:graphic>
      </p:graphicFrame>
      <p:sp>
        <p:nvSpPr>
          <p:cNvPr id="39978" name="Line 23"/>
          <p:cNvSpPr>
            <a:spLocks noChangeShapeType="1"/>
          </p:cNvSpPr>
          <p:nvPr/>
        </p:nvSpPr>
        <p:spPr bwMode="auto">
          <a:xfrm>
            <a:off x="48006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9" name="Line 24"/>
          <p:cNvSpPr>
            <a:spLocks noChangeShapeType="1"/>
          </p:cNvSpPr>
          <p:nvPr/>
        </p:nvSpPr>
        <p:spPr bwMode="auto">
          <a:xfrm>
            <a:off x="55626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9944" name="Object 25"/>
          <p:cNvGraphicFramePr>
            <a:graphicFrameLocks noChangeAspect="1"/>
          </p:cNvGraphicFramePr>
          <p:nvPr/>
        </p:nvGraphicFramePr>
        <p:xfrm>
          <a:off x="8610600" y="1752600"/>
          <a:ext cx="479425" cy="412750"/>
        </p:xfrm>
        <a:graphic>
          <a:graphicData uri="http://schemas.openxmlformats.org/presentationml/2006/ole">
            <p:oleObj spid="_x0000_s39944" name="Equation" r:id="rId9" imgW="190440" imgH="164880" progId="Equation.DSMT4">
              <p:embed/>
            </p:oleObj>
          </a:graphicData>
        </a:graphic>
      </p:graphicFrame>
      <p:sp>
        <p:nvSpPr>
          <p:cNvPr id="39980" name="Line 26"/>
          <p:cNvSpPr>
            <a:spLocks noChangeShapeType="1"/>
          </p:cNvSpPr>
          <p:nvPr/>
        </p:nvSpPr>
        <p:spPr bwMode="auto">
          <a:xfrm>
            <a:off x="8153400" y="1981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81" name="Line 27"/>
          <p:cNvSpPr>
            <a:spLocks noChangeShapeType="1"/>
          </p:cNvSpPr>
          <p:nvPr/>
        </p:nvSpPr>
        <p:spPr bwMode="auto">
          <a:xfrm>
            <a:off x="6324600" y="1981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9945" name="Object 28"/>
          <p:cNvGraphicFramePr>
            <a:graphicFrameLocks noChangeAspect="1"/>
          </p:cNvGraphicFramePr>
          <p:nvPr/>
        </p:nvGraphicFramePr>
        <p:xfrm>
          <a:off x="990600" y="1524000"/>
          <a:ext cx="382588" cy="450850"/>
        </p:xfrm>
        <a:graphic>
          <a:graphicData uri="http://schemas.openxmlformats.org/presentationml/2006/ole">
            <p:oleObj spid="_x0000_s39945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39946" name="Object 29"/>
          <p:cNvGraphicFramePr>
            <a:graphicFrameLocks noChangeAspect="1"/>
          </p:cNvGraphicFramePr>
          <p:nvPr/>
        </p:nvGraphicFramePr>
        <p:xfrm>
          <a:off x="2039938" y="1524000"/>
          <a:ext cx="417512" cy="450850"/>
        </p:xfrm>
        <a:graphic>
          <a:graphicData uri="http://schemas.openxmlformats.org/presentationml/2006/ole">
            <p:oleObj spid="_x0000_s39946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39947" name="Object 30"/>
          <p:cNvGraphicFramePr>
            <a:graphicFrameLocks noChangeAspect="1"/>
          </p:cNvGraphicFramePr>
          <p:nvPr/>
        </p:nvGraphicFramePr>
        <p:xfrm>
          <a:off x="3962400" y="1447800"/>
          <a:ext cx="417513" cy="450850"/>
        </p:xfrm>
        <a:graphic>
          <a:graphicData uri="http://schemas.openxmlformats.org/presentationml/2006/ole">
            <p:oleObj spid="_x0000_s39947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39948" name="Object 31"/>
          <p:cNvGraphicFramePr>
            <a:graphicFrameLocks noChangeAspect="1"/>
          </p:cNvGraphicFramePr>
          <p:nvPr/>
        </p:nvGraphicFramePr>
        <p:xfrm>
          <a:off x="3048000" y="1447800"/>
          <a:ext cx="417513" cy="450850"/>
        </p:xfrm>
        <a:graphic>
          <a:graphicData uri="http://schemas.openxmlformats.org/presentationml/2006/ole">
            <p:oleObj spid="_x0000_s39948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39949" name="Object 32"/>
          <p:cNvGraphicFramePr>
            <a:graphicFrameLocks noChangeAspect="1"/>
          </p:cNvGraphicFramePr>
          <p:nvPr/>
        </p:nvGraphicFramePr>
        <p:xfrm>
          <a:off x="4800600" y="1524000"/>
          <a:ext cx="417513" cy="450850"/>
        </p:xfrm>
        <a:graphic>
          <a:graphicData uri="http://schemas.openxmlformats.org/presentationml/2006/ole">
            <p:oleObj spid="_x0000_s39949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39950" name="Object 33"/>
          <p:cNvGraphicFramePr>
            <a:graphicFrameLocks noChangeAspect="1"/>
          </p:cNvGraphicFramePr>
          <p:nvPr/>
        </p:nvGraphicFramePr>
        <p:xfrm>
          <a:off x="5562600" y="1447800"/>
          <a:ext cx="417513" cy="450850"/>
        </p:xfrm>
        <a:graphic>
          <a:graphicData uri="http://schemas.openxmlformats.org/presentationml/2006/ole">
            <p:oleObj spid="_x0000_s39950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39951" name="Object 34"/>
          <p:cNvGraphicFramePr>
            <a:graphicFrameLocks noChangeAspect="1"/>
          </p:cNvGraphicFramePr>
          <p:nvPr/>
        </p:nvGraphicFramePr>
        <p:xfrm>
          <a:off x="8153400" y="1447800"/>
          <a:ext cx="417513" cy="450850"/>
        </p:xfrm>
        <a:graphic>
          <a:graphicData uri="http://schemas.openxmlformats.org/presentationml/2006/ole">
            <p:oleObj spid="_x0000_s39951" name="Equation" r:id="rId16" imgW="152280" imgH="164880" progId="Equation.DSMT4">
              <p:embed/>
            </p:oleObj>
          </a:graphicData>
        </a:graphic>
      </p:graphicFrame>
      <p:sp>
        <p:nvSpPr>
          <p:cNvPr id="39982" name="AutoShape 35"/>
          <p:cNvSpPr>
            <a:spLocks noChangeArrowheads="1"/>
          </p:cNvSpPr>
          <p:nvPr/>
        </p:nvSpPr>
        <p:spPr bwMode="auto">
          <a:xfrm>
            <a:off x="2590800" y="2819400"/>
            <a:ext cx="2667000" cy="990600"/>
          </a:xfrm>
          <a:prstGeom prst="wedgeRoundRectCallout">
            <a:avLst>
              <a:gd name="adj1" fmla="val -41546"/>
              <a:gd name="adj2" fmla="val -11634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9983" name="AutoShape 36"/>
          <p:cNvSpPr>
            <a:spLocks noChangeArrowheads="1"/>
          </p:cNvSpPr>
          <p:nvPr/>
        </p:nvSpPr>
        <p:spPr bwMode="auto">
          <a:xfrm>
            <a:off x="2590800" y="2819400"/>
            <a:ext cx="2667000" cy="990600"/>
          </a:xfrm>
          <a:prstGeom prst="wedgeRoundRectCallout">
            <a:avLst>
              <a:gd name="adj1" fmla="val 52023"/>
              <a:gd name="adj2" fmla="val -11186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9984" name="Text Box 37"/>
          <p:cNvSpPr txBox="1">
            <a:spLocks noChangeArrowheads="1"/>
          </p:cNvSpPr>
          <p:nvPr/>
        </p:nvSpPr>
        <p:spPr bwMode="auto">
          <a:xfrm>
            <a:off x="2971800" y="3048000"/>
            <a:ext cx="1331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同じ状態</a:t>
            </a:r>
          </a:p>
        </p:txBody>
      </p:sp>
      <p:sp>
        <p:nvSpPr>
          <p:cNvPr id="39985" name="Text Box 38"/>
          <p:cNvSpPr txBox="1">
            <a:spLocks noChangeArrowheads="1"/>
          </p:cNvSpPr>
          <p:nvPr/>
        </p:nvSpPr>
        <p:spPr bwMode="auto">
          <a:xfrm>
            <a:off x="533400" y="38862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この例では、</a:t>
            </a:r>
          </a:p>
        </p:txBody>
      </p:sp>
      <p:graphicFrame>
        <p:nvGraphicFramePr>
          <p:cNvPr id="39952" name="Object 39"/>
          <p:cNvGraphicFramePr>
            <a:graphicFrameLocks noChangeAspect="1"/>
          </p:cNvGraphicFramePr>
          <p:nvPr/>
        </p:nvGraphicFramePr>
        <p:xfrm>
          <a:off x="762000" y="4343400"/>
          <a:ext cx="1095375" cy="338138"/>
        </p:xfrm>
        <a:graphic>
          <a:graphicData uri="http://schemas.openxmlformats.org/presentationml/2006/ole">
            <p:oleObj spid="_x0000_s39952" name="Equation" r:id="rId17" imgW="533160" imgH="164880" progId="Equation.DSMT4">
              <p:embed/>
            </p:oleObj>
          </a:graphicData>
        </a:graphic>
      </p:graphicFrame>
      <p:graphicFrame>
        <p:nvGraphicFramePr>
          <p:cNvPr id="39953" name="Object 40"/>
          <p:cNvGraphicFramePr>
            <a:graphicFrameLocks noChangeAspect="1"/>
          </p:cNvGraphicFramePr>
          <p:nvPr/>
        </p:nvGraphicFramePr>
        <p:xfrm>
          <a:off x="2170113" y="4343400"/>
          <a:ext cx="1328737" cy="338138"/>
        </p:xfrm>
        <a:graphic>
          <a:graphicData uri="http://schemas.openxmlformats.org/presentationml/2006/ole">
            <p:oleObj spid="_x0000_s39953" name="Equation" r:id="rId18" imgW="647640" imgH="164880" progId="Equation.DSMT4">
              <p:embed/>
            </p:oleObj>
          </a:graphicData>
        </a:graphic>
      </p:graphicFrame>
      <p:graphicFrame>
        <p:nvGraphicFramePr>
          <p:cNvPr id="39954" name="Object 41"/>
          <p:cNvGraphicFramePr>
            <a:graphicFrameLocks noChangeAspect="1"/>
          </p:cNvGraphicFramePr>
          <p:nvPr/>
        </p:nvGraphicFramePr>
        <p:xfrm>
          <a:off x="3656013" y="4343400"/>
          <a:ext cx="1484312" cy="338138"/>
        </p:xfrm>
        <a:graphic>
          <a:graphicData uri="http://schemas.openxmlformats.org/presentationml/2006/ole">
            <p:oleObj spid="_x0000_s39954" name="Equation" r:id="rId19" imgW="723600" imgH="164880" progId="Equation.DSMT4">
              <p:embed/>
            </p:oleObj>
          </a:graphicData>
        </a:graphic>
      </p:graphicFrame>
      <p:sp>
        <p:nvSpPr>
          <p:cNvPr id="39986" name="Text Box 42"/>
          <p:cNvSpPr txBox="1">
            <a:spLocks noChangeArrowheads="1"/>
          </p:cNvSpPr>
          <p:nvPr/>
        </p:nvSpPr>
        <p:spPr bwMode="auto">
          <a:xfrm>
            <a:off x="593725" y="4745038"/>
            <a:ext cx="597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とすればよい。このとき、　　　　　　　　である。</a:t>
            </a:r>
          </a:p>
        </p:txBody>
      </p:sp>
      <p:graphicFrame>
        <p:nvGraphicFramePr>
          <p:cNvPr id="39955" name="Object 43"/>
          <p:cNvGraphicFramePr>
            <a:graphicFrameLocks noChangeAspect="1"/>
          </p:cNvGraphicFramePr>
          <p:nvPr/>
        </p:nvGraphicFramePr>
        <p:xfrm>
          <a:off x="3959225" y="4724400"/>
          <a:ext cx="1223963" cy="442913"/>
        </p:xfrm>
        <a:graphic>
          <a:graphicData uri="http://schemas.openxmlformats.org/presentationml/2006/ole">
            <p:oleObj spid="_x0000_s39955" name="Equation" r:id="rId20" imgW="596880" imgH="215640" progId="Equation.DSMT4">
              <p:embed/>
            </p:oleObj>
          </a:graphicData>
        </a:graphic>
      </p:graphicFrame>
      <p:sp>
        <p:nvSpPr>
          <p:cNvPr id="39987" name="Oval 44"/>
          <p:cNvSpPr>
            <a:spLocks noChangeArrowheads="1"/>
          </p:cNvSpPr>
          <p:nvPr/>
        </p:nvSpPr>
        <p:spPr bwMode="auto">
          <a:xfrm>
            <a:off x="3429000" y="6096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88" name="Line 45"/>
          <p:cNvSpPr>
            <a:spLocks noChangeShapeType="1"/>
          </p:cNvSpPr>
          <p:nvPr/>
        </p:nvSpPr>
        <p:spPr bwMode="auto">
          <a:xfrm>
            <a:off x="2971800" y="6019800"/>
            <a:ext cx="4572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9956" name="Object 46"/>
          <p:cNvGraphicFramePr>
            <a:graphicFrameLocks noChangeAspect="1"/>
          </p:cNvGraphicFramePr>
          <p:nvPr/>
        </p:nvGraphicFramePr>
        <p:xfrm>
          <a:off x="3429000" y="6096000"/>
          <a:ext cx="384175" cy="412750"/>
        </p:xfrm>
        <a:graphic>
          <a:graphicData uri="http://schemas.openxmlformats.org/presentationml/2006/ole">
            <p:oleObj spid="_x0000_s39956" name="Equation" r:id="rId21" imgW="152280" imgH="164880" progId="Equation.DSMT4">
              <p:embed/>
            </p:oleObj>
          </a:graphicData>
        </a:graphic>
      </p:graphicFrame>
      <p:sp>
        <p:nvSpPr>
          <p:cNvPr id="39989" name="Oval 47"/>
          <p:cNvSpPr>
            <a:spLocks noChangeArrowheads="1"/>
          </p:cNvSpPr>
          <p:nvPr/>
        </p:nvSpPr>
        <p:spPr bwMode="auto">
          <a:xfrm>
            <a:off x="4876800" y="5638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9957" name="Object 48"/>
          <p:cNvGraphicFramePr>
            <a:graphicFrameLocks noChangeAspect="1"/>
          </p:cNvGraphicFramePr>
          <p:nvPr/>
        </p:nvGraphicFramePr>
        <p:xfrm>
          <a:off x="4876800" y="5638800"/>
          <a:ext cx="384175" cy="412750"/>
        </p:xfrm>
        <a:graphic>
          <a:graphicData uri="http://schemas.openxmlformats.org/presentationml/2006/ole">
            <p:oleObj spid="_x0000_s39957" name="Equation" r:id="rId22" imgW="152280" imgH="164880" progId="Equation.DSMT4">
              <p:embed/>
            </p:oleObj>
          </a:graphicData>
        </a:graphic>
      </p:graphicFrame>
      <p:sp>
        <p:nvSpPr>
          <p:cNvPr id="39990" name="Oval 49"/>
          <p:cNvSpPr>
            <a:spLocks noChangeArrowheads="1"/>
          </p:cNvSpPr>
          <p:nvPr/>
        </p:nvSpPr>
        <p:spPr bwMode="auto">
          <a:xfrm>
            <a:off x="6096000" y="6096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91" name="Oval 50"/>
          <p:cNvSpPr>
            <a:spLocks noChangeArrowheads="1"/>
          </p:cNvSpPr>
          <p:nvPr/>
        </p:nvSpPr>
        <p:spPr bwMode="auto">
          <a:xfrm>
            <a:off x="6019800" y="6019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9958" name="Object 51"/>
          <p:cNvGraphicFramePr>
            <a:graphicFrameLocks noChangeAspect="1"/>
          </p:cNvGraphicFramePr>
          <p:nvPr/>
        </p:nvGraphicFramePr>
        <p:xfrm>
          <a:off x="6096000" y="6096000"/>
          <a:ext cx="479425" cy="412750"/>
        </p:xfrm>
        <a:graphic>
          <a:graphicData uri="http://schemas.openxmlformats.org/presentationml/2006/ole">
            <p:oleObj spid="_x0000_s39958" name="Equation" r:id="rId23" imgW="190440" imgH="164880" progId="Equation.DSMT4">
              <p:embed/>
            </p:oleObj>
          </a:graphicData>
        </a:graphic>
      </p:graphicFrame>
      <p:sp>
        <p:nvSpPr>
          <p:cNvPr id="39992" name="Line 52"/>
          <p:cNvSpPr>
            <a:spLocks noChangeShapeType="1"/>
          </p:cNvSpPr>
          <p:nvPr/>
        </p:nvSpPr>
        <p:spPr bwMode="auto">
          <a:xfrm flipV="1">
            <a:off x="3810000" y="59436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93" name="Freeform 53"/>
          <p:cNvSpPr>
            <a:spLocks/>
          </p:cNvSpPr>
          <p:nvPr/>
        </p:nvSpPr>
        <p:spPr bwMode="auto">
          <a:xfrm>
            <a:off x="4584700" y="5257800"/>
            <a:ext cx="762000" cy="533400"/>
          </a:xfrm>
          <a:custGeom>
            <a:avLst/>
            <a:gdLst>
              <a:gd name="T0" fmla="*/ 596900 w 480"/>
              <a:gd name="T1" fmla="*/ 533400 h 336"/>
              <a:gd name="T2" fmla="*/ 673100 w 480"/>
              <a:gd name="T3" fmla="*/ 76200 h 336"/>
              <a:gd name="T4" fmla="*/ 63500 w 480"/>
              <a:gd name="T5" fmla="*/ 76200 h 336"/>
              <a:gd name="T6" fmla="*/ 292100 w 480"/>
              <a:gd name="T7" fmla="*/ 53340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336"/>
              <a:gd name="T14" fmla="*/ 480 w 480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336">
                <a:moveTo>
                  <a:pt x="376" y="336"/>
                </a:moveTo>
                <a:cubicBezTo>
                  <a:pt x="428" y="216"/>
                  <a:pt x="480" y="96"/>
                  <a:pt x="424" y="48"/>
                </a:cubicBezTo>
                <a:cubicBezTo>
                  <a:pt x="368" y="0"/>
                  <a:pt x="80" y="0"/>
                  <a:pt x="40" y="48"/>
                </a:cubicBezTo>
                <a:cubicBezTo>
                  <a:pt x="0" y="96"/>
                  <a:pt x="92" y="216"/>
                  <a:pt x="184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94" name="Line 54"/>
          <p:cNvSpPr>
            <a:spLocks noChangeShapeType="1"/>
          </p:cNvSpPr>
          <p:nvPr/>
        </p:nvSpPr>
        <p:spPr bwMode="auto">
          <a:xfrm>
            <a:off x="4724400" y="5562600"/>
            <a:ext cx="152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95" name="Line 55"/>
          <p:cNvSpPr>
            <a:spLocks noChangeShapeType="1"/>
          </p:cNvSpPr>
          <p:nvPr/>
        </p:nvSpPr>
        <p:spPr bwMode="auto">
          <a:xfrm>
            <a:off x="5257800" y="5943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9959" name="Object 56"/>
          <p:cNvGraphicFramePr>
            <a:graphicFrameLocks noChangeAspect="1"/>
          </p:cNvGraphicFramePr>
          <p:nvPr/>
        </p:nvGraphicFramePr>
        <p:xfrm>
          <a:off x="4038600" y="5791200"/>
          <a:ext cx="261938" cy="260350"/>
        </p:xfrm>
        <a:graphic>
          <a:graphicData uri="http://schemas.openxmlformats.org/presentationml/2006/ole">
            <p:oleObj spid="_x0000_s39959" name="Equation" r:id="rId24" imgW="126720" imgH="126720" progId="Equation.DSMT4">
              <p:embed/>
            </p:oleObj>
          </a:graphicData>
        </a:graphic>
      </p:graphicFrame>
      <p:graphicFrame>
        <p:nvGraphicFramePr>
          <p:cNvPr id="39960" name="Object 57"/>
          <p:cNvGraphicFramePr>
            <a:graphicFrameLocks noChangeAspect="1"/>
          </p:cNvGraphicFramePr>
          <p:nvPr/>
        </p:nvGraphicFramePr>
        <p:xfrm>
          <a:off x="5410200" y="5257800"/>
          <a:ext cx="261938" cy="339725"/>
        </p:xfrm>
        <a:graphic>
          <a:graphicData uri="http://schemas.openxmlformats.org/presentationml/2006/ole">
            <p:oleObj spid="_x0000_s39960" name="Equation" r:id="rId25" imgW="126720" imgH="164880" progId="Equation.DSMT4">
              <p:embed/>
            </p:oleObj>
          </a:graphicData>
        </a:graphic>
      </p:graphicFrame>
      <p:graphicFrame>
        <p:nvGraphicFramePr>
          <p:cNvPr id="39961" name="Object 58"/>
          <p:cNvGraphicFramePr>
            <a:graphicFrameLocks noChangeAspect="1"/>
          </p:cNvGraphicFramePr>
          <p:nvPr/>
        </p:nvGraphicFramePr>
        <p:xfrm>
          <a:off x="5651500" y="5791200"/>
          <a:ext cx="234950" cy="260350"/>
        </p:xfrm>
        <a:graphic>
          <a:graphicData uri="http://schemas.openxmlformats.org/presentationml/2006/ole">
            <p:oleObj spid="_x0000_s39961" name="Equation" r:id="rId26" imgW="11412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B15FA-8B31-42CC-ABDB-B99CD61C87CD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0977" name="Text Box 2"/>
          <p:cNvSpPr txBox="1">
            <a:spLocks noChangeArrowheads="1"/>
          </p:cNvSpPr>
          <p:nvPr/>
        </p:nvSpPr>
        <p:spPr bwMode="auto">
          <a:xfrm>
            <a:off x="457200" y="2590800"/>
            <a:ext cx="7072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を入力としたときの、　　　　の状態遷移の系列を</a:t>
            </a:r>
          </a:p>
          <a:p>
            <a:r>
              <a:rPr lang="ja-JP" altLang="en-US"/>
              <a:t>　　　　　　　　とする。すなわち、　　　　　　　　に対して、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40978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48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　　　　　とし、　　　　　　　　　　　　　　　　　　　とする。</a:t>
            </a:r>
          </a:p>
        </p:txBody>
      </p:sp>
      <p:sp>
        <p:nvSpPr>
          <p:cNvPr id="409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ポンピング補題の証明</a:t>
            </a:r>
          </a:p>
        </p:txBody>
      </p:sp>
      <p:sp>
        <p:nvSpPr>
          <p:cNvPr id="40980" name="Text Box 5"/>
          <p:cNvSpPr txBox="1">
            <a:spLocks noChangeArrowheads="1"/>
          </p:cNvSpPr>
          <p:nvPr/>
        </p:nvSpPr>
        <p:spPr bwMode="auto">
          <a:xfrm>
            <a:off x="457200" y="879475"/>
            <a:ext cx="7826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正規言語　　を認識する</a:t>
            </a:r>
            <a:r>
              <a:rPr lang="en-US" altLang="ja-JP"/>
              <a:t>DFA</a:t>
            </a:r>
            <a:r>
              <a:rPr lang="ja-JP" altLang="en-US"/>
              <a:t>を　　　　　　　　　　　　　　　とし、</a:t>
            </a:r>
          </a:p>
          <a:p>
            <a:r>
              <a:rPr lang="ja-JP" altLang="en-US"/>
              <a:t>　　　　　　とする。</a:t>
            </a:r>
          </a:p>
        </p:txBody>
      </p:sp>
      <p:graphicFrame>
        <p:nvGraphicFramePr>
          <p:cNvPr id="40962" name="Object 6"/>
          <p:cNvGraphicFramePr>
            <a:graphicFrameLocks noChangeAspect="1"/>
          </p:cNvGraphicFramePr>
          <p:nvPr/>
        </p:nvGraphicFramePr>
        <p:xfrm>
          <a:off x="1768475" y="914400"/>
          <a:ext cx="352425" cy="381000"/>
        </p:xfrm>
        <a:graphic>
          <a:graphicData uri="http://schemas.openxmlformats.org/presentationml/2006/ole">
            <p:oleObj spid="_x0000_s40962" name="Equation" r:id="rId3" imgW="152280" imgH="164880" progId="Equation.DSMT4">
              <p:embed/>
            </p:oleObj>
          </a:graphicData>
        </a:graphic>
      </p:graphicFrame>
      <p:graphicFrame>
        <p:nvGraphicFramePr>
          <p:cNvPr id="40963" name="Object 7"/>
          <p:cNvGraphicFramePr>
            <a:graphicFrameLocks noChangeAspect="1"/>
          </p:cNvGraphicFramePr>
          <p:nvPr/>
        </p:nvGraphicFramePr>
        <p:xfrm>
          <a:off x="4511675" y="838200"/>
          <a:ext cx="2590800" cy="527050"/>
        </p:xfrm>
        <a:graphic>
          <a:graphicData uri="http://schemas.openxmlformats.org/presentationml/2006/ole">
            <p:oleObj spid="_x0000_s40963" name="Equation" r:id="rId4" imgW="1295280" imgH="203040" progId="Equation.DSMT4">
              <p:embed/>
            </p:oleObj>
          </a:graphicData>
        </a:graphic>
      </p:graphicFrame>
      <p:graphicFrame>
        <p:nvGraphicFramePr>
          <p:cNvPr id="40964" name="Object 8"/>
          <p:cNvGraphicFramePr>
            <a:graphicFrameLocks noChangeAspect="1"/>
          </p:cNvGraphicFramePr>
          <p:nvPr/>
        </p:nvGraphicFramePr>
        <p:xfrm>
          <a:off x="533400" y="1295400"/>
          <a:ext cx="1066800" cy="527050"/>
        </p:xfrm>
        <a:graphic>
          <a:graphicData uri="http://schemas.openxmlformats.org/presentationml/2006/ole">
            <p:oleObj spid="_x0000_s40964" name="Equation" r:id="rId5" imgW="533160" imgH="203040" progId="Equation.DSMT4">
              <p:embed/>
            </p:oleObj>
          </a:graphicData>
        </a:graphic>
      </p:graphicFrame>
      <p:graphicFrame>
        <p:nvGraphicFramePr>
          <p:cNvPr id="40965" name="Object 9"/>
          <p:cNvGraphicFramePr>
            <a:graphicFrameLocks noChangeAspect="1"/>
          </p:cNvGraphicFramePr>
          <p:nvPr/>
        </p:nvGraphicFramePr>
        <p:xfrm>
          <a:off x="1225550" y="1905000"/>
          <a:ext cx="838200" cy="493713"/>
        </p:xfrm>
        <a:graphic>
          <a:graphicData uri="http://schemas.openxmlformats.org/presentationml/2006/ole">
            <p:oleObj spid="_x0000_s40965" name="Equation" r:id="rId6" imgW="419040" imgH="190440" progId="Equation.DSMT4">
              <p:embed/>
            </p:oleObj>
          </a:graphicData>
        </a:graphic>
      </p:graphicFrame>
      <p:graphicFrame>
        <p:nvGraphicFramePr>
          <p:cNvPr id="40966" name="Object 10"/>
          <p:cNvGraphicFramePr>
            <a:graphicFrameLocks noChangeAspect="1"/>
          </p:cNvGraphicFramePr>
          <p:nvPr/>
        </p:nvGraphicFramePr>
        <p:xfrm>
          <a:off x="3054350" y="1905000"/>
          <a:ext cx="3619500" cy="555625"/>
        </p:xfrm>
        <a:graphic>
          <a:graphicData uri="http://schemas.openxmlformats.org/presentationml/2006/ole">
            <p:oleObj spid="_x0000_s40966" name="Equation" r:id="rId7" imgW="1320480" imgH="203040" progId="Equation.DSMT4">
              <p:embed/>
            </p:oleObj>
          </a:graphicData>
        </a:graphic>
      </p:graphicFrame>
      <p:graphicFrame>
        <p:nvGraphicFramePr>
          <p:cNvPr id="40967" name="Object 11"/>
          <p:cNvGraphicFramePr>
            <a:graphicFrameLocks noChangeAspect="1"/>
          </p:cNvGraphicFramePr>
          <p:nvPr/>
        </p:nvGraphicFramePr>
        <p:xfrm>
          <a:off x="533400" y="3033713"/>
          <a:ext cx="1704975" cy="485775"/>
        </p:xfrm>
        <a:graphic>
          <a:graphicData uri="http://schemas.openxmlformats.org/presentationml/2006/ole">
            <p:oleObj spid="_x0000_s40967" name="Equation" r:id="rId8" imgW="622080" imgH="177480" progId="Equation.DSMT4">
              <p:embed/>
            </p:oleObj>
          </a:graphicData>
        </a:graphic>
      </p:graphicFrame>
      <p:graphicFrame>
        <p:nvGraphicFramePr>
          <p:cNvPr id="40968" name="Object 12"/>
          <p:cNvGraphicFramePr>
            <a:graphicFrameLocks noChangeAspect="1"/>
          </p:cNvGraphicFramePr>
          <p:nvPr/>
        </p:nvGraphicFramePr>
        <p:xfrm>
          <a:off x="609600" y="2667000"/>
          <a:ext cx="312738" cy="347663"/>
        </p:xfrm>
        <a:graphic>
          <a:graphicData uri="http://schemas.openxmlformats.org/presentationml/2006/ole">
            <p:oleObj spid="_x0000_s40968" name="Equation" r:id="rId9" imgW="114120" imgH="126720" progId="Equation.DSMT4">
              <p:embed/>
            </p:oleObj>
          </a:graphicData>
        </a:graphic>
      </p:graphicFrame>
      <p:graphicFrame>
        <p:nvGraphicFramePr>
          <p:cNvPr id="40969" name="Object 13"/>
          <p:cNvGraphicFramePr>
            <a:graphicFrameLocks noChangeAspect="1"/>
          </p:cNvGraphicFramePr>
          <p:nvPr/>
        </p:nvGraphicFramePr>
        <p:xfrm>
          <a:off x="3886200" y="2590800"/>
          <a:ext cx="434975" cy="450850"/>
        </p:xfrm>
        <a:graphic>
          <a:graphicData uri="http://schemas.openxmlformats.org/presentationml/2006/ole">
            <p:oleObj spid="_x0000_s40969" name="Equation" r:id="rId10" imgW="253800" imgH="203040" progId="Equation.DSMT4">
              <p:embed/>
            </p:oleObj>
          </a:graphicData>
        </a:graphic>
      </p:graphicFrame>
      <p:graphicFrame>
        <p:nvGraphicFramePr>
          <p:cNvPr id="40970" name="Object 14"/>
          <p:cNvGraphicFramePr>
            <a:graphicFrameLocks noChangeAspect="1"/>
          </p:cNvGraphicFramePr>
          <p:nvPr/>
        </p:nvGraphicFramePr>
        <p:xfrm>
          <a:off x="4572000" y="3068638"/>
          <a:ext cx="1389063" cy="414337"/>
        </p:xfrm>
        <a:graphic>
          <a:graphicData uri="http://schemas.openxmlformats.org/presentationml/2006/ole">
            <p:oleObj spid="_x0000_s40970" name="Equation" r:id="rId11" imgW="634680" imgH="190440" progId="Equation.DSMT4">
              <p:embed/>
            </p:oleObj>
          </a:graphicData>
        </a:graphic>
      </p:graphicFrame>
      <p:graphicFrame>
        <p:nvGraphicFramePr>
          <p:cNvPr id="40971" name="Object 15"/>
          <p:cNvGraphicFramePr>
            <a:graphicFrameLocks noChangeAspect="1"/>
          </p:cNvGraphicFramePr>
          <p:nvPr/>
        </p:nvGraphicFramePr>
        <p:xfrm>
          <a:off x="533400" y="3505200"/>
          <a:ext cx="1889125" cy="468313"/>
        </p:xfrm>
        <a:graphic>
          <a:graphicData uri="http://schemas.openxmlformats.org/presentationml/2006/ole">
            <p:oleObj spid="_x0000_s40971" name="Equation" r:id="rId12" imgW="863280" imgH="215640" progId="Equation.DSMT4">
              <p:embed/>
            </p:oleObj>
          </a:graphicData>
        </a:graphic>
      </p:graphicFrame>
      <p:sp>
        <p:nvSpPr>
          <p:cNvPr id="40981" name="Text Box 16"/>
          <p:cNvSpPr txBox="1">
            <a:spLocks noChangeArrowheads="1"/>
          </p:cNvSpPr>
          <p:nvPr/>
        </p:nvSpPr>
        <p:spPr bwMode="auto">
          <a:xfrm>
            <a:off x="517525" y="4745038"/>
            <a:ext cx="7883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鳩ノ巣原理より、列　　　　　　　　　の最初の　　　　　個の中に</a:t>
            </a:r>
          </a:p>
          <a:p>
            <a:r>
              <a:rPr lang="ja-JP" altLang="en-US"/>
              <a:t>同じ状態が</a:t>
            </a:r>
            <a:r>
              <a:rPr lang="en-US" altLang="ja-JP"/>
              <a:t>2</a:t>
            </a:r>
            <a:r>
              <a:rPr lang="ja-JP" altLang="en-US"/>
              <a:t>回以上現れる。</a:t>
            </a:r>
          </a:p>
        </p:txBody>
      </p:sp>
      <p:graphicFrame>
        <p:nvGraphicFramePr>
          <p:cNvPr id="40972" name="Object 17"/>
          <p:cNvGraphicFramePr>
            <a:graphicFrameLocks noChangeAspect="1"/>
          </p:cNvGraphicFramePr>
          <p:nvPr/>
        </p:nvGraphicFramePr>
        <p:xfrm>
          <a:off x="3200400" y="4800600"/>
          <a:ext cx="1704975" cy="485775"/>
        </p:xfrm>
        <a:graphic>
          <a:graphicData uri="http://schemas.openxmlformats.org/presentationml/2006/ole">
            <p:oleObj spid="_x0000_s40972" name="Equation" r:id="rId13" imgW="622080" imgH="177480" progId="Equation.DSMT4">
              <p:embed/>
            </p:oleObj>
          </a:graphicData>
        </a:graphic>
      </p:graphicFrame>
      <p:graphicFrame>
        <p:nvGraphicFramePr>
          <p:cNvPr id="40973" name="Object 18"/>
          <p:cNvGraphicFramePr>
            <a:graphicFrameLocks noChangeAspect="1"/>
          </p:cNvGraphicFramePr>
          <p:nvPr/>
        </p:nvGraphicFramePr>
        <p:xfrm>
          <a:off x="6172200" y="4800600"/>
          <a:ext cx="838200" cy="446088"/>
        </p:xfrm>
        <a:graphic>
          <a:graphicData uri="http://schemas.openxmlformats.org/presentationml/2006/ole">
            <p:oleObj spid="_x0000_s40973" name="Equation" r:id="rId14" imgW="380880" imgH="203040" progId="Equation.DSMT4">
              <p:embed/>
            </p:oleObj>
          </a:graphicData>
        </a:graphic>
      </p:graphicFrame>
      <p:sp>
        <p:nvSpPr>
          <p:cNvPr id="40982" name="Text Box 19"/>
          <p:cNvSpPr txBox="1">
            <a:spLocks noChangeArrowheads="1"/>
          </p:cNvSpPr>
          <p:nvPr/>
        </p:nvSpPr>
        <p:spPr bwMode="auto">
          <a:xfrm>
            <a:off x="593725" y="5527675"/>
            <a:ext cx="4900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回現れた状態の一回目を　　　とし、</a:t>
            </a:r>
          </a:p>
          <a:p>
            <a:r>
              <a:rPr lang="ja-JP" altLang="en-US"/>
              <a:t>２回目を　　　とする。</a:t>
            </a:r>
          </a:p>
        </p:txBody>
      </p:sp>
      <p:graphicFrame>
        <p:nvGraphicFramePr>
          <p:cNvPr id="40974" name="Object 20"/>
          <p:cNvGraphicFramePr>
            <a:graphicFrameLocks noChangeAspect="1"/>
          </p:cNvGraphicFramePr>
          <p:nvPr/>
        </p:nvGraphicFramePr>
        <p:xfrm>
          <a:off x="4189413" y="5562600"/>
          <a:ext cx="382587" cy="520700"/>
        </p:xfrm>
        <a:graphic>
          <a:graphicData uri="http://schemas.openxmlformats.org/presentationml/2006/ole">
            <p:oleObj spid="_x0000_s40974" name="Equation" r:id="rId15" imgW="139680" imgH="190440" progId="Equation.DSMT4">
              <p:embed/>
            </p:oleObj>
          </a:graphicData>
        </a:graphic>
      </p:graphicFrame>
      <p:graphicFrame>
        <p:nvGraphicFramePr>
          <p:cNvPr id="40975" name="Object 21"/>
          <p:cNvGraphicFramePr>
            <a:graphicFrameLocks noChangeAspect="1"/>
          </p:cNvGraphicFramePr>
          <p:nvPr/>
        </p:nvGraphicFramePr>
        <p:xfrm>
          <a:off x="1828800" y="5943600"/>
          <a:ext cx="382588" cy="450850"/>
        </p:xfrm>
        <a:graphic>
          <a:graphicData uri="http://schemas.openxmlformats.org/presentationml/2006/ole">
            <p:oleObj spid="_x0000_s40975" name="Equation" r:id="rId16" imgW="1396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DA88B6-BDED-4FDA-8AA1-31F95BFD7568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1991" name="Text Box 2"/>
          <p:cNvSpPr txBox="1">
            <a:spLocks noChangeArrowheads="1"/>
          </p:cNvSpPr>
          <p:nvPr/>
        </p:nvSpPr>
        <p:spPr bwMode="auto">
          <a:xfrm>
            <a:off x="212725" y="173038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322263" y="889000"/>
          <a:ext cx="1670050" cy="388938"/>
        </p:xfrm>
        <a:graphic>
          <a:graphicData uri="http://schemas.openxmlformats.org/presentationml/2006/ole">
            <p:oleObj spid="_x0000_s41986" name="Equation" r:id="rId3" imgW="812520" imgH="190440" progId="Equation.DSMT4">
              <p:embed/>
            </p:oleObj>
          </a:graphicData>
        </a:graphic>
      </p:graphicFrame>
      <p:graphicFrame>
        <p:nvGraphicFramePr>
          <p:cNvPr id="41987" name="Object 4"/>
          <p:cNvGraphicFramePr>
            <a:graphicFrameLocks noChangeAspect="1"/>
          </p:cNvGraphicFramePr>
          <p:nvPr/>
        </p:nvGraphicFramePr>
        <p:xfrm>
          <a:off x="2409825" y="889000"/>
          <a:ext cx="1692275" cy="388938"/>
        </p:xfrm>
        <a:graphic>
          <a:graphicData uri="http://schemas.openxmlformats.org/presentationml/2006/ole">
            <p:oleObj spid="_x0000_s41987" name="Equation" r:id="rId4" imgW="825480" imgH="190440" progId="Equation.DSMT4">
              <p:embed/>
            </p:oleObj>
          </a:graphicData>
        </a:graphic>
      </p:graphicFrame>
      <p:graphicFrame>
        <p:nvGraphicFramePr>
          <p:cNvPr id="41988" name="Object 5"/>
          <p:cNvGraphicFramePr>
            <a:graphicFrameLocks noChangeAspect="1"/>
          </p:cNvGraphicFramePr>
          <p:nvPr/>
        </p:nvGraphicFramePr>
        <p:xfrm>
          <a:off x="4572000" y="914400"/>
          <a:ext cx="1484313" cy="338138"/>
        </p:xfrm>
        <a:graphic>
          <a:graphicData uri="http://schemas.openxmlformats.org/presentationml/2006/ole">
            <p:oleObj spid="_x0000_s41988" name="Equation" r:id="rId5" imgW="723600" imgH="164880" progId="Equation.DSMT4">
              <p:embed/>
            </p:oleObj>
          </a:graphicData>
        </a:graphic>
      </p:graphicFrame>
      <p:sp>
        <p:nvSpPr>
          <p:cNvPr id="41992" name="Text Box 6"/>
          <p:cNvSpPr txBox="1">
            <a:spLocks noChangeArrowheads="1"/>
          </p:cNvSpPr>
          <p:nvPr/>
        </p:nvSpPr>
        <p:spPr bwMode="auto">
          <a:xfrm>
            <a:off x="288925" y="14684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sp>
        <p:nvSpPr>
          <p:cNvPr id="41993" name="Text Box 7"/>
          <p:cNvSpPr txBox="1">
            <a:spLocks noChangeArrowheads="1"/>
          </p:cNvSpPr>
          <p:nvPr/>
        </p:nvSpPr>
        <p:spPr bwMode="auto">
          <a:xfrm>
            <a:off x="822325" y="2230438"/>
            <a:ext cx="614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このとき、補題の３条件をすべて満たしている。</a:t>
            </a:r>
          </a:p>
        </p:txBody>
      </p:sp>
      <p:graphicFrame>
        <p:nvGraphicFramePr>
          <p:cNvPr id="41989" name="Object 8"/>
          <p:cNvGraphicFramePr>
            <a:graphicFrameLocks noChangeAspect="1"/>
          </p:cNvGraphicFramePr>
          <p:nvPr/>
        </p:nvGraphicFramePr>
        <p:xfrm>
          <a:off x="7467600" y="5638800"/>
          <a:ext cx="1066800" cy="533400"/>
        </p:xfrm>
        <a:graphic>
          <a:graphicData uri="http://schemas.openxmlformats.org/presentationml/2006/ole">
            <p:oleObj spid="_x0000_s41989" name="Equation" r:id="rId6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C34C7B-8190-4CDF-9288-1A3C812DF3CD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非正規な言語</a:t>
            </a:r>
          </a:p>
        </p:txBody>
      </p:sp>
      <p:sp>
        <p:nvSpPr>
          <p:cNvPr id="43014" name="AutoShape 3"/>
          <p:cNvSpPr>
            <a:spLocks noChangeArrowheads="1"/>
          </p:cNvSpPr>
          <p:nvPr/>
        </p:nvSpPr>
        <p:spPr bwMode="auto">
          <a:xfrm>
            <a:off x="152400" y="838200"/>
            <a:ext cx="8382000" cy="2438400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1219200" y="2209800"/>
          <a:ext cx="2819400" cy="465138"/>
        </p:xfrm>
        <a:graphic>
          <a:graphicData uri="http://schemas.openxmlformats.org/presentationml/2006/ole">
            <p:oleObj spid="_x0000_s43010" name="Equation" r:id="rId3" imgW="1231560" imgH="203040" progId="Equation.DSMT4">
              <p:embed/>
            </p:oleObj>
          </a:graphicData>
        </a:graphic>
      </p:graphicFrame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427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次の言語は正規言語ではない。</a:t>
            </a:r>
          </a:p>
        </p:txBody>
      </p:sp>
      <p:graphicFrame>
        <p:nvGraphicFramePr>
          <p:cNvPr id="43011" name="Object 6"/>
          <p:cNvGraphicFramePr>
            <a:graphicFrameLocks noChangeAspect="1"/>
          </p:cNvGraphicFramePr>
          <p:nvPr/>
        </p:nvGraphicFramePr>
        <p:xfrm>
          <a:off x="609600" y="4191000"/>
          <a:ext cx="8370888" cy="1220788"/>
        </p:xfrm>
        <a:graphic>
          <a:graphicData uri="http://schemas.openxmlformats.org/presentationml/2006/ole">
            <p:oleObj spid="_x0000_s43011" name="Equation" r:id="rId4" imgW="365760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96E65F-0ED3-4DF0-8AFF-907491FA7886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4039" name="Text Box 2"/>
          <p:cNvSpPr txBox="1">
            <a:spLocks noChangeArrowheads="1"/>
          </p:cNvSpPr>
          <p:nvPr/>
        </p:nvSpPr>
        <p:spPr bwMode="auto">
          <a:xfrm>
            <a:off x="593725" y="4516438"/>
            <a:ext cx="649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として次の３つの場合が考えられる。</a:t>
            </a:r>
          </a:p>
        </p:txBody>
      </p:sp>
      <p:sp>
        <p:nvSpPr>
          <p:cNvPr id="440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44041" name="Text Box 4"/>
          <p:cNvSpPr txBox="1">
            <a:spLocks noChangeArrowheads="1"/>
          </p:cNvSpPr>
          <p:nvPr/>
        </p:nvSpPr>
        <p:spPr bwMode="auto">
          <a:xfrm>
            <a:off x="517525" y="554038"/>
            <a:ext cx="5849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ポンピング補題を用いて背理法で証明する。</a:t>
            </a:r>
          </a:p>
        </p:txBody>
      </p:sp>
      <p:sp>
        <p:nvSpPr>
          <p:cNvPr id="44042" name="Text Box 5"/>
          <p:cNvSpPr txBox="1">
            <a:spLocks noChangeArrowheads="1"/>
          </p:cNvSpPr>
          <p:nvPr/>
        </p:nvSpPr>
        <p:spPr bwMode="auto">
          <a:xfrm>
            <a:off x="517525" y="1336675"/>
            <a:ext cx="647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  <a:r>
              <a:rPr lang="ja-JP" altLang="en-US"/>
              <a:t>は正規言語であると仮定する。（背理法の仮定）</a:t>
            </a:r>
          </a:p>
        </p:txBody>
      </p:sp>
      <p:sp>
        <p:nvSpPr>
          <p:cNvPr id="44043" name="Text Box 6"/>
          <p:cNvSpPr txBox="1">
            <a:spLocks noChangeArrowheads="1"/>
          </p:cNvSpPr>
          <p:nvPr/>
        </p:nvSpPr>
        <p:spPr bwMode="auto">
          <a:xfrm>
            <a:off x="457200" y="1981200"/>
            <a:ext cx="728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  <a:r>
              <a:rPr lang="ja-JP" altLang="en-US"/>
              <a:t>は正規言語であるので、あるポンプ長　　が存在する。</a:t>
            </a:r>
          </a:p>
        </p:txBody>
      </p:sp>
      <p:graphicFrame>
        <p:nvGraphicFramePr>
          <p:cNvPr id="44034" name="Object 7"/>
          <p:cNvGraphicFramePr>
            <a:graphicFrameLocks noChangeAspect="1"/>
          </p:cNvGraphicFramePr>
          <p:nvPr/>
        </p:nvGraphicFramePr>
        <p:xfrm>
          <a:off x="5578475" y="2016125"/>
          <a:ext cx="303213" cy="393700"/>
        </p:xfrm>
        <a:graphic>
          <a:graphicData uri="http://schemas.openxmlformats.org/presentationml/2006/ole">
            <p:oleObj spid="_x0000_s44034" name="Equation" r:id="rId3" imgW="126720" imgH="164880" progId="Equation.DSMT4">
              <p:embed/>
            </p:oleObj>
          </a:graphicData>
        </a:graphic>
      </p:graphicFrame>
      <p:sp>
        <p:nvSpPr>
          <p:cNvPr id="44044" name="Text Box 8"/>
          <p:cNvSpPr txBox="1">
            <a:spLocks noChangeArrowheads="1"/>
          </p:cNvSpPr>
          <p:nvPr/>
        </p:nvSpPr>
        <p:spPr bwMode="auto">
          <a:xfrm>
            <a:off x="1965325" y="26114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4045" name="Text Box 9"/>
          <p:cNvSpPr txBox="1">
            <a:spLocks noChangeArrowheads="1"/>
          </p:cNvSpPr>
          <p:nvPr/>
        </p:nvSpPr>
        <p:spPr bwMode="auto">
          <a:xfrm>
            <a:off x="533400" y="3276600"/>
            <a:ext cx="4097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このとき、ポンピング補題より、</a:t>
            </a:r>
          </a:p>
          <a:p>
            <a:endParaRPr lang="ja-JP" altLang="en-US"/>
          </a:p>
          <a:p>
            <a:r>
              <a:rPr lang="ja-JP" altLang="en-US"/>
              <a:t>と分割できる。</a:t>
            </a:r>
          </a:p>
        </p:txBody>
      </p:sp>
      <p:graphicFrame>
        <p:nvGraphicFramePr>
          <p:cNvPr id="44035" name="Object 10"/>
          <p:cNvGraphicFramePr>
            <a:graphicFrameLocks noChangeAspect="1"/>
          </p:cNvGraphicFramePr>
          <p:nvPr/>
        </p:nvGraphicFramePr>
        <p:xfrm>
          <a:off x="533400" y="2667000"/>
          <a:ext cx="1333500" cy="393700"/>
        </p:xfrm>
        <a:graphic>
          <a:graphicData uri="http://schemas.openxmlformats.org/presentationml/2006/ole">
            <p:oleObj spid="_x0000_s44035" name="Equation" r:id="rId4" imgW="558720" imgH="164880" progId="Equation.DSMT4">
              <p:embed/>
            </p:oleObj>
          </a:graphicData>
        </a:graphic>
      </p:graphicFrame>
      <p:graphicFrame>
        <p:nvGraphicFramePr>
          <p:cNvPr id="44036" name="Object 11"/>
          <p:cNvGraphicFramePr>
            <a:graphicFrameLocks noChangeAspect="1"/>
          </p:cNvGraphicFramePr>
          <p:nvPr/>
        </p:nvGraphicFramePr>
        <p:xfrm>
          <a:off x="609600" y="3733800"/>
          <a:ext cx="1273175" cy="393700"/>
        </p:xfrm>
        <a:graphic>
          <a:graphicData uri="http://schemas.openxmlformats.org/presentationml/2006/ole">
            <p:oleObj spid="_x0000_s44036" name="Equation" r:id="rId5" imgW="533160" imgH="164880" progId="Equation.DSMT4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2057400" y="4572000"/>
          <a:ext cx="303213" cy="393700"/>
        </p:xfrm>
        <a:graphic>
          <a:graphicData uri="http://schemas.openxmlformats.org/presentationml/2006/ole">
            <p:oleObj spid="_x0000_s44037" name="Equation" r:id="rId6" imgW="126720" imgH="164880" progId="Equation.DSMT4">
              <p:embed/>
            </p:oleObj>
          </a:graphicData>
        </a:graphic>
      </p:graphicFrame>
      <p:sp>
        <p:nvSpPr>
          <p:cNvPr id="44046" name="Text Box 13"/>
          <p:cNvSpPr txBox="1">
            <a:spLocks noChangeArrowheads="1"/>
          </p:cNvSpPr>
          <p:nvPr/>
        </p:nvSpPr>
        <p:spPr bwMode="auto">
          <a:xfrm>
            <a:off x="593725" y="5888038"/>
            <a:ext cx="650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しかし、次のようにいずれの場合も矛盾が生じる。</a:t>
            </a:r>
          </a:p>
        </p:txBody>
      </p:sp>
      <p:sp>
        <p:nvSpPr>
          <p:cNvPr id="44047" name="Text Box 14"/>
          <p:cNvSpPr txBox="1">
            <a:spLocks noChangeArrowheads="1"/>
          </p:cNvSpPr>
          <p:nvPr/>
        </p:nvSpPr>
        <p:spPr bwMode="auto">
          <a:xfrm>
            <a:off x="533400" y="5202238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  <a:r>
              <a:rPr lang="en-US" altLang="ja-JP"/>
              <a:t>0</a:t>
            </a:r>
            <a:r>
              <a:rPr lang="ja-JP" altLang="en-US"/>
              <a:t>だけ　　　（２）</a:t>
            </a:r>
            <a:r>
              <a:rPr lang="en-US" altLang="ja-JP"/>
              <a:t>1</a:t>
            </a:r>
            <a:r>
              <a:rPr lang="ja-JP" altLang="en-US"/>
              <a:t>だけ　　　（３）</a:t>
            </a:r>
            <a:r>
              <a:rPr lang="en-US" altLang="ja-JP"/>
              <a:t>0</a:t>
            </a:r>
            <a:r>
              <a:rPr lang="ja-JP" altLang="en-US"/>
              <a:t>の列と</a:t>
            </a:r>
            <a:r>
              <a:rPr lang="en-US" altLang="ja-JP"/>
              <a:t>1</a:t>
            </a:r>
            <a:r>
              <a:rPr lang="ja-JP" altLang="en-US"/>
              <a:t>の列の連結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A27414-ACA9-41B6-82A6-8718AFC68DA2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45071" name="Text Box 1026"/>
          <p:cNvSpPr txBox="1">
            <a:spLocks noChangeArrowheads="1"/>
          </p:cNvSpPr>
          <p:nvPr/>
        </p:nvSpPr>
        <p:spPr bwMode="auto">
          <a:xfrm>
            <a:off x="517525" y="346075"/>
            <a:ext cx="292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が</a:t>
            </a:r>
            <a:r>
              <a:rPr lang="en-US" altLang="ja-JP"/>
              <a:t>0</a:t>
            </a:r>
            <a:r>
              <a:rPr lang="ja-JP" altLang="en-US"/>
              <a:t>だけのとき</a:t>
            </a:r>
          </a:p>
        </p:txBody>
      </p:sp>
      <p:graphicFrame>
        <p:nvGraphicFramePr>
          <p:cNvPr id="45058" name="Object 1027"/>
          <p:cNvGraphicFramePr>
            <a:graphicFrameLocks noChangeAspect="1"/>
          </p:cNvGraphicFramePr>
          <p:nvPr/>
        </p:nvGraphicFramePr>
        <p:xfrm>
          <a:off x="1219200" y="381000"/>
          <a:ext cx="303213" cy="393700"/>
        </p:xfrm>
        <a:graphic>
          <a:graphicData uri="http://schemas.openxmlformats.org/presentationml/2006/ole">
            <p:oleObj spid="_x0000_s45058" name="Equation" r:id="rId3" imgW="126720" imgH="164880" progId="Equation.DSMT4">
              <p:embed/>
            </p:oleObj>
          </a:graphicData>
        </a:graphic>
      </p:graphicFrame>
      <p:sp>
        <p:nvSpPr>
          <p:cNvPr id="45072" name="Text Box 1028"/>
          <p:cNvSpPr txBox="1">
            <a:spLocks noChangeArrowheads="1"/>
          </p:cNvSpPr>
          <p:nvPr/>
        </p:nvSpPr>
        <p:spPr bwMode="auto">
          <a:xfrm>
            <a:off x="762000" y="1011238"/>
            <a:ext cx="77438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このとき、ポンピング補題より、　　　　　　</a:t>
            </a:r>
          </a:p>
          <a:p>
            <a:r>
              <a:rPr lang="ja-JP" altLang="en-US"/>
              <a:t>　　　　　　　　　　　も　　　に含まれなければならない。</a:t>
            </a:r>
          </a:p>
          <a:p>
            <a:r>
              <a:rPr lang="ja-JP" altLang="en-US"/>
              <a:t>（　　　　　　　　）</a:t>
            </a:r>
          </a:p>
          <a:p>
            <a:r>
              <a:rPr lang="ja-JP" altLang="en-US"/>
              <a:t>しかし、　　　　　　は</a:t>
            </a:r>
            <a:r>
              <a:rPr lang="en-US" altLang="ja-JP"/>
              <a:t>0</a:t>
            </a:r>
            <a:r>
              <a:rPr lang="ja-JP" altLang="en-US"/>
              <a:t>の数が多いので　　　　　　　　　であり、</a:t>
            </a:r>
          </a:p>
          <a:p>
            <a:r>
              <a:rPr lang="ja-JP" altLang="en-US"/>
              <a:t>矛盾が生じる。</a:t>
            </a:r>
          </a:p>
        </p:txBody>
      </p:sp>
      <p:graphicFrame>
        <p:nvGraphicFramePr>
          <p:cNvPr id="45059" name="Object 1029"/>
          <p:cNvGraphicFramePr>
            <a:graphicFrameLocks noChangeAspect="1"/>
          </p:cNvGraphicFramePr>
          <p:nvPr/>
        </p:nvGraphicFramePr>
        <p:xfrm>
          <a:off x="930275" y="1371600"/>
          <a:ext cx="1939925" cy="544513"/>
        </p:xfrm>
        <a:graphic>
          <a:graphicData uri="http://schemas.openxmlformats.org/presentationml/2006/ole">
            <p:oleObj spid="_x0000_s45059" name="Equation" r:id="rId4" imgW="812520" imgH="228600" progId="Equation.DSMT4">
              <p:embed/>
            </p:oleObj>
          </a:graphicData>
        </a:graphic>
      </p:graphicFrame>
      <p:graphicFrame>
        <p:nvGraphicFramePr>
          <p:cNvPr id="45060" name="Object 1030"/>
          <p:cNvGraphicFramePr>
            <a:graphicFrameLocks noChangeAspect="1"/>
          </p:cNvGraphicFramePr>
          <p:nvPr/>
        </p:nvGraphicFramePr>
        <p:xfrm>
          <a:off x="3521075" y="1371600"/>
          <a:ext cx="395288" cy="392113"/>
        </p:xfrm>
        <a:graphic>
          <a:graphicData uri="http://schemas.openxmlformats.org/presentationml/2006/ole">
            <p:oleObj spid="_x0000_s4506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5061" name="Object 1031"/>
          <p:cNvGraphicFramePr>
            <a:graphicFrameLocks noChangeAspect="1"/>
          </p:cNvGraphicFramePr>
          <p:nvPr/>
        </p:nvGraphicFramePr>
        <p:xfrm>
          <a:off x="990600" y="1801813"/>
          <a:ext cx="1516063" cy="484187"/>
        </p:xfrm>
        <a:graphic>
          <a:graphicData uri="http://schemas.openxmlformats.org/presentationml/2006/ole">
            <p:oleObj spid="_x0000_s45061" name="Equation" r:id="rId6" imgW="634680" imgH="203040" progId="Equation.DSMT4">
              <p:embed/>
            </p:oleObj>
          </a:graphicData>
        </a:graphic>
      </p:graphicFrame>
      <p:graphicFrame>
        <p:nvGraphicFramePr>
          <p:cNvPr id="45062" name="Object 1032"/>
          <p:cNvGraphicFramePr>
            <a:graphicFrameLocks noChangeAspect="1"/>
          </p:cNvGraphicFramePr>
          <p:nvPr/>
        </p:nvGraphicFramePr>
        <p:xfrm>
          <a:off x="1981200" y="2209800"/>
          <a:ext cx="819150" cy="393700"/>
        </p:xfrm>
        <a:graphic>
          <a:graphicData uri="http://schemas.openxmlformats.org/presentationml/2006/ole">
            <p:oleObj spid="_x0000_s45062" name="Equation" r:id="rId7" imgW="342720" imgH="164880" progId="Equation.DSMT4">
              <p:embed/>
            </p:oleObj>
          </a:graphicData>
        </a:graphic>
      </p:graphicFrame>
      <p:graphicFrame>
        <p:nvGraphicFramePr>
          <p:cNvPr id="45063" name="Object 1033"/>
          <p:cNvGraphicFramePr>
            <a:graphicFrameLocks noChangeAspect="1"/>
          </p:cNvGraphicFramePr>
          <p:nvPr/>
        </p:nvGraphicFramePr>
        <p:xfrm>
          <a:off x="5791200" y="2057400"/>
          <a:ext cx="1517650" cy="485775"/>
        </p:xfrm>
        <a:graphic>
          <a:graphicData uri="http://schemas.openxmlformats.org/presentationml/2006/ole">
            <p:oleObj spid="_x0000_s45063" name="Equation" r:id="rId8" imgW="634680" imgH="203040" progId="Equation.DSMT4">
              <p:embed/>
            </p:oleObj>
          </a:graphicData>
        </a:graphic>
      </p:graphicFrame>
      <p:sp>
        <p:nvSpPr>
          <p:cNvPr id="45073" name="Text Box 1034"/>
          <p:cNvSpPr txBox="1">
            <a:spLocks noChangeArrowheads="1"/>
          </p:cNvSpPr>
          <p:nvPr/>
        </p:nvSpPr>
        <p:spPr bwMode="auto">
          <a:xfrm>
            <a:off x="457200" y="2971800"/>
            <a:ext cx="287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　　が</a:t>
            </a:r>
            <a:r>
              <a:rPr lang="en-US" altLang="ja-JP"/>
              <a:t>1</a:t>
            </a:r>
            <a:r>
              <a:rPr lang="ja-JP" altLang="en-US"/>
              <a:t>だけのとき</a:t>
            </a:r>
          </a:p>
        </p:txBody>
      </p:sp>
      <p:graphicFrame>
        <p:nvGraphicFramePr>
          <p:cNvPr id="45064" name="Object 1035"/>
          <p:cNvGraphicFramePr>
            <a:graphicFrameLocks noChangeAspect="1"/>
          </p:cNvGraphicFramePr>
          <p:nvPr/>
        </p:nvGraphicFramePr>
        <p:xfrm>
          <a:off x="1158875" y="3006725"/>
          <a:ext cx="303213" cy="393700"/>
        </p:xfrm>
        <a:graphic>
          <a:graphicData uri="http://schemas.openxmlformats.org/presentationml/2006/ole">
            <p:oleObj spid="_x0000_s45064" name="Equation" r:id="rId9" imgW="126720" imgH="164880" progId="Equation.DSMT4">
              <p:embed/>
            </p:oleObj>
          </a:graphicData>
        </a:graphic>
      </p:graphicFrame>
      <p:sp>
        <p:nvSpPr>
          <p:cNvPr id="45074" name="Text Box 1036"/>
          <p:cNvSpPr txBox="1">
            <a:spLocks noChangeArrowheads="1"/>
          </p:cNvSpPr>
          <p:nvPr/>
        </p:nvSpPr>
        <p:spPr bwMode="auto">
          <a:xfrm>
            <a:off x="974725" y="3505200"/>
            <a:ext cx="380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（１）と同様に矛盾が導ける。</a:t>
            </a:r>
          </a:p>
        </p:txBody>
      </p:sp>
      <p:sp>
        <p:nvSpPr>
          <p:cNvPr id="45075" name="Text Box 1037"/>
          <p:cNvSpPr txBox="1">
            <a:spLocks noChangeArrowheads="1"/>
          </p:cNvSpPr>
          <p:nvPr/>
        </p:nvSpPr>
        <p:spPr bwMode="auto">
          <a:xfrm>
            <a:off x="457200" y="4038600"/>
            <a:ext cx="4819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　　が</a:t>
            </a:r>
            <a:r>
              <a:rPr lang="en-US" altLang="ja-JP"/>
              <a:t>0</a:t>
            </a:r>
            <a:r>
              <a:rPr lang="ja-JP" altLang="en-US"/>
              <a:t>の列と</a:t>
            </a:r>
            <a:r>
              <a:rPr lang="en-US" altLang="ja-JP"/>
              <a:t>1</a:t>
            </a:r>
            <a:r>
              <a:rPr lang="ja-JP" altLang="en-US"/>
              <a:t>の列の連結のとき</a:t>
            </a:r>
          </a:p>
        </p:txBody>
      </p:sp>
      <p:graphicFrame>
        <p:nvGraphicFramePr>
          <p:cNvPr id="45065" name="Object 1038"/>
          <p:cNvGraphicFramePr>
            <a:graphicFrameLocks noChangeAspect="1"/>
          </p:cNvGraphicFramePr>
          <p:nvPr/>
        </p:nvGraphicFramePr>
        <p:xfrm>
          <a:off x="1158875" y="4073525"/>
          <a:ext cx="303213" cy="393700"/>
        </p:xfrm>
        <a:graphic>
          <a:graphicData uri="http://schemas.openxmlformats.org/presentationml/2006/ole">
            <p:oleObj spid="_x0000_s45065" name="Equation" r:id="rId10" imgW="126720" imgH="164880" progId="Equation.DSMT4">
              <p:embed/>
            </p:oleObj>
          </a:graphicData>
        </a:graphic>
      </p:graphicFrame>
      <p:graphicFrame>
        <p:nvGraphicFramePr>
          <p:cNvPr id="45066" name="Object 1039"/>
          <p:cNvGraphicFramePr>
            <a:graphicFrameLocks noChangeAspect="1"/>
          </p:cNvGraphicFramePr>
          <p:nvPr/>
        </p:nvGraphicFramePr>
        <p:xfrm>
          <a:off x="1066800" y="4495800"/>
          <a:ext cx="1333500" cy="544513"/>
        </p:xfrm>
        <a:graphic>
          <a:graphicData uri="http://schemas.openxmlformats.org/presentationml/2006/ole">
            <p:oleObj spid="_x0000_s45066" name="Equation" r:id="rId11" imgW="558720" imgH="228600" progId="Equation.DSMT4">
              <p:embed/>
            </p:oleObj>
          </a:graphicData>
        </a:graphic>
      </p:graphicFrame>
      <p:sp>
        <p:nvSpPr>
          <p:cNvPr id="45076" name="Text Box 1040"/>
          <p:cNvSpPr txBox="1">
            <a:spLocks noChangeArrowheads="1"/>
          </p:cNvSpPr>
          <p:nvPr/>
        </p:nvSpPr>
        <p:spPr bwMode="auto">
          <a:xfrm>
            <a:off x="762000" y="4987925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5067" name="Object 1041"/>
          <p:cNvGraphicFramePr>
            <a:graphicFrameLocks noChangeAspect="1"/>
          </p:cNvGraphicFramePr>
          <p:nvPr/>
        </p:nvGraphicFramePr>
        <p:xfrm>
          <a:off x="2133600" y="4911725"/>
          <a:ext cx="2820988" cy="546100"/>
        </p:xfrm>
        <a:graphic>
          <a:graphicData uri="http://schemas.openxmlformats.org/presentationml/2006/ole">
            <p:oleObj spid="_x0000_s45067" name="Equation" r:id="rId12" imgW="1180800" imgH="228600" progId="Equation.DSMT4">
              <p:embed/>
            </p:oleObj>
          </a:graphicData>
        </a:graphic>
      </p:graphicFrame>
      <p:sp>
        <p:nvSpPr>
          <p:cNvPr id="45077" name="Text Box 1042"/>
          <p:cNvSpPr txBox="1">
            <a:spLocks noChangeArrowheads="1"/>
          </p:cNvSpPr>
          <p:nvPr/>
        </p:nvSpPr>
        <p:spPr bwMode="auto">
          <a:xfrm>
            <a:off x="5105400" y="4911725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であるが、</a:t>
            </a:r>
          </a:p>
        </p:txBody>
      </p:sp>
      <p:sp>
        <p:nvSpPr>
          <p:cNvPr id="45078" name="Text Box 1043"/>
          <p:cNvSpPr txBox="1">
            <a:spLocks noChangeArrowheads="1"/>
          </p:cNvSpPr>
          <p:nvPr/>
        </p:nvSpPr>
        <p:spPr bwMode="auto">
          <a:xfrm>
            <a:off x="2498725" y="45164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5079" name="Text Box 1044"/>
          <p:cNvSpPr txBox="1">
            <a:spLocks noChangeArrowheads="1"/>
          </p:cNvSpPr>
          <p:nvPr/>
        </p:nvSpPr>
        <p:spPr bwMode="auto">
          <a:xfrm>
            <a:off x="898525" y="5486400"/>
            <a:ext cx="628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の前に</a:t>
            </a:r>
            <a:r>
              <a:rPr lang="en-US" altLang="ja-JP"/>
              <a:t>0</a:t>
            </a:r>
            <a:r>
              <a:rPr lang="ja-JP" altLang="en-US"/>
              <a:t>があり　　　　　　　　　である。　　　　　　</a:t>
            </a:r>
          </a:p>
        </p:txBody>
      </p:sp>
      <p:graphicFrame>
        <p:nvGraphicFramePr>
          <p:cNvPr id="45068" name="Object 1045"/>
          <p:cNvGraphicFramePr>
            <a:graphicFrameLocks noChangeAspect="1"/>
          </p:cNvGraphicFramePr>
          <p:nvPr/>
        </p:nvGraphicFramePr>
        <p:xfrm>
          <a:off x="3048000" y="5445125"/>
          <a:ext cx="1517650" cy="485775"/>
        </p:xfrm>
        <a:graphic>
          <a:graphicData uri="http://schemas.openxmlformats.org/presentationml/2006/ole">
            <p:oleObj spid="_x0000_s45068" name="Equation" r:id="rId13" imgW="634680" imgH="203040" progId="Equation.DSMT4">
              <p:embed/>
            </p:oleObj>
          </a:graphicData>
        </a:graphic>
      </p:graphicFrame>
      <p:sp>
        <p:nvSpPr>
          <p:cNvPr id="45080" name="Text Box 1046"/>
          <p:cNvSpPr txBox="1">
            <a:spLocks noChangeArrowheads="1"/>
          </p:cNvSpPr>
          <p:nvPr/>
        </p:nvSpPr>
        <p:spPr bwMode="auto">
          <a:xfrm>
            <a:off x="288925" y="5964238"/>
            <a:ext cx="5557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以上、すべての場合で矛盾が生じるので、</a:t>
            </a:r>
          </a:p>
          <a:p>
            <a:r>
              <a:rPr lang="en-US" altLang="ja-JP"/>
              <a:t>B</a:t>
            </a:r>
            <a:r>
              <a:rPr lang="ja-JP" altLang="en-US"/>
              <a:t>は正規言語ではない。</a:t>
            </a:r>
          </a:p>
        </p:txBody>
      </p:sp>
      <p:graphicFrame>
        <p:nvGraphicFramePr>
          <p:cNvPr id="45069" name="Object 1047"/>
          <p:cNvGraphicFramePr>
            <a:graphicFrameLocks noChangeAspect="1"/>
          </p:cNvGraphicFramePr>
          <p:nvPr/>
        </p:nvGraphicFramePr>
        <p:xfrm>
          <a:off x="7162800" y="6400800"/>
          <a:ext cx="914400" cy="457200"/>
        </p:xfrm>
        <a:graphic>
          <a:graphicData uri="http://schemas.openxmlformats.org/presentationml/2006/ole">
            <p:oleObj spid="_x0000_s45069" name="Equation" r:id="rId14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DB3EBC-CE2D-45C4-8E89-253B7315DD57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2062" name="Oval 3"/>
          <p:cNvSpPr>
            <a:spLocks noChangeArrowheads="1"/>
          </p:cNvSpPr>
          <p:nvPr/>
        </p:nvSpPr>
        <p:spPr bwMode="auto">
          <a:xfrm>
            <a:off x="2819400" y="220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3" name="Oval 4"/>
          <p:cNvSpPr>
            <a:spLocks noChangeArrowheads="1"/>
          </p:cNvSpPr>
          <p:nvPr/>
        </p:nvSpPr>
        <p:spPr bwMode="auto">
          <a:xfrm>
            <a:off x="5029200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4" name="Line 5"/>
          <p:cNvSpPr>
            <a:spLocks noChangeShapeType="1"/>
          </p:cNvSpPr>
          <p:nvPr/>
        </p:nvSpPr>
        <p:spPr bwMode="auto">
          <a:xfrm>
            <a:off x="2362200" y="22098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065" name="Group 6"/>
          <p:cNvGrpSpPr>
            <a:grpSpLocks/>
          </p:cNvGrpSpPr>
          <p:nvPr/>
        </p:nvGrpSpPr>
        <p:grpSpPr bwMode="auto">
          <a:xfrm>
            <a:off x="3276600" y="1905000"/>
            <a:ext cx="1905000" cy="381000"/>
            <a:chOff x="1824" y="1584"/>
            <a:chExt cx="1200" cy="240"/>
          </a:xfrm>
        </p:grpSpPr>
        <p:sp>
          <p:nvSpPr>
            <p:cNvPr id="2107" name="Freeform 7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192 h 336"/>
                <a:gd name="T2" fmla="*/ 596 w 1392"/>
                <a:gd name="T3" fmla="*/ 0 h 336"/>
                <a:gd name="T4" fmla="*/ 1152 w 1392"/>
                <a:gd name="T5" fmla="*/ 192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08" name="Line 8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66" name="Group 9"/>
          <p:cNvGrpSpPr>
            <a:grpSpLocks/>
          </p:cNvGrpSpPr>
          <p:nvPr/>
        </p:nvGrpSpPr>
        <p:grpSpPr bwMode="auto">
          <a:xfrm rot="-10783876">
            <a:off x="3200400" y="2743200"/>
            <a:ext cx="1905000" cy="381000"/>
            <a:chOff x="1824" y="1584"/>
            <a:chExt cx="1200" cy="240"/>
          </a:xfrm>
        </p:grpSpPr>
        <p:sp>
          <p:nvSpPr>
            <p:cNvPr id="2105" name="Freeform 10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192 h 336"/>
                <a:gd name="T2" fmla="*/ 596 w 1392"/>
                <a:gd name="T3" fmla="*/ 0 h 336"/>
                <a:gd name="T4" fmla="*/ 1152 w 1392"/>
                <a:gd name="T5" fmla="*/ 192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06" name="Line 11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67" name="Oval 12"/>
          <p:cNvSpPr>
            <a:spLocks noChangeArrowheads="1"/>
          </p:cNvSpPr>
          <p:nvPr/>
        </p:nvSpPr>
        <p:spPr bwMode="auto">
          <a:xfrm>
            <a:off x="4953000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13"/>
          <p:cNvGraphicFramePr>
            <a:graphicFrameLocks noChangeAspect="1"/>
          </p:cNvGraphicFramePr>
          <p:nvPr/>
        </p:nvGraphicFramePr>
        <p:xfrm>
          <a:off x="2895600" y="2286000"/>
          <a:ext cx="268288" cy="381000"/>
        </p:xfrm>
        <a:graphic>
          <a:graphicData uri="http://schemas.openxmlformats.org/presentationml/2006/ole">
            <p:oleObj spid="_x0000_s2050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051" name="Object 14"/>
          <p:cNvGraphicFramePr>
            <a:graphicFrameLocks noChangeAspect="1"/>
          </p:cNvGraphicFramePr>
          <p:nvPr/>
        </p:nvGraphicFramePr>
        <p:xfrm>
          <a:off x="5170488" y="2362200"/>
          <a:ext cx="290512" cy="381000"/>
        </p:xfrm>
        <a:graphic>
          <a:graphicData uri="http://schemas.openxmlformats.org/presentationml/2006/ole">
            <p:oleObj spid="_x0000_s2051" name="Equation" r:id="rId4" imgW="164880" imgH="215640" progId="Equation.DSMT4">
              <p:embed/>
            </p:oleObj>
          </a:graphicData>
        </a:graphic>
      </p:graphicFrame>
      <p:sp>
        <p:nvSpPr>
          <p:cNvPr id="2068" name="Text Box 15"/>
          <p:cNvSpPr txBox="1">
            <a:spLocks noChangeArrowheads="1"/>
          </p:cNvSpPr>
          <p:nvPr/>
        </p:nvSpPr>
        <p:spPr bwMode="auto">
          <a:xfrm>
            <a:off x="41148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2069" name="Group 16"/>
          <p:cNvGrpSpPr>
            <a:grpSpLocks/>
          </p:cNvGrpSpPr>
          <p:nvPr/>
        </p:nvGrpSpPr>
        <p:grpSpPr bwMode="auto">
          <a:xfrm>
            <a:off x="2730500" y="1587500"/>
            <a:ext cx="571500" cy="622300"/>
            <a:chOff x="1528" y="1528"/>
            <a:chExt cx="360" cy="392"/>
          </a:xfrm>
        </p:grpSpPr>
        <p:sp>
          <p:nvSpPr>
            <p:cNvPr id="2103" name="Freeform 17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04" name="Line 18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70" name="Group 19"/>
          <p:cNvGrpSpPr>
            <a:grpSpLocks/>
          </p:cNvGrpSpPr>
          <p:nvPr/>
        </p:nvGrpSpPr>
        <p:grpSpPr bwMode="auto">
          <a:xfrm>
            <a:off x="5105400" y="1600200"/>
            <a:ext cx="571500" cy="762000"/>
            <a:chOff x="3024" y="1536"/>
            <a:chExt cx="360" cy="480"/>
          </a:xfrm>
        </p:grpSpPr>
        <p:sp>
          <p:nvSpPr>
            <p:cNvPr id="2101" name="Freeform 20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02" name="Line 21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3200400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40386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563880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2052" name="Object 26"/>
          <p:cNvGraphicFramePr>
            <a:graphicFrameLocks noChangeAspect="1"/>
          </p:cNvGraphicFramePr>
          <p:nvPr/>
        </p:nvGraphicFramePr>
        <p:xfrm>
          <a:off x="1066800" y="2133600"/>
          <a:ext cx="495300" cy="490538"/>
        </p:xfrm>
        <a:graphic>
          <a:graphicData uri="http://schemas.openxmlformats.org/presentationml/2006/ole">
            <p:oleObj spid="_x0000_s205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2053" name="Object 28"/>
          <p:cNvGraphicFramePr>
            <a:graphicFrameLocks noChangeAspect="1"/>
          </p:cNvGraphicFramePr>
          <p:nvPr/>
        </p:nvGraphicFramePr>
        <p:xfrm>
          <a:off x="457200" y="457200"/>
          <a:ext cx="5343525" cy="652463"/>
        </p:xfrm>
        <a:graphic>
          <a:graphicData uri="http://schemas.openxmlformats.org/presentationml/2006/ole">
            <p:oleObj spid="_x0000_s2053" name="Equation" r:id="rId6" imgW="1854000" imgH="228600" progId="Equation.DSMT4">
              <p:embed/>
            </p:oleObj>
          </a:graphicData>
        </a:graphic>
      </p:graphicFrame>
      <p:grpSp>
        <p:nvGrpSpPr>
          <p:cNvPr id="2074" name="Group 31"/>
          <p:cNvGrpSpPr>
            <a:grpSpLocks/>
          </p:cNvGrpSpPr>
          <p:nvPr/>
        </p:nvGrpSpPr>
        <p:grpSpPr bwMode="auto">
          <a:xfrm>
            <a:off x="6400800" y="152400"/>
            <a:ext cx="1676400" cy="1524000"/>
            <a:chOff x="1776" y="3312"/>
            <a:chExt cx="960" cy="893"/>
          </a:xfrm>
        </p:grpSpPr>
        <p:graphicFrame>
          <p:nvGraphicFramePr>
            <p:cNvPr id="2059" name="Object 32"/>
            <p:cNvGraphicFramePr>
              <a:graphicFrameLocks noChangeAspect="1"/>
            </p:cNvGraphicFramePr>
            <p:nvPr/>
          </p:nvGraphicFramePr>
          <p:xfrm>
            <a:off x="1776" y="3312"/>
            <a:ext cx="960" cy="893"/>
          </p:xfrm>
          <a:graphic>
            <a:graphicData uri="http://schemas.openxmlformats.org/presentationml/2006/ole">
              <p:oleObj spid="_x0000_s2059" name="Equation" r:id="rId7" imgW="723600" imgH="672840" progId="Equation.DSMT4">
                <p:embed/>
              </p:oleObj>
            </a:graphicData>
          </a:graphic>
        </p:graphicFrame>
        <p:sp>
          <p:nvSpPr>
            <p:cNvPr id="2099" name="Line 33"/>
            <p:cNvSpPr>
              <a:spLocks noChangeShapeType="1"/>
            </p:cNvSpPr>
            <p:nvPr/>
          </p:nvSpPr>
          <p:spPr bwMode="auto">
            <a:xfrm>
              <a:off x="1776" y="364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00" name="Line 34"/>
            <p:cNvSpPr>
              <a:spLocks noChangeShapeType="1"/>
            </p:cNvSpPr>
            <p:nvPr/>
          </p:nvSpPr>
          <p:spPr bwMode="auto">
            <a:xfrm>
              <a:off x="2016" y="33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75" name="Line 35"/>
          <p:cNvSpPr>
            <a:spLocks noChangeShapeType="1"/>
          </p:cNvSpPr>
          <p:nvPr/>
        </p:nvSpPr>
        <p:spPr bwMode="auto">
          <a:xfrm>
            <a:off x="0" y="3505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6" name="Oval 37"/>
          <p:cNvSpPr>
            <a:spLocks noChangeArrowheads="1"/>
          </p:cNvSpPr>
          <p:nvPr/>
        </p:nvSpPr>
        <p:spPr bwMode="auto">
          <a:xfrm>
            <a:off x="2819400" y="5715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Oval 38"/>
          <p:cNvSpPr>
            <a:spLocks noChangeArrowheads="1"/>
          </p:cNvSpPr>
          <p:nvPr/>
        </p:nvSpPr>
        <p:spPr bwMode="auto">
          <a:xfrm>
            <a:off x="5029200" y="5791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Line 39"/>
          <p:cNvSpPr>
            <a:spLocks noChangeShapeType="1"/>
          </p:cNvSpPr>
          <p:nvPr/>
        </p:nvSpPr>
        <p:spPr bwMode="auto">
          <a:xfrm>
            <a:off x="2362200" y="57150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079" name="Group 40"/>
          <p:cNvGrpSpPr>
            <a:grpSpLocks/>
          </p:cNvGrpSpPr>
          <p:nvPr/>
        </p:nvGrpSpPr>
        <p:grpSpPr bwMode="auto">
          <a:xfrm>
            <a:off x="3276600" y="5410200"/>
            <a:ext cx="1905000" cy="381000"/>
            <a:chOff x="1824" y="1584"/>
            <a:chExt cx="1200" cy="240"/>
          </a:xfrm>
        </p:grpSpPr>
        <p:sp>
          <p:nvSpPr>
            <p:cNvPr id="2097" name="Freeform 41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192 h 336"/>
                <a:gd name="T2" fmla="*/ 596 w 1392"/>
                <a:gd name="T3" fmla="*/ 0 h 336"/>
                <a:gd name="T4" fmla="*/ 1152 w 1392"/>
                <a:gd name="T5" fmla="*/ 192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98" name="Line 42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80" name="Group 43"/>
          <p:cNvGrpSpPr>
            <a:grpSpLocks/>
          </p:cNvGrpSpPr>
          <p:nvPr/>
        </p:nvGrpSpPr>
        <p:grpSpPr bwMode="auto">
          <a:xfrm rot="-10783876">
            <a:off x="3200400" y="6248400"/>
            <a:ext cx="1905000" cy="381000"/>
            <a:chOff x="1824" y="1584"/>
            <a:chExt cx="1200" cy="240"/>
          </a:xfrm>
        </p:grpSpPr>
        <p:sp>
          <p:nvSpPr>
            <p:cNvPr id="2095" name="Freeform 44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192 h 336"/>
                <a:gd name="T2" fmla="*/ 596 w 1392"/>
                <a:gd name="T3" fmla="*/ 0 h 336"/>
                <a:gd name="T4" fmla="*/ 1152 w 1392"/>
                <a:gd name="T5" fmla="*/ 192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96" name="Line 45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81" name="Oval 46"/>
          <p:cNvSpPr>
            <a:spLocks noChangeArrowheads="1"/>
          </p:cNvSpPr>
          <p:nvPr/>
        </p:nvSpPr>
        <p:spPr bwMode="auto">
          <a:xfrm>
            <a:off x="4953000" y="571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4" name="Object 47"/>
          <p:cNvGraphicFramePr>
            <a:graphicFrameLocks noChangeAspect="1"/>
          </p:cNvGraphicFramePr>
          <p:nvPr/>
        </p:nvGraphicFramePr>
        <p:xfrm>
          <a:off x="2895600" y="5791200"/>
          <a:ext cx="268288" cy="381000"/>
        </p:xfrm>
        <a:graphic>
          <a:graphicData uri="http://schemas.openxmlformats.org/presentationml/2006/ole">
            <p:oleObj spid="_x0000_s2054" name="Equation" r:id="rId8" imgW="152280" imgH="215640" progId="Equation.DSMT4">
              <p:embed/>
            </p:oleObj>
          </a:graphicData>
        </a:graphic>
      </p:graphicFrame>
      <p:graphicFrame>
        <p:nvGraphicFramePr>
          <p:cNvPr id="2055" name="Object 48"/>
          <p:cNvGraphicFramePr>
            <a:graphicFrameLocks noChangeAspect="1"/>
          </p:cNvGraphicFramePr>
          <p:nvPr/>
        </p:nvGraphicFramePr>
        <p:xfrm>
          <a:off x="5170488" y="5867400"/>
          <a:ext cx="290512" cy="381000"/>
        </p:xfrm>
        <a:graphic>
          <a:graphicData uri="http://schemas.openxmlformats.org/presentationml/2006/ole">
            <p:oleObj spid="_x0000_s2055" name="Equation" r:id="rId9" imgW="164880" imgH="215640" progId="Equation.DSMT4">
              <p:embed/>
            </p:oleObj>
          </a:graphicData>
        </a:graphic>
      </p:graphicFrame>
      <p:sp>
        <p:nvSpPr>
          <p:cNvPr id="2082" name="Text Box 49"/>
          <p:cNvSpPr txBox="1">
            <a:spLocks noChangeArrowheads="1"/>
          </p:cNvSpPr>
          <p:nvPr/>
        </p:nvSpPr>
        <p:spPr bwMode="auto">
          <a:xfrm>
            <a:off x="4114800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2083" name="Group 50"/>
          <p:cNvGrpSpPr>
            <a:grpSpLocks/>
          </p:cNvGrpSpPr>
          <p:nvPr/>
        </p:nvGrpSpPr>
        <p:grpSpPr bwMode="auto">
          <a:xfrm>
            <a:off x="2730500" y="5092700"/>
            <a:ext cx="571500" cy="622300"/>
            <a:chOff x="1528" y="1528"/>
            <a:chExt cx="360" cy="392"/>
          </a:xfrm>
        </p:grpSpPr>
        <p:sp>
          <p:nvSpPr>
            <p:cNvPr id="2093" name="Freeform 51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94" name="Line 52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84" name="Group 53"/>
          <p:cNvGrpSpPr>
            <a:grpSpLocks/>
          </p:cNvGrpSpPr>
          <p:nvPr/>
        </p:nvGrpSpPr>
        <p:grpSpPr bwMode="auto">
          <a:xfrm>
            <a:off x="5105400" y="5105400"/>
            <a:ext cx="571500" cy="762000"/>
            <a:chOff x="3024" y="1536"/>
            <a:chExt cx="360" cy="480"/>
          </a:xfrm>
        </p:grpSpPr>
        <p:sp>
          <p:nvSpPr>
            <p:cNvPr id="2091" name="Freeform 54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92" name="Line 55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85" name="Text Box 56"/>
          <p:cNvSpPr txBox="1">
            <a:spLocks noChangeArrowheads="1"/>
          </p:cNvSpPr>
          <p:nvPr/>
        </p:nvSpPr>
        <p:spPr bwMode="auto">
          <a:xfrm>
            <a:off x="3200400" y="4724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086" name="Text Box 57"/>
          <p:cNvSpPr txBox="1">
            <a:spLocks noChangeArrowheads="1"/>
          </p:cNvSpPr>
          <p:nvPr/>
        </p:nvSpPr>
        <p:spPr bwMode="auto">
          <a:xfrm>
            <a:off x="4038600" y="548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87" name="Text Box 58"/>
          <p:cNvSpPr txBox="1">
            <a:spLocks noChangeArrowheads="1"/>
          </p:cNvSpPr>
          <p:nvPr/>
        </p:nvSpPr>
        <p:spPr bwMode="auto">
          <a:xfrm>
            <a:off x="5638800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2056" name="Object 59"/>
          <p:cNvGraphicFramePr>
            <a:graphicFrameLocks noChangeAspect="1"/>
          </p:cNvGraphicFramePr>
          <p:nvPr/>
        </p:nvGraphicFramePr>
        <p:xfrm>
          <a:off x="1047750" y="5619750"/>
          <a:ext cx="533400" cy="528638"/>
        </p:xfrm>
        <a:graphic>
          <a:graphicData uri="http://schemas.openxmlformats.org/presentationml/2006/ole">
            <p:oleObj spid="_x0000_s2056" name="Equation" r:id="rId10" imgW="177480" imgH="177480" progId="Equation.DSMT4">
              <p:embed/>
            </p:oleObj>
          </a:graphicData>
        </a:graphic>
      </p:graphicFrame>
      <p:graphicFrame>
        <p:nvGraphicFramePr>
          <p:cNvPr id="2057" name="Object 60"/>
          <p:cNvGraphicFramePr>
            <a:graphicFrameLocks noChangeAspect="1"/>
          </p:cNvGraphicFramePr>
          <p:nvPr/>
        </p:nvGraphicFramePr>
        <p:xfrm>
          <a:off x="384175" y="3962400"/>
          <a:ext cx="5489575" cy="652463"/>
        </p:xfrm>
        <a:graphic>
          <a:graphicData uri="http://schemas.openxmlformats.org/presentationml/2006/ole">
            <p:oleObj spid="_x0000_s2057" name="Equation" r:id="rId11" imgW="1904760" imgH="228600" progId="Equation.DSMT4">
              <p:embed/>
            </p:oleObj>
          </a:graphicData>
        </a:graphic>
      </p:graphicFrame>
      <p:grpSp>
        <p:nvGrpSpPr>
          <p:cNvPr id="2088" name="Group 65"/>
          <p:cNvGrpSpPr>
            <a:grpSpLocks/>
          </p:cNvGrpSpPr>
          <p:nvPr/>
        </p:nvGrpSpPr>
        <p:grpSpPr bwMode="auto">
          <a:xfrm>
            <a:off x="6197600" y="4114800"/>
            <a:ext cx="2235200" cy="1706563"/>
            <a:chOff x="3904" y="2592"/>
            <a:chExt cx="1408" cy="1075"/>
          </a:xfrm>
        </p:grpSpPr>
        <p:graphicFrame>
          <p:nvGraphicFramePr>
            <p:cNvPr id="2058" name="Object 62"/>
            <p:cNvGraphicFramePr>
              <a:graphicFrameLocks noChangeAspect="1"/>
            </p:cNvGraphicFramePr>
            <p:nvPr/>
          </p:nvGraphicFramePr>
          <p:xfrm>
            <a:off x="3904" y="2670"/>
            <a:ext cx="1408" cy="997"/>
          </p:xfrm>
          <a:graphic>
            <a:graphicData uri="http://schemas.openxmlformats.org/presentationml/2006/ole">
              <p:oleObj spid="_x0000_s2058" name="Equation" r:id="rId12" imgW="965160" imgH="698400" progId="Equation.DSMT4">
                <p:embed/>
              </p:oleObj>
            </a:graphicData>
          </a:graphic>
        </p:graphicFrame>
        <p:sp>
          <p:nvSpPr>
            <p:cNvPr id="2089" name="Line 63"/>
            <p:cNvSpPr>
              <a:spLocks noChangeShapeType="1"/>
            </p:cNvSpPr>
            <p:nvPr/>
          </p:nvSpPr>
          <p:spPr bwMode="auto">
            <a:xfrm>
              <a:off x="3936" y="292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90" name="Line 64"/>
            <p:cNvSpPr>
              <a:spLocks noChangeShapeType="1"/>
            </p:cNvSpPr>
            <p:nvPr/>
          </p:nvSpPr>
          <p:spPr bwMode="auto">
            <a:xfrm>
              <a:off x="4224" y="2592"/>
              <a:ext cx="0" cy="10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B47DA9-136E-44E5-A4D2-20B7F12CB8F0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NFA</a:t>
            </a:r>
            <a:r>
              <a:rPr lang="ja-JP" altLang="en-US" smtClean="0"/>
              <a:t>から</a:t>
            </a:r>
            <a:r>
              <a:rPr lang="en-US" altLang="ja-JP" smtClean="0"/>
              <a:t>DFA</a:t>
            </a:r>
            <a:r>
              <a:rPr lang="ja-JP" altLang="en-US" smtClean="0"/>
              <a:t>へ</a:t>
            </a:r>
          </a:p>
        </p:txBody>
      </p:sp>
      <p:sp>
        <p:nvSpPr>
          <p:cNvPr id="3081" name="AutoShape 3"/>
          <p:cNvSpPr>
            <a:spLocks noChangeArrowheads="1"/>
          </p:cNvSpPr>
          <p:nvPr/>
        </p:nvSpPr>
        <p:spPr bwMode="auto">
          <a:xfrm>
            <a:off x="914400" y="685800"/>
            <a:ext cx="1828800" cy="7620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NFA</a:t>
            </a:r>
          </a:p>
        </p:txBody>
      </p:sp>
      <p:sp>
        <p:nvSpPr>
          <p:cNvPr id="3082" name="AutoShape 4"/>
          <p:cNvSpPr>
            <a:spLocks noChangeArrowheads="1"/>
          </p:cNvSpPr>
          <p:nvPr/>
        </p:nvSpPr>
        <p:spPr bwMode="auto">
          <a:xfrm>
            <a:off x="3733800" y="685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DFA</a:t>
            </a:r>
          </a:p>
        </p:txBody>
      </p:sp>
      <p:sp>
        <p:nvSpPr>
          <p:cNvPr id="3083" name="Line 5"/>
          <p:cNvSpPr>
            <a:spLocks noChangeShapeType="1"/>
          </p:cNvSpPr>
          <p:nvPr/>
        </p:nvSpPr>
        <p:spPr bwMode="auto">
          <a:xfrm flipV="1">
            <a:off x="2819400" y="1066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4" name="Text Box 6"/>
          <p:cNvSpPr txBox="1">
            <a:spLocks noChangeArrowheads="1"/>
          </p:cNvSpPr>
          <p:nvPr/>
        </p:nvSpPr>
        <p:spPr bwMode="auto">
          <a:xfrm>
            <a:off x="1355725" y="2306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085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5808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</a:t>
            </a:r>
            <a:r>
              <a:rPr lang="en-US" altLang="ja-JP"/>
              <a:t>NFA</a:t>
            </a:r>
            <a:r>
              <a:rPr lang="ja-JP" altLang="en-US"/>
              <a:t>を　　　　　　　　　　　　　　とする。</a:t>
            </a:r>
          </a:p>
          <a:p>
            <a:r>
              <a:rPr lang="ja-JP" altLang="en-US"/>
              <a:t>このとき、　　と同じ言語を受理する</a:t>
            </a:r>
            <a:r>
              <a:rPr lang="en-US" altLang="ja-JP"/>
              <a:t>DFA</a:t>
            </a:r>
          </a:p>
          <a:p>
            <a:r>
              <a:rPr lang="ja-JP" altLang="en-US"/>
              <a:t>　　　　　　　　　　　　　　　　を構成する。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2376488" y="1939925"/>
          <a:ext cx="2897187" cy="554038"/>
        </p:xfrm>
        <a:graphic>
          <a:graphicData uri="http://schemas.openxmlformats.org/presentationml/2006/ole">
            <p:oleObj spid="_x0000_s3074" name="Equation" r:id="rId3" imgW="1193760" imgH="228600" progId="Equation.DSMT4">
              <p:embed/>
            </p:oleObj>
          </a:graphicData>
        </a:graphic>
      </p:graphicFrame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1814513" y="2346325"/>
          <a:ext cx="431800" cy="430213"/>
        </p:xfrm>
        <a:graphic>
          <a:graphicData uri="http://schemas.openxmlformats.org/presentationml/2006/ole">
            <p:oleObj spid="_x0000_s3075" name="Equation" r:id="rId4" imgW="177480" imgH="177480" progId="Equation.DSMT4">
              <p:embed/>
            </p:oleObj>
          </a:graphicData>
        </a:graphic>
      </p:graphicFrame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579438" y="2701925"/>
          <a:ext cx="3262312" cy="554038"/>
        </p:xfrm>
        <a:graphic>
          <a:graphicData uri="http://schemas.openxmlformats.org/presentationml/2006/ole">
            <p:oleObj spid="_x0000_s3076" name="Equation" r:id="rId5" imgW="1346040" imgH="228600" progId="Equation.DSMT4">
              <p:embed/>
            </p:oleObj>
          </a:graphicData>
        </a:graphic>
      </p:graphicFrame>
      <p:sp>
        <p:nvSpPr>
          <p:cNvPr id="3086" name="Text Box 11"/>
          <p:cNvSpPr txBox="1">
            <a:spLocks noChangeArrowheads="1"/>
          </p:cNvSpPr>
          <p:nvPr/>
        </p:nvSpPr>
        <p:spPr bwMode="auto">
          <a:xfrm>
            <a:off x="609600" y="38862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graphicFrame>
        <p:nvGraphicFramePr>
          <p:cNvPr id="3077" name="Object 3"/>
          <p:cNvGraphicFramePr>
            <a:graphicFrameLocks noChangeAspect="1"/>
          </p:cNvGraphicFramePr>
          <p:nvPr/>
        </p:nvGraphicFramePr>
        <p:xfrm>
          <a:off x="1295400" y="3886200"/>
          <a:ext cx="2032000" cy="493713"/>
        </p:xfrm>
        <a:graphic>
          <a:graphicData uri="http://schemas.openxmlformats.org/presentationml/2006/ole">
            <p:oleObj spid="_x0000_s3077" name="Equation" r:id="rId6" imgW="838080" imgH="203040" progId="Equation.DSMT4">
              <p:embed/>
            </p:oleObj>
          </a:graphicData>
        </a:graphic>
      </p:graphicFrame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3200400" y="3886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685800" y="5103813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．</a:t>
            </a:r>
          </a:p>
        </p:txBody>
      </p:sp>
      <p:graphicFrame>
        <p:nvGraphicFramePr>
          <p:cNvPr id="3078" name="Object 4"/>
          <p:cNvGraphicFramePr>
            <a:graphicFrameLocks noChangeAspect="1"/>
          </p:cNvGraphicFramePr>
          <p:nvPr/>
        </p:nvGraphicFramePr>
        <p:xfrm>
          <a:off x="1295400" y="5083175"/>
          <a:ext cx="1508125" cy="555625"/>
        </p:xfrm>
        <a:graphic>
          <a:graphicData uri="http://schemas.openxmlformats.org/presentationml/2006/ole">
            <p:oleObj spid="_x0000_s3078" name="Equation" r:id="rId7" imgW="622080" imgH="228600" progId="Equation.DSMT4">
              <p:embed/>
            </p:oleObj>
          </a:graphicData>
        </a:graphic>
      </p:graphicFrame>
      <p:sp>
        <p:nvSpPr>
          <p:cNvPr id="3089" name="Text Box 18"/>
          <p:cNvSpPr txBox="1">
            <a:spLocks noChangeArrowheads="1"/>
          </p:cNvSpPr>
          <p:nvPr/>
        </p:nvSpPr>
        <p:spPr bwMode="auto">
          <a:xfrm>
            <a:off x="2819400" y="5159375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3090" name="Text Box 19"/>
          <p:cNvSpPr txBox="1">
            <a:spLocks noChangeArrowheads="1"/>
          </p:cNvSpPr>
          <p:nvPr/>
        </p:nvSpPr>
        <p:spPr bwMode="auto">
          <a:xfrm>
            <a:off x="1050925" y="4460875"/>
            <a:ext cx="652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NFA</a:t>
            </a:r>
            <a:r>
              <a:rPr lang="ja-JP" altLang="en-US"/>
              <a:t>の状態のべき集合で、</a:t>
            </a:r>
            <a:r>
              <a:rPr lang="en-US" altLang="ja-JP"/>
              <a:t>DFA</a:t>
            </a:r>
            <a:r>
              <a:rPr lang="ja-JP" altLang="en-US"/>
              <a:t>の状態を作る。）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B8E507-2582-4B01-B953-A00CD5148C64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609600" y="17303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  <a:r>
              <a:rPr lang="ja-JP" altLang="en-US"/>
              <a:t>．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914400" y="152400"/>
          <a:ext cx="6926263" cy="1111250"/>
        </p:xfrm>
        <a:graphic>
          <a:graphicData uri="http://schemas.openxmlformats.org/presentationml/2006/ole">
            <p:oleObj spid="_x0000_s4098" name="Equation" r:id="rId3" imgW="2857320" imgH="457200" progId="Equation.DSMT4">
              <p:embed/>
            </p:oleObj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27050" y="16764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  <a:r>
              <a:rPr lang="ja-JP" altLang="en-US"/>
              <a:t>．</a:t>
            </a:r>
          </a:p>
        </p:txBody>
      </p:sp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1401763" y="1676400"/>
          <a:ext cx="5818187" cy="1973263"/>
        </p:xfrm>
        <a:graphic>
          <a:graphicData uri="http://schemas.openxmlformats.org/presentationml/2006/ole">
            <p:oleObj spid="_x0000_s4099" name="Equation" r:id="rId4" imgW="2400120" imgH="812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3AB6A-39AC-427A-ACCE-AF15A2B95A7A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51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5137" name="Oval 3"/>
          <p:cNvSpPr>
            <a:spLocks noChangeArrowheads="1"/>
          </p:cNvSpPr>
          <p:nvPr/>
        </p:nvSpPr>
        <p:spPr bwMode="auto">
          <a:xfrm>
            <a:off x="2905125" y="24257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8" name="Oval 4"/>
          <p:cNvSpPr>
            <a:spLocks noChangeArrowheads="1"/>
          </p:cNvSpPr>
          <p:nvPr/>
        </p:nvSpPr>
        <p:spPr bwMode="auto">
          <a:xfrm>
            <a:off x="3590925" y="36449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9" name="Oval 5"/>
          <p:cNvSpPr>
            <a:spLocks noChangeArrowheads="1"/>
          </p:cNvSpPr>
          <p:nvPr/>
        </p:nvSpPr>
        <p:spPr bwMode="auto">
          <a:xfrm>
            <a:off x="2371725" y="364490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0" name="Line 6"/>
          <p:cNvSpPr>
            <a:spLocks noChangeShapeType="1"/>
          </p:cNvSpPr>
          <p:nvPr/>
        </p:nvSpPr>
        <p:spPr bwMode="auto">
          <a:xfrm>
            <a:off x="2447925" y="26543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1" name="Line 7"/>
          <p:cNvSpPr>
            <a:spLocks noChangeShapeType="1"/>
          </p:cNvSpPr>
          <p:nvPr/>
        </p:nvSpPr>
        <p:spPr bwMode="auto">
          <a:xfrm flipH="1">
            <a:off x="2676525" y="2959100"/>
            <a:ext cx="304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2" name="Line 8"/>
          <p:cNvSpPr>
            <a:spLocks noChangeShapeType="1"/>
          </p:cNvSpPr>
          <p:nvPr/>
        </p:nvSpPr>
        <p:spPr bwMode="auto">
          <a:xfrm>
            <a:off x="2828925" y="39497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3" name="Line 9"/>
          <p:cNvSpPr>
            <a:spLocks noChangeShapeType="1"/>
          </p:cNvSpPr>
          <p:nvPr/>
        </p:nvSpPr>
        <p:spPr bwMode="auto">
          <a:xfrm>
            <a:off x="3276600" y="28956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4" name="Line 10"/>
          <p:cNvSpPr>
            <a:spLocks noChangeShapeType="1"/>
          </p:cNvSpPr>
          <p:nvPr/>
        </p:nvSpPr>
        <p:spPr bwMode="auto">
          <a:xfrm flipH="1" flipV="1">
            <a:off x="3429000" y="2819400"/>
            <a:ext cx="381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5" name="Text Box 11"/>
          <p:cNvSpPr txBox="1">
            <a:spLocks noChangeArrowheads="1"/>
          </p:cNvSpPr>
          <p:nvPr/>
        </p:nvSpPr>
        <p:spPr bwMode="auto">
          <a:xfrm>
            <a:off x="457200" y="838200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NFA</a:t>
            </a:r>
          </a:p>
        </p:txBody>
      </p:sp>
      <p:sp>
        <p:nvSpPr>
          <p:cNvPr id="5146" name="Oval 12"/>
          <p:cNvSpPr>
            <a:spLocks noChangeArrowheads="1"/>
          </p:cNvSpPr>
          <p:nvPr/>
        </p:nvSpPr>
        <p:spPr bwMode="auto">
          <a:xfrm>
            <a:off x="2828925" y="23495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7" name="Freeform 13"/>
          <p:cNvSpPr>
            <a:spLocks/>
          </p:cNvSpPr>
          <p:nvPr/>
        </p:nvSpPr>
        <p:spPr bwMode="auto">
          <a:xfrm>
            <a:off x="1889125" y="3797300"/>
            <a:ext cx="482600" cy="469900"/>
          </a:xfrm>
          <a:custGeom>
            <a:avLst/>
            <a:gdLst>
              <a:gd name="T0" fmla="*/ 482600 w 304"/>
              <a:gd name="T1" fmla="*/ 0 h 296"/>
              <a:gd name="T2" fmla="*/ 25400 w 304"/>
              <a:gd name="T3" fmla="*/ 152400 h 296"/>
              <a:gd name="T4" fmla="*/ 330200 w 304"/>
              <a:gd name="T5" fmla="*/ 457200 h 296"/>
              <a:gd name="T6" fmla="*/ 482600 w 304"/>
              <a:gd name="T7" fmla="*/ 228600 h 296"/>
              <a:gd name="T8" fmla="*/ 0 60000 65536"/>
              <a:gd name="T9" fmla="*/ 0 60000 65536"/>
              <a:gd name="T10" fmla="*/ 0 60000 65536"/>
              <a:gd name="T11" fmla="*/ 0 60000 65536"/>
              <a:gd name="T12" fmla="*/ 0 w 304"/>
              <a:gd name="T13" fmla="*/ 0 h 296"/>
              <a:gd name="T14" fmla="*/ 304 w 304"/>
              <a:gd name="T15" fmla="*/ 296 h 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4" h="296">
                <a:moveTo>
                  <a:pt x="304" y="0"/>
                </a:moveTo>
                <a:cubicBezTo>
                  <a:pt x="168" y="24"/>
                  <a:pt x="32" y="48"/>
                  <a:pt x="16" y="96"/>
                </a:cubicBezTo>
                <a:cubicBezTo>
                  <a:pt x="0" y="144"/>
                  <a:pt x="160" y="280"/>
                  <a:pt x="208" y="288"/>
                </a:cubicBezTo>
                <a:cubicBezTo>
                  <a:pt x="256" y="296"/>
                  <a:pt x="280" y="220"/>
                  <a:pt x="304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8" name="Line 14"/>
          <p:cNvSpPr>
            <a:spLocks noChangeShapeType="1"/>
          </p:cNvSpPr>
          <p:nvPr/>
        </p:nvSpPr>
        <p:spPr bwMode="auto">
          <a:xfrm flipV="1">
            <a:off x="2295525" y="40259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22" name="Object 17"/>
          <p:cNvGraphicFramePr>
            <a:graphicFrameLocks noChangeAspect="1"/>
          </p:cNvGraphicFramePr>
          <p:nvPr/>
        </p:nvGraphicFramePr>
        <p:xfrm>
          <a:off x="2459038" y="3644900"/>
          <a:ext cx="252412" cy="381000"/>
        </p:xfrm>
        <a:graphic>
          <a:graphicData uri="http://schemas.openxmlformats.org/presentationml/2006/ole">
            <p:oleObj spid="_x0000_s5122" name="Equation" r:id="rId3" imgW="152280" imgH="228600" progId="Equation.DSMT4">
              <p:embed/>
            </p:oleObj>
          </a:graphicData>
        </a:graphic>
      </p:graphicFrame>
      <p:graphicFrame>
        <p:nvGraphicFramePr>
          <p:cNvPr id="5123" name="Object 18"/>
          <p:cNvGraphicFramePr>
            <a:graphicFrameLocks noChangeAspect="1"/>
          </p:cNvGraphicFramePr>
          <p:nvPr/>
        </p:nvGraphicFramePr>
        <p:xfrm>
          <a:off x="3733800" y="3721100"/>
          <a:ext cx="273050" cy="381000"/>
        </p:xfrm>
        <a:graphic>
          <a:graphicData uri="http://schemas.openxmlformats.org/presentationml/2006/ole">
            <p:oleObj spid="_x0000_s5123" name="Equation" r:id="rId4" imgW="164880" imgH="228600" progId="Equation.DSMT4">
              <p:embed/>
            </p:oleObj>
          </a:graphicData>
        </a:graphic>
      </p:graphicFrame>
      <p:graphicFrame>
        <p:nvGraphicFramePr>
          <p:cNvPr id="5124" name="Object 19"/>
          <p:cNvGraphicFramePr>
            <a:graphicFrameLocks noChangeAspect="1"/>
          </p:cNvGraphicFramePr>
          <p:nvPr/>
        </p:nvGraphicFramePr>
        <p:xfrm>
          <a:off x="685800" y="228600"/>
          <a:ext cx="1371600" cy="457200"/>
        </p:xfrm>
        <a:graphic>
          <a:graphicData uri="http://schemas.openxmlformats.org/presentationml/2006/ole">
            <p:oleObj spid="_x0000_s5124" name="Equation" r:id="rId5" imgW="609480" imgH="203040" progId="Equation.DSMT4">
              <p:embed/>
            </p:oleObj>
          </a:graphicData>
        </a:graphic>
      </p:graphicFrame>
      <p:sp>
        <p:nvSpPr>
          <p:cNvPr id="5149" name="Text Box 20"/>
          <p:cNvSpPr txBox="1">
            <a:spLocks noChangeArrowheads="1"/>
          </p:cNvSpPr>
          <p:nvPr/>
        </p:nvSpPr>
        <p:spPr bwMode="auto">
          <a:xfrm>
            <a:off x="2041525" y="173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5125" name="Object 21"/>
          <p:cNvGraphicFramePr>
            <a:graphicFrameLocks noChangeAspect="1"/>
          </p:cNvGraphicFramePr>
          <p:nvPr/>
        </p:nvGraphicFramePr>
        <p:xfrm>
          <a:off x="1430338" y="838200"/>
          <a:ext cx="3922712" cy="538163"/>
        </p:xfrm>
        <a:graphic>
          <a:graphicData uri="http://schemas.openxmlformats.org/presentationml/2006/ole">
            <p:oleObj spid="_x0000_s5125" name="Equation" r:id="rId6" imgW="1854000" imgH="253800" progId="Equation.DSMT4">
              <p:embed/>
            </p:oleObj>
          </a:graphicData>
        </a:graphic>
      </p:graphicFrame>
      <p:graphicFrame>
        <p:nvGraphicFramePr>
          <p:cNvPr id="5126" name="Object 22"/>
          <p:cNvGraphicFramePr>
            <a:graphicFrameLocks noChangeAspect="1"/>
          </p:cNvGraphicFramePr>
          <p:nvPr/>
        </p:nvGraphicFramePr>
        <p:xfrm>
          <a:off x="2962275" y="2501900"/>
          <a:ext cx="273050" cy="381000"/>
        </p:xfrm>
        <a:graphic>
          <a:graphicData uri="http://schemas.openxmlformats.org/presentationml/2006/ole">
            <p:oleObj spid="_x0000_s512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5127" name="Object 24"/>
          <p:cNvGraphicFramePr>
            <a:graphicFrameLocks noChangeAspect="1"/>
          </p:cNvGraphicFramePr>
          <p:nvPr/>
        </p:nvGraphicFramePr>
        <p:xfrm>
          <a:off x="5272088" y="533400"/>
          <a:ext cx="3030537" cy="2070100"/>
        </p:xfrm>
        <a:graphic>
          <a:graphicData uri="http://schemas.openxmlformats.org/presentationml/2006/ole">
            <p:oleObj spid="_x0000_s5127" name="Equation" r:id="rId8" imgW="1307880" imgH="914400" progId="Equation.DSMT4">
              <p:embed/>
            </p:oleObj>
          </a:graphicData>
        </a:graphic>
      </p:graphicFrame>
      <p:sp>
        <p:nvSpPr>
          <p:cNvPr id="5150" name="Line 25"/>
          <p:cNvSpPr>
            <a:spLocks noChangeShapeType="1"/>
          </p:cNvSpPr>
          <p:nvPr/>
        </p:nvSpPr>
        <p:spPr bwMode="auto">
          <a:xfrm>
            <a:off x="5410200" y="990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1" name="Line 26"/>
          <p:cNvSpPr>
            <a:spLocks noChangeShapeType="1"/>
          </p:cNvSpPr>
          <p:nvPr/>
        </p:nvSpPr>
        <p:spPr bwMode="auto">
          <a:xfrm>
            <a:off x="5867400" y="381000"/>
            <a:ext cx="0" cy="223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8" name="Object 28"/>
          <p:cNvGraphicFramePr>
            <a:graphicFrameLocks noChangeAspect="1"/>
          </p:cNvGraphicFramePr>
          <p:nvPr/>
        </p:nvGraphicFramePr>
        <p:xfrm>
          <a:off x="3124200" y="3200400"/>
          <a:ext cx="295275" cy="401638"/>
        </p:xfrm>
        <a:graphic>
          <a:graphicData uri="http://schemas.openxmlformats.org/presentationml/2006/ole">
            <p:oleObj spid="_x0000_s5128" name="Equation" r:id="rId9" imgW="126720" imgH="177480" progId="Equation.DSMT4">
              <p:embed/>
            </p:oleObj>
          </a:graphicData>
        </a:graphic>
      </p:graphicFrame>
      <p:graphicFrame>
        <p:nvGraphicFramePr>
          <p:cNvPr id="5129" name="Object 29"/>
          <p:cNvGraphicFramePr>
            <a:graphicFrameLocks noChangeAspect="1"/>
          </p:cNvGraphicFramePr>
          <p:nvPr/>
        </p:nvGraphicFramePr>
        <p:xfrm>
          <a:off x="3733800" y="2971800"/>
          <a:ext cx="295275" cy="315913"/>
        </p:xfrm>
        <a:graphic>
          <a:graphicData uri="http://schemas.openxmlformats.org/presentationml/2006/ole">
            <p:oleObj spid="_x0000_s5129" name="Equation" r:id="rId10" imgW="126720" imgH="139680" progId="Equation.DSMT4">
              <p:embed/>
            </p:oleObj>
          </a:graphicData>
        </a:graphic>
      </p:graphicFrame>
      <p:graphicFrame>
        <p:nvGraphicFramePr>
          <p:cNvPr id="5130" name="Object 30"/>
          <p:cNvGraphicFramePr>
            <a:graphicFrameLocks noChangeAspect="1"/>
          </p:cNvGraphicFramePr>
          <p:nvPr/>
        </p:nvGraphicFramePr>
        <p:xfrm>
          <a:off x="1676400" y="3657600"/>
          <a:ext cx="295275" cy="315913"/>
        </p:xfrm>
        <a:graphic>
          <a:graphicData uri="http://schemas.openxmlformats.org/presentationml/2006/ole">
            <p:oleObj spid="_x0000_s5130" name="Equation" r:id="rId11" imgW="126720" imgH="139680" progId="Equation.DSMT4">
              <p:embed/>
            </p:oleObj>
          </a:graphicData>
        </a:graphic>
      </p:graphicFrame>
      <p:graphicFrame>
        <p:nvGraphicFramePr>
          <p:cNvPr id="5131" name="Object 31"/>
          <p:cNvGraphicFramePr>
            <a:graphicFrameLocks noChangeAspect="1"/>
          </p:cNvGraphicFramePr>
          <p:nvPr/>
        </p:nvGraphicFramePr>
        <p:xfrm>
          <a:off x="2824163" y="3967163"/>
          <a:ext cx="590550" cy="460375"/>
        </p:xfrm>
        <a:graphic>
          <a:graphicData uri="http://schemas.openxmlformats.org/presentationml/2006/ole">
            <p:oleObj spid="_x0000_s5131" name="Equation" r:id="rId12" imgW="253800" imgH="203040" progId="Equation.DSMT4">
              <p:embed/>
            </p:oleObj>
          </a:graphicData>
        </a:graphic>
      </p:graphicFrame>
      <p:graphicFrame>
        <p:nvGraphicFramePr>
          <p:cNvPr id="5132" name="Object 32"/>
          <p:cNvGraphicFramePr>
            <a:graphicFrameLocks noChangeAspect="1"/>
          </p:cNvGraphicFramePr>
          <p:nvPr/>
        </p:nvGraphicFramePr>
        <p:xfrm>
          <a:off x="2514600" y="2971800"/>
          <a:ext cx="295275" cy="401638"/>
        </p:xfrm>
        <a:graphic>
          <a:graphicData uri="http://schemas.openxmlformats.org/presentationml/2006/ole">
            <p:oleObj spid="_x0000_s5132" name="Equation" r:id="rId13" imgW="126720" imgH="177480" progId="Equation.DSMT4">
              <p:embed/>
            </p:oleObj>
          </a:graphicData>
        </a:graphic>
      </p:graphicFrame>
      <p:graphicFrame>
        <p:nvGraphicFramePr>
          <p:cNvPr id="5133" name="Object 34"/>
          <p:cNvGraphicFramePr>
            <a:graphicFrameLocks noChangeAspect="1"/>
          </p:cNvGraphicFramePr>
          <p:nvPr/>
        </p:nvGraphicFramePr>
        <p:xfrm>
          <a:off x="685800" y="3429000"/>
          <a:ext cx="374650" cy="376238"/>
        </p:xfrm>
        <a:graphic>
          <a:graphicData uri="http://schemas.openxmlformats.org/presentationml/2006/ole">
            <p:oleObj spid="_x0000_s5133" name="Equation" r:id="rId14" imgW="177480" imgH="177480" progId="Equation.DSMT4">
              <p:embed/>
            </p:oleObj>
          </a:graphicData>
        </a:graphic>
      </p:graphicFrame>
      <p:sp>
        <p:nvSpPr>
          <p:cNvPr id="5152" name="Text Box 35"/>
          <p:cNvSpPr txBox="1">
            <a:spLocks noChangeArrowheads="1"/>
          </p:cNvSpPr>
          <p:nvPr/>
        </p:nvSpPr>
        <p:spPr bwMode="auto">
          <a:xfrm>
            <a:off x="609600" y="5105400"/>
            <a:ext cx="4371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</a:t>
            </a:r>
            <a:r>
              <a:rPr lang="en-US" altLang="ja-JP"/>
              <a:t>N</a:t>
            </a:r>
            <a:r>
              <a:rPr lang="ja-JP" altLang="en-US"/>
              <a:t>と同じ言語を受理する</a:t>
            </a:r>
            <a:r>
              <a:rPr lang="en-US" altLang="ja-JP"/>
              <a:t>DFA</a:t>
            </a:r>
          </a:p>
          <a:p>
            <a:endParaRPr lang="en-US" altLang="ja-JP"/>
          </a:p>
          <a:p>
            <a:r>
              <a:rPr lang="ja-JP" altLang="en-US"/>
              <a:t>を作成する。</a:t>
            </a:r>
          </a:p>
        </p:txBody>
      </p:sp>
      <p:graphicFrame>
        <p:nvGraphicFramePr>
          <p:cNvPr id="5134" name="Object 37"/>
          <p:cNvGraphicFramePr>
            <a:graphicFrameLocks noChangeAspect="1"/>
          </p:cNvGraphicFramePr>
          <p:nvPr/>
        </p:nvGraphicFramePr>
        <p:xfrm>
          <a:off x="703263" y="5410200"/>
          <a:ext cx="3544887" cy="538163"/>
        </p:xfrm>
        <a:graphic>
          <a:graphicData uri="http://schemas.openxmlformats.org/presentationml/2006/ole">
            <p:oleObj spid="_x0000_s5134" name="Equation" r:id="rId15" imgW="16761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88CAE5-70A3-4DDB-B997-EB7B5B348AE0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6156" name="Text Box 2"/>
          <p:cNvSpPr txBox="1">
            <a:spLocks noChangeArrowheads="1"/>
          </p:cNvSpPr>
          <p:nvPr/>
        </p:nvSpPr>
        <p:spPr bwMode="auto">
          <a:xfrm>
            <a:off x="136525" y="1524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762000" y="304800"/>
          <a:ext cx="5613400" cy="1508125"/>
        </p:xfrm>
        <a:graphic>
          <a:graphicData uri="http://schemas.openxmlformats.org/presentationml/2006/ole">
            <p:oleObj spid="_x0000_s6146" name="Equation" r:id="rId3" imgW="2654280" imgH="711000" progId="Equation.DSMT4">
              <p:embed/>
            </p:oleObj>
          </a:graphicData>
        </a:graphic>
      </p:graphicFrame>
      <p:sp>
        <p:nvSpPr>
          <p:cNvPr id="6157" name="Oval 31"/>
          <p:cNvSpPr>
            <a:spLocks noChangeArrowheads="1"/>
          </p:cNvSpPr>
          <p:nvPr/>
        </p:nvSpPr>
        <p:spPr bwMode="auto">
          <a:xfrm>
            <a:off x="1447800" y="26670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8" name="Oval 32"/>
          <p:cNvSpPr>
            <a:spLocks noChangeArrowheads="1"/>
          </p:cNvSpPr>
          <p:nvPr/>
        </p:nvSpPr>
        <p:spPr bwMode="auto">
          <a:xfrm>
            <a:off x="3048000" y="26670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9" name="Oval 33"/>
          <p:cNvSpPr>
            <a:spLocks noChangeArrowheads="1"/>
          </p:cNvSpPr>
          <p:nvPr/>
        </p:nvSpPr>
        <p:spPr bwMode="auto">
          <a:xfrm>
            <a:off x="4876800" y="26670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0" name="Oval 34"/>
          <p:cNvSpPr>
            <a:spLocks noChangeArrowheads="1"/>
          </p:cNvSpPr>
          <p:nvPr/>
        </p:nvSpPr>
        <p:spPr bwMode="auto">
          <a:xfrm>
            <a:off x="6477000" y="26670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Oval 35"/>
          <p:cNvSpPr>
            <a:spLocks noChangeArrowheads="1"/>
          </p:cNvSpPr>
          <p:nvPr/>
        </p:nvSpPr>
        <p:spPr bwMode="auto">
          <a:xfrm>
            <a:off x="1524000" y="3962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2" name="Oval 36"/>
          <p:cNvSpPr>
            <a:spLocks noChangeArrowheads="1"/>
          </p:cNvSpPr>
          <p:nvPr/>
        </p:nvSpPr>
        <p:spPr bwMode="auto">
          <a:xfrm>
            <a:off x="3124200" y="3962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3" name="Oval 37"/>
          <p:cNvSpPr>
            <a:spLocks noChangeArrowheads="1"/>
          </p:cNvSpPr>
          <p:nvPr/>
        </p:nvSpPr>
        <p:spPr bwMode="auto">
          <a:xfrm>
            <a:off x="4953000" y="3962400"/>
            <a:ext cx="10668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4" name="Oval 38"/>
          <p:cNvSpPr>
            <a:spLocks noChangeArrowheads="1"/>
          </p:cNvSpPr>
          <p:nvPr/>
        </p:nvSpPr>
        <p:spPr bwMode="auto">
          <a:xfrm>
            <a:off x="6477000" y="3886200"/>
            <a:ext cx="1295400" cy="685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7" name="Object 40"/>
          <p:cNvGraphicFramePr>
            <a:graphicFrameLocks noChangeAspect="1"/>
          </p:cNvGraphicFramePr>
          <p:nvPr/>
        </p:nvGraphicFramePr>
        <p:xfrm>
          <a:off x="1800225" y="2743200"/>
          <a:ext cx="333375" cy="533400"/>
        </p:xfrm>
        <a:graphic>
          <a:graphicData uri="http://schemas.openxmlformats.org/presentationml/2006/ole">
            <p:oleObj spid="_x0000_s6147" name="Equation" r:id="rId4" imgW="126720" imgH="203040" progId="Equation.DSMT4">
              <p:embed/>
            </p:oleObj>
          </a:graphicData>
        </a:graphic>
      </p:graphicFrame>
      <p:graphicFrame>
        <p:nvGraphicFramePr>
          <p:cNvPr id="6148" name="Object 41"/>
          <p:cNvGraphicFramePr>
            <a:graphicFrameLocks noChangeAspect="1"/>
          </p:cNvGraphicFramePr>
          <p:nvPr/>
        </p:nvGraphicFramePr>
        <p:xfrm>
          <a:off x="3213100" y="2709863"/>
          <a:ext cx="766763" cy="600075"/>
        </p:xfrm>
        <a:graphic>
          <a:graphicData uri="http://schemas.openxmlformats.org/presentationml/2006/ole">
            <p:oleObj spid="_x0000_s6148" name="Equation" r:id="rId5" imgW="291960" imgH="228600" progId="Equation.DSMT4">
              <p:embed/>
            </p:oleObj>
          </a:graphicData>
        </a:graphic>
      </p:graphicFrame>
      <p:graphicFrame>
        <p:nvGraphicFramePr>
          <p:cNvPr id="6149" name="Object 42"/>
          <p:cNvGraphicFramePr>
            <a:graphicFrameLocks noChangeAspect="1"/>
          </p:cNvGraphicFramePr>
          <p:nvPr/>
        </p:nvGraphicFramePr>
        <p:xfrm>
          <a:off x="5121275" y="2667000"/>
          <a:ext cx="733425" cy="600075"/>
        </p:xfrm>
        <a:graphic>
          <a:graphicData uri="http://schemas.openxmlformats.org/presentationml/2006/ole">
            <p:oleObj spid="_x0000_s6149" name="Equation" r:id="rId6" imgW="279360" imgH="228600" progId="Equation.DSMT4">
              <p:embed/>
            </p:oleObj>
          </a:graphicData>
        </a:graphic>
      </p:graphicFrame>
      <p:graphicFrame>
        <p:nvGraphicFramePr>
          <p:cNvPr id="6150" name="Object 43"/>
          <p:cNvGraphicFramePr>
            <a:graphicFrameLocks noChangeAspect="1"/>
          </p:cNvGraphicFramePr>
          <p:nvPr/>
        </p:nvGraphicFramePr>
        <p:xfrm>
          <a:off x="6689725" y="2667000"/>
          <a:ext cx="766763" cy="600075"/>
        </p:xfrm>
        <a:graphic>
          <a:graphicData uri="http://schemas.openxmlformats.org/presentationml/2006/ole">
            <p:oleObj spid="_x0000_s6150" name="Equation" r:id="rId7" imgW="291960" imgH="228600" progId="Equation.DSMT4">
              <p:embed/>
            </p:oleObj>
          </a:graphicData>
        </a:graphic>
      </p:graphicFrame>
      <p:graphicFrame>
        <p:nvGraphicFramePr>
          <p:cNvPr id="6151" name="Object 44"/>
          <p:cNvGraphicFramePr>
            <a:graphicFrameLocks noChangeAspect="1"/>
          </p:cNvGraphicFramePr>
          <p:nvPr/>
        </p:nvGraphicFramePr>
        <p:xfrm>
          <a:off x="1595438" y="4011613"/>
          <a:ext cx="995362" cy="484187"/>
        </p:xfrm>
        <a:graphic>
          <a:graphicData uri="http://schemas.openxmlformats.org/presentationml/2006/ole">
            <p:oleObj spid="_x0000_s6151" name="Equation" r:id="rId8" imgW="469800" imgH="228600" progId="Equation.DSMT4">
              <p:embed/>
            </p:oleObj>
          </a:graphicData>
        </a:graphic>
      </p:graphicFrame>
      <p:graphicFrame>
        <p:nvGraphicFramePr>
          <p:cNvPr id="6152" name="Object 47"/>
          <p:cNvGraphicFramePr>
            <a:graphicFrameLocks noChangeAspect="1"/>
          </p:cNvGraphicFramePr>
          <p:nvPr/>
        </p:nvGraphicFramePr>
        <p:xfrm>
          <a:off x="6553200" y="4038600"/>
          <a:ext cx="1219200" cy="422275"/>
        </p:xfrm>
        <a:graphic>
          <a:graphicData uri="http://schemas.openxmlformats.org/presentationml/2006/ole">
            <p:oleObj spid="_x0000_s6152" name="Equation" r:id="rId9" imgW="660240" imgH="228600" progId="Equation.DSMT4">
              <p:embed/>
            </p:oleObj>
          </a:graphicData>
        </a:graphic>
      </p:graphicFrame>
      <p:graphicFrame>
        <p:nvGraphicFramePr>
          <p:cNvPr id="6153" name="Object 48"/>
          <p:cNvGraphicFramePr>
            <a:graphicFrameLocks noChangeAspect="1"/>
          </p:cNvGraphicFramePr>
          <p:nvPr/>
        </p:nvGraphicFramePr>
        <p:xfrm>
          <a:off x="3187700" y="4038600"/>
          <a:ext cx="1022350" cy="484188"/>
        </p:xfrm>
        <a:graphic>
          <a:graphicData uri="http://schemas.openxmlformats.org/presentationml/2006/ole">
            <p:oleObj spid="_x0000_s6153" name="Equation" r:id="rId10" imgW="482400" imgH="228600" progId="Equation.DSMT4">
              <p:embed/>
            </p:oleObj>
          </a:graphicData>
        </a:graphic>
      </p:graphicFrame>
      <p:graphicFrame>
        <p:nvGraphicFramePr>
          <p:cNvPr id="6154" name="Object 49"/>
          <p:cNvGraphicFramePr>
            <a:graphicFrameLocks noChangeAspect="1"/>
          </p:cNvGraphicFramePr>
          <p:nvPr/>
        </p:nvGraphicFramePr>
        <p:xfrm>
          <a:off x="5029200" y="4038600"/>
          <a:ext cx="995363" cy="484188"/>
        </p:xfrm>
        <a:graphic>
          <a:graphicData uri="http://schemas.openxmlformats.org/presentationml/2006/ole">
            <p:oleObj spid="_x0000_s6154" name="Equation" r:id="rId11" imgW="4698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1089</Words>
  <Application>Microsoft PowerPoint</Application>
  <PresentationFormat>画面に合わせる (4:3)</PresentationFormat>
  <Paragraphs>369</Paragraphs>
  <Slides>47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47</vt:i4>
      </vt:variant>
    </vt:vector>
  </HeadingPairs>
  <TitlesOfParts>
    <vt:vector size="54" baseType="lpstr">
      <vt:lpstr>Times New Roman</vt:lpstr>
      <vt:lpstr>ＭＳ Ｐゴシック</vt:lpstr>
      <vt:lpstr>Arial</vt:lpstr>
      <vt:lpstr>ＭＳ Ｐ明朝</vt:lpstr>
      <vt:lpstr>標準デザイン</vt:lpstr>
      <vt:lpstr>MathType 5.0 Equation</vt:lpstr>
      <vt:lpstr>MathType 4.0 Equation</vt:lpstr>
      <vt:lpstr>２．正規言語とオートマトンの等価性</vt:lpstr>
      <vt:lpstr>モデル間の関係</vt:lpstr>
      <vt:lpstr>目標</vt:lpstr>
      <vt:lpstr>DFAからNFAへ</vt:lpstr>
      <vt:lpstr>例</vt:lpstr>
      <vt:lpstr>NFAからDFAへ</vt:lpstr>
      <vt:lpstr>スライド 7</vt:lpstr>
      <vt:lpstr>例</vt:lpstr>
      <vt:lpstr>スライド 9</vt:lpstr>
      <vt:lpstr>スライド 10</vt:lpstr>
      <vt:lpstr>スライド 11</vt:lpstr>
      <vt:lpstr>スライド 12</vt:lpstr>
      <vt:lpstr>練習</vt:lpstr>
      <vt:lpstr>補足</vt:lpstr>
      <vt:lpstr>NFA→DFAの証明</vt:lpstr>
      <vt:lpstr>スライド 16</vt:lpstr>
      <vt:lpstr>スライド 17</vt:lpstr>
      <vt:lpstr>NFAから拡張NFAへ</vt:lpstr>
      <vt:lpstr>スライド 19</vt:lpstr>
      <vt:lpstr>スライド 20</vt:lpstr>
      <vt:lpstr>練習</vt:lpstr>
      <vt:lpstr>正規表現からGNFAへ</vt:lpstr>
      <vt:lpstr>演算数による帰納法</vt:lpstr>
      <vt:lpstr>スライド 24</vt:lpstr>
      <vt:lpstr>スライド 25</vt:lpstr>
      <vt:lpstr>スライド 26</vt:lpstr>
      <vt:lpstr>スライド 27</vt:lpstr>
      <vt:lpstr>スライド 28</vt:lpstr>
      <vt:lpstr>例</vt:lpstr>
      <vt:lpstr>スライド 30</vt:lpstr>
      <vt:lpstr>スライド 31</vt:lpstr>
      <vt:lpstr>練習</vt:lpstr>
      <vt:lpstr>GNFAから正規表現へ</vt:lpstr>
      <vt:lpstr>状態の削除法</vt:lpstr>
      <vt:lpstr>例</vt:lpstr>
      <vt:lpstr>例２</vt:lpstr>
      <vt:lpstr>スライド 37</vt:lpstr>
      <vt:lpstr>練習</vt:lpstr>
      <vt:lpstr>２－２．　正規言語の性質</vt:lpstr>
      <vt:lpstr>ポンピング補題</vt:lpstr>
      <vt:lpstr>ポンピング補題の意味</vt:lpstr>
      <vt:lpstr>スライド 42</vt:lpstr>
      <vt:lpstr>ポンピング補題の証明</vt:lpstr>
      <vt:lpstr>スライド 44</vt:lpstr>
      <vt:lpstr>非正規な言語</vt:lpstr>
      <vt:lpstr>証明</vt:lpstr>
      <vt:lpstr>スライド 47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28</cp:revision>
  <dcterms:created xsi:type="dcterms:W3CDTF">2003-04-02T23:52:02Z</dcterms:created>
  <dcterms:modified xsi:type="dcterms:W3CDTF">2008-04-21T09:28:29Z</dcterms:modified>
</cp:coreProperties>
</file>