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handoutMasterIdLst>
    <p:handoutMasterId r:id="rId61"/>
  </p:handoutMasterIdLst>
  <p:sldIdLst>
    <p:sldId id="374" r:id="rId2"/>
    <p:sldId id="664" r:id="rId3"/>
    <p:sldId id="555" r:id="rId4"/>
    <p:sldId id="665" r:id="rId5"/>
    <p:sldId id="670" r:id="rId6"/>
    <p:sldId id="667" r:id="rId7"/>
    <p:sldId id="668" r:id="rId8"/>
    <p:sldId id="669" r:id="rId9"/>
    <p:sldId id="671" r:id="rId10"/>
    <p:sldId id="672" r:id="rId11"/>
    <p:sldId id="674" r:id="rId12"/>
    <p:sldId id="673" r:id="rId13"/>
    <p:sldId id="675" r:id="rId14"/>
    <p:sldId id="676" r:id="rId15"/>
    <p:sldId id="677" r:id="rId16"/>
    <p:sldId id="678" r:id="rId17"/>
    <p:sldId id="666" r:id="rId18"/>
    <p:sldId id="679" r:id="rId19"/>
    <p:sldId id="681" r:id="rId20"/>
    <p:sldId id="680" r:id="rId21"/>
    <p:sldId id="682" r:id="rId22"/>
    <p:sldId id="683" r:id="rId23"/>
    <p:sldId id="684" r:id="rId24"/>
    <p:sldId id="691" r:id="rId25"/>
    <p:sldId id="685" r:id="rId26"/>
    <p:sldId id="686" r:id="rId27"/>
    <p:sldId id="692" r:id="rId28"/>
    <p:sldId id="693" r:id="rId29"/>
    <p:sldId id="694" r:id="rId30"/>
    <p:sldId id="695" r:id="rId31"/>
    <p:sldId id="696" r:id="rId32"/>
    <p:sldId id="724" r:id="rId33"/>
    <p:sldId id="697" r:id="rId34"/>
    <p:sldId id="698" r:id="rId35"/>
    <p:sldId id="699" r:id="rId36"/>
    <p:sldId id="700" r:id="rId37"/>
    <p:sldId id="701" r:id="rId38"/>
    <p:sldId id="702" r:id="rId39"/>
    <p:sldId id="723" r:id="rId40"/>
    <p:sldId id="704" r:id="rId41"/>
    <p:sldId id="705" r:id="rId42"/>
    <p:sldId id="706" r:id="rId43"/>
    <p:sldId id="708" r:id="rId44"/>
    <p:sldId id="709" r:id="rId45"/>
    <p:sldId id="710" r:id="rId46"/>
    <p:sldId id="711" r:id="rId47"/>
    <p:sldId id="712" r:id="rId48"/>
    <p:sldId id="713" r:id="rId49"/>
    <p:sldId id="714" r:id="rId50"/>
    <p:sldId id="715" r:id="rId51"/>
    <p:sldId id="716" r:id="rId52"/>
    <p:sldId id="717" r:id="rId53"/>
    <p:sldId id="718" r:id="rId54"/>
    <p:sldId id="719" r:id="rId55"/>
    <p:sldId id="720" r:id="rId56"/>
    <p:sldId id="721" r:id="rId57"/>
    <p:sldId id="722" r:id="rId58"/>
    <p:sldId id="703" r:id="rId59"/>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CCFF"/>
    <a:srgbClr val="FF0066"/>
    <a:srgbClr val="FF66CC"/>
    <a:srgbClr val="EAEAEA"/>
    <a:srgbClr val="FF6600"/>
    <a:srgbClr val="3399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8472" autoAdjust="0"/>
    <p:restoredTop sz="96395" autoAdjust="0"/>
  </p:normalViewPr>
  <p:slideViewPr>
    <p:cSldViewPr>
      <p:cViewPr>
        <p:scale>
          <a:sx n="66" d="100"/>
          <a:sy n="66" d="100"/>
        </p:scale>
        <p:origin x="-942" y="-162"/>
      </p:cViewPr>
      <p:guideLst>
        <p:guide orient="horz" pos="2256"/>
        <p:guide pos="27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762" y="-6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5" Type="http://schemas.openxmlformats.org/officeDocument/2006/relationships/image" Target="../media/image57.wmf"/><Relationship Id="rId4" Type="http://schemas.openxmlformats.org/officeDocument/2006/relationships/image" Target="../media/image5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51.wmf"/><Relationship Id="rId5" Type="http://schemas.openxmlformats.org/officeDocument/2006/relationships/image" Target="../media/image59.wmf"/><Relationship Id="rId4" Type="http://schemas.openxmlformats.org/officeDocument/2006/relationships/image" Target="../media/image5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0.wmf"/><Relationship Id="rId7" Type="http://schemas.openxmlformats.org/officeDocument/2006/relationships/image" Target="../media/image52.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51.wmf"/><Relationship Id="rId5" Type="http://schemas.openxmlformats.org/officeDocument/2006/relationships/image" Target="../media/image61.wmf"/><Relationship Id="rId4" Type="http://schemas.openxmlformats.org/officeDocument/2006/relationships/image" Target="../media/image6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6" Type="http://schemas.openxmlformats.org/officeDocument/2006/relationships/image" Target="../media/image70.wmf"/><Relationship Id="rId5" Type="http://schemas.openxmlformats.org/officeDocument/2006/relationships/image" Target="../media/image69.wmf"/><Relationship Id="rId4" Type="http://schemas.openxmlformats.org/officeDocument/2006/relationships/image" Target="../media/image68.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image" Target="../media/image72.wmf"/><Relationship Id="rId7" Type="http://schemas.openxmlformats.org/officeDocument/2006/relationships/image" Target="../media/image76.wmf"/><Relationship Id="rId2" Type="http://schemas.openxmlformats.org/officeDocument/2006/relationships/image" Target="../media/image39.wmf"/><Relationship Id="rId1" Type="http://schemas.openxmlformats.org/officeDocument/2006/relationships/image" Target="../media/image71.wmf"/><Relationship Id="rId6" Type="http://schemas.openxmlformats.org/officeDocument/2006/relationships/image" Target="../media/image75.wmf"/><Relationship Id="rId5" Type="http://schemas.openxmlformats.org/officeDocument/2006/relationships/image" Target="../media/image74.wmf"/><Relationship Id="rId4" Type="http://schemas.openxmlformats.org/officeDocument/2006/relationships/image" Target="../media/image7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80.wmf"/><Relationship Id="rId2" Type="http://schemas.openxmlformats.org/officeDocument/2006/relationships/image" Target="../media/image79.wmf"/><Relationship Id="rId1" Type="http://schemas.openxmlformats.org/officeDocument/2006/relationships/image" Target="../media/image78.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29.wmf"/><Relationship Id="rId6" Type="http://schemas.openxmlformats.org/officeDocument/2006/relationships/image" Target="../media/image85.wmf"/><Relationship Id="rId5" Type="http://schemas.openxmlformats.org/officeDocument/2006/relationships/image" Target="../media/image84.wmf"/><Relationship Id="rId4" Type="http://schemas.openxmlformats.org/officeDocument/2006/relationships/image" Target="../media/image83.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8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87.wmf"/><Relationship Id="rId7" Type="http://schemas.openxmlformats.org/officeDocument/2006/relationships/image" Target="../media/image90.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89.wmf"/><Relationship Id="rId5" Type="http://schemas.openxmlformats.org/officeDocument/2006/relationships/image" Target="../media/image5.wmf"/><Relationship Id="rId4" Type="http://schemas.openxmlformats.org/officeDocument/2006/relationships/image" Target="../media/image88.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12" Type="http://schemas.openxmlformats.org/officeDocument/2006/relationships/image" Target="../media/image17.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11" Type="http://schemas.openxmlformats.org/officeDocument/2006/relationships/image" Target="../media/image16.wmf"/><Relationship Id="rId5" Type="http://schemas.openxmlformats.org/officeDocument/2006/relationships/image" Target="../media/image1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96.wmf"/><Relationship Id="rId13" Type="http://schemas.openxmlformats.org/officeDocument/2006/relationships/image" Target="../media/image8.wmf"/><Relationship Id="rId18" Type="http://schemas.openxmlformats.org/officeDocument/2006/relationships/image" Target="../media/image103.wmf"/><Relationship Id="rId3" Type="http://schemas.openxmlformats.org/officeDocument/2006/relationships/image" Target="../media/image92.wmf"/><Relationship Id="rId21" Type="http://schemas.openxmlformats.org/officeDocument/2006/relationships/image" Target="../media/image106.wmf"/><Relationship Id="rId7" Type="http://schemas.openxmlformats.org/officeDocument/2006/relationships/image" Target="../media/image7.wmf"/><Relationship Id="rId12" Type="http://schemas.openxmlformats.org/officeDocument/2006/relationships/image" Target="../media/image99.wmf"/><Relationship Id="rId17" Type="http://schemas.openxmlformats.org/officeDocument/2006/relationships/image" Target="../media/image102.wmf"/><Relationship Id="rId2" Type="http://schemas.openxmlformats.org/officeDocument/2006/relationships/image" Target="../media/image91.wmf"/><Relationship Id="rId16" Type="http://schemas.openxmlformats.org/officeDocument/2006/relationships/image" Target="../media/image9.wmf"/><Relationship Id="rId20" Type="http://schemas.openxmlformats.org/officeDocument/2006/relationships/image" Target="../media/image105.wmf"/><Relationship Id="rId1" Type="http://schemas.openxmlformats.org/officeDocument/2006/relationships/image" Target="../media/image10.wmf"/><Relationship Id="rId6" Type="http://schemas.openxmlformats.org/officeDocument/2006/relationships/image" Target="../media/image95.wmf"/><Relationship Id="rId11" Type="http://schemas.openxmlformats.org/officeDocument/2006/relationships/image" Target="../media/image98.wmf"/><Relationship Id="rId5" Type="http://schemas.openxmlformats.org/officeDocument/2006/relationships/image" Target="../media/image94.wmf"/><Relationship Id="rId15" Type="http://schemas.openxmlformats.org/officeDocument/2006/relationships/image" Target="../media/image101.wmf"/><Relationship Id="rId10" Type="http://schemas.openxmlformats.org/officeDocument/2006/relationships/image" Target="../media/image97.wmf"/><Relationship Id="rId19" Type="http://schemas.openxmlformats.org/officeDocument/2006/relationships/image" Target="../media/image104.wmf"/><Relationship Id="rId4" Type="http://schemas.openxmlformats.org/officeDocument/2006/relationships/image" Target="../media/image93.wmf"/><Relationship Id="rId9" Type="http://schemas.openxmlformats.org/officeDocument/2006/relationships/image" Target="../media/image6.wmf"/><Relationship Id="rId14" Type="http://schemas.openxmlformats.org/officeDocument/2006/relationships/image" Target="../media/image100.wmf"/><Relationship Id="rId22" Type="http://schemas.openxmlformats.org/officeDocument/2006/relationships/image" Target="../media/image107.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108.wmf"/><Relationship Id="rId5" Type="http://schemas.openxmlformats.org/officeDocument/2006/relationships/image" Target="../media/image52.wmf"/><Relationship Id="rId4" Type="http://schemas.openxmlformats.org/officeDocument/2006/relationships/image" Target="../media/image51.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image" Target="../media/image51.wmf"/><Relationship Id="rId7" Type="http://schemas.openxmlformats.org/officeDocument/2006/relationships/image" Target="../media/image110.wmf"/><Relationship Id="rId2" Type="http://schemas.openxmlformats.org/officeDocument/2006/relationships/image" Target="../media/image50.wmf"/><Relationship Id="rId1" Type="http://schemas.openxmlformats.org/officeDocument/2006/relationships/image" Target="../media/image48.wmf"/><Relationship Id="rId6" Type="http://schemas.openxmlformats.org/officeDocument/2006/relationships/image" Target="../media/image109.wmf"/><Relationship Id="rId5" Type="http://schemas.openxmlformats.org/officeDocument/2006/relationships/image" Target="../media/image108.wmf"/><Relationship Id="rId4" Type="http://schemas.openxmlformats.org/officeDocument/2006/relationships/image" Target="../media/image52.wmf"/><Relationship Id="rId9" Type="http://schemas.openxmlformats.org/officeDocument/2006/relationships/image" Target="../media/image97.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112.wmf"/><Relationship Id="rId3" Type="http://schemas.openxmlformats.org/officeDocument/2006/relationships/image" Target="../media/image51.wmf"/><Relationship Id="rId7" Type="http://schemas.openxmlformats.org/officeDocument/2006/relationships/image" Target="../media/image110.wmf"/><Relationship Id="rId2" Type="http://schemas.openxmlformats.org/officeDocument/2006/relationships/image" Target="../media/image50.wmf"/><Relationship Id="rId1" Type="http://schemas.openxmlformats.org/officeDocument/2006/relationships/image" Target="../media/image48.wmf"/><Relationship Id="rId6" Type="http://schemas.openxmlformats.org/officeDocument/2006/relationships/image" Target="../media/image111.wmf"/><Relationship Id="rId5" Type="http://schemas.openxmlformats.org/officeDocument/2006/relationships/image" Target="../media/image108.wmf"/><Relationship Id="rId4" Type="http://schemas.openxmlformats.org/officeDocument/2006/relationships/image" Target="../media/image52.wmf"/><Relationship Id="rId9" Type="http://schemas.openxmlformats.org/officeDocument/2006/relationships/image" Target="../media/image113.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115.wmf"/><Relationship Id="rId3" Type="http://schemas.openxmlformats.org/officeDocument/2006/relationships/image" Target="../media/image51.wmf"/><Relationship Id="rId7" Type="http://schemas.openxmlformats.org/officeDocument/2006/relationships/image" Target="../media/image110.wmf"/><Relationship Id="rId2" Type="http://schemas.openxmlformats.org/officeDocument/2006/relationships/image" Target="../media/image50.wmf"/><Relationship Id="rId1" Type="http://schemas.openxmlformats.org/officeDocument/2006/relationships/image" Target="../media/image48.wmf"/><Relationship Id="rId6" Type="http://schemas.openxmlformats.org/officeDocument/2006/relationships/image" Target="../media/image114.wmf"/><Relationship Id="rId5" Type="http://schemas.openxmlformats.org/officeDocument/2006/relationships/image" Target="../media/image108.wmf"/><Relationship Id="rId4" Type="http://schemas.openxmlformats.org/officeDocument/2006/relationships/image" Target="../media/image52.wmf"/><Relationship Id="rId9" Type="http://schemas.openxmlformats.org/officeDocument/2006/relationships/image" Target="../media/image116.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117.wmf"/><Relationship Id="rId3" Type="http://schemas.openxmlformats.org/officeDocument/2006/relationships/image" Target="../media/image51.wmf"/><Relationship Id="rId7" Type="http://schemas.openxmlformats.org/officeDocument/2006/relationships/image" Target="../media/image110.wmf"/><Relationship Id="rId2" Type="http://schemas.openxmlformats.org/officeDocument/2006/relationships/image" Target="../media/image50.wmf"/><Relationship Id="rId1" Type="http://schemas.openxmlformats.org/officeDocument/2006/relationships/image" Target="../media/image48.wmf"/><Relationship Id="rId6" Type="http://schemas.openxmlformats.org/officeDocument/2006/relationships/image" Target="../media/image61.wmf"/><Relationship Id="rId5" Type="http://schemas.openxmlformats.org/officeDocument/2006/relationships/image" Target="../media/image108.wmf"/><Relationship Id="rId4" Type="http://schemas.openxmlformats.org/officeDocument/2006/relationships/image" Target="../media/image52.wmf"/><Relationship Id="rId9" Type="http://schemas.openxmlformats.org/officeDocument/2006/relationships/image" Target="../media/image118.wmf"/></Relationships>
</file>

<file path=ppt/drawings/_rels/vmlDrawing27.vml.rels><?xml version="1.0" encoding="UTF-8" standalone="yes"?>
<Relationships xmlns="http://schemas.openxmlformats.org/package/2006/relationships"><Relationship Id="rId8" Type="http://schemas.openxmlformats.org/officeDocument/2006/relationships/image" Target="../media/image120.wmf"/><Relationship Id="rId3" Type="http://schemas.openxmlformats.org/officeDocument/2006/relationships/image" Target="../media/image51.wmf"/><Relationship Id="rId7" Type="http://schemas.openxmlformats.org/officeDocument/2006/relationships/image" Target="../media/image110.wmf"/><Relationship Id="rId2" Type="http://schemas.openxmlformats.org/officeDocument/2006/relationships/image" Target="../media/image50.wmf"/><Relationship Id="rId1" Type="http://schemas.openxmlformats.org/officeDocument/2006/relationships/image" Target="../media/image48.wmf"/><Relationship Id="rId6" Type="http://schemas.openxmlformats.org/officeDocument/2006/relationships/image" Target="../media/image119.wmf"/><Relationship Id="rId5" Type="http://schemas.openxmlformats.org/officeDocument/2006/relationships/image" Target="../media/image108.wmf"/><Relationship Id="rId4" Type="http://schemas.openxmlformats.org/officeDocument/2006/relationships/image" Target="../media/image52.wmf"/><Relationship Id="rId9" Type="http://schemas.openxmlformats.org/officeDocument/2006/relationships/image" Target="../media/image121.wmf"/></Relationships>
</file>

<file path=ppt/drawings/_rels/vmlDrawing28.vml.rels><?xml version="1.0" encoding="UTF-8" standalone="yes"?>
<Relationships xmlns="http://schemas.openxmlformats.org/package/2006/relationships"><Relationship Id="rId8" Type="http://schemas.openxmlformats.org/officeDocument/2006/relationships/image" Target="../media/image121.wmf"/><Relationship Id="rId3" Type="http://schemas.openxmlformats.org/officeDocument/2006/relationships/image" Target="../media/image51.wmf"/><Relationship Id="rId7" Type="http://schemas.openxmlformats.org/officeDocument/2006/relationships/image" Target="../media/image120.wmf"/><Relationship Id="rId2" Type="http://schemas.openxmlformats.org/officeDocument/2006/relationships/image" Target="../media/image50.wmf"/><Relationship Id="rId1" Type="http://schemas.openxmlformats.org/officeDocument/2006/relationships/image" Target="../media/image48.wmf"/><Relationship Id="rId6" Type="http://schemas.openxmlformats.org/officeDocument/2006/relationships/image" Target="../media/image110.wmf"/><Relationship Id="rId5" Type="http://schemas.openxmlformats.org/officeDocument/2006/relationships/image" Target="../media/image108.wmf"/><Relationship Id="rId4" Type="http://schemas.openxmlformats.org/officeDocument/2006/relationships/image" Target="../media/image52.wmf"/><Relationship Id="rId9" Type="http://schemas.openxmlformats.org/officeDocument/2006/relationships/image" Target="../media/image122.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23.wmf"/><Relationship Id="rId2" Type="http://schemas.openxmlformats.org/officeDocument/2006/relationships/image" Target="../media/image93.wmf"/><Relationship Id="rId1" Type="http://schemas.openxmlformats.org/officeDocument/2006/relationships/image" Target="../media/image65.wmf"/><Relationship Id="rId5" Type="http://schemas.openxmlformats.org/officeDocument/2006/relationships/image" Target="../media/image124.wmf"/><Relationship Id="rId4" Type="http://schemas.openxmlformats.org/officeDocument/2006/relationships/image" Target="../media/image107.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image" Target="../media/image28.wmf"/><Relationship Id="rId3" Type="http://schemas.openxmlformats.org/officeDocument/2006/relationships/image" Target="../media/image18.wmf"/><Relationship Id="rId7" Type="http://schemas.openxmlformats.org/officeDocument/2006/relationships/image" Target="../media/image22.wmf"/><Relationship Id="rId12" Type="http://schemas.openxmlformats.org/officeDocument/2006/relationships/image" Target="../media/image2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21.wmf"/><Relationship Id="rId11" Type="http://schemas.openxmlformats.org/officeDocument/2006/relationships/image" Target="../media/image26.wmf"/><Relationship Id="rId5" Type="http://schemas.openxmlformats.org/officeDocument/2006/relationships/image" Target="../media/image20.wmf"/><Relationship Id="rId10" Type="http://schemas.openxmlformats.org/officeDocument/2006/relationships/image" Target="../media/image25.wmf"/><Relationship Id="rId4" Type="http://schemas.openxmlformats.org/officeDocument/2006/relationships/image" Target="../media/image19.wmf"/><Relationship Id="rId9" Type="http://schemas.openxmlformats.org/officeDocument/2006/relationships/image" Target="../media/image24.wmf"/><Relationship Id="rId14" Type="http://schemas.openxmlformats.org/officeDocument/2006/relationships/image" Target="../media/image29.wmf"/></Relationships>
</file>

<file path=ppt/drawings/_rels/vmlDrawing30.vml.rels><?xml version="1.0" encoding="UTF-8" standalone="yes"?>
<Relationships xmlns="http://schemas.openxmlformats.org/package/2006/relationships"><Relationship Id="rId8" Type="http://schemas.openxmlformats.org/officeDocument/2006/relationships/image" Target="../media/image130.wmf"/><Relationship Id="rId3" Type="http://schemas.openxmlformats.org/officeDocument/2006/relationships/image" Target="../media/image126.wmf"/><Relationship Id="rId7" Type="http://schemas.openxmlformats.org/officeDocument/2006/relationships/image" Target="../media/image129.wmf"/><Relationship Id="rId12" Type="http://schemas.openxmlformats.org/officeDocument/2006/relationships/image" Target="../media/image134.wmf"/><Relationship Id="rId2" Type="http://schemas.openxmlformats.org/officeDocument/2006/relationships/image" Target="../media/image39.wmf"/><Relationship Id="rId1" Type="http://schemas.openxmlformats.org/officeDocument/2006/relationships/image" Target="../media/image125.wmf"/><Relationship Id="rId6" Type="http://schemas.openxmlformats.org/officeDocument/2006/relationships/image" Target="../media/image75.wmf"/><Relationship Id="rId11" Type="http://schemas.openxmlformats.org/officeDocument/2006/relationships/image" Target="../media/image133.wmf"/><Relationship Id="rId5" Type="http://schemas.openxmlformats.org/officeDocument/2006/relationships/image" Target="../media/image128.wmf"/><Relationship Id="rId10" Type="http://schemas.openxmlformats.org/officeDocument/2006/relationships/image" Target="../media/image132.wmf"/><Relationship Id="rId4" Type="http://schemas.openxmlformats.org/officeDocument/2006/relationships/image" Target="../media/image127.wmf"/><Relationship Id="rId9" Type="http://schemas.openxmlformats.org/officeDocument/2006/relationships/image" Target="../media/image131.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136.wmf"/><Relationship Id="rId1" Type="http://schemas.openxmlformats.org/officeDocument/2006/relationships/image" Target="../media/image135.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38.wmf"/><Relationship Id="rId2" Type="http://schemas.openxmlformats.org/officeDocument/2006/relationships/image" Target="../media/image137.wmf"/><Relationship Id="rId1" Type="http://schemas.openxmlformats.org/officeDocument/2006/relationships/image" Target="../media/image1.wmf"/><Relationship Id="rId6" Type="http://schemas.openxmlformats.org/officeDocument/2006/relationships/image" Target="../media/image141.wmf"/><Relationship Id="rId5" Type="http://schemas.openxmlformats.org/officeDocument/2006/relationships/image" Target="../media/image140.wmf"/><Relationship Id="rId4" Type="http://schemas.openxmlformats.org/officeDocument/2006/relationships/image" Target="../media/image139.wmf"/></Relationships>
</file>

<file path=ppt/drawings/_rels/vmlDrawing33.vml.rels><?xml version="1.0" encoding="UTF-8" standalone="yes"?>
<Relationships xmlns="http://schemas.openxmlformats.org/package/2006/relationships"><Relationship Id="rId8" Type="http://schemas.openxmlformats.org/officeDocument/2006/relationships/image" Target="../media/image149.wmf"/><Relationship Id="rId3" Type="http://schemas.openxmlformats.org/officeDocument/2006/relationships/image" Target="../media/image144.wmf"/><Relationship Id="rId7" Type="http://schemas.openxmlformats.org/officeDocument/2006/relationships/image" Target="../media/image148.wmf"/><Relationship Id="rId12" Type="http://schemas.openxmlformats.org/officeDocument/2006/relationships/image" Target="../media/image153.wmf"/><Relationship Id="rId2" Type="http://schemas.openxmlformats.org/officeDocument/2006/relationships/image" Target="../media/image143.wmf"/><Relationship Id="rId1" Type="http://schemas.openxmlformats.org/officeDocument/2006/relationships/image" Target="../media/image142.wmf"/><Relationship Id="rId6" Type="http://schemas.openxmlformats.org/officeDocument/2006/relationships/image" Target="../media/image147.wmf"/><Relationship Id="rId11" Type="http://schemas.openxmlformats.org/officeDocument/2006/relationships/image" Target="../media/image152.wmf"/><Relationship Id="rId5" Type="http://schemas.openxmlformats.org/officeDocument/2006/relationships/image" Target="../media/image146.wmf"/><Relationship Id="rId10" Type="http://schemas.openxmlformats.org/officeDocument/2006/relationships/image" Target="../media/image151.wmf"/><Relationship Id="rId4" Type="http://schemas.openxmlformats.org/officeDocument/2006/relationships/image" Target="../media/image145.wmf"/><Relationship Id="rId9" Type="http://schemas.openxmlformats.org/officeDocument/2006/relationships/image" Target="../media/image150.wmf"/></Relationships>
</file>

<file path=ppt/drawings/_rels/vmlDrawing34.vml.rels><?xml version="1.0" encoding="UTF-8" standalone="yes"?>
<Relationships xmlns="http://schemas.openxmlformats.org/package/2006/relationships"><Relationship Id="rId8" Type="http://schemas.openxmlformats.org/officeDocument/2006/relationships/image" Target="../media/image161.wmf"/><Relationship Id="rId3" Type="http://schemas.openxmlformats.org/officeDocument/2006/relationships/image" Target="../media/image156.wmf"/><Relationship Id="rId7" Type="http://schemas.openxmlformats.org/officeDocument/2006/relationships/image" Target="../media/image160.wmf"/><Relationship Id="rId2" Type="http://schemas.openxmlformats.org/officeDocument/2006/relationships/image" Target="../media/image155.wmf"/><Relationship Id="rId1" Type="http://schemas.openxmlformats.org/officeDocument/2006/relationships/image" Target="../media/image154.wmf"/><Relationship Id="rId6" Type="http://schemas.openxmlformats.org/officeDocument/2006/relationships/image" Target="../media/image159.wmf"/><Relationship Id="rId5" Type="http://schemas.openxmlformats.org/officeDocument/2006/relationships/image" Target="../media/image158.wmf"/><Relationship Id="rId4" Type="http://schemas.openxmlformats.org/officeDocument/2006/relationships/image" Target="../media/image157.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62.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65.wmf"/><Relationship Id="rId7" Type="http://schemas.openxmlformats.org/officeDocument/2006/relationships/image" Target="../media/image169.wmf"/><Relationship Id="rId2" Type="http://schemas.openxmlformats.org/officeDocument/2006/relationships/image" Target="../media/image164.wmf"/><Relationship Id="rId1" Type="http://schemas.openxmlformats.org/officeDocument/2006/relationships/image" Target="../media/image163.wmf"/><Relationship Id="rId6" Type="http://schemas.openxmlformats.org/officeDocument/2006/relationships/image" Target="../media/image168.wmf"/><Relationship Id="rId5" Type="http://schemas.openxmlformats.org/officeDocument/2006/relationships/image" Target="../media/image167.wmf"/><Relationship Id="rId4" Type="http://schemas.openxmlformats.org/officeDocument/2006/relationships/image" Target="../media/image166.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72.wmf"/><Relationship Id="rId2" Type="http://schemas.openxmlformats.org/officeDocument/2006/relationships/image" Target="../media/image171.wmf"/><Relationship Id="rId1" Type="http://schemas.openxmlformats.org/officeDocument/2006/relationships/image" Target="../media/image170.wmf"/><Relationship Id="rId5" Type="http://schemas.openxmlformats.org/officeDocument/2006/relationships/image" Target="../media/image174.wmf"/><Relationship Id="rId4" Type="http://schemas.openxmlformats.org/officeDocument/2006/relationships/image" Target="../media/image173.wmf"/></Relationships>
</file>

<file path=ppt/drawings/_rels/vmlDrawing38.vml.rels><?xml version="1.0" encoding="UTF-8" standalone="yes"?>
<Relationships xmlns="http://schemas.openxmlformats.org/package/2006/relationships"><Relationship Id="rId8" Type="http://schemas.openxmlformats.org/officeDocument/2006/relationships/image" Target="../media/image182.wmf"/><Relationship Id="rId3" Type="http://schemas.openxmlformats.org/officeDocument/2006/relationships/image" Target="../media/image177.wmf"/><Relationship Id="rId7" Type="http://schemas.openxmlformats.org/officeDocument/2006/relationships/image" Target="../media/image181.wmf"/><Relationship Id="rId2" Type="http://schemas.openxmlformats.org/officeDocument/2006/relationships/image" Target="../media/image176.wmf"/><Relationship Id="rId1" Type="http://schemas.openxmlformats.org/officeDocument/2006/relationships/image" Target="../media/image175.wmf"/><Relationship Id="rId6" Type="http://schemas.openxmlformats.org/officeDocument/2006/relationships/image" Target="../media/image180.wmf"/><Relationship Id="rId5" Type="http://schemas.openxmlformats.org/officeDocument/2006/relationships/image" Target="../media/image179.wmf"/><Relationship Id="rId4" Type="http://schemas.openxmlformats.org/officeDocument/2006/relationships/image" Target="../media/image178.wmf"/></Relationships>
</file>

<file path=ppt/drawings/_rels/vmlDrawing39.vml.rels><?xml version="1.0" encoding="UTF-8" standalone="yes"?>
<Relationships xmlns="http://schemas.openxmlformats.org/package/2006/relationships"><Relationship Id="rId3" Type="http://schemas.openxmlformats.org/officeDocument/2006/relationships/image" Target="../media/image185.wmf"/><Relationship Id="rId2" Type="http://schemas.openxmlformats.org/officeDocument/2006/relationships/image" Target="../media/image184.wmf"/><Relationship Id="rId1" Type="http://schemas.openxmlformats.org/officeDocument/2006/relationships/image" Target="../media/image18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33.wmf"/></Relationships>
</file>

<file path=ppt/drawings/_rels/vmlDrawing40.vml.rels><?xml version="1.0" encoding="UTF-8" standalone="yes"?>
<Relationships xmlns="http://schemas.openxmlformats.org/package/2006/relationships"><Relationship Id="rId8" Type="http://schemas.openxmlformats.org/officeDocument/2006/relationships/image" Target="../media/image193.wmf"/><Relationship Id="rId13" Type="http://schemas.openxmlformats.org/officeDocument/2006/relationships/image" Target="../media/image198.wmf"/><Relationship Id="rId18" Type="http://schemas.openxmlformats.org/officeDocument/2006/relationships/image" Target="../media/image203.wmf"/><Relationship Id="rId3" Type="http://schemas.openxmlformats.org/officeDocument/2006/relationships/image" Target="../media/image188.wmf"/><Relationship Id="rId21" Type="http://schemas.openxmlformats.org/officeDocument/2006/relationships/image" Target="../media/image206.wmf"/><Relationship Id="rId7" Type="http://schemas.openxmlformats.org/officeDocument/2006/relationships/image" Target="../media/image192.wmf"/><Relationship Id="rId12" Type="http://schemas.openxmlformats.org/officeDocument/2006/relationships/image" Target="../media/image197.wmf"/><Relationship Id="rId17" Type="http://schemas.openxmlformats.org/officeDocument/2006/relationships/image" Target="../media/image202.wmf"/><Relationship Id="rId2" Type="http://schemas.openxmlformats.org/officeDocument/2006/relationships/image" Target="../media/image187.wmf"/><Relationship Id="rId16" Type="http://schemas.openxmlformats.org/officeDocument/2006/relationships/image" Target="../media/image201.wmf"/><Relationship Id="rId20" Type="http://schemas.openxmlformats.org/officeDocument/2006/relationships/image" Target="../media/image205.wmf"/><Relationship Id="rId1" Type="http://schemas.openxmlformats.org/officeDocument/2006/relationships/image" Target="../media/image186.wmf"/><Relationship Id="rId6" Type="http://schemas.openxmlformats.org/officeDocument/2006/relationships/image" Target="../media/image191.wmf"/><Relationship Id="rId11" Type="http://schemas.openxmlformats.org/officeDocument/2006/relationships/image" Target="../media/image196.wmf"/><Relationship Id="rId5" Type="http://schemas.openxmlformats.org/officeDocument/2006/relationships/image" Target="../media/image190.wmf"/><Relationship Id="rId15" Type="http://schemas.openxmlformats.org/officeDocument/2006/relationships/image" Target="../media/image200.wmf"/><Relationship Id="rId10" Type="http://schemas.openxmlformats.org/officeDocument/2006/relationships/image" Target="../media/image195.wmf"/><Relationship Id="rId19" Type="http://schemas.openxmlformats.org/officeDocument/2006/relationships/image" Target="../media/image204.wmf"/><Relationship Id="rId4" Type="http://schemas.openxmlformats.org/officeDocument/2006/relationships/image" Target="../media/image189.wmf"/><Relationship Id="rId9" Type="http://schemas.openxmlformats.org/officeDocument/2006/relationships/image" Target="../media/image194.wmf"/><Relationship Id="rId14" Type="http://schemas.openxmlformats.org/officeDocument/2006/relationships/image" Target="../media/image199.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207.wmf"/><Relationship Id="rId1" Type="http://schemas.openxmlformats.org/officeDocument/2006/relationships/image" Target="../media/image203.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208.wmf"/></Relationships>
</file>

<file path=ppt/drawings/_rels/vmlDrawing43.vml.rels><?xml version="1.0" encoding="UTF-8" standalone="yes"?>
<Relationships xmlns="http://schemas.openxmlformats.org/package/2006/relationships"><Relationship Id="rId8" Type="http://schemas.openxmlformats.org/officeDocument/2006/relationships/image" Target="../media/image215.wmf"/><Relationship Id="rId3" Type="http://schemas.openxmlformats.org/officeDocument/2006/relationships/image" Target="../media/image210.wmf"/><Relationship Id="rId7" Type="http://schemas.openxmlformats.org/officeDocument/2006/relationships/image" Target="../media/image214.wmf"/><Relationship Id="rId2" Type="http://schemas.openxmlformats.org/officeDocument/2006/relationships/image" Target="../media/image209.wmf"/><Relationship Id="rId1" Type="http://schemas.openxmlformats.org/officeDocument/2006/relationships/image" Target="../media/image189.wmf"/><Relationship Id="rId6" Type="http://schemas.openxmlformats.org/officeDocument/2006/relationships/image" Target="../media/image213.wmf"/><Relationship Id="rId5" Type="http://schemas.openxmlformats.org/officeDocument/2006/relationships/image" Target="../media/image212.wmf"/><Relationship Id="rId4" Type="http://schemas.openxmlformats.org/officeDocument/2006/relationships/image" Target="../media/image211.wmf"/></Relationships>
</file>

<file path=ppt/drawings/_rels/vmlDrawing44.vml.rels><?xml version="1.0" encoding="UTF-8" standalone="yes"?>
<Relationships xmlns="http://schemas.openxmlformats.org/package/2006/relationships"><Relationship Id="rId8" Type="http://schemas.openxmlformats.org/officeDocument/2006/relationships/image" Target="../media/image220.wmf"/><Relationship Id="rId13" Type="http://schemas.openxmlformats.org/officeDocument/2006/relationships/image" Target="../media/image225.wmf"/><Relationship Id="rId3" Type="http://schemas.openxmlformats.org/officeDocument/2006/relationships/image" Target="../media/image216.wmf"/><Relationship Id="rId7" Type="http://schemas.openxmlformats.org/officeDocument/2006/relationships/image" Target="../media/image219.wmf"/><Relationship Id="rId12" Type="http://schemas.openxmlformats.org/officeDocument/2006/relationships/image" Target="../media/image224.wmf"/><Relationship Id="rId2" Type="http://schemas.openxmlformats.org/officeDocument/2006/relationships/image" Target="../media/image209.wmf"/><Relationship Id="rId1" Type="http://schemas.openxmlformats.org/officeDocument/2006/relationships/image" Target="../media/image189.wmf"/><Relationship Id="rId6" Type="http://schemas.openxmlformats.org/officeDocument/2006/relationships/image" Target="../media/image218.wmf"/><Relationship Id="rId11" Type="http://schemas.openxmlformats.org/officeDocument/2006/relationships/image" Target="../media/image223.wmf"/><Relationship Id="rId5" Type="http://schemas.openxmlformats.org/officeDocument/2006/relationships/image" Target="../media/image217.wmf"/><Relationship Id="rId10" Type="http://schemas.openxmlformats.org/officeDocument/2006/relationships/image" Target="../media/image222.wmf"/><Relationship Id="rId4" Type="http://schemas.openxmlformats.org/officeDocument/2006/relationships/image" Target="../media/image211.wmf"/><Relationship Id="rId9" Type="http://schemas.openxmlformats.org/officeDocument/2006/relationships/image" Target="../media/image221.wmf"/><Relationship Id="rId14" Type="http://schemas.openxmlformats.org/officeDocument/2006/relationships/image" Target="../media/image226.wmf"/></Relationships>
</file>

<file path=ppt/drawings/_rels/vmlDrawing45.vml.rels><?xml version="1.0" encoding="UTF-8" standalone="yes"?>
<Relationships xmlns="http://schemas.openxmlformats.org/package/2006/relationships"><Relationship Id="rId8" Type="http://schemas.openxmlformats.org/officeDocument/2006/relationships/image" Target="../media/image220.wmf"/><Relationship Id="rId13" Type="http://schemas.openxmlformats.org/officeDocument/2006/relationships/image" Target="../media/image225.wmf"/><Relationship Id="rId18" Type="http://schemas.openxmlformats.org/officeDocument/2006/relationships/image" Target="../media/image231.wmf"/><Relationship Id="rId3" Type="http://schemas.openxmlformats.org/officeDocument/2006/relationships/image" Target="../media/image216.wmf"/><Relationship Id="rId7" Type="http://schemas.openxmlformats.org/officeDocument/2006/relationships/image" Target="../media/image219.wmf"/><Relationship Id="rId12" Type="http://schemas.openxmlformats.org/officeDocument/2006/relationships/image" Target="../media/image224.wmf"/><Relationship Id="rId17" Type="http://schemas.openxmlformats.org/officeDocument/2006/relationships/image" Target="../media/image230.wmf"/><Relationship Id="rId2" Type="http://schemas.openxmlformats.org/officeDocument/2006/relationships/image" Target="../media/image209.wmf"/><Relationship Id="rId16" Type="http://schemas.openxmlformats.org/officeDocument/2006/relationships/image" Target="../media/image229.wmf"/><Relationship Id="rId1" Type="http://schemas.openxmlformats.org/officeDocument/2006/relationships/image" Target="../media/image189.wmf"/><Relationship Id="rId6" Type="http://schemas.openxmlformats.org/officeDocument/2006/relationships/image" Target="../media/image218.wmf"/><Relationship Id="rId11" Type="http://schemas.openxmlformats.org/officeDocument/2006/relationships/image" Target="../media/image223.wmf"/><Relationship Id="rId5" Type="http://schemas.openxmlformats.org/officeDocument/2006/relationships/image" Target="../media/image217.wmf"/><Relationship Id="rId15" Type="http://schemas.openxmlformats.org/officeDocument/2006/relationships/image" Target="../media/image228.wmf"/><Relationship Id="rId10" Type="http://schemas.openxmlformats.org/officeDocument/2006/relationships/image" Target="../media/image222.wmf"/><Relationship Id="rId4" Type="http://schemas.openxmlformats.org/officeDocument/2006/relationships/image" Target="../media/image211.wmf"/><Relationship Id="rId9" Type="http://schemas.openxmlformats.org/officeDocument/2006/relationships/image" Target="../media/image221.wmf"/><Relationship Id="rId14" Type="http://schemas.openxmlformats.org/officeDocument/2006/relationships/image" Target="../media/image227.wmf"/></Relationships>
</file>

<file path=ppt/drawings/_rels/vmlDrawing46.vml.rels><?xml version="1.0" encoding="UTF-8" standalone="yes"?>
<Relationships xmlns="http://schemas.openxmlformats.org/package/2006/relationships"><Relationship Id="rId8" Type="http://schemas.openxmlformats.org/officeDocument/2006/relationships/image" Target="../media/image220.wmf"/><Relationship Id="rId13" Type="http://schemas.openxmlformats.org/officeDocument/2006/relationships/image" Target="../media/image225.wmf"/><Relationship Id="rId18" Type="http://schemas.openxmlformats.org/officeDocument/2006/relationships/image" Target="../media/image232.wmf"/><Relationship Id="rId3" Type="http://schemas.openxmlformats.org/officeDocument/2006/relationships/image" Target="../media/image216.wmf"/><Relationship Id="rId21" Type="http://schemas.openxmlformats.org/officeDocument/2006/relationships/image" Target="../media/image235.wmf"/><Relationship Id="rId7" Type="http://schemas.openxmlformats.org/officeDocument/2006/relationships/image" Target="../media/image219.wmf"/><Relationship Id="rId12" Type="http://schemas.openxmlformats.org/officeDocument/2006/relationships/image" Target="../media/image224.wmf"/><Relationship Id="rId17" Type="http://schemas.openxmlformats.org/officeDocument/2006/relationships/image" Target="../media/image231.wmf"/><Relationship Id="rId2" Type="http://schemas.openxmlformats.org/officeDocument/2006/relationships/image" Target="../media/image209.wmf"/><Relationship Id="rId16" Type="http://schemas.openxmlformats.org/officeDocument/2006/relationships/image" Target="../media/image230.wmf"/><Relationship Id="rId20" Type="http://schemas.openxmlformats.org/officeDocument/2006/relationships/image" Target="../media/image234.wmf"/><Relationship Id="rId1" Type="http://schemas.openxmlformats.org/officeDocument/2006/relationships/image" Target="../media/image189.wmf"/><Relationship Id="rId6" Type="http://schemas.openxmlformats.org/officeDocument/2006/relationships/image" Target="../media/image218.wmf"/><Relationship Id="rId11" Type="http://schemas.openxmlformats.org/officeDocument/2006/relationships/image" Target="../media/image223.wmf"/><Relationship Id="rId5" Type="http://schemas.openxmlformats.org/officeDocument/2006/relationships/image" Target="../media/image217.wmf"/><Relationship Id="rId15" Type="http://schemas.openxmlformats.org/officeDocument/2006/relationships/image" Target="../media/image229.wmf"/><Relationship Id="rId10" Type="http://schemas.openxmlformats.org/officeDocument/2006/relationships/image" Target="../media/image222.wmf"/><Relationship Id="rId19" Type="http://schemas.openxmlformats.org/officeDocument/2006/relationships/image" Target="../media/image233.wmf"/><Relationship Id="rId4" Type="http://schemas.openxmlformats.org/officeDocument/2006/relationships/image" Target="../media/image211.wmf"/><Relationship Id="rId9" Type="http://schemas.openxmlformats.org/officeDocument/2006/relationships/image" Target="../media/image221.wmf"/><Relationship Id="rId14" Type="http://schemas.openxmlformats.org/officeDocument/2006/relationships/image" Target="../media/image228.wmf"/><Relationship Id="rId22" Type="http://schemas.openxmlformats.org/officeDocument/2006/relationships/image" Target="../media/image236.wmf"/></Relationships>
</file>

<file path=ppt/drawings/_rels/vmlDrawing47.vml.rels><?xml version="1.0" encoding="UTF-8" standalone="yes"?>
<Relationships xmlns="http://schemas.openxmlformats.org/package/2006/relationships"><Relationship Id="rId3" Type="http://schemas.openxmlformats.org/officeDocument/2006/relationships/image" Target="../media/image239.wmf"/><Relationship Id="rId2" Type="http://schemas.openxmlformats.org/officeDocument/2006/relationships/image" Target="../media/image238.wmf"/><Relationship Id="rId1" Type="http://schemas.openxmlformats.org/officeDocument/2006/relationships/image" Target="../media/image237.w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185.w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24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8.wmf"/><Relationship Id="rId7" Type="http://schemas.openxmlformats.org/officeDocument/2006/relationships/image" Target="../media/image42.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1.wmf"/><Relationship Id="rId5" Type="http://schemas.openxmlformats.org/officeDocument/2006/relationships/image" Target="../media/image40.wmf"/><Relationship Id="rId4" Type="http://schemas.openxmlformats.org/officeDocument/2006/relationships/image" Target="../media/image39.wmf"/></Relationships>
</file>

<file path=ppt/drawings/_rels/vmlDrawing50.vml.rels><?xml version="1.0" encoding="UTF-8" standalone="yes"?>
<Relationships xmlns="http://schemas.openxmlformats.org/package/2006/relationships"><Relationship Id="rId3" Type="http://schemas.openxmlformats.org/officeDocument/2006/relationships/image" Target="../media/image243.wmf"/><Relationship Id="rId2" Type="http://schemas.openxmlformats.org/officeDocument/2006/relationships/image" Target="../media/image242.wmf"/><Relationship Id="rId1" Type="http://schemas.openxmlformats.org/officeDocument/2006/relationships/image" Target="../media/image241.wmf"/><Relationship Id="rId4" Type="http://schemas.openxmlformats.org/officeDocument/2006/relationships/image" Target="../media/image244.wmf"/></Relationships>
</file>

<file path=ppt/drawings/_rels/vmlDrawing51.vml.rels><?xml version="1.0" encoding="UTF-8" standalone="yes"?>
<Relationships xmlns="http://schemas.openxmlformats.org/package/2006/relationships"><Relationship Id="rId3" Type="http://schemas.openxmlformats.org/officeDocument/2006/relationships/image" Target="../media/image247.wmf"/><Relationship Id="rId7" Type="http://schemas.openxmlformats.org/officeDocument/2006/relationships/image" Target="../media/image251.wmf"/><Relationship Id="rId2" Type="http://schemas.openxmlformats.org/officeDocument/2006/relationships/image" Target="../media/image246.wmf"/><Relationship Id="rId1" Type="http://schemas.openxmlformats.org/officeDocument/2006/relationships/image" Target="../media/image245.wmf"/><Relationship Id="rId6" Type="http://schemas.openxmlformats.org/officeDocument/2006/relationships/image" Target="../media/image250.wmf"/><Relationship Id="rId5" Type="http://schemas.openxmlformats.org/officeDocument/2006/relationships/image" Target="../media/image249.wmf"/><Relationship Id="rId4" Type="http://schemas.openxmlformats.org/officeDocument/2006/relationships/image" Target="../media/image248.wmf"/></Relationships>
</file>

<file path=ppt/drawings/_rels/vmlDrawing52.vml.rels><?xml version="1.0" encoding="UTF-8" standalone="yes"?>
<Relationships xmlns="http://schemas.openxmlformats.org/package/2006/relationships"><Relationship Id="rId8" Type="http://schemas.openxmlformats.org/officeDocument/2006/relationships/image" Target="../media/image259.wmf"/><Relationship Id="rId13" Type="http://schemas.openxmlformats.org/officeDocument/2006/relationships/image" Target="../media/image264.wmf"/><Relationship Id="rId3" Type="http://schemas.openxmlformats.org/officeDocument/2006/relationships/image" Target="../media/image254.wmf"/><Relationship Id="rId7" Type="http://schemas.openxmlformats.org/officeDocument/2006/relationships/image" Target="../media/image258.wmf"/><Relationship Id="rId12" Type="http://schemas.openxmlformats.org/officeDocument/2006/relationships/image" Target="../media/image263.wmf"/><Relationship Id="rId2" Type="http://schemas.openxmlformats.org/officeDocument/2006/relationships/image" Target="../media/image253.wmf"/><Relationship Id="rId1" Type="http://schemas.openxmlformats.org/officeDocument/2006/relationships/image" Target="../media/image252.wmf"/><Relationship Id="rId6" Type="http://schemas.openxmlformats.org/officeDocument/2006/relationships/image" Target="../media/image257.wmf"/><Relationship Id="rId11" Type="http://schemas.openxmlformats.org/officeDocument/2006/relationships/image" Target="../media/image262.wmf"/><Relationship Id="rId5" Type="http://schemas.openxmlformats.org/officeDocument/2006/relationships/image" Target="../media/image256.wmf"/><Relationship Id="rId15" Type="http://schemas.openxmlformats.org/officeDocument/2006/relationships/image" Target="../media/image266.wmf"/><Relationship Id="rId10" Type="http://schemas.openxmlformats.org/officeDocument/2006/relationships/image" Target="../media/image261.wmf"/><Relationship Id="rId4" Type="http://schemas.openxmlformats.org/officeDocument/2006/relationships/image" Target="../media/image255.wmf"/><Relationship Id="rId9" Type="http://schemas.openxmlformats.org/officeDocument/2006/relationships/image" Target="../media/image260.wmf"/><Relationship Id="rId14" Type="http://schemas.openxmlformats.org/officeDocument/2006/relationships/image" Target="../media/image26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47.wmf"/><Relationship Id="rId1" Type="http://schemas.openxmlformats.org/officeDocument/2006/relationships/image" Target="../media/image46.wmf"/><Relationship Id="rId5" Type="http://schemas.openxmlformats.org/officeDocument/2006/relationships/image" Target="../media/image15.wmf"/><Relationship Id="rId4"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5" Type="http://schemas.openxmlformats.org/officeDocument/2006/relationships/image" Target="../media/image52.wmf"/><Relationship Id="rId4" Type="http://schemas.openxmlformats.org/officeDocument/2006/relationships/image" Target="../media/image5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49.wmf"/><Relationship Id="rId1" Type="http://schemas.openxmlformats.org/officeDocument/2006/relationships/image" Target="../media/image48.wmf"/><Relationship Id="rId5" Type="http://schemas.openxmlformats.org/officeDocument/2006/relationships/image" Target="../media/image55.wmf"/><Relationship Id="rId4" Type="http://schemas.openxmlformats.org/officeDocument/2006/relationships/image" Target="../media/image5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r>
              <a:rPr lang="ja-JP" altLang="en-US"/>
              <a:t>第１１回擬多項式時間アルゴリズムと動的計画法</a:t>
            </a:r>
          </a:p>
        </p:txBody>
      </p:sp>
      <p:sp>
        <p:nvSpPr>
          <p:cNvPr id="358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smtClean="0"/>
            </a:lvl1pPr>
          </a:lstStyle>
          <a:p>
            <a:pPr>
              <a:defRPr/>
            </a:pPr>
            <a:r>
              <a:rPr lang="en-US" altLang="ja-JP" dirty="0" smtClean="0"/>
              <a:t>2008/7/1(</a:t>
            </a:r>
            <a:r>
              <a:rPr lang="ja-JP" altLang="en-US" dirty="0"/>
              <a:t>火</a:t>
            </a:r>
            <a:r>
              <a:rPr lang="en-US" altLang="ja-JP" dirty="0"/>
              <a:t>)</a:t>
            </a:r>
          </a:p>
        </p:txBody>
      </p:sp>
      <p:sp>
        <p:nvSpPr>
          <p:cNvPr id="358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ja-JP"/>
          </a:p>
        </p:txBody>
      </p:sp>
      <p:sp>
        <p:nvSpPr>
          <p:cNvPr id="358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F55340C-3FD0-49BA-B569-456CC264FF6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ja-JP"/>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ja-JP"/>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ja-JP"/>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8050B66-BE97-4796-BC6C-E6E39270A0C5}"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E9C1FA-51CF-49C3-8C51-7656C2A23637}"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1D9C88A-34EC-41B0-BD65-11779C897F35}"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343650" y="0"/>
            <a:ext cx="211455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19125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BA4DA1-9F5D-45D9-8C6C-FAB1450E6EE4}"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DAAEE71-B454-4540-A1F1-EDAFD3E5B5B0}"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B0D6971-E609-4822-8753-86176367E0A9}"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0F6262C-867C-48BF-B473-5E3887B3892D}"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FC94530-CC34-41C4-ADC6-CFE12D1E507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3E8628D-E68D-453C-BF49-1B1761CA4739}"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C9FF405-7999-4E9F-8687-DF59946F4A27}"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D33DB85-4CE9-406F-ACC1-B4D53CCE1C32}"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E0C8045-F017-492C-8789-E50445FE70F8}"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0" y="0"/>
            <a:ext cx="5181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542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E3A6080-2C52-4350-95A8-6CC033B17B5C}"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200">
          <a:solidFill>
            <a:schemeClr val="accent2"/>
          </a:solidFill>
          <a:latin typeface="+mj-lt"/>
          <a:ea typeface="+mj-ea"/>
          <a:cs typeface="+mj-cs"/>
        </a:defRPr>
      </a:lvl1pPr>
      <a:lvl2pPr algn="l" rtl="0" eaLnBrk="0" fontAlgn="base" hangingPunct="0">
        <a:spcBef>
          <a:spcPct val="0"/>
        </a:spcBef>
        <a:spcAft>
          <a:spcPct val="0"/>
        </a:spcAft>
        <a:defRPr kumimoji="1" sz="3200">
          <a:solidFill>
            <a:schemeClr val="accent2"/>
          </a:solidFill>
          <a:latin typeface="Times New Roman" pitchFamily="18" charset="0"/>
          <a:ea typeface="ＭＳ Ｐゴシック" pitchFamily="50" charset="-128"/>
        </a:defRPr>
      </a:lvl2pPr>
      <a:lvl3pPr algn="l" rtl="0" eaLnBrk="0" fontAlgn="base" hangingPunct="0">
        <a:spcBef>
          <a:spcPct val="0"/>
        </a:spcBef>
        <a:spcAft>
          <a:spcPct val="0"/>
        </a:spcAft>
        <a:defRPr kumimoji="1" sz="3200">
          <a:solidFill>
            <a:schemeClr val="accent2"/>
          </a:solidFill>
          <a:latin typeface="Times New Roman" pitchFamily="18" charset="0"/>
          <a:ea typeface="ＭＳ Ｐゴシック" pitchFamily="50" charset="-128"/>
        </a:defRPr>
      </a:lvl3pPr>
      <a:lvl4pPr algn="l" rtl="0" eaLnBrk="0" fontAlgn="base" hangingPunct="0">
        <a:spcBef>
          <a:spcPct val="0"/>
        </a:spcBef>
        <a:spcAft>
          <a:spcPct val="0"/>
        </a:spcAft>
        <a:defRPr kumimoji="1" sz="3200">
          <a:solidFill>
            <a:schemeClr val="accent2"/>
          </a:solidFill>
          <a:latin typeface="Times New Roman" pitchFamily="18" charset="0"/>
          <a:ea typeface="ＭＳ Ｐゴシック" pitchFamily="50" charset="-128"/>
        </a:defRPr>
      </a:lvl4pPr>
      <a:lvl5pPr algn="l" rtl="0" eaLnBrk="0" fontAlgn="base" hangingPunct="0">
        <a:spcBef>
          <a:spcPct val="0"/>
        </a:spcBef>
        <a:spcAft>
          <a:spcPct val="0"/>
        </a:spcAft>
        <a:defRPr kumimoji="1" sz="3200">
          <a:solidFill>
            <a:schemeClr val="accent2"/>
          </a:solidFill>
          <a:latin typeface="Times New Roman" pitchFamily="18" charset="0"/>
          <a:ea typeface="ＭＳ Ｐゴシック" pitchFamily="50" charset="-128"/>
        </a:defRPr>
      </a:lvl5pPr>
      <a:lvl6pPr marL="457200" algn="l" rtl="0" fontAlgn="base">
        <a:spcBef>
          <a:spcPct val="0"/>
        </a:spcBef>
        <a:spcAft>
          <a:spcPct val="0"/>
        </a:spcAft>
        <a:defRPr kumimoji="1" sz="3200">
          <a:solidFill>
            <a:schemeClr val="accent2"/>
          </a:solidFill>
          <a:latin typeface="Times New Roman" pitchFamily="18" charset="0"/>
          <a:ea typeface="ＭＳ Ｐゴシック" pitchFamily="50" charset="-128"/>
        </a:defRPr>
      </a:lvl6pPr>
      <a:lvl7pPr marL="914400" algn="l" rtl="0" fontAlgn="base">
        <a:spcBef>
          <a:spcPct val="0"/>
        </a:spcBef>
        <a:spcAft>
          <a:spcPct val="0"/>
        </a:spcAft>
        <a:defRPr kumimoji="1" sz="3200">
          <a:solidFill>
            <a:schemeClr val="accent2"/>
          </a:solidFill>
          <a:latin typeface="Times New Roman" pitchFamily="18" charset="0"/>
          <a:ea typeface="ＭＳ Ｐゴシック" pitchFamily="50" charset="-128"/>
        </a:defRPr>
      </a:lvl7pPr>
      <a:lvl8pPr marL="1371600" algn="l" rtl="0" fontAlgn="base">
        <a:spcBef>
          <a:spcPct val="0"/>
        </a:spcBef>
        <a:spcAft>
          <a:spcPct val="0"/>
        </a:spcAft>
        <a:defRPr kumimoji="1" sz="3200">
          <a:solidFill>
            <a:schemeClr val="accent2"/>
          </a:solidFill>
          <a:latin typeface="Times New Roman" pitchFamily="18" charset="0"/>
          <a:ea typeface="ＭＳ Ｐゴシック" pitchFamily="50" charset="-128"/>
        </a:defRPr>
      </a:lvl8pPr>
      <a:lvl9pPr marL="1828800" algn="l" rtl="0" fontAlgn="base">
        <a:spcBef>
          <a:spcPct val="0"/>
        </a:spcBef>
        <a:spcAft>
          <a:spcPct val="0"/>
        </a:spcAft>
        <a:defRPr kumimoji="1" sz="3200">
          <a:solidFill>
            <a:schemeClr val="accent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2.bin"/><Relationship Id="rId7" Type="http://schemas.openxmlformats.org/officeDocument/2006/relationships/oleObject" Target="../embeddings/oleObject56.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55.bin"/><Relationship Id="rId5" Type="http://schemas.openxmlformats.org/officeDocument/2006/relationships/oleObject" Target="../embeddings/oleObject54.bin"/><Relationship Id="rId4" Type="http://schemas.openxmlformats.org/officeDocument/2006/relationships/oleObject" Target="../embeddings/oleObject5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7.bin"/><Relationship Id="rId7" Type="http://schemas.openxmlformats.org/officeDocument/2006/relationships/oleObject" Target="../embeddings/oleObject61.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60.bin"/><Relationship Id="rId5" Type="http://schemas.openxmlformats.org/officeDocument/2006/relationships/oleObject" Target="../embeddings/oleObject59.bin"/><Relationship Id="rId4" Type="http://schemas.openxmlformats.org/officeDocument/2006/relationships/oleObject" Target="../embeddings/oleObject58.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2.bin"/><Relationship Id="rId7" Type="http://schemas.openxmlformats.org/officeDocument/2006/relationships/oleObject" Target="../embeddings/oleObject6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65.bin"/><Relationship Id="rId5" Type="http://schemas.openxmlformats.org/officeDocument/2006/relationships/oleObject" Target="../embeddings/oleObject64.bin"/><Relationship Id="rId4" Type="http://schemas.openxmlformats.org/officeDocument/2006/relationships/oleObject" Target="../embeddings/oleObject63.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7.bin"/><Relationship Id="rId7" Type="http://schemas.openxmlformats.org/officeDocument/2006/relationships/oleObject" Target="../embeddings/oleObject71.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70.bin"/><Relationship Id="rId5" Type="http://schemas.openxmlformats.org/officeDocument/2006/relationships/oleObject" Target="../embeddings/oleObject69.bin"/><Relationship Id="rId4" Type="http://schemas.openxmlformats.org/officeDocument/2006/relationships/oleObject" Target="../embeddings/oleObject68.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77.bin"/><Relationship Id="rId3" Type="http://schemas.openxmlformats.org/officeDocument/2006/relationships/oleObject" Target="../embeddings/oleObject72.bin"/><Relationship Id="rId7" Type="http://schemas.openxmlformats.org/officeDocument/2006/relationships/oleObject" Target="../embeddings/oleObject76.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75.bin"/><Relationship Id="rId5" Type="http://schemas.openxmlformats.org/officeDocument/2006/relationships/oleObject" Target="../embeddings/oleObject74.bin"/><Relationship Id="rId4" Type="http://schemas.openxmlformats.org/officeDocument/2006/relationships/oleObject" Target="../embeddings/oleObject73.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83.bin"/><Relationship Id="rId3" Type="http://schemas.openxmlformats.org/officeDocument/2006/relationships/oleObject" Target="../embeddings/oleObject78.bin"/><Relationship Id="rId7" Type="http://schemas.openxmlformats.org/officeDocument/2006/relationships/oleObject" Target="../embeddings/oleObject82.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81.bin"/><Relationship Id="rId5" Type="http://schemas.openxmlformats.org/officeDocument/2006/relationships/oleObject" Target="../embeddings/oleObject80.bin"/><Relationship Id="rId4" Type="http://schemas.openxmlformats.org/officeDocument/2006/relationships/oleObject" Target="../embeddings/oleObject79.bin"/><Relationship Id="rId9" Type="http://schemas.openxmlformats.org/officeDocument/2006/relationships/oleObject" Target="../embeddings/oleObject8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5.bin"/><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oleObject" Target="../embeddings/oleObject87.bin"/><Relationship Id="rId4" Type="http://schemas.openxmlformats.org/officeDocument/2006/relationships/oleObject" Target="../embeddings/oleObject86.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93.bin"/><Relationship Id="rId3" Type="http://schemas.openxmlformats.org/officeDocument/2006/relationships/oleObject" Target="../embeddings/oleObject88.bin"/><Relationship Id="rId7" Type="http://schemas.openxmlformats.org/officeDocument/2006/relationships/oleObject" Target="../embeddings/oleObject92.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91.bin"/><Relationship Id="rId5" Type="http://schemas.openxmlformats.org/officeDocument/2006/relationships/oleObject" Target="../embeddings/oleObject90.bin"/><Relationship Id="rId4" Type="http://schemas.openxmlformats.org/officeDocument/2006/relationships/oleObject" Target="../embeddings/oleObject89.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99.bin"/><Relationship Id="rId3" Type="http://schemas.openxmlformats.org/officeDocument/2006/relationships/oleObject" Target="../embeddings/oleObject94.bin"/><Relationship Id="rId7" Type="http://schemas.openxmlformats.org/officeDocument/2006/relationships/oleObject" Target="../embeddings/oleObject98.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97.bin"/><Relationship Id="rId5" Type="http://schemas.openxmlformats.org/officeDocument/2006/relationships/oleObject" Target="../embeddings/oleObject96.bin"/><Relationship Id="rId10" Type="http://schemas.openxmlformats.org/officeDocument/2006/relationships/oleObject" Target="../embeddings/oleObject101.bin"/><Relationship Id="rId4" Type="http://schemas.openxmlformats.org/officeDocument/2006/relationships/oleObject" Target="../embeddings/oleObject95.bin"/><Relationship Id="rId9" Type="http://schemas.openxmlformats.org/officeDocument/2006/relationships/oleObject" Target="../embeddings/oleObject10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02.bin"/><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oleObject" Target="../embeddings/oleObject104.bin"/><Relationship Id="rId4" Type="http://schemas.openxmlformats.org/officeDocument/2006/relationships/oleObject" Target="../embeddings/oleObject10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10.bin"/><Relationship Id="rId3" Type="http://schemas.openxmlformats.org/officeDocument/2006/relationships/oleObject" Target="../embeddings/oleObject105.bin"/><Relationship Id="rId7" Type="http://schemas.openxmlformats.org/officeDocument/2006/relationships/oleObject" Target="../embeddings/oleObject109.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108.bin"/><Relationship Id="rId5" Type="http://schemas.openxmlformats.org/officeDocument/2006/relationships/oleObject" Target="../embeddings/oleObject107.bin"/><Relationship Id="rId4" Type="http://schemas.openxmlformats.org/officeDocument/2006/relationships/oleObject" Target="../embeddings/oleObject106.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1.bin"/><Relationship Id="rId2" Type="http://schemas.openxmlformats.org/officeDocument/2006/relationships/slideLayout" Target="../slideLayouts/slideLayout6.xml"/><Relationship Id="rId1" Type="http://schemas.openxmlformats.org/officeDocument/2006/relationships/vmlDrawing" Target="../drawings/vmlDrawing18.v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17.bin"/><Relationship Id="rId3" Type="http://schemas.openxmlformats.org/officeDocument/2006/relationships/oleObject" Target="../embeddings/oleObject112.bin"/><Relationship Id="rId7" Type="http://schemas.openxmlformats.org/officeDocument/2006/relationships/oleObject" Target="../embeddings/oleObject116.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15.bin"/><Relationship Id="rId5" Type="http://schemas.openxmlformats.org/officeDocument/2006/relationships/oleObject" Target="../embeddings/oleObject114.bin"/><Relationship Id="rId4" Type="http://schemas.openxmlformats.org/officeDocument/2006/relationships/oleObject" Target="../embeddings/oleObject113.bin"/><Relationship Id="rId9" Type="http://schemas.openxmlformats.org/officeDocument/2006/relationships/oleObject" Target="../embeddings/oleObject118.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24.bin"/><Relationship Id="rId13" Type="http://schemas.openxmlformats.org/officeDocument/2006/relationships/oleObject" Target="../embeddings/oleObject129.bin"/><Relationship Id="rId18" Type="http://schemas.openxmlformats.org/officeDocument/2006/relationships/oleObject" Target="../embeddings/oleObject134.bin"/><Relationship Id="rId3" Type="http://schemas.openxmlformats.org/officeDocument/2006/relationships/oleObject" Target="../embeddings/oleObject119.bin"/><Relationship Id="rId21" Type="http://schemas.openxmlformats.org/officeDocument/2006/relationships/oleObject" Target="../embeddings/oleObject137.bin"/><Relationship Id="rId7" Type="http://schemas.openxmlformats.org/officeDocument/2006/relationships/oleObject" Target="../embeddings/oleObject123.bin"/><Relationship Id="rId12" Type="http://schemas.openxmlformats.org/officeDocument/2006/relationships/oleObject" Target="../embeddings/oleObject128.bin"/><Relationship Id="rId17" Type="http://schemas.openxmlformats.org/officeDocument/2006/relationships/oleObject" Target="../embeddings/oleObject133.bin"/><Relationship Id="rId25" Type="http://schemas.openxmlformats.org/officeDocument/2006/relationships/oleObject" Target="../embeddings/oleObject141.bin"/><Relationship Id="rId2" Type="http://schemas.openxmlformats.org/officeDocument/2006/relationships/slideLayout" Target="../slideLayouts/slideLayout6.xml"/><Relationship Id="rId16" Type="http://schemas.openxmlformats.org/officeDocument/2006/relationships/oleObject" Target="../embeddings/oleObject132.bin"/><Relationship Id="rId20" Type="http://schemas.openxmlformats.org/officeDocument/2006/relationships/oleObject" Target="../embeddings/oleObject136.bin"/><Relationship Id="rId1" Type="http://schemas.openxmlformats.org/officeDocument/2006/relationships/vmlDrawing" Target="../drawings/vmlDrawing20.vml"/><Relationship Id="rId6" Type="http://schemas.openxmlformats.org/officeDocument/2006/relationships/oleObject" Target="../embeddings/oleObject122.bin"/><Relationship Id="rId11" Type="http://schemas.openxmlformats.org/officeDocument/2006/relationships/oleObject" Target="../embeddings/oleObject127.bin"/><Relationship Id="rId24" Type="http://schemas.openxmlformats.org/officeDocument/2006/relationships/oleObject" Target="../embeddings/oleObject140.bin"/><Relationship Id="rId5" Type="http://schemas.openxmlformats.org/officeDocument/2006/relationships/oleObject" Target="../embeddings/oleObject121.bin"/><Relationship Id="rId15" Type="http://schemas.openxmlformats.org/officeDocument/2006/relationships/oleObject" Target="../embeddings/oleObject131.bin"/><Relationship Id="rId23" Type="http://schemas.openxmlformats.org/officeDocument/2006/relationships/oleObject" Target="../embeddings/oleObject139.bin"/><Relationship Id="rId10" Type="http://schemas.openxmlformats.org/officeDocument/2006/relationships/oleObject" Target="../embeddings/oleObject126.bin"/><Relationship Id="rId19" Type="http://schemas.openxmlformats.org/officeDocument/2006/relationships/oleObject" Target="../embeddings/oleObject135.bin"/><Relationship Id="rId4" Type="http://schemas.openxmlformats.org/officeDocument/2006/relationships/oleObject" Target="../embeddings/oleObject120.bin"/><Relationship Id="rId9" Type="http://schemas.openxmlformats.org/officeDocument/2006/relationships/oleObject" Target="../embeddings/oleObject125.bin"/><Relationship Id="rId14" Type="http://schemas.openxmlformats.org/officeDocument/2006/relationships/oleObject" Target="../embeddings/oleObject130.bin"/><Relationship Id="rId22" Type="http://schemas.openxmlformats.org/officeDocument/2006/relationships/oleObject" Target="../embeddings/oleObject138.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42.bin"/><Relationship Id="rId2" Type="http://schemas.openxmlformats.org/officeDocument/2006/relationships/slideLayout" Target="../slideLayouts/slideLayout6.xml"/><Relationship Id="rId1" Type="http://schemas.openxmlformats.org/officeDocument/2006/relationships/vmlDrawing" Target="../drawings/vmlDrawing21.vml"/><Relationship Id="rId4" Type="http://schemas.openxmlformats.org/officeDocument/2006/relationships/oleObject" Target="../embeddings/oleObject143.bin"/></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49.bin"/><Relationship Id="rId3" Type="http://schemas.openxmlformats.org/officeDocument/2006/relationships/oleObject" Target="../embeddings/oleObject144.bin"/><Relationship Id="rId7" Type="http://schemas.openxmlformats.org/officeDocument/2006/relationships/oleObject" Target="../embeddings/oleObject148.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147.bin"/><Relationship Id="rId5" Type="http://schemas.openxmlformats.org/officeDocument/2006/relationships/oleObject" Target="../embeddings/oleObject146.bin"/><Relationship Id="rId4" Type="http://schemas.openxmlformats.org/officeDocument/2006/relationships/oleObject" Target="../embeddings/oleObject145.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55.bin"/><Relationship Id="rId3" Type="http://schemas.openxmlformats.org/officeDocument/2006/relationships/oleObject" Target="../embeddings/oleObject150.bin"/><Relationship Id="rId7" Type="http://schemas.openxmlformats.org/officeDocument/2006/relationships/oleObject" Target="../embeddings/oleObject154.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153.bin"/><Relationship Id="rId11" Type="http://schemas.openxmlformats.org/officeDocument/2006/relationships/oleObject" Target="../embeddings/oleObject158.bin"/><Relationship Id="rId5" Type="http://schemas.openxmlformats.org/officeDocument/2006/relationships/oleObject" Target="../embeddings/oleObject152.bin"/><Relationship Id="rId10" Type="http://schemas.openxmlformats.org/officeDocument/2006/relationships/oleObject" Target="../embeddings/oleObject157.bin"/><Relationship Id="rId4" Type="http://schemas.openxmlformats.org/officeDocument/2006/relationships/oleObject" Target="../embeddings/oleObject151.bin"/><Relationship Id="rId9" Type="http://schemas.openxmlformats.org/officeDocument/2006/relationships/oleObject" Target="../embeddings/oleObject156.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64.bin"/><Relationship Id="rId3" Type="http://schemas.openxmlformats.org/officeDocument/2006/relationships/oleObject" Target="../embeddings/oleObject159.bin"/><Relationship Id="rId7" Type="http://schemas.openxmlformats.org/officeDocument/2006/relationships/oleObject" Target="../embeddings/oleObject163.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162.bin"/><Relationship Id="rId11" Type="http://schemas.openxmlformats.org/officeDocument/2006/relationships/oleObject" Target="../embeddings/oleObject167.bin"/><Relationship Id="rId5" Type="http://schemas.openxmlformats.org/officeDocument/2006/relationships/oleObject" Target="../embeddings/oleObject161.bin"/><Relationship Id="rId10" Type="http://schemas.openxmlformats.org/officeDocument/2006/relationships/oleObject" Target="../embeddings/oleObject166.bin"/><Relationship Id="rId4" Type="http://schemas.openxmlformats.org/officeDocument/2006/relationships/oleObject" Target="../embeddings/oleObject160.bin"/><Relationship Id="rId9" Type="http://schemas.openxmlformats.org/officeDocument/2006/relationships/oleObject" Target="../embeddings/oleObject165.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173.bin"/><Relationship Id="rId3" Type="http://schemas.openxmlformats.org/officeDocument/2006/relationships/oleObject" Target="../embeddings/oleObject168.bin"/><Relationship Id="rId7" Type="http://schemas.openxmlformats.org/officeDocument/2006/relationships/oleObject" Target="../embeddings/oleObject172.bin"/><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171.bin"/><Relationship Id="rId11" Type="http://schemas.openxmlformats.org/officeDocument/2006/relationships/oleObject" Target="../embeddings/oleObject176.bin"/><Relationship Id="rId5" Type="http://schemas.openxmlformats.org/officeDocument/2006/relationships/oleObject" Target="../embeddings/oleObject170.bin"/><Relationship Id="rId10" Type="http://schemas.openxmlformats.org/officeDocument/2006/relationships/oleObject" Target="../embeddings/oleObject175.bin"/><Relationship Id="rId4" Type="http://schemas.openxmlformats.org/officeDocument/2006/relationships/oleObject" Target="../embeddings/oleObject169.bin"/><Relationship Id="rId9" Type="http://schemas.openxmlformats.org/officeDocument/2006/relationships/oleObject" Target="../embeddings/oleObject174.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182.bin"/><Relationship Id="rId3" Type="http://schemas.openxmlformats.org/officeDocument/2006/relationships/oleObject" Target="../embeddings/oleObject177.bin"/><Relationship Id="rId7" Type="http://schemas.openxmlformats.org/officeDocument/2006/relationships/oleObject" Target="../embeddings/oleObject181.bin"/><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180.bin"/><Relationship Id="rId11" Type="http://schemas.openxmlformats.org/officeDocument/2006/relationships/oleObject" Target="../embeddings/oleObject185.bin"/><Relationship Id="rId5" Type="http://schemas.openxmlformats.org/officeDocument/2006/relationships/oleObject" Target="../embeddings/oleObject179.bin"/><Relationship Id="rId10" Type="http://schemas.openxmlformats.org/officeDocument/2006/relationships/oleObject" Target="../embeddings/oleObject184.bin"/><Relationship Id="rId4" Type="http://schemas.openxmlformats.org/officeDocument/2006/relationships/oleObject" Target="../embeddings/oleObject178.bin"/><Relationship Id="rId9" Type="http://schemas.openxmlformats.org/officeDocument/2006/relationships/oleObject" Target="../embeddings/oleObject183.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91.bin"/><Relationship Id="rId3" Type="http://schemas.openxmlformats.org/officeDocument/2006/relationships/oleObject" Target="../embeddings/oleObject186.bin"/><Relationship Id="rId7" Type="http://schemas.openxmlformats.org/officeDocument/2006/relationships/oleObject" Target="../embeddings/oleObject190.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189.bin"/><Relationship Id="rId11" Type="http://schemas.openxmlformats.org/officeDocument/2006/relationships/oleObject" Target="../embeddings/oleObject194.bin"/><Relationship Id="rId5" Type="http://schemas.openxmlformats.org/officeDocument/2006/relationships/oleObject" Target="../embeddings/oleObject188.bin"/><Relationship Id="rId10" Type="http://schemas.openxmlformats.org/officeDocument/2006/relationships/oleObject" Target="../embeddings/oleObject193.bin"/><Relationship Id="rId4" Type="http://schemas.openxmlformats.org/officeDocument/2006/relationships/oleObject" Target="../embeddings/oleObject187.bin"/><Relationship Id="rId9" Type="http://schemas.openxmlformats.org/officeDocument/2006/relationships/oleObject" Target="../embeddings/oleObject192.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200.bin"/><Relationship Id="rId3" Type="http://schemas.openxmlformats.org/officeDocument/2006/relationships/oleObject" Target="../embeddings/oleObject195.bin"/><Relationship Id="rId7" Type="http://schemas.openxmlformats.org/officeDocument/2006/relationships/oleObject" Target="../embeddings/oleObject199.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oleObject" Target="../embeddings/oleObject198.bin"/><Relationship Id="rId11" Type="http://schemas.openxmlformats.org/officeDocument/2006/relationships/oleObject" Target="../embeddings/oleObject203.bin"/><Relationship Id="rId5" Type="http://schemas.openxmlformats.org/officeDocument/2006/relationships/oleObject" Target="../embeddings/oleObject197.bin"/><Relationship Id="rId10" Type="http://schemas.openxmlformats.org/officeDocument/2006/relationships/oleObject" Target="../embeddings/oleObject202.bin"/><Relationship Id="rId4" Type="http://schemas.openxmlformats.org/officeDocument/2006/relationships/oleObject" Target="../embeddings/oleObject196.bin"/><Relationship Id="rId9" Type="http://schemas.openxmlformats.org/officeDocument/2006/relationships/oleObject" Target="../embeddings/oleObject201.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04.bin"/><Relationship Id="rId7" Type="http://schemas.openxmlformats.org/officeDocument/2006/relationships/oleObject" Target="../embeddings/oleObject208.bin"/><Relationship Id="rId2" Type="http://schemas.openxmlformats.org/officeDocument/2006/relationships/slideLayout" Target="../slideLayouts/slideLayout6.xml"/><Relationship Id="rId1" Type="http://schemas.openxmlformats.org/officeDocument/2006/relationships/vmlDrawing" Target="../drawings/vmlDrawing29.vml"/><Relationship Id="rId6" Type="http://schemas.openxmlformats.org/officeDocument/2006/relationships/oleObject" Target="../embeddings/oleObject207.bin"/><Relationship Id="rId5" Type="http://schemas.openxmlformats.org/officeDocument/2006/relationships/oleObject" Target="../embeddings/oleObject206.bin"/><Relationship Id="rId4" Type="http://schemas.openxmlformats.org/officeDocument/2006/relationships/oleObject" Target="../embeddings/oleObject205.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214.bin"/><Relationship Id="rId13" Type="http://schemas.openxmlformats.org/officeDocument/2006/relationships/oleObject" Target="../embeddings/oleObject219.bin"/><Relationship Id="rId3" Type="http://schemas.openxmlformats.org/officeDocument/2006/relationships/oleObject" Target="../embeddings/oleObject209.bin"/><Relationship Id="rId7" Type="http://schemas.openxmlformats.org/officeDocument/2006/relationships/oleObject" Target="../embeddings/oleObject213.bin"/><Relationship Id="rId12" Type="http://schemas.openxmlformats.org/officeDocument/2006/relationships/oleObject" Target="../embeddings/oleObject218.bin"/><Relationship Id="rId2" Type="http://schemas.openxmlformats.org/officeDocument/2006/relationships/slideLayout" Target="../slideLayouts/slideLayout7.xml"/><Relationship Id="rId1" Type="http://schemas.openxmlformats.org/officeDocument/2006/relationships/vmlDrawing" Target="../drawings/vmlDrawing30.vml"/><Relationship Id="rId6" Type="http://schemas.openxmlformats.org/officeDocument/2006/relationships/oleObject" Target="../embeddings/oleObject212.bin"/><Relationship Id="rId11" Type="http://schemas.openxmlformats.org/officeDocument/2006/relationships/oleObject" Target="../embeddings/oleObject217.bin"/><Relationship Id="rId5" Type="http://schemas.openxmlformats.org/officeDocument/2006/relationships/oleObject" Target="../embeddings/oleObject211.bin"/><Relationship Id="rId10" Type="http://schemas.openxmlformats.org/officeDocument/2006/relationships/oleObject" Target="../embeddings/oleObject216.bin"/><Relationship Id="rId4" Type="http://schemas.openxmlformats.org/officeDocument/2006/relationships/oleObject" Target="../embeddings/oleObject210.bin"/><Relationship Id="rId9" Type="http://schemas.openxmlformats.org/officeDocument/2006/relationships/oleObject" Target="../embeddings/oleObject215.bin"/><Relationship Id="rId14" Type="http://schemas.openxmlformats.org/officeDocument/2006/relationships/oleObject" Target="../embeddings/oleObject220.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21.bin"/><Relationship Id="rId2" Type="http://schemas.openxmlformats.org/officeDocument/2006/relationships/slideLayout" Target="../slideLayouts/slideLayout7.xml"/><Relationship Id="rId1" Type="http://schemas.openxmlformats.org/officeDocument/2006/relationships/vmlDrawing" Target="../drawings/vmlDrawing31.vml"/><Relationship Id="rId4" Type="http://schemas.openxmlformats.org/officeDocument/2006/relationships/oleObject" Target="../embeddings/oleObject222.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228.bin"/><Relationship Id="rId3" Type="http://schemas.openxmlformats.org/officeDocument/2006/relationships/oleObject" Target="../embeddings/oleObject223.bin"/><Relationship Id="rId7" Type="http://schemas.openxmlformats.org/officeDocument/2006/relationships/oleObject" Target="../embeddings/oleObject227.bin"/><Relationship Id="rId2" Type="http://schemas.openxmlformats.org/officeDocument/2006/relationships/slideLayout" Target="../slideLayouts/slideLayout6.xml"/><Relationship Id="rId1" Type="http://schemas.openxmlformats.org/officeDocument/2006/relationships/vmlDrawing" Target="../drawings/vmlDrawing32.vml"/><Relationship Id="rId6" Type="http://schemas.openxmlformats.org/officeDocument/2006/relationships/oleObject" Target="../embeddings/oleObject226.bin"/><Relationship Id="rId5" Type="http://schemas.openxmlformats.org/officeDocument/2006/relationships/oleObject" Target="../embeddings/oleObject225.bin"/><Relationship Id="rId4" Type="http://schemas.openxmlformats.org/officeDocument/2006/relationships/oleObject" Target="../embeddings/oleObject224.bin"/><Relationship Id="rId9" Type="http://schemas.openxmlformats.org/officeDocument/2006/relationships/oleObject" Target="../embeddings/oleObject229.bin"/></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235.bin"/><Relationship Id="rId13" Type="http://schemas.openxmlformats.org/officeDocument/2006/relationships/oleObject" Target="../embeddings/oleObject240.bin"/><Relationship Id="rId3" Type="http://schemas.openxmlformats.org/officeDocument/2006/relationships/oleObject" Target="../embeddings/oleObject230.bin"/><Relationship Id="rId7" Type="http://schemas.openxmlformats.org/officeDocument/2006/relationships/oleObject" Target="../embeddings/oleObject234.bin"/><Relationship Id="rId12" Type="http://schemas.openxmlformats.org/officeDocument/2006/relationships/oleObject" Target="../embeddings/oleObject239.bin"/><Relationship Id="rId2" Type="http://schemas.openxmlformats.org/officeDocument/2006/relationships/slideLayout" Target="../slideLayouts/slideLayout6.xml"/><Relationship Id="rId1" Type="http://schemas.openxmlformats.org/officeDocument/2006/relationships/vmlDrawing" Target="../drawings/vmlDrawing33.vml"/><Relationship Id="rId6" Type="http://schemas.openxmlformats.org/officeDocument/2006/relationships/oleObject" Target="../embeddings/oleObject233.bin"/><Relationship Id="rId11" Type="http://schemas.openxmlformats.org/officeDocument/2006/relationships/oleObject" Target="../embeddings/oleObject238.bin"/><Relationship Id="rId5" Type="http://schemas.openxmlformats.org/officeDocument/2006/relationships/oleObject" Target="../embeddings/oleObject232.bin"/><Relationship Id="rId10" Type="http://schemas.openxmlformats.org/officeDocument/2006/relationships/oleObject" Target="../embeddings/oleObject237.bin"/><Relationship Id="rId4" Type="http://schemas.openxmlformats.org/officeDocument/2006/relationships/oleObject" Target="../embeddings/oleObject231.bin"/><Relationship Id="rId9" Type="http://schemas.openxmlformats.org/officeDocument/2006/relationships/oleObject" Target="../embeddings/oleObject236.bin"/><Relationship Id="rId14" Type="http://schemas.openxmlformats.org/officeDocument/2006/relationships/oleObject" Target="../embeddings/oleObject241.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247.bin"/><Relationship Id="rId3" Type="http://schemas.openxmlformats.org/officeDocument/2006/relationships/oleObject" Target="../embeddings/oleObject242.bin"/><Relationship Id="rId7" Type="http://schemas.openxmlformats.org/officeDocument/2006/relationships/oleObject" Target="../embeddings/oleObject246.bin"/><Relationship Id="rId2" Type="http://schemas.openxmlformats.org/officeDocument/2006/relationships/slideLayout" Target="../slideLayouts/slideLayout6.xml"/><Relationship Id="rId1" Type="http://schemas.openxmlformats.org/officeDocument/2006/relationships/vmlDrawing" Target="../drawings/vmlDrawing34.vml"/><Relationship Id="rId6" Type="http://schemas.openxmlformats.org/officeDocument/2006/relationships/oleObject" Target="../embeddings/oleObject245.bin"/><Relationship Id="rId11" Type="http://schemas.openxmlformats.org/officeDocument/2006/relationships/oleObject" Target="../embeddings/oleObject250.bin"/><Relationship Id="rId5" Type="http://schemas.openxmlformats.org/officeDocument/2006/relationships/oleObject" Target="../embeddings/oleObject244.bin"/><Relationship Id="rId10" Type="http://schemas.openxmlformats.org/officeDocument/2006/relationships/oleObject" Target="../embeddings/oleObject249.bin"/><Relationship Id="rId4" Type="http://schemas.openxmlformats.org/officeDocument/2006/relationships/oleObject" Target="../embeddings/oleObject243.bin"/><Relationship Id="rId9" Type="http://schemas.openxmlformats.org/officeDocument/2006/relationships/oleObject" Target="../embeddings/oleObject248.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oleObject" Target="../embeddings/oleObject16.bin"/><Relationship Id="rId3" Type="http://schemas.openxmlformats.org/officeDocument/2006/relationships/oleObject" Target="../embeddings/oleObject6.bin"/><Relationship Id="rId7" Type="http://schemas.openxmlformats.org/officeDocument/2006/relationships/oleObject" Target="../embeddings/oleObject10.bin"/><Relationship Id="rId12"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9.bin"/><Relationship Id="rId11" Type="http://schemas.openxmlformats.org/officeDocument/2006/relationships/oleObject" Target="../embeddings/oleObject14.bin"/><Relationship Id="rId5" Type="http://schemas.openxmlformats.org/officeDocument/2006/relationships/oleObject" Target="../embeddings/oleObject8.bin"/><Relationship Id="rId15" Type="http://schemas.openxmlformats.org/officeDocument/2006/relationships/oleObject" Target="../embeddings/oleObject18.bin"/><Relationship Id="rId10" Type="http://schemas.openxmlformats.org/officeDocument/2006/relationships/oleObject" Target="../embeddings/oleObject13.bin"/><Relationship Id="rId4" Type="http://schemas.openxmlformats.org/officeDocument/2006/relationships/oleObject" Target="../embeddings/oleObject7.bin"/><Relationship Id="rId9" Type="http://schemas.openxmlformats.org/officeDocument/2006/relationships/oleObject" Target="../embeddings/oleObject12.bin"/><Relationship Id="rId14" Type="http://schemas.openxmlformats.org/officeDocument/2006/relationships/oleObject" Target="../embeddings/oleObject17.bin"/></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51.bin"/><Relationship Id="rId2" Type="http://schemas.openxmlformats.org/officeDocument/2006/relationships/slideLayout" Target="../slideLayouts/slideLayout7.xml"/><Relationship Id="rId1" Type="http://schemas.openxmlformats.org/officeDocument/2006/relationships/vmlDrawing" Target="../drawings/vmlDrawing35.vml"/></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257.bin"/><Relationship Id="rId3" Type="http://schemas.openxmlformats.org/officeDocument/2006/relationships/oleObject" Target="../embeddings/oleObject252.bin"/><Relationship Id="rId7" Type="http://schemas.openxmlformats.org/officeDocument/2006/relationships/oleObject" Target="../embeddings/oleObject256.bin"/><Relationship Id="rId2" Type="http://schemas.openxmlformats.org/officeDocument/2006/relationships/slideLayout" Target="../slideLayouts/slideLayout7.xml"/><Relationship Id="rId1" Type="http://schemas.openxmlformats.org/officeDocument/2006/relationships/vmlDrawing" Target="../drawings/vmlDrawing36.vml"/><Relationship Id="rId6" Type="http://schemas.openxmlformats.org/officeDocument/2006/relationships/oleObject" Target="../embeddings/oleObject255.bin"/><Relationship Id="rId11" Type="http://schemas.openxmlformats.org/officeDocument/2006/relationships/oleObject" Target="../embeddings/oleObject260.bin"/><Relationship Id="rId5" Type="http://schemas.openxmlformats.org/officeDocument/2006/relationships/oleObject" Target="../embeddings/oleObject254.bin"/><Relationship Id="rId10" Type="http://schemas.openxmlformats.org/officeDocument/2006/relationships/oleObject" Target="../embeddings/oleObject259.bin"/><Relationship Id="rId4" Type="http://schemas.openxmlformats.org/officeDocument/2006/relationships/oleObject" Target="../embeddings/oleObject253.bin"/><Relationship Id="rId9" Type="http://schemas.openxmlformats.org/officeDocument/2006/relationships/oleObject" Target="../embeddings/oleObject258.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61.bin"/><Relationship Id="rId7" Type="http://schemas.openxmlformats.org/officeDocument/2006/relationships/oleObject" Target="../embeddings/oleObject265.bin"/><Relationship Id="rId2" Type="http://schemas.openxmlformats.org/officeDocument/2006/relationships/slideLayout" Target="../slideLayouts/slideLayout7.xml"/><Relationship Id="rId1" Type="http://schemas.openxmlformats.org/officeDocument/2006/relationships/vmlDrawing" Target="../drawings/vmlDrawing37.vml"/><Relationship Id="rId6" Type="http://schemas.openxmlformats.org/officeDocument/2006/relationships/oleObject" Target="../embeddings/oleObject264.bin"/><Relationship Id="rId5" Type="http://schemas.openxmlformats.org/officeDocument/2006/relationships/oleObject" Target="../embeddings/oleObject263.bin"/><Relationship Id="rId4" Type="http://schemas.openxmlformats.org/officeDocument/2006/relationships/oleObject" Target="../embeddings/oleObject262.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271.bin"/><Relationship Id="rId3" Type="http://schemas.openxmlformats.org/officeDocument/2006/relationships/oleObject" Target="../embeddings/oleObject266.bin"/><Relationship Id="rId7" Type="http://schemas.openxmlformats.org/officeDocument/2006/relationships/oleObject" Target="../embeddings/oleObject270.bin"/><Relationship Id="rId2" Type="http://schemas.openxmlformats.org/officeDocument/2006/relationships/slideLayout" Target="../slideLayouts/slideLayout6.xml"/><Relationship Id="rId1" Type="http://schemas.openxmlformats.org/officeDocument/2006/relationships/vmlDrawing" Target="../drawings/vmlDrawing38.vml"/><Relationship Id="rId6" Type="http://schemas.openxmlformats.org/officeDocument/2006/relationships/oleObject" Target="../embeddings/oleObject269.bin"/><Relationship Id="rId5" Type="http://schemas.openxmlformats.org/officeDocument/2006/relationships/oleObject" Target="../embeddings/oleObject268.bin"/><Relationship Id="rId10" Type="http://schemas.openxmlformats.org/officeDocument/2006/relationships/oleObject" Target="../embeddings/oleObject273.bin"/><Relationship Id="rId4" Type="http://schemas.openxmlformats.org/officeDocument/2006/relationships/oleObject" Target="../embeddings/oleObject267.bin"/><Relationship Id="rId9" Type="http://schemas.openxmlformats.org/officeDocument/2006/relationships/oleObject" Target="../embeddings/oleObject272.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74.bin"/><Relationship Id="rId2" Type="http://schemas.openxmlformats.org/officeDocument/2006/relationships/slideLayout" Target="../slideLayouts/slideLayout6.xml"/><Relationship Id="rId1" Type="http://schemas.openxmlformats.org/officeDocument/2006/relationships/vmlDrawing" Target="../drawings/vmlDrawing39.vml"/><Relationship Id="rId6" Type="http://schemas.openxmlformats.org/officeDocument/2006/relationships/oleObject" Target="../embeddings/oleObject277.bin"/><Relationship Id="rId5" Type="http://schemas.openxmlformats.org/officeDocument/2006/relationships/oleObject" Target="../embeddings/oleObject276.bin"/><Relationship Id="rId4" Type="http://schemas.openxmlformats.org/officeDocument/2006/relationships/oleObject" Target="../embeddings/oleObject275.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283.bin"/><Relationship Id="rId13" Type="http://schemas.openxmlformats.org/officeDocument/2006/relationships/oleObject" Target="../embeddings/oleObject288.bin"/><Relationship Id="rId18" Type="http://schemas.openxmlformats.org/officeDocument/2006/relationships/oleObject" Target="../embeddings/oleObject293.bin"/><Relationship Id="rId3" Type="http://schemas.openxmlformats.org/officeDocument/2006/relationships/oleObject" Target="../embeddings/oleObject278.bin"/><Relationship Id="rId21" Type="http://schemas.openxmlformats.org/officeDocument/2006/relationships/oleObject" Target="../embeddings/oleObject296.bin"/><Relationship Id="rId7" Type="http://schemas.openxmlformats.org/officeDocument/2006/relationships/oleObject" Target="../embeddings/oleObject282.bin"/><Relationship Id="rId12" Type="http://schemas.openxmlformats.org/officeDocument/2006/relationships/oleObject" Target="../embeddings/oleObject287.bin"/><Relationship Id="rId17" Type="http://schemas.openxmlformats.org/officeDocument/2006/relationships/oleObject" Target="../embeddings/oleObject292.bin"/><Relationship Id="rId2" Type="http://schemas.openxmlformats.org/officeDocument/2006/relationships/slideLayout" Target="../slideLayouts/slideLayout6.xml"/><Relationship Id="rId16" Type="http://schemas.openxmlformats.org/officeDocument/2006/relationships/oleObject" Target="../embeddings/oleObject291.bin"/><Relationship Id="rId20" Type="http://schemas.openxmlformats.org/officeDocument/2006/relationships/oleObject" Target="../embeddings/oleObject295.bin"/><Relationship Id="rId1" Type="http://schemas.openxmlformats.org/officeDocument/2006/relationships/vmlDrawing" Target="../drawings/vmlDrawing40.vml"/><Relationship Id="rId6" Type="http://schemas.openxmlformats.org/officeDocument/2006/relationships/oleObject" Target="../embeddings/oleObject281.bin"/><Relationship Id="rId11" Type="http://schemas.openxmlformats.org/officeDocument/2006/relationships/oleObject" Target="../embeddings/oleObject286.bin"/><Relationship Id="rId5" Type="http://schemas.openxmlformats.org/officeDocument/2006/relationships/oleObject" Target="../embeddings/oleObject280.bin"/><Relationship Id="rId15" Type="http://schemas.openxmlformats.org/officeDocument/2006/relationships/oleObject" Target="../embeddings/oleObject290.bin"/><Relationship Id="rId23" Type="http://schemas.openxmlformats.org/officeDocument/2006/relationships/oleObject" Target="../embeddings/oleObject298.bin"/><Relationship Id="rId10" Type="http://schemas.openxmlformats.org/officeDocument/2006/relationships/oleObject" Target="../embeddings/oleObject285.bin"/><Relationship Id="rId19" Type="http://schemas.openxmlformats.org/officeDocument/2006/relationships/oleObject" Target="../embeddings/oleObject294.bin"/><Relationship Id="rId4" Type="http://schemas.openxmlformats.org/officeDocument/2006/relationships/oleObject" Target="../embeddings/oleObject279.bin"/><Relationship Id="rId9" Type="http://schemas.openxmlformats.org/officeDocument/2006/relationships/oleObject" Target="../embeddings/oleObject284.bin"/><Relationship Id="rId14" Type="http://schemas.openxmlformats.org/officeDocument/2006/relationships/oleObject" Target="../embeddings/oleObject289.bin"/><Relationship Id="rId22" Type="http://schemas.openxmlformats.org/officeDocument/2006/relationships/oleObject" Target="../embeddings/oleObject297.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99.bin"/><Relationship Id="rId2" Type="http://schemas.openxmlformats.org/officeDocument/2006/relationships/slideLayout" Target="../slideLayouts/slideLayout7.xml"/><Relationship Id="rId1" Type="http://schemas.openxmlformats.org/officeDocument/2006/relationships/vmlDrawing" Target="../drawings/vmlDrawing41.vml"/><Relationship Id="rId4" Type="http://schemas.openxmlformats.org/officeDocument/2006/relationships/oleObject" Target="../embeddings/oleObject300.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01.bin"/><Relationship Id="rId2" Type="http://schemas.openxmlformats.org/officeDocument/2006/relationships/slideLayout" Target="../slideLayouts/slideLayout6.xml"/><Relationship Id="rId1" Type="http://schemas.openxmlformats.org/officeDocument/2006/relationships/vmlDrawing" Target="../drawings/vmlDrawing42.vml"/></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307.bin"/><Relationship Id="rId3" Type="http://schemas.openxmlformats.org/officeDocument/2006/relationships/oleObject" Target="../embeddings/oleObject302.bin"/><Relationship Id="rId7" Type="http://schemas.openxmlformats.org/officeDocument/2006/relationships/oleObject" Target="../embeddings/oleObject306.bin"/><Relationship Id="rId2" Type="http://schemas.openxmlformats.org/officeDocument/2006/relationships/slideLayout" Target="../slideLayouts/slideLayout7.xml"/><Relationship Id="rId1" Type="http://schemas.openxmlformats.org/officeDocument/2006/relationships/vmlDrawing" Target="../drawings/vmlDrawing43.vml"/><Relationship Id="rId6" Type="http://schemas.openxmlformats.org/officeDocument/2006/relationships/oleObject" Target="../embeddings/oleObject305.bin"/><Relationship Id="rId5" Type="http://schemas.openxmlformats.org/officeDocument/2006/relationships/oleObject" Target="../embeddings/oleObject304.bin"/><Relationship Id="rId10" Type="http://schemas.openxmlformats.org/officeDocument/2006/relationships/oleObject" Target="../embeddings/oleObject309.bin"/><Relationship Id="rId4" Type="http://schemas.openxmlformats.org/officeDocument/2006/relationships/oleObject" Target="../embeddings/oleObject303.bin"/><Relationship Id="rId9" Type="http://schemas.openxmlformats.org/officeDocument/2006/relationships/oleObject" Target="../embeddings/oleObject308.bin"/></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315.bin"/><Relationship Id="rId13" Type="http://schemas.openxmlformats.org/officeDocument/2006/relationships/oleObject" Target="../embeddings/oleObject320.bin"/><Relationship Id="rId3" Type="http://schemas.openxmlformats.org/officeDocument/2006/relationships/oleObject" Target="../embeddings/oleObject310.bin"/><Relationship Id="rId7" Type="http://schemas.openxmlformats.org/officeDocument/2006/relationships/oleObject" Target="../embeddings/oleObject314.bin"/><Relationship Id="rId12" Type="http://schemas.openxmlformats.org/officeDocument/2006/relationships/oleObject" Target="../embeddings/oleObject319.bin"/><Relationship Id="rId2" Type="http://schemas.openxmlformats.org/officeDocument/2006/relationships/slideLayout" Target="../slideLayouts/slideLayout7.xml"/><Relationship Id="rId16" Type="http://schemas.openxmlformats.org/officeDocument/2006/relationships/oleObject" Target="../embeddings/oleObject323.bin"/><Relationship Id="rId1" Type="http://schemas.openxmlformats.org/officeDocument/2006/relationships/vmlDrawing" Target="../drawings/vmlDrawing44.vml"/><Relationship Id="rId6" Type="http://schemas.openxmlformats.org/officeDocument/2006/relationships/oleObject" Target="../embeddings/oleObject313.bin"/><Relationship Id="rId11" Type="http://schemas.openxmlformats.org/officeDocument/2006/relationships/oleObject" Target="../embeddings/oleObject318.bin"/><Relationship Id="rId5" Type="http://schemas.openxmlformats.org/officeDocument/2006/relationships/oleObject" Target="../embeddings/oleObject312.bin"/><Relationship Id="rId15" Type="http://schemas.openxmlformats.org/officeDocument/2006/relationships/oleObject" Target="../embeddings/oleObject322.bin"/><Relationship Id="rId10" Type="http://schemas.openxmlformats.org/officeDocument/2006/relationships/oleObject" Target="../embeddings/oleObject317.bin"/><Relationship Id="rId4" Type="http://schemas.openxmlformats.org/officeDocument/2006/relationships/oleObject" Target="../embeddings/oleObject311.bin"/><Relationship Id="rId9" Type="http://schemas.openxmlformats.org/officeDocument/2006/relationships/oleObject" Target="../embeddings/oleObject316.bin"/><Relationship Id="rId14" Type="http://schemas.openxmlformats.org/officeDocument/2006/relationships/oleObject" Target="../embeddings/oleObject32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oleObject" Target="../embeddings/oleObject29.bin"/><Relationship Id="rId18" Type="http://schemas.openxmlformats.org/officeDocument/2006/relationships/oleObject" Target="../embeddings/oleObject34.bin"/><Relationship Id="rId3" Type="http://schemas.openxmlformats.org/officeDocument/2006/relationships/oleObject" Target="../embeddings/oleObject19.bin"/><Relationship Id="rId7" Type="http://schemas.openxmlformats.org/officeDocument/2006/relationships/oleObject" Target="../embeddings/oleObject23.bin"/><Relationship Id="rId12" Type="http://schemas.openxmlformats.org/officeDocument/2006/relationships/oleObject" Target="../embeddings/oleObject28.bin"/><Relationship Id="rId17" Type="http://schemas.openxmlformats.org/officeDocument/2006/relationships/oleObject" Target="../embeddings/oleObject33.bin"/><Relationship Id="rId2" Type="http://schemas.openxmlformats.org/officeDocument/2006/relationships/slideLayout" Target="../slideLayouts/slideLayout6.xml"/><Relationship Id="rId16" Type="http://schemas.openxmlformats.org/officeDocument/2006/relationships/oleObject" Target="../embeddings/oleObject32.bin"/><Relationship Id="rId1" Type="http://schemas.openxmlformats.org/officeDocument/2006/relationships/vmlDrawing" Target="../drawings/vmlDrawing3.vml"/><Relationship Id="rId6" Type="http://schemas.openxmlformats.org/officeDocument/2006/relationships/oleObject" Target="../embeddings/oleObject22.bin"/><Relationship Id="rId11" Type="http://schemas.openxmlformats.org/officeDocument/2006/relationships/oleObject" Target="../embeddings/oleObject27.bin"/><Relationship Id="rId5" Type="http://schemas.openxmlformats.org/officeDocument/2006/relationships/oleObject" Target="../embeddings/oleObject21.bin"/><Relationship Id="rId15" Type="http://schemas.openxmlformats.org/officeDocument/2006/relationships/oleObject" Target="../embeddings/oleObject31.bin"/><Relationship Id="rId10" Type="http://schemas.openxmlformats.org/officeDocument/2006/relationships/oleObject" Target="../embeddings/oleObject26.bin"/><Relationship Id="rId4" Type="http://schemas.openxmlformats.org/officeDocument/2006/relationships/oleObject" Target="../embeddings/oleObject20.bin"/><Relationship Id="rId9" Type="http://schemas.openxmlformats.org/officeDocument/2006/relationships/oleObject" Target="../embeddings/oleObject25.bin"/><Relationship Id="rId14" Type="http://schemas.openxmlformats.org/officeDocument/2006/relationships/oleObject" Target="../embeddings/oleObject30.bin"/></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329.bin"/><Relationship Id="rId13" Type="http://schemas.openxmlformats.org/officeDocument/2006/relationships/oleObject" Target="../embeddings/oleObject334.bin"/><Relationship Id="rId18" Type="http://schemas.openxmlformats.org/officeDocument/2006/relationships/oleObject" Target="../embeddings/oleObject339.bin"/><Relationship Id="rId3" Type="http://schemas.openxmlformats.org/officeDocument/2006/relationships/oleObject" Target="../embeddings/oleObject324.bin"/><Relationship Id="rId7" Type="http://schemas.openxmlformats.org/officeDocument/2006/relationships/oleObject" Target="../embeddings/oleObject328.bin"/><Relationship Id="rId12" Type="http://schemas.openxmlformats.org/officeDocument/2006/relationships/oleObject" Target="../embeddings/oleObject333.bin"/><Relationship Id="rId17" Type="http://schemas.openxmlformats.org/officeDocument/2006/relationships/oleObject" Target="../embeddings/oleObject338.bin"/><Relationship Id="rId2" Type="http://schemas.openxmlformats.org/officeDocument/2006/relationships/slideLayout" Target="../slideLayouts/slideLayout7.xml"/><Relationship Id="rId16" Type="http://schemas.openxmlformats.org/officeDocument/2006/relationships/oleObject" Target="../embeddings/oleObject337.bin"/><Relationship Id="rId20" Type="http://schemas.openxmlformats.org/officeDocument/2006/relationships/oleObject" Target="../embeddings/oleObject341.bin"/><Relationship Id="rId1" Type="http://schemas.openxmlformats.org/officeDocument/2006/relationships/vmlDrawing" Target="../drawings/vmlDrawing45.vml"/><Relationship Id="rId6" Type="http://schemas.openxmlformats.org/officeDocument/2006/relationships/oleObject" Target="../embeddings/oleObject327.bin"/><Relationship Id="rId11" Type="http://schemas.openxmlformats.org/officeDocument/2006/relationships/oleObject" Target="../embeddings/oleObject332.bin"/><Relationship Id="rId5" Type="http://schemas.openxmlformats.org/officeDocument/2006/relationships/oleObject" Target="../embeddings/oleObject326.bin"/><Relationship Id="rId15" Type="http://schemas.openxmlformats.org/officeDocument/2006/relationships/oleObject" Target="../embeddings/oleObject336.bin"/><Relationship Id="rId10" Type="http://schemas.openxmlformats.org/officeDocument/2006/relationships/oleObject" Target="../embeddings/oleObject331.bin"/><Relationship Id="rId19" Type="http://schemas.openxmlformats.org/officeDocument/2006/relationships/oleObject" Target="../embeddings/oleObject340.bin"/><Relationship Id="rId4" Type="http://schemas.openxmlformats.org/officeDocument/2006/relationships/oleObject" Target="../embeddings/oleObject325.bin"/><Relationship Id="rId9" Type="http://schemas.openxmlformats.org/officeDocument/2006/relationships/oleObject" Target="../embeddings/oleObject330.bin"/><Relationship Id="rId14" Type="http://schemas.openxmlformats.org/officeDocument/2006/relationships/oleObject" Target="../embeddings/oleObject335.bin"/></Relationships>
</file>

<file path=ppt/slides/_rels/slide51.xml.rels><?xml version="1.0" encoding="UTF-8" standalone="yes"?>
<Relationships xmlns="http://schemas.openxmlformats.org/package/2006/relationships"><Relationship Id="rId8" Type="http://schemas.openxmlformats.org/officeDocument/2006/relationships/oleObject" Target="../embeddings/oleObject347.bin"/><Relationship Id="rId13" Type="http://schemas.openxmlformats.org/officeDocument/2006/relationships/oleObject" Target="../embeddings/oleObject352.bin"/><Relationship Id="rId18" Type="http://schemas.openxmlformats.org/officeDocument/2006/relationships/oleObject" Target="../embeddings/oleObject357.bin"/><Relationship Id="rId3" Type="http://schemas.openxmlformats.org/officeDocument/2006/relationships/oleObject" Target="../embeddings/oleObject342.bin"/><Relationship Id="rId21" Type="http://schemas.openxmlformats.org/officeDocument/2006/relationships/oleObject" Target="../embeddings/oleObject360.bin"/><Relationship Id="rId7" Type="http://schemas.openxmlformats.org/officeDocument/2006/relationships/oleObject" Target="../embeddings/oleObject346.bin"/><Relationship Id="rId12" Type="http://schemas.openxmlformats.org/officeDocument/2006/relationships/oleObject" Target="../embeddings/oleObject351.bin"/><Relationship Id="rId17" Type="http://schemas.openxmlformats.org/officeDocument/2006/relationships/oleObject" Target="../embeddings/oleObject356.bin"/><Relationship Id="rId2" Type="http://schemas.openxmlformats.org/officeDocument/2006/relationships/slideLayout" Target="../slideLayouts/slideLayout7.xml"/><Relationship Id="rId16" Type="http://schemas.openxmlformats.org/officeDocument/2006/relationships/oleObject" Target="../embeddings/oleObject355.bin"/><Relationship Id="rId20" Type="http://schemas.openxmlformats.org/officeDocument/2006/relationships/oleObject" Target="../embeddings/oleObject359.bin"/><Relationship Id="rId1" Type="http://schemas.openxmlformats.org/officeDocument/2006/relationships/vmlDrawing" Target="../drawings/vmlDrawing46.vml"/><Relationship Id="rId6" Type="http://schemas.openxmlformats.org/officeDocument/2006/relationships/oleObject" Target="../embeddings/oleObject345.bin"/><Relationship Id="rId11" Type="http://schemas.openxmlformats.org/officeDocument/2006/relationships/oleObject" Target="../embeddings/oleObject350.bin"/><Relationship Id="rId24" Type="http://schemas.openxmlformats.org/officeDocument/2006/relationships/oleObject" Target="../embeddings/oleObject363.bin"/><Relationship Id="rId5" Type="http://schemas.openxmlformats.org/officeDocument/2006/relationships/oleObject" Target="../embeddings/oleObject344.bin"/><Relationship Id="rId15" Type="http://schemas.openxmlformats.org/officeDocument/2006/relationships/oleObject" Target="../embeddings/oleObject354.bin"/><Relationship Id="rId23" Type="http://schemas.openxmlformats.org/officeDocument/2006/relationships/oleObject" Target="../embeddings/oleObject362.bin"/><Relationship Id="rId10" Type="http://schemas.openxmlformats.org/officeDocument/2006/relationships/oleObject" Target="../embeddings/oleObject349.bin"/><Relationship Id="rId19" Type="http://schemas.openxmlformats.org/officeDocument/2006/relationships/oleObject" Target="../embeddings/oleObject358.bin"/><Relationship Id="rId4" Type="http://schemas.openxmlformats.org/officeDocument/2006/relationships/oleObject" Target="../embeddings/oleObject343.bin"/><Relationship Id="rId9" Type="http://schemas.openxmlformats.org/officeDocument/2006/relationships/oleObject" Target="../embeddings/oleObject348.bin"/><Relationship Id="rId14" Type="http://schemas.openxmlformats.org/officeDocument/2006/relationships/oleObject" Target="../embeddings/oleObject353.bin"/><Relationship Id="rId22" Type="http://schemas.openxmlformats.org/officeDocument/2006/relationships/oleObject" Target="../embeddings/oleObject361.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364.bin"/><Relationship Id="rId2" Type="http://schemas.openxmlformats.org/officeDocument/2006/relationships/slideLayout" Target="../slideLayouts/slideLayout7.xml"/><Relationship Id="rId1" Type="http://schemas.openxmlformats.org/officeDocument/2006/relationships/vmlDrawing" Target="../drawings/vmlDrawing47.vml"/><Relationship Id="rId5" Type="http://schemas.openxmlformats.org/officeDocument/2006/relationships/oleObject" Target="../embeddings/oleObject366.bin"/><Relationship Id="rId4" Type="http://schemas.openxmlformats.org/officeDocument/2006/relationships/oleObject" Target="../embeddings/oleObject365.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367.bin"/><Relationship Id="rId2" Type="http://schemas.openxmlformats.org/officeDocument/2006/relationships/slideLayout" Target="../slideLayouts/slideLayout6.xml"/><Relationship Id="rId1" Type="http://schemas.openxmlformats.org/officeDocument/2006/relationships/vmlDrawing" Target="../drawings/vmlDrawing48.v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368.bin"/><Relationship Id="rId2" Type="http://schemas.openxmlformats.org/officeDocument/2006/relationships/slideLayout" Target="../slideLayouts/slideLayout6.xml"/><Relationship Id="rId1" Type="http://schemas.openxmlformats.org/officeDocument/2006/relationships/vmlDrawing" Target="../drawings/vmlDrawing49.v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369.bin"/><Relationship Id="rId2" Type="http://schemas.openxmlformats.org/officeDocument/2006/relationships/slideLayout" Target="../slideLayouts/slideLayout6.xml"/><Relationship Id="rId1" Type="http://schemas.openxmlformats.org/officeDocument/2006/relationships/vmlDrawing" Target="../drawings/vmlDrawing50.vml"/><Relationship Id="rId6" Type="http://schemas.openxmlformats.org/officeDocument/2006/relationships/oleObject" Target="../embeddings/oleObject372.bin"/><Relationship Id="rId5" Type="http://schemas.openxmlformats.org/officeDocument/2006/relationships/oleObject" Target="../embeddings/oleObject371.bin"/><Relationship Id="rId4" Type="http://schemas.openxmlformats.org/officeDocument/2006/relationships/oleObject" Target="../embeddings/oleObject370.bin"/></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378.bin"/><Relationship Id="rId3" Type="http://schemas.openxmlformats.org/officeDocument/2006/relationships/oleObject" Target="../embeddings/oleObject373.bin"/><Relationship Id="rId7" Type="http://schemas.openxmlformats.org/officeDocument/2006/relationships/oleObject" Target="../embeddings/oleObject377.bin"/><Relationship Id="rId2" Type="http://schemas.openxmlformats.org/officeDocument/2006/relationships/slideLayout" Target="../slideLayouts/slideLayout7.xml"/><Relationship Id="rId1" Type="http://schemas.openxmlformats.org/officeDocument/2006/relationships/vmlDrawing" Target="../drawings/vmlDrawing51.vml"/><Relationship Id="rId6" Type="http://schemas.openxmlformats.org/officeDocument/2006/relationships/oleObject" Target="../embeddings/oleObject376.bin"/><Relationship Id="rId5" Type="http://schemas.openxmlformats.org/officeDocument/2006/relationships/oleObject" Target="../embeddings/oleObject375.bin"/><Relationship Id="rId4" Type="http://schemas.openxmlformats.org/officeDocument/2006/relationships/oleObject" Target="../embeddings/oleObject374.bin"/><Relationship Id="rId9" Type="http://schemas.openxmlformats.org/officeDocument/2006/relationships/oleObject" Target="../embeddings/oleObject379.bin"/></Relationships>
</file>

<file path=ppt/slides/_rels/slide57.xml.rels><?xml version="1.0" encoding="UTF-8" standalone="yes"?>
<Relationships xmlns="http://schemas.openxmlformats.org/package/2006/relationships"><Relationship Id="rId8" Type="http://schemas.openxmlformats.org/officeDocument/2006/relationships/oleObject" Target="../embeddings/oleObject385.bin"/><Relationship Id="rId13" Type="http://schemas.openxmlformats.org/officeDocument/2006/relationships/oleObject" Target="../embeddings/oleObject390.bin"/><Relationship Id="rId18" Type="http://schemas.openxmlformats.org/officeDocument/2006/relationships/oleObject" Target="../embeddings/oleObject395.bin"/><Relationship Id="rId26" Type="http://schemas.openxmlformats.org/officeDocument/2006/relationships/oleObject" Target="../embeddings/oleObject403.bin"/><Relationship Id="rId3" Type="http://schemas.openxmlformats.org/officeDocument/2006/relationships/oleObject" Target="../embeddings/oleObject380.bin"/><Relationship Id="rId21" Type="http://schemas.openxmlformats.org/officeDocument/2006/relationships/oleObject" Target="../embeddings/oleObject398.bin"/><Relationship Id="rId7" Type="http://schemas.openxmlformats.org/officeDocument/2006/relationships/oleObject" Target="../embeddings/oleObject384.bin"/><Relationship Id="rId12" Type="http://schemas.openxmlformats.org/officeDocument/2006/relationships/oleObject" Target="../embeddings/oleObject389.bin"/><Relationship Id="rId17" Type="http://schemas.openxmlformats.org/officeDocument/2006/relationships/oleObject" Target="../embeddings/oleObject394.bin"/><Relationship Id="rId25" Type="http://schemas.openxmlformats.org/officeDocument/2006/relationships/oleObject" Target="../embeddings/oleObject402.bin"/><Relationship Id="rId2" Type="http://schemas.openxmlformats.org/officeDocument/2006/relationships/slideLayout" Target="../slideLayouts/slideLayout6.xml"/><Relationship Id="rId16" Type="http://schemas.openxmlformats.org/officeDocument/2006/relationships/oleObject" Target="../embeddings/oleObject393.bin"/><Relationship Id="rId20" Type="http://schemas.openxmlformats.org/officeDocument/2006/relationships/oleObject" Target="../embeddings/oleObject397.bin"/><Relationship Id="rId29" Type="http://schemas.openxmlformats.org/officeDocument/2006/relationships/oleObject" Target="../embeddings/oleObject406.bin"/><Relationship Id="rId1" Type="http://schemas.openxmlformats.org/officeDocument/2006/relationships/vmlDrawing" Target="../drawings/vmlDrawing52.vml"/><Relationship Id="rId6" Type="http://schemas.openxmlformats.org/officeDocument/2006/relationships/oleObject" Target="../embeddings/oleObject383.bin"/><Relationship Id="rId11" Type="http://schemas.openxmlformats.org/officeDocument/2006/relationships/oleObject" Target="../embeddings/oleObject388.bin"/><Relationship Id="rId24" Type="http://schemas.openxmlformats.org/officeDocument/2006/relationships/oleObject" Target="../embeddings/oleObject401.bin"/><Relationship Id="rId5" Type="http://schemas.openxmlformats.org/officeDocument/2006/relationships/oleObject" Target="../embeddings/oleObject382.bin"/><Relationship Id="rId15" Type="http://schemas.openxmlformats.org/officeDocument/2006/relationships/oleObject" Target="../embeddings/oleObject392.bin"/><Relationship Id="rId23" Type="http://schemas.openxmlformats.org/officeDocument/2006/relationships/oleObject" Target="../embeddings/oleObject400.bin"/><Relationship Id="rId28" Type="http://schemas.openxmlformats.org/officeDocument/2006/relationships/oleObject" Target="../embeddings/oleObject405.bin"/><Relationship Id="rId10" Type="http://schemas.openxmlformats.org/officeDocument/2006/relationships/oleObject" Target="../embeddings/oleObject387.bin"/><Relationship Id="rId19" Type="http://schemas.openxmlformats.org/officeDocument/2006/relationships/oleObject" Target="../embeddings/oleObject396.bin"/><Relationship Id="rId4" Type="http://schemas.openxmlformats.org/officeDocument/2006/relationships/oleObject" Target="../embeddings/oleObject381.bin"/><Relationship Id="rId9" Type="http://schemas.openxmlformats.org/officeDocument/2006/relationships/oleObject" Target="../embeddings/oleObject386.bin"/><Relationship Id="rId14" Type="http://schemas.openxmlformats.org/officeDocument/2006/relationships/oleObject" Target="../embeddings/oleObject391.bin"/><Relationship Id="rId22" Type="http://schemas.openxmlformats.org/officeDocument/2006/relationships/oleObject" Target="../embeddings/oleObject399.bin"/><Relationship Id="rId27" Type="http://schemas.openxmlformats.org/officeDocument/2006/relationships/oleObject" Target="../embeddings/oleObject404.bin"/></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oleObject" Target="../embeddings/oleObject35.bin"/><Relationship Id="rId7" Type="http://schemas.openxmlformats.org/officeDocument/2006/relationships/oleObject" Target="../embeddings/oleObject39.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38.bin"/><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oleObject" Target="../embeddings/oleObject41.bin"/><Relationship Id="rId7" Type="http://schemas.openxmlformats.org/officeDocument/2006/relationships/oleObject" Target="../embeddings/oleObject45.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44.bin"/><Relationship Id="rId5" Type="http://schemas.openxmlformats.org/officeDocument/2006/relationships/oleObject" Target="../embeddings/oleObject43.bin"/><Relationship Id="rId10" Type="http://schemas.openxmlformats.org/officeDocument/2006/relationships/oleObject" Target="../embeddings/oleObject48.bin"/><Relationship Id="rId4" Type="http://schemas.openxmlformats.org/officeDocument/2006/relationships/oleObject" Target="../embeddings/oleObject42.bin"/><Relationship Id="rId9" Type="http://schemas.openxmlformats.org/officeDocument/2006/relationships/oleObject" Target="../embeddings/oleObject47.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oleObject" Target="../embeddings/oleObject51.bin"/><Relationship Id="rId4" Type="http://schemas.openxmlformats.org/officeDocument/2006/relationships/oleObject" Target="../embeddings/oleObject50.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 4"/>
          <p:cNvSpPr>
            <a:spLocks noGrp="1"/>
          </p:cNvSpPr>
          <p:nvPr>
            <p:ph type="sldNum" sz="quarter" idx="12"/>
          </p:nvPr>
        </p:nvSpPr>
        <p:spPr>
          <a:noFill/>
        </p:spPr>
        <p:txBody>
          <a:bodyPr/>
          <a:lstStyle/>
          <a:p>
            <a:fld id="{11C3835E-A91D-491F-AFCC-68BFD86E2EC9}" type="slidenum">
              <a:rPr lang="en-US" altLang="ja-JP"/>
              <a:pPr/>
              <a:t>1</a:t>
            </a:fld>
            <a:endParaRPr lang="en-US" altLang="ja-JP"/>
          </a:p>
        </p:txBody>
      </p:sp>
      <p:sp>
        <p:nvSpPr>
          <p:cNvPr id="55299" name="Rectangle 2"/>
          <p:cNvSpPr>
            <a:spLocks noGrp="1" noChangeArrowheads="1"/>
          </p:cNvSpPr>
          <p:nvPr>
            <p:ph type="title"/>
          </p:nvPr>
        </p:nvSpPr>
        <p:spPr>
          <a:xfrm>
            <a:off x="876300" y="2590800"/>
            <a:ext cx="7086600" cy="1371600"/>
          </a:xfrm>
        </p:spPr>
        <p:txBody>
          <a:bodyPr/>
          <a:lstStyle/>
          <a:p>
            <a:pPr eaLnBrk="1" hangingPunct="1"/>
            <a:r>
              <a:rPr lang="en-US" altLang="ja-JP" smtClean="0"/>
              <a:t>11</a:t>
            </a:r>
            <a:r>
              <a:rPr lang="ja-JP" altLang="en-US" smtClean="0"/>
              <a:t>．動的計画法と擬多項式時間アルゴリズム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スライド番号プレースホルダ 4"/>
          <p:cNvSpPr>
            <a:spLocks noGrp="1"/>
          </p:cNvSpPr>
          <p:nvPr>
            <p:ph type="sldNum" sz="quarter" idx="12"/>
          </p:nvPr>
        </p:nvSpPr>
        <p:spPr>
          <a:noFill/>
        </p:spPr>
        <p:txBody>
          <a:bodyPr/>
          <a:lstStyle/>
          <a:p>
            <a:fld id="{3EF19621-383A-42B7-86FD-63D747FB1874}" type="slidenum">
              <a:rPr lang="en-US" altLang="ja-JP"/>
              <a:pPr/>
              <a:t>10</a:t>
            </a:fld>
            <a:endParaRPr lang="en-US" altLang="ja-JP"/>
          </a:p>
        </p:txBody>
      </p:sp>
      <p:sp>
        <p:nvSpPr>
          <p:cNvPr id="7176" name="Rectangle 2"/>
          <p:cNvSpPr>
            <a:spLocks noGrp="1" noChangeArrowheads="1"/>
          </p:cNvSpPr>
          <p:nvPr>
            <p:ph type="title"/>
          </p:nvPr>
        </p:nvSpPr>
        <p:spPr/>
        <p:txBody>
          <a:bodyPr/>
          <a:lstStyle/>
          <a:p>
            <a:pPr eaLnBrk="1" hangingPunct="1"/>
            <a:r>
              <a:rPr lang="ja-JP" altLang="en-US" smtClean="0"/>
              <a:t>方針</a:t>
            </a:r>
          </a:p>
        </p:txBody>
      </p:sp>
      <p:sp>
        <p:nvSpPr>
          <p:cNvPr id="7177" name="Text Box 3"/>
          <p:cNvSpPr txBox="1">
            <a:spLocks noChangeArrowheads="1"/>
          </p:cNvSpPr>
          <p:nvPr/>
        </p:nvSpPr>
        <p:spPr bwMode="auto">
          <a:xfrm>
            <a:off x="365125" y="1163638"/>
            <a:ext cx="8001000" cy="1917700"/>
          </a:xfrm>
          <a:prstGeom prst="rect">
            <a:avLst/>
          </a:prstGeom>
          <a:noFill/>
          <a:ln w="9525">
            <a:noFill/>
            <a:miter lim="800000"/>
            <a:headEnd/>
            <a:tailEnd/>
          </a:ln>
        </p:spPr>
        <p:txBody>
          <a:bodyPr wrap="none">
            <a:spAutoFit/>
          </a:bodyPr>
          <a:lstStyle/>
          <a:p>
            <a:r>
              <a:rPr lang="en-US" altLang="ja-JP"/>
              <a:t>○</a:t>
            </a:r>
            <a:r>
              <a:rPr lang="ja-JP" altLang="en-US"/>
              <a:t>部分問題としては、添え字の小さい方だけの集合に対する</a:t>
            </a:r>
          </a:p>
          <a:p>
            <a:r>
              <a:rPr lang="ja-JP" altLang="en-US"/>
              <a:t>　　部分和問題とする。</a:t>
            </a:r>
          </a:p>
          <a:p>
            <a:r>
              <a:rPr lang="ja-JP" altLang="en-US"/>
              <a:t>○現段階で実現可能性をすべて表として保存する。</a:t>
            </a:r>
          </a:p>
          <a:p>
            <a:r>
              <a:rPr lang="ja-JP" altLang="en-US"/>
              <a:t>○これらの表を、　　からはじめて、</a:t>
            </a:r>
          </a:p>
          <a:p>
            <a:r>
              <a:rPr lang="ja-JP" altLang="en-US"/>
              <a:t>　と一づつ要素を増やしながら、ボトムアップで大きくしていく。</a:t>
            </a:r>
          </a:p>
        </p:txBody>
      </p:sp>
      <p:graphicFrame>
        <p:nvGraphicFramePr>
          <p:cNvPr id="7170" name="Object 4"/>
          <p:cNvGraphicFramePr>
            <a:graphicFrameLocks noChangeAspect="1"/>
          </p:cNvGraphicFramePr>
          <p:nvPr/>
        </p:nvGraphicFramePr>
        <p:xfrm>
          <a:off x="2667000" y="2286000"/>
          <a:ext cx="285750" cy="457200"/>
        </p:xfrm>
        <a:graphic>
          <a:graphicData uri="http://schemas.openxmlformats.org/presentationml/2006/ole">
            <p:oleObj spid="_x0000_s7170" name="Equation" r:id="rId3" imgW="126720" imgH="203040" progId="Equation.DSMT4">
              <p:embed/>
            </p:oleObj>
          </a:graphicData>
        </a:graphic>
      </p:graphicFrame>
      <p:graphicFrame>
        <p:nvGraphicFramePr>
          <p:cNvPr id="7171" name="Object 5"/>
          <p:cNvGraphicFramePr>
            <a:graphicFrameLocks noChangeAspect="1"/>
          </p:cNvGraphicFramePr>
          <p:nvPr/>
        </p:nvGraphicFramePr>
        <p:xfrm>
          <a:off x="4800600" y="2286000"/>
          <a:ext cx="1714500" cy="514350"/>
        </p:xfrm>
        <a:graphic>
          <a:graphicData uri="http://schemas.openxmlformats.org/presentationml/2006/ole">
            <p:oleObj spid="_x0000_s7171" name="Equation" r:id="rId4" imgW="761760" imgH="228600" progId="Equation.DSMT4">
              <p:embed/>
            </p:oleObj>
          </a:graphicData>
        </a:graphic>
      </p:graphicFrame>
      <p:sp>
        <p:nvSpPr>
          <p:cNvPr id="7178" name="Text Box 9"/>
          <p:cNvSpPr txBox="1">
            <a:spLocks noChangeArrowheads="1"/>
          </p:cNvSpPr>
          <p:nvPr/>
        </p:nvSpPr>
        <p:spPr bwMode="auto">
          <a:xfrm>
            <a:off x="669925" y="3602038"/>
            <a:ext cx="5230813" cy="822325"/>
          </a:xfrm>
          <a:prstGeom prst="rect">
            <a:avLst/>
          </a:prstGeom>
          <a:noFill/>
          <a:ln w="9525">
            <a:noFill/>
            <a:miter lim="800000"/>
            <a:headEnd/>
            <a:tailEnd/>
          </a:ln>
        </p:spPr>
        <p:txBody>
          <a:bodyPr wrap="none">
            <a:spAutoFit/>
          </a:bodyPr>
          <a:lstStyle/>
          <a:p>
            <a:r>
              <a:rPr lang="ja-JP" altLang="en-US"/>
              <a:t>ここでは、次のインスタンス例に対して、</a:t>
            </a:r>
          </a:p>
          <a:p>
            <a:r>
              <a:rPr lang="ja-JP" altLang="en-US"/>
              <a:t>実際に表を構成していく。</a:t>
            </a:r>
          </a:p>
        </p:txBody>
      </p:sp>
      <p:graphicFrame>
        <p:nvGraphicFramePr>
          <p:cNvPr id="7172" name="Object 10"/>
          <p:cNvGraphicFramePr>
            <a:graphicFrameLocks noChangeAspect="1"/>
          </p:cNvGraphicFramePr>
          <p:nvPr/>
        </p:nvGraphicFramePr>
        <p:xfrm>
          <a:off x="1676400" y="4648200"/>
          <a:ext cx="2743200" cy="566738"/>
        </p:xfrm>
        <a:graphic>
          <a:graphicData uri="http://schemas.openxmlformats.org/presentationml/2006/ole">
            <p:oleObj spid="_x0000_s7172" name="Equation" r:id="rId5" imgW="1104840" imgH="228600" progId="Equation.DSMT4">
              <p:embed/>
            </p:oleObj>
          </a:graphicData>
        </a:graphic>
      </p:graphicFrame>
      <p:graphicFrame>
        <p:nvGraphicFramePr>
          <p:cNvPr id="7173" name="Object 11"/>
          <p:cNvGraphicFramePr>
            <a:graphicFrameLocks noChangeAspect="1"/>
          </p:cNvGraphicFramePr>
          <p:nvPr/>
        </p:nvGraphicFramePr>
        <p:xfrm>
          <a:off x="1752600" y="5181600"/>
          <a:ext cx="1828800" cy="423863"/>
        </p:xfrm>
        <a:graphic>
          <a:graphicData uri="http://schemas.openxmlformats.org/presentationml/2006/ole">
            <p:oleObj spid="_x0000_s7173" name="Equation" r:id="rId6" imgW="876240" imgH="203040" progId="Equation.DSMT4">
              <p:embed/>
            </p:oleObj>
          </a:graphicData>
        </a:graphic>
      </p:graphicFrame>
      <p:graphicFrame>
        <p:nvGraphicFramePr>
          <p:cNvPr id="7174" name="Object 12"/>
          <p:cNvGraphicFramePr>
            <a:graphicFrameLocks noChangeAspect="1"/>
          </p:cNvGraphicFramePr>
          <p:nvPr/>
        </p:nvGraphicFramePr>
        <p:xfrm>
          <a:off x="1752600" y="5638800"/>
          <a:ext cx="990600" cy="447675"/>
        </p:xfrm>
        <a:graphic>
          <a:graphicData uri="http://schemas.openxmlformats.org/presentationml/2006/ole">
            <p:oleObj spid="_x0000_s7174" name="Equation" r:id="rId7" imgW="393480" imgH="17748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スライド番号プレースホルダ 3"/>
          <p:cNvSpPr>
            <a:spLocks noGrp="1"/>
          </p:cNvSpPr>
          <p:nvPr>
            <p:ph type="sldNum" sz="quarter" idx="12"/>
          </p:nvPr>
        </p:nvSpPr>
        <p:spPr>
          <a:noFill/>
        </p:spPr>
        <p:txBody>
          <a:bodyPr/>
          <a:lstStyle/>
          <a:p>
            <a:fld id="{0C8749C9-DB07-4F93-A1A9-9BA60B55E76C}" type="slidenum">
              <a:rPr lang="en-US" altLang="ja-JP"/>
              <a:pPr/>
              <a:t>11</a:t>
            </a:fld>
            <a:endParaRPr lang="en-US" altLang="ja-JP"/>
          </a:p>
        </p:txBody>
      </p:sp>
      <p:graphicFrame>
        <p:nvGraphicFramePr>
          <p:cNvPr id="478210" name="Group 2"/>
          <p:cNvGraphicFramePr>
            <a:graphicFrameLocks noGrp="1"/>
          </p:cNvGraphicFramePr>
          <p:nvPr/>
        </p:nvGraphicFramePr>
        <p:xfrm>
          <a:off x="1828800" y="1295400"/>
          <a:ext cx="7162800" cy="3963036"/>
        </p:xfrm>
        <a:graphic>
          <a:graphicData uri="http://schemas.openxmlformats.org/drawingml/2006/table">
            <a:tbl>
              <a:tblPr/>
              <a:tblGrid>
                <a:gridCol w="715963"/>
                <a:gridCol w="715962"/>
                <a:gridCol w="717550"/>
                <a:gridCol w="715963"/>
                <a:gridCol w="715962"/>
                <a:gridCol w="715963"/>
                <a:gridCol w="715962"/>
                <a:gridCol w="717550"/>
                <a:gridCol w="715963"/>
                <a:gridCol w="715962"/>
              </a:tblGrid>
              <a:tr h="276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194" name="Object 92"/>
          <p:cNvGraphicFramePr>
            <a:graphicFrameLocks noChangeAspect="1"/>
          </p:cNvGraphicFramePr>
          <p:nvPr/>
        </p:nvGraphicFramePr>
        <p:xfrm>
          <a:off x="657225" y="1828800"/>
          <a:ext cx="381000" cy="609600"/>
        </p:xfrm>
        <a:graphic>
          <a:graphicData uri="http://schemas.openxmlformats.org/presentationml/2006/ole">
            <p:oleObj spid="_x0000_s8194" name="Equation" r:id="rId3" imgW="126720" imgH="203040" progId="Equation.DSMT4">
              <p:embed/>
            </p:oleObj>
          </a:graphicData>
        </a:graphic>
      </p:graphicFrame>
      <p:graphicFrame>
        <p:nvGraphicFramePr>
          <p:cNvPr id="8195" name="Object 93"/>
          <p:cNvGraphicFramePr>
            <a:graphicFrameLocks noChangeAspect="1"/>
          </p:cNvGraphicFramePr>
          <p:nvPr/>
        </p:nvGraphicFramePr>
        <p:xfrm>
          <a:off x="504825" y="2438400"/>
          <a:ext cx="609600" cy="498475"/>
        </p:xfrm>
        <a:graphic>
          <a:graphicData uri="http://schemas.openxmlformats.org/presentationml/2006/ole">
            <p:oleObj spid="_x0000_s8195" name="Equation" r:id="rId4" imgW="279360" imgH="228600" progId="Equation.DSMT4">
              <p:embed/>
            </p:oleObj>
          </a:graphicData>
        </a:graphic>
      </p:graphicFrame>
      <p:graphicFrame>
        <p:nvGraphicFramePr>
          <p:cNvPr id="8196" name="Object 94"/>
          <p:cNvGraphicFramePr>
            <a:graphicFrameLocks noChangeAspect="1"/>
          </p:cNvGraphicFramePr>
          <p:nvPr/>
        </p:nvGraphicFramePr>
        <p:xfrm>
          <a:off x="317500" y="3124200"/>
          <a:ext cx="1025525" cy="498475"/>
        </p:xfrm>
        <a:graphic>
          <a:graphicData uri="http://schemas.openxmlformats.org/presentationml/2006/ole">
            <p:oleObj spid="_x0000_s8196" name="Equation" r:id="rId5" imgW="469800" imgH="228600" progId="Equation.DSMT4">
              <p:embed/>
            </p:oleObj>
          </a:graphicData>
        </a:graphic>
      </p:graphicFrame>
      <p:graphicFrame>
        <p:nvGraphicFramePr>
          <p:cNvPr id="8197" name="Object 95"/>
          <p:cNvGraphicFramePr>
            <a:graphicFrameLocks noChangeAspect="1"/>
          </p:cNvGraphicFramePr>
          <p:nvPr/>
        </p:nvGraphicFramePr>
        <p:xfrm>
          <a:off x="130175" y="3657600"/>
          <a:ext cx="1441450" cy="498475"/>
        </p:xfrm>
        <a:graphic>
          <a:graphicData uri="http://schemas.openxmlformats.org/presentationml/2006/ole">
            <p:oleObj spid="_x0000_s8197" name="Equation" r:id="rId6" imgW="660240" imgH="228600" progId="Equation.DSMT4">
              <p:embed/>
            </p:oleObj>
          </a:graphicData>
        </a:graphic>
      </p:graphicFrame>
      <p:graphicFrame>
        <p:nvGraphicFramePr>
          <p:cNvPr id="8198" name="Object 96"/>
          <p:cNvGraphicFramePr>
            <a:graphicFrameLocks noChangeAspect="1"/>
          </p:cNvGraphicFramePr>
          <p:nvPr/>
        </p:nvGraphicFramePr>
        <p:xfrm>
          <a:off x="-28575" y="4267200"/>
          <a:ext cx="1857375" cy="498475"/>
        </p:xfrm>
        <a:graphic>
          <a:graphicData uri="http://schemas.openxmlformats.org/presentationml/2006/ole">
            <p:oleObj spid="_x0000_s8198" name="Equation" r:id="rId7" imgW="850680" imgH="228600" progId="Equation.DSMT4">
              <p:embed/>
            </p:oleObj>
          </a:graphicData>
        </a:graphic>
      </p:graphicFrame>
      <p:sp>
        <p:nvSpPr>
          <p:cNvPr id="8290" name="Text Box 97"/>
          <p:cNvSpPr txBox="1">
            <a:spLocks noChangeArrowheads="1"/>
          </p:cNvSpPr>
          <p:nvPr/>
        </p:nvSpPr>
        <p:spPr bwMode="auto">
          <a:xfrm>
            <a:off x="457200" y="1295400"/>
            <a:ext cx="793750" cy="457200"/>
          </a:xfrm>
          <a:prstGeom prst="rect">
            <a:avLst/>
          </a:prstGeom>
          <a:noFill/>
          <a:ln w="9525">
            <a:noFill/>
            <a:miter lim="800000"/>
            <a:headEnd/>
            <a:tailEnd/>
          </a:ln>
        </p:spPr>
        <p:txBody>
          <a:bodyPr wrap="none">
            <a:spAutoFit/>
          </a:bodyPr>
          <a:lstStyle/>
          <a:p>
            <a:r>
              <a:rPr lang="ja-JP" altLang="en-US"/>
              <a:t>重み</a:t>
            </a:r>
          </a:p>
        </p:txBody>
      </p:sp>
      <p:sp>
        <p:nvSpPr>
          <p:cNvPr id="8291" name="Text Box 98"/>
          <p:cNvSpPr txBox="1">
            <a:spLocks noChangeArrowheads="1"/>
          </p:cNvSpPr>
          <p:nvPr/>
        </p:nvSpPr>
        <p:spPr bwMode="auto">
          <a:xfrm>
            <a:off x="1295400" y="5638800"/>
            <a:ext cx="2859088" cy="822325"/>
          </a:xfrm>
          <a:prstGeom prst="rect">
            <a:avLst/>
          </a:prstGeom>
          <a:noFill/>
          <a:ln w="9525">
            <a:noFill/>
            <a:miter lim="800000"/>
            <a:headEnd/>
            <a:tailEnd/>
          </a:ln>
        </p:spPr>
        <p:txBody>
          <a:bodyPr wrap="none">
            <a:spAutoFit/>
          </a:bodyPr>
          <a:lstStyle/>
          <a:p>
            <a:r>
              <a:rPr lang="en-US" altLang="ja-JP"/>
              <a:t>T:</a:t>
            </a:r>
            <a:r>
              <a:rPr lang="ja-JP" altLang="en-US"/>
              <a:t>実現可能（</a:t>
            </a:r>
            <a:r>
              <a:rPr lang="en-US" altLang="ja-JP"/>
              <a:t>True</a:t>
            </a:r>
            <a:r>
              <a:rPr lang="ja-JP" altLang="en-US"/>
              <a:t>）</a:t>
            </a:r>
          </a:p>
          <a:p>
            <a:r>
              <a:rPr lang="en-US" altLang="ja-JP"/>
              <a:t>F:</a:t>
            </a:r>
            <a:r>
              <a:rPr lang="ja-JP" altLang="en-US"/>
              <a:t>実現不可能（</a:t>
            </a:r>
            <a:r>
              <a:rPr lang="en-US" altLang="ja-JP"/>
              <a:t>False)</a:t>
            </a:r>
          </a:p>
        </p:txBody>
      </p:sp>
      <p:sp>
        <p:nvSpPr>
          <p:cNvPr id="8292" name="Text Box 101"/>
          <p:cNvSpPr txBox="1">
            <a:spLocks noChangeArrowheads="1"/>
          </p:cNvSpPr>
          <p:nvPr/>
        </p:nvSpPr>
        <p:spPr bwMode="auto">
          <a:xfrm>
            <a:off x="974725" y="173038"/>
            <a:ext cx="4395788" cy="822325"/>
          </a:xfrm>
          <a:prstGeom prst="rect">
            <a:avLst/>
          </a:prstGeom>
          <a:noFill/>
          <a:ln w="9525">
            <a:noFill/>
            <a:miter lim="800000"/>
            <a:headEnd/>
            <a:tailEnd/>
          </a:ln>
        </p:spPr>
        <p:txBody>
          <a:bodyPr wrap="none">
            <a:spAutoFit/>
          </a:bodyPr>
          <a:lstStyle/>
          <a:p>
            <a:r>
              <a:rPr lang="ja-JP" altLang="en-US"/>
              <a:t>表の概形</a:t>
            </a:r>
          </a:p>
          <a:p>
            <a:r>
              <a:rPr lang="ja-JP" altLang="en-US"/>
              <a:t>（アルゴリズムの基礎にあたる。）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スライド番号プレースホルダ 3"/>
          <p:cNvSpPr>
            <a:spLocks noGrp="1"/>
          </p:cNvSpPr>
          <p:nvPr>
            <p:ph type="sldNum" sz="quarter" idx="12"/>
          </p:nvPr>
        </p:nvSpPr>
        <p:spPr>
          <a:noFill/>
        </p:spPr>
        <p:txBody>
          <a:bodyPr/>
          <a:lstStyle/>
          <a:p>
            <a:fld id="{94E14D3B-E6A0-449F-B1C4-3A9456F5D3ED}" type="slidenum">
              <a:rPr lang="en-US" altLang="ja-JP"/>
              <a:pPr/>
              <a:t>12</a:t>
            </a:fld>
            <a:endParaRPr lang="en-US" altLang="ja-JP"/>
          </a:p>
        </p:txBody>
      </p:sp>
      <p:graphicFrame>
        <p:nvGraphicFramePr>
          <p:cNvPr id="477523" name="Group 339"/>
          <p:cNvGraphicFramePr>
            <a:graphicFrameLocks noGrp="1"/>
          </p:cNvGraphicFramePr>
          <p:nvPr/>
        </p:nvGraphicFramePr>
        <p:xfrm>
          <a:off x="1828800" y="1006475"/>
          <a:ext cx="7162800" cy="3963036"/>
        </p:xfrm>
        <a:graphic>
          <a:graphicData uri="http://schemas.openxmlformats.org/drawingml/2006/table">
            <a:tbl>
              <a:tblPr/>
              <a:tblGrid>
                <a:gridCol w="715963"/>
                <a:gridCol w="715962"/>
                <a:gridCol w="717550"/>
                <a:gridCol w="715963"/>
                <a:gridCol w="715962"/>
                <a:gridCol w="715963"/>
                <a:gridCol w="715962"/>
                <a:gridCol w="717550"/>
                <a:gridCol w="715963"/>
                <a:gridCol w="715962"/>
              </a:tblGrid>
              <a:tr h="276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18" name="Object 340"/>
          <p:cNvGraphicFramePr>
            <a:graphicFrameLocks noChangeAspect="1"/>
          </p:cNvGraphicFramePr>
          <p:nvPr/>
        </p:nvGraphicFramePr>
        <p:xfrm>
          <a:off x="657225" y="1539875"/>
          <a:ext cx="381000" cy="609600"/>
        </p:xfrm>
        <a:graphic>
          <a:graphicData uri="http://schemas.openxmlformats.org/presentationml/2006/ole">
            <p:oleObj spid="_x0000_s9218" name="Equation" r:id="rId3" imgW="126720" imgH="203040" progId="Equation.DSMT4">
              <p:embed/>
            </p:oleObj>
          </a:graphicData>
        </a:graphic>
      </p:graphicFrame>
      <p:graphicFrame>
        <p:nvGraphicFramePr>
          <p:cNvPr id="9219" name="Object 341"/>
          <p:cNvGraphicFramePr>
            <a:graphicFrameLocks noChangeAspect="1"/>
          </p:cNvGraphicFramePr>
          <p:nvPr/>
        </p:nvGraphicFramePr>
        <p:xfrm>
          <a:off x="504825" y="2149475"/>
          <a:ext cx="609600" cy="498475"/>
        </p:xfrm>
        <a:graphic>
          <a:graphicData uri="http://schemas.openxmlformats.org/presentationml/2006/ole">
            <p:oleObj spid="_x0000_s9219" name="Equation" r:id="rId4" imgW="279360" imgH="228600" progId="Equation.DSMT4">
              <p:embed/>
            </p:oleObj>
          </a:graphicData>
        </a:graphic>
      </p:graphicFrame>
      <p:sp>
        <p:nvSpPr>
          <p:cNvPr id="9314" name="Text Box 345"/>
          <p:cNvSpPr txBox="1">
            <a:spLocks noChangeArrowheads="1"/>
          </p:cNvSpPr>
          <p:nvPr/>
        </p:nvSpPr>
        <p:spPr bwMode="auto">
          <a:xfrm>
            <a:off x="457200" y="1006475"/>
            <a:ext cx="793750" cy="457200"/>
          </a:xfrm>
          <a:prstGeom prst="rect">
            <a:avLst/>
          </a:prstGeom>
          <a:noFill/>
          <a:ln w="9525">
            <a:noFill/>
            <a:miter lim="800000"/>
            <a:headEnd/>
            <a:tailEnd/>
          </a:ln>
        </p:spPr>
        <p:txBody>
          <a:bodyPr wrap="none">
            <a:spAutoFit/>
          </a:bodyPr>
          <a:lstStyle/>
          <a:p>
            <a:r>
              <a:rPr lang="ja-JP" altLang="en-US"/>
              <a:t>重み</a:t>
            </a:r>
          </a:p>
        </p:txBody>
      </p:sp>
      <p:graphicFrame>
        <p:nvGraphicFramePr>
          <p:cNvPr id="9220" name="Object 349"/>
          <p:cNvGraphicFramePr>
            <a:graphicFrameLocks noChangeAspect="1"/>
          </p:cNvGraphicFramePr>
          <p:nvPr/>
        </p:nvGraphicFramePr>
        <p:xfrm>
          <a:off x="838200" y="534988"/>
          <a:ext cx="838200" cy="471487"/>
        </p:xfrm>
        <a:graphic>
          <a:graphicData uri="http://schemas.openxmlformats.org/presentationml/2006/ole">
            <p:oleObj spid="_x0000_s9220" name="Equation" r:id="rId5" imgW="406080" imgH="228600" progId="Equation.DSMT4">
              <p:embed/>
            </p:oleObj>
          </a:graphicData>
        </a:graphic>
      </p:graphicFrame>
      <p:sp>
        <p:nvSpPr>
          <p:cNvPr id="9315" name="Text Box 350"/>
          <p:cNvSpPr txBox="1">
            <a:spLocks noChangeArrowheads="1"/>
          </p:cNvSpPr>
          <p:nvPr/>
        </p:nvSpPr>
        <p:spPr bwMode="auto">
          <a:xfrm>
            <a:off x="1660525" y="493713"/>
            <a:ext cx="1841500" cy="457200"/>
          </a:xfrm>
          <a:prstGeom prst="rect">
            <a:avLst/>
          </a:prstGeom>
          <a:noFill/>
          <a:ln w="9525">
            <a:noFill/>
            <a:miter lim="800000"/>
            <a:headEnd/>
            <a:tailEnd/>
          </a:ln>
        </p:spPr>
        <p:txBody>
          <a:bodyPr wrap="none">
            <a:spAutoFit/>
          </a:bodyPr>
          <a:lstStyle/>
          <a:p>
            <a:r>
              <a:rPr lang="ja-JP" altLang="en-US"/>
              <a:t>に注意する。</a:t>
            </a:r>
          </a:p>
        </p:txBody>
      </p:sp>
      <p:sp>
        <p:nvSpPr>
          <p:cNvPr id="9316" name="Line 351"/>
          <p:cNvSpPr>
            <a:spLocks noChangeShapeType="1"/>
          </p:cNvSpPr>
          <p:nvPr/>
        </p:nvSpPr>
        <p:spPr bwMode="auto">
          <a:xfrm>
            <a:off x="2286000" y="1997075"/>
            <a:ext cx="16764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9317" name="Text Box 352"/>
          <p:cNvSpPr txBox="1">
            <a:spLocks noChangeArrowheads="1"/>
          </p:cNvSpPr>
          <p:nvPr/>
        </p:nvSpPr>
        <p:spPr bwMode="auto">
          <a:xfrm>
            <a:off x="838200" y="15875"/>
            <a:ext cx="4440238" cy="457200"/>
          </a:xfrm>
          <a:prstGeom prst="rect">
            <a:avLst/>
          </a:prstGeom>
          <a:noFill/>
          <a:ln w="9525">
            <a:noFill/>
            <a:miter lim="800000"/>
            <a:headEnd/>
            <a:tailEnd/>
          </a:ln>
        </p:spPr>
        <p:txBody>
          <a:bodyPr wrap="none">
            <a:spAutoFit/>
          </a:bodyPr>
          <a:lstStyle/>
          <a:p>
            <a:r>
              <a:rPr lang="ja-JP" altLang="en-US"/>
              <a:t>要素　　　　に注目した表の更新。</a:t>
            </a:r>
          </a:p>
        </p:txBody>
      </p:sp>
      <p:graphicFrame>
        <p:nvGraphicFramePr>
          <p:cNvPr id="9221" name="Object 353"/>
          <p:cNvGraphicFramePr>
            <a:graphicFrameLocks noChangeAspect="1"/>
          </p:cNvGraphicFramePr>
          <p:nvPr/>
        </p:nvGraphicFramePr>
        <p:xfrm>
          <a:off x="1752600" y="-60325"/>
          <a:ext cx="415925" cy="623888"/>
        </p:xfrm>
        <a:graphic>
          <a:graphicData uri="http://schemas.openxmlformats.org/presentationml/2006/ole">
            <p:oleObj spid="_x0000_s9221" name="Equation" r:id="rId6" imgW="152280" imgH="228600" progId="Equation.DSMT4">
              <p:embed/>
            </p:oleObj>
          </a:graphicData>
        </a:graphic>
      </p:graphicFrame>
      <p:sp>
        <p:nvSpPr>
          <p:cNvPr id="9318" name="Line 354"/>
          <p:cNvSpPr>
            <a:spLocks noChangeShapeType="1"/>
          </p:cNvSpPr>
          <p:nvPr/>
        </p:nvSpPr>
        <p:spPr bwMode="auto">
          <a:xfrm>
            <a:off x="1981200" y="1920875"/>
            <a:ext cx="0" cy="304800"/>
          </a:xfrm>
          <a:prstGeom prst="line">
            <a:avLst/>
          </a:prstGeom>
          <a:noFill/>
          <a:ln w="38100">
            <a:solidFill>
              <a:schemeClr val="accent2"/>
            </a:solidFill>
            <a:round/>
            <a:headEnd/>
            <a:tailEnd type="triangle" w="med" len="med"/>
          </a:ln>
        </p:spPr>
        <p:txBody>
          <a:bodyPr/>
          <a:lstStyle/>
          <a:p>
            <a:endParaRPr lang="ja-JP" altLang="en-US"/>
          </a:p>
        </p:txBody>
      </p:sp>
      <p:sp>
        <p:nvSpPr>
          <p:cNvPr id="9319" name="Line 355"/>
          <p:cNvSpPr>
            <a:spLocks noChangeShapeType="1"/>
          </p:cNvSpPr>
          <p:nvPr/>
        </p:nvSpPr>
        <p:spPr bwMode="auto">
          <a:xfrm>
            <a:off x="1219200" y="5349875"/>
            <a:ext cx="0" cy="304800"/>
          </a:xfrm>
          <a:prstGeom prst="line">
            <a:avLst/>
          </a:prstGeom>
          <a:noFill/>
          <a:ln w="38100">
            <a:solidFill>
              <a:schemeClr val="accent2"/>
            </a:solidFill>
            <a:round/>
            <a:headEnd/>
            <a:tailEnd type="triangle" w="med" len="med"/>
          </a:ln>
        </p:spPr>
        <p:txBody>
          <a:bodyPr/>
          <a:lstStyle/>
          <a:p>
            <a:endParaRPr lang="ja-JP" altLang="en-US"/>
          </a:p>
        </p:txBody>
      </p:sp>
      <p:sp>
        <p:nvSpPr>
          <p:cNvPr id="9320" name="Line 356"/>
          <p:cNvSpPr>
            <a:spLocks noChangeShapeType="1"/>
          </p:cNvSpPr>
          <p:nvPr/>
        </p:nvSpPr>
        <p:spPr bwMode="auto">
          <a:xfrm>
            <a:off x="914400" y="6035675"/>
            <a:ext cx="685800" cy="3048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9321" name="Text Box 358"/>
          <p:cNvSpPr txBox="1">
            <a:spLocks noChangeArrowheads="1"/>
          </p:cNvSpPr>
          <p:nvPr/>
        </p:nvSpPr>
        <p:spPr bwMode="auto">
          <a:xfrm>
            <a:off x="1524000" y="5273675"/>
            <a:ext cx="6724650" cy="457200"/>
          </a:xfrm>
          <a:prstGeom prst="rect">
            <a:avLst/>
          </a:prstGeom>
          <a:noFill/>
          <a:ln w="9525">
            <a:noFill/>
            <a:miter lim="800000"/>
            <a:headEnd/>
            <a:tailEnd/>
          </a:ln>
        </p:spPr>
        <p:txBody>
          <a:bodyPr wrap="none">
            <a:spAutoFit/>
          </a:bodyPr>
          <a:lstStyle/>
          <a:p>
            <a:r>
              <a:rPr lang="ja-JP" altLang="en-US"/>
              <a:t>上段で実現可能であるものは、下段でも実現可能。</a:t>
            </a:r>
          </a:p>
        </p:txBody>
      </p:sp>
      <p:sp>
        <p:nvSpPr>
          <p:cNvPr id="9322" name="Text Box 359"/>
          <p:cNvSpPr txBox="1">
            <a:spLocks noChangeArrowheads="1"/>
          </p:cNvSpPr>
          <p:nvPr/>
        </p:nvSpPr>
        <p:spPr bwMode="auto">
          <a:xfrm>
            <a:off x="1600200" y="5883275"/>
            <a:ext cx="4173538" cy="822325"/>
          </a:xfrm>
          <a:prstGeom prst="rect">
            <a:avLst/>
          </a:prstGeom>
          <a:noFill/>
          <a:ln w="9525">
            <a:noFill/>
            <a:miter lim="800000"/>
            <a:headEnd/>
            <a:tailEnd/>
          </a:ln>
        </p:spPr>
        <p:txBody>
          <a:bodyPr wrap="none">
            <a:spAutoFit/>
          </a:bodyPr>
          <a:lstStyle/>
          <a:p>
            <a:r>
              <a:rPr lang="ja-JP" altLang="en-US"/>
              <a:t>上段で実現可能であるものを、</a:t>
            </a:r>
          </a:p>
          <a:p>
            <a:r>
              <a:rPr lang="ja-JP" altLang="en-US"/>
              <a:t>　　分ずらしたものも実現可能。</a:t>
            </a:r>
          </a:p>
        </p:txBody>
      </p:sp>
      <p:graphicFrame>
        <p:nvGraphicFramePr>
          <p:cNvPr id="9222" name="Object 360"/>
          <p:cNvGraphicFramePr>
            <a:graphicFrameLocks noChangeAspect="1"/>
          </p:cNvGraphicFramePr>
          <p:nvPr/>
        </p:nvGraphicFramePr>
        <p:xfrm>
          <a:off x="1690688" y="6248400"/>
          <a:ext cx="366712" cy="471488"/>
        </p:xfrm>
        <a:graphic>
          <a:graphicData uri="http://schemas.openxmlformats.org/presentationml/2006/ole">
            <p:oleObj spid="_x0000_s9222" name="Equation" r:id="rId7" imgW="177480" imgH="22860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スライド番号プレースホルダ 3"/>
          <p:cNvSpPr>
            <a:spLocks noGrp="1"/>
          </p:cNvSpPr>
          <p:nvPr>
            <p:ph type="sldNum" sz="quarter" idx="12"/>
          </p:nvPr>
        </p:nvSpPr>
        <p:spPr>
          <a:noFill/>
        </p:spPr>
        <p:txBody>
          <a:bodyPr/>
          <a:lstStyle/>
          <a:p>
            <a:fld id="{D56C75EC-B739-4DA7-9FBE-E451414584E5}" type="slidenum">
              <a:rPr lang="en-US" altLang="ja-JP"/>
              <a:pPr/>
              <a:t>13</a:t>
            </a:fld>
            <a:endParaRPr lang="en-US" altLang="ja-JP"/>
          </a:p>
        </p:txBody>
      </p:sp>
      <p:graphicFrame>
        <p:nvGraphicFramePr>
          <p:cNvPr id="479340" name="Group 108"/>
          <p:cNvGraphicFramePr>
            <a:graphicFrameLocks noGrp="1"/>
          </p:cNvGraphicFramePr>
          <p:nvPr/>
        </p:nvGraphicFramePr>
        <p:xfrm>
          <a:off x="1828800" y="1295400"/>
          <a:ext cx="7162800" cy="3963036"/>
        </p:xfrm>
        <a:graphic>
          <a:graphicData uri="http://schemas.openxmlformats.org/drawingml/2006/table">
            <a:tbl>
              <a:tblPr/>
              <a:tblGrid>
                <a:gridCol w="715963"/>
                <a:gridCol w="715962"/>
                <a:gridCol w="717550"/>
                <a:gridCol w="715963"/>
                <a:gridCol w="715962"/>
                <a:gridCol w="715963"/>
                <a:gridCol w="715962"/>
                <a:gridCol w="717550"/>
                <a:gridCol w="715963"/>
                <a:gridCol w="715962"/>
              </a:tblGrid>
              <a:tr h="276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242" name="Object 92"/>
          <p:cNvGraphicFramePr>
            <a:graphicFrameLocks noChangeAspect="1"/>
          </p:cNvGraphicFramePr>
          <p:nvPr/>
        </p:nvGraphicFramePr>
        <p:xfrm>
          <a:off x="657225" y="1828800"/>
          <a:ext cx="381000" cy="609600"/>
        </p:xfrm>
        <a:graphic>
          <a:graphicData uri="http://schemas.openxmlformats.org/presentationml/2006/ole">
            <p:oleObj spid="_x0000_s10242" name="Equation" r:id="rId3" imgW="126720" imgH="203040" progId="Equation.DSMT4">
              <p:embed/>
            </p:oleObj>
          </a:graphicData>
        </a:graphic>
      </p:graphicFrame>
      <p:graphicFrame>
        <p:nvGraphicFramePr>
          <p:cNvPr id="10243" name="Object 93"/>
          <p:cNvGraphicFramePr>
            <a:graphicFrameLocks noChangeAspect="1"/>
          </p:cNvGraphicFramePr>
          <p:nvPr/>
        </p:nvGraphicFramePr>
        <p:xfrm>
          <a:off x="504825" y="2438400"/>
          <a:ext cx="609600" cy="498475"/>
        </p:xfrm>
        <a:graphic>
          <a:graphicData uri="http://schemas.openxmlformats.org/presentationml/2006/ole">
            <p:oleObj spid="_x0000_s10243" name="Equation" r:id="rId4" imgW="279360" imgH="228600" progId="Equation.DSMT4">
              <p:embed/>
            </p:oleObj>
          </a:graphicData>
        </a:graphic>
      </p:graphicFrame>
      <p:graphicFrame>
        <p:nvGraphicFramePr>
          <p:cNvPr id="10244" name="Object 94"/>
          <p:cNvGraphicFramePr>
            <a:graphicFrameLocks noChangeAspect="1"/>
          </p:cNvGraphicFramePr>
          <p:nvPr/>
        </p:nvGraphicFramePr>
        <p:xfrm>
          <a:off x="317500" y="3124200"/>
          <a:ext cx="1025525" cy="498475"/>
        </p:xfrm>
        <a:graphic>
          <a:graphicData uri="http://schemas.openxmlformats.org/presentationml/2006/ole">
            <p:oleObj spid="_x0000_s10244" name="Equation" r:id="rId5" imgW="469800" imgH="228600" progId="Equation.DSMT4">
              <p:embed/>
            </p:oleObj>
          </a:graphicData>
        </a:graphic>
      </p:graphicFrame>
      <p:sp>
        <p:nvSpPr>
          <p:cNvPr id="10338" name="Text Box 97"/>
          <p:cNvSpPr txBox="1">
            <a:spLocks noChangeArrowheads="1"/>
          </p:cNvSpPr>
          <p:nvPr/>
        </p:nvSpPr>
        <p:spPr bwMode="auto">
          <a:xfrm>
            <a:off x="457200" y="1295400"/>
            <a:ext cx="793750" cy="457200"/>
          </a:xfrm>
          <a:prstGeom prst="rect">
            <a:avLst/>
          </a:prstGeom>
          <a:noFill/>
          <a:ln w="9525">
            <a:noFill/>
            <a:miter lim="800000"/>
            <a:headEnd/>
            <a:tailEnd/>
          </a:ln>
        </p:spPr>
        <p:txBody>
          <a:bodyPr wrap="none">
            <a:spAutoFit/>
          </a:bodyPr>
          <a:lstStyle/>
          <a:p>
            <a:r>
              <a:rPr lang="ja-JP" altLang="en-US"/>
              <a:t>重み</a:t>
            </a:r>
          </a:p>
        </p:txBody>
      </p:sp>
      <p:sp>
        <p:nvSpPr>
          <p:cNvPr id="10339" name="Text Box 98"/>
          <p:cNvSpPr txBox="1">
            <a:spLocks noChangeArrowheads="1"/>
          </p:cNvSpPr>
          <p:nvPr/>
        </p:nvSpPr>
        <p:spPr bwMode="auto">
          <a:xfrm>
            <a:off x="1295400" y="5638800"/>
            <a:ext cx="2859088" cy="822325"/>
          </a:xfrm>
          <a:prstGeom prst="rect">
            <a:avLst/>
          </a:prstGeom>
          <a:noFill/>
          <a:ln w="9525">
            <a:noFill/>
            <a:miter lim="800000"/>
            <a:headEnd/>
            <a:tailEnd/>
          </a:ln>
        </p:spPr>
        <p:txBody>
          <a:bodyPr wrap="none">
            <a:spAutoFit/>
          </a:bodyPr>
          <a:lstStyle/>
          <a:p>
            <a:r>
              <a:rPr lang="en-US" altLang="ja-JP"/>
              <a:t>T:</a:t>
            </a:r>
            <a:r>
              <a:rPr lang="ja-JP" altLang="en-US"/>
              <a:t>実現可能（</a:t>
            </a:r>
            <a:r>
              <a:rPr lang="en-US" altLang="ja-JP"/>
              <a:t>True</a:t>
            </a:r>
            <a:r>
              <a:rPr lang="ja-JP" altLang="en-US"/>
              <a:t>）</a:t>
            </a:r>
          </a:p>
          <a:p>
            <a:r>
              <a:rPr lang="en-US" altLang="ja-JP"/>
              <a:t>F:</a:t>
            </a:r>
            <a:r>
              <a:rPr lang="ja-JP" altLang="en-US"/>
              <a:t>実現不可能（</a:t>
            </a:r>
            <a:r>
              <a:rPr lang="en-US" altLang="ja-JP"/>
              <a:t>False)</a:t>
            </a:r>
          </a:p>
        </p:txBody>
      </p:sp>
      <p:graphicFrame>
        <p:nvGraphicFramePr>
          <p:cNvPr id="10245" name="Object 99"/>
          <p:cNvGraphicFramePr>
            <a:graphicFrameLocks noChangeAspect="1"/>
          </p:cNvGraphicFramePr>
          <p:nvPr/>
        </p:nvGraphicFramePr>
        <p:xfrm>
          <a:off x="812800" y="823913"/>
          <a:ext cx="890588" cy="471487"/>
        </p:xfrm>
        <a:graphic>
          <a:graphicData uri="http://schemas.openxmlformats.org/presentationml/2006/ole">
            <p:oleObj spid="_x0000_s10245" name="Equation" r:id="rId6" imgW="431640" imgH="228600" progId="Equation.DSMT4">
              <p:embed/>
            </p:oleObj>
          </a:graphicData>
        </a:graphic>
      </p:graphicFrame>
      <p:sp>
        <p:nvSpPr>
          <p:cNvPr id="10340" name="Text Box 100"/>
          <p:cNvSpPr txBox="1">
            <a:spLocks noChangeArrowheads="1"/>
          </p:cNvSpPr>
          <p:nvPr/>
        </p:nvSpPr>
        <p:spPr bwMode="auto">
          <a:xfrm>
            <a:off x="1660525" y="782638"/>
            <a:ext cx="1841500" cy="457200"/>
          </a:xfrm>
          <a:prstGeom prst="rect">
            <a:avLst/>
          </a:prstGeom>
          <a:noFill/>
          <a:ln w="9525">
            <a:noFill/>
            <a:miter lim="800000"/>
            <a:headEnd/>
            <a:tailEnd/>
          </a:ln>
        </p:spPr>
        <p:txBody>
          <a:bodyPr wrap="none">
            <a:spAutoFit/>
          </a:bodyPr>
          <a:lstStyle/>
          <a:p>
            <a:r>
              <a:rPr lang="ja-JP" altLang="en-US"/>
              <a:t>に注意する。</a:t>
            </a:r>
          </a:p>
        </p:txBody>
      </p:sp>
      <p:sp>
        <p:nvSpPr>
          <p:cNvPr id="10341" name="Line 101"/>
          <p:cNvSpPr>
            <a:spLocks noChangeShapeType="1"/>
          </p:cNvSpPr>
          <p:nvPr/>
        </p:nvSpPr>
        <p:spPr bwMode="auto">
          <a:xfrm>
            <a:off x="2133600" y="2895600"/>
            <a:ext cx="4800600" cy="1524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10342" name="Text Box 102"/>
          <p:cNvSpPr txBox="1">
            <a:spLocks noChangeArrowheads="1"/>
          </p:cNvSpPr>
          <p:nvPr/>
        </p:nvSpPr>
        <p:spPr bwMode="auto">
          <a:xfrm>
            <a:off x="838200" y="304800"/>
            <a:ext cx="4440238" cy="457200"/>
          </a:xfrm>
          <a:prstGeom prst="rect">
            <a:avLst/>
          </a:prstGeom>
          <a:noFill/>
          <a:ln w="9525">
            <a:noFill/>
            <a:miter lim="800000"/>
            <a:headEnd/>
            <a:tailEnd/>
          </a:ln>
        </p:spPr>
        <p:txBody>
          <a:bodyPr wrap="none">
            <a:spAutoFit/>
          </a:bodyPr>
          <a:lstStyle/>
          <a:p>
            <a:r>
              <a:rPr lang="ja-JP" altLang="en-US"/>
              <a:t>要素　　　　に注目した表の更新。</a:t>
            </a:r>
          </a:p>
        </p:txBody>
      </p:sp>
      <p:graphicFrame>
        <p:nvGraphicFramePr>
          <p:cNvPr id="10246" name="Object 103"/>
          <p:cNvGraphicFramePr>
            <a:graphicFrameLocks noChangeAspect="1"/>
          </p:cNvGraphicFramePr>
          <p:nvPr/>
        </p:nvGraphicFramePr>
        <p:xfrm>
          <a:off x="1735138" y="228600"/>
          <a:ext cx="450850" cy="623888"/>
        </p:xfrm>
        <a:graphic>
          <a:graphicData uri="http://schemas.openxmlformats.org/presentationml/2006/ole">
            <p:oleObj spid="_x0000_s10246" name="Equation" r:id="rId7" imgW="164880" imgH="228600" progId="Equation.DSMT4">
              <p:embed/>
            </p:oleObj>
          </a:graphicData>
        </a:graphic>
      </p:graphicFrame>
      <p:sp>
        <p:nvSpPr>
          <p:cNvPr id="10343" name="Line 104"/>
          <p:cNvSpPr>
            <a:spLocks noChangeShapeType="1"/>
          </p:cNvSpPr>
          <p:nvPr/>
        </p:nvSpPr>
        <p:spPr bwMode="auto">
          <a:xfrm>
            <a:off x="4572000" y="2895600"/>
            <a:ext cx="4572000" cy="0"/>
          </a:xfrm>
          <a:prstGeom prst="line">
            <a:avLst/>
          </a:prstGeom>
          <a:noFill/>
          <a:ln w="9525">
            <a:solidFill>
              <a:srgbClr val="FF0000"/>
            </a:solidFill>
            <a:prstDash val="dash"/>
            <a:round/>
            <a:headEnd/>
            <a:tailEnd type="triangle" w="med" len="med"/>
          </a:ln>
        </p:spPr>
        <p:txBody>
          <a:bodyPr/>
          <a:lstStyle/>
          <a:p>
            <a:endParaRPr lang="ja-JP" altLang="en-US"/>
          </a:p>
        </p:txBody>
      </p:sp>
      <p:sp>
        <p:nvSpPr>
          <p:cNvPr id="10344" name="Line 105"/>
          <p:cNvSpPr>
            <a:spLocks noChangeShapeType="1"/>
          </p:cNvSpPr>
          <p:nvPr/>
        </p:nvSpPr>
        <p:spPr bwMode="auto">
          <a:xfrm>
            <a:off x="4191000" y="2743200"/>
            <a:ext cx="0" cy="381000"/>
          </a:xfrm>
          <a:prstGeom prst="line">
            <a:avLst/>
          </a:prstGeom>
          <a:noFill/>
          <a:ln w="38100">
            <a:solidFill>
              <a:schemeClr val="accent2"/>
            </a:solidFill>
            <a:round/>
            <a:headEnd/>
            <a:tailEnd type="triangle" w="med" len="med"/>
          </a:ln>
        </p:spPr>
        <p:txBody>
          <a:bodyPr/>
          <a:lstStyle/>
          <a:p>
            <a:endParaRPr lang="ja-JP" altLang="en-US"/>
          </a:p>
        </p:txBody>
      </p:sp>
      <p:sp>
        <p:nvSpPr>
          <p:cNvPr id="10345" name="Line 106"/>
          <p:cNvSpPr>
            <a:spLocks noChangeShapeType="1"/>
          </p:cNvSpPr>
          <p:nvPr/>
        </p:nvSpPr>
        <p:spPr bwMode="auto">
          <a:xfrm>
            <a:off x="1981200" y="2743200"/>
            <a:ext cx="0" cy="381000"/>
          </a:xfrm>
          <a:prstGeom prst="line">
            <a:avLst/>
          </a:prstGeom>
          <a:noFill/>
          <a:ln w="38100">
            <a:solidFill>
              <a:schemeClr val="accent2"/>
            </a:solidFill>
            <a:round/>
            <a:headEnd/>
            <a:tailEnd type="triangle" w="med" len="med"/>
          </a:ln>
        </p:spPr>
        <p:txBody>
          <a:bodyPr/>
          <a:lstStyle/>
          <a:p>
            <a:endParaRPr lang="ja-JP" altLang="en-US"/>
          </a:p>
        </p:txBody>
      </p:sp>
      <p:sp>
        <p:nvSpPr>
          <p:cNvPr id="10346" name="AutoShape 109"/>
          <p:cNvSpPr>
            <a:spLocks noChangeArrowheads="1"/>
          </p:cNvSpPr>
          <p:nvPr/>
        </p:nvSpPr>
        <p:spPr bwMode="auto">
          <a:xfrm>
            <a:off x="6019800" y="4572000"/>
            <a:ext cx="2895600" cy="1295400"/>
          </a:xfrm>
          <a:prstGeom prst="wedgeRoundRectCallout">
            <a:avLst>
              <a:gd name="adj1" fmla="val 46329"/>
              <a:gd name="adj2" fmla="val -16005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347" name="Text Box 110"/>
          <p:cNvSpPr txBox="1">
            <a:spLocks noChangeArrowheads="1"/>
          </p:cNvSpPr>
          <p:nvPr/>
        </p:nvSpPr>
        <p:spPr bwMode="auto">
          <a:xfrm>
            <a:off x="6080125" y="4765675"/>
            <a:ext cx="2957513" cy="822325"/>
          </a:xfrm>
          <a:prstGeom prst="rect">
            <a:avLst/>
          </a:prstGeom>
          <a:noFill/>
          <a:ln w="9525">
            <a:noFill/>
            <a:miter lim="800000"/>
            <a:headEnd/>
            <a:tailEnd/>
          </a:ln>
        </p:spPr>
        <p:txBody>
          <a:bodyPr wrap="none">
            <a:spAutoFit/>
          </a:bodyPr>
          <a:lstStyle/>
          <a:p>
            <a:r>
              <a:rPr lang="en-US" altLang="ja-JP"/>
              <a:t>K</a:t>
            </a:r>
            <a:r>
              <a:rPr lang="ja-JP" altLang="en-US"/>
              <a:t>より大きくなるので、</a:t>
            </a:r>
          </a:p>
          <a:p>
            <a:r>
              <a:rPr lang="ja-JP" altLang="en-US"/>
              <a:t>無視する。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2" name="スライド番号プレースホルダ 3"/>
          <p:cNvSpPr>
            <a:spLocks noGrp="1"/>
          </p:cNvSpPr>
          <p:nvPr>
            <p:ph type="sldNum" sz="quarter" idx="12"/>
          </p:nvPr>
        </p:nvSpPr>
        <p:spPr>
          <a:noFill/>
        </p:spPr>
        <p:txBody>
          <a:bodyPr/>
          <a:lstStyle/>
          <a:p>
            <a:fld id="{1E3028A3-D4A5-4EA4-99C0-7F74B0AF808E}" type="slidenum">
              <a:rPr lang="en-US" altLang="ja-JP"/>
              <a:pPr/>
              <a:t>14</a:t>
            </a:fld>
            <a:endParaRPr lang="en-US" altLang="ja-JP"/>
          </a:p>
        </p:txBody>
      </p:sp>
      <p:graphicFrame>
        <p:nvGraphicFramePr>
          <p:cNvPr id="481395" name="Group 115"/>
          <p:cNvGraphicFramePr>
            <a:graphicFrameLocks noGrp="1"/>
          </p:cNvGraphicFramePr>
          <p:nvPr/>
        </p:nvGraphicFramePr>
        <p:xfrm>
          <a:off x="1828800" y="1295400"/>
          <a:ext cx="7162800" cy="3963036"/>
        </p:xfrm>
        <a:graphic>
          <a:graphicData uri="http://schemas.openxmlformats.org/drawingml/2006/table">
            <a:tbl>
              <a:tblPr/>
              <a:tblGrid>
                <a:gridCol w="715963"/>
                <a:gridCol w="715962"/>
                <a:gridCol w="717550"/>
                <a:gridCol w="715963"/>
                <a:gridCol w="715962"/>
                <a:gridCol w="715963"/>
                <a:gridCol w="715962"/>
                <a:gridCol w="717550"/>
                <a:gridCol w="715963"/>
                <a:gridCol w="715962"/>
              </a:tblGrid>
              <a:tr h="276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endParaRPr kumimoji="1" lang="en-US" altLang="ja-JP" sz="2800" b="1"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1266" name="Object 92"/>
          <p:cNvGraphicFramePr>
            <a:graphicFrameLocks noChangeAspect="1"/>
          </p:cNvGraphicFramePr>
          <p:nvPr/>
        </p:nvGraphicFramePr>
        <p:xfrm>
          <a:off x="657225" y="1828800"/>
          <a:ext cx="381000" cy="609600"/>
        </p:xfrm>
        <a:graphic>
          <a:graphicData uri="http://schemas.openxmlformats.org/presentationml/2006/ole">
            <p:oleObj spid="_x0000_s11266" name="Equation" r:id="rId3" imgW="126720" imgH="203040" progId="Equation.DSMT4">
              <p:embed/>
            </p:oleObj>
          </a:graphicData>
        </a:graphic>
      </p:graphicFrame>
      <p:graphicFrame>
        <p:nvGraphicFramePr>
          <p:cNvPr id="11267" name="Object 93"/>
          <p:cNvGraphicFramePr>
            <a:graphicFrameLocks noChangeAspect="1"/>
          </p:cNvGraphicFramePr>
          <p:nvPr/>
        </p:nvGraphicFramePr>
        <p:xfrm>
          <a:off x="504825" y="2438400"/>
          <a:ext cx="609600" cy="498475"/>
        </p:xfrm>
        <a:graphic>
          <a:graphicData uri="http://schemas.openxmlformats.org/presentationml/2006/ole">
            <p:oleObj spid="_x0000_s11267" name="Equation" r:id="rId4" imgW="279360" imgH="228600" progId="Equation.DSMT4">
              <p:embed/>
            </p:oleObj>
          </a:graphicData>
        </a:graphic>
      </p:graphicFrame>
      <p:graphicFrame>
        <p:nvGraphicFramePr>
          <p:cNvPr id="11268" name="Object 94"/>
          <p:cNvGraphicFramePr>
            <a:graphicFrameLocks noChangeAspect="1"/>
          </p:cNvGraphicFramePr>
          <p:nvPr/>
        </p:nvGraphicFramePr>
        <p:xfrm>
          <a:off x="317500" y="3124200"/>
          <a:ext cx="1025525" cy="498475"/>
        </p:xfrm>
        <a:graphic>
          <a:graphicData uri="http://schemas.openxmlformats.org/presentationml/2006/ole">
            <p:oleObj spid="_x0000_s11268" name="Equation" r:id="rId5" imgW="469800" imgH="228600" progId="Equation.DSMT4">
              <p:embed/>
            </p:oleObj>
          </a:graphicData>
        </a:graphic>
      </p:graphicFrame>
      <p:sp>
        <p:nvSpPr>
          <p:cNvPr id="11363" name="Text Box 95"/>
          <p:cNvSpPr txBox="1">
            <a:spLocks noChangeArrowheads="1"/>
          </p:cNvSpPr>
          <p:nvPr/>
        </p:nvSpPr>
        <p:spPr bwMode="auto">
          <a:xfrm>
            <a:off x="457200" y="1295400"/>
            <a:ext cx="793750" cy="457200"/>
          </a:xfrm>
          <a:prstGeom prst="rect">
            <a:avLst/>
          </a:prstGeom>
          <a:noFill/>
          <a:ln w="9525">
            <a:noFill/>
            <a:miter lim="800000"/>
            <a:headEnd/>
            <a:tailEnd/>
          </a:ln>
        </p:spPr>
        <p:txBody>
          <a:bodyPr wrap="none">
            <a:spAutoFit/>
          </a:bodyPr>
          <a:lstStyle/>
          <a:p>
            <a:r>
              <a:rPr lang="ja-JP" altLang="en-US"/>
              <a:t>重み</a:t>
            </a:r>
          </a:p>
        </p:txBody>
      </p:sp>
      <p:sp>
        <p:nvSpPr>
          <p:cNvPr id="11364" name="Text Box 96"/>
          <p:cNvSpPr txBox="1">
            <a:spLocks noChangeArrowheads="1"/>
          </p:cNvSpPr>
          <p:nvPr/>
        </p:nvSpPr>
        <p:spPr bwMode="auto">
          <a:xfrm>
            <a:off x="1295400" y="5638800"/>
            <a:ext cx="2859088" cy="822325"/>
          </a:xfrm>
          <a:prstGeom prst="rect">
            <a:avLst/>
          </a:prstGeom>
          <a:noFill/>
          <a:ln w="9525">
            <a:noFill/>
            <a:miter lim="800000"/>
            <a:headEnd/>
            <a:tailEnd/>
          </a:ln>
        </p:spPr>
        <p:txBody>
          <a:bodyPr wrap="none">
            <a:spAutoFit/>
          </a:bodyPr>
          <a:lstStyle/>
          <a:p>
            <a:r>
              <a:rPr lang="en-US" altLang="ja-JP"/>
              <a:t>T:</a:t>
            </a:r>
            <a:r>
              <a:rPr lang="ja-JP" altLang="en-US"/>
              <a:t>実現可能（</a:t>
            </a:r>
            <a:r>
              <a:rPr lang="en-US" altLang="ja-JP"/>
              <a:t>True</a:t>
            </a:r>
            <a:r>
              <a:rPr lang="ja-JP" altLang="en-US"/>
              <a:t>）</a:t>
            </a:r>
          </a:p>
          <a:p>
            <a:r>
              <a:rPr lang="en-US" altLang="ja-JP"/>
              <a:t>F:</a:t>
            </a:r>
            <a:r>
              <a:rPr lang="ja-JP" altLang="en-US"/>
              <a:t>実現不可能（</a:t>
            </a:r>
            <a:r>
              <a:rPr lang="en-US" altLang="ja-JP"/>
              <a:t>False)</a:t>
            </a:r>
          </a:p>
        </p:txBody>
      </p:sp>
      <p:graphicFrame>
        <p:nvGraphicFramePr>
          <p:cNvPr id="11269" name="Object 97"/>
          <p:cNvGraphicFramePr>
            <a:graphicFrameLocks noChangeAspect="1"/>
          </p:cNvGraphicFramePr>
          <p:nvPr/>
        </p:nvGraphicFramePr>
        <p:xfrm>
          <a:off x="838200" y="823913"/>
          <a:ext cx="838200" cy="471487"/>
        </p:xfrm>
        <a:graphic>
          <a:graphicData uri="http://schemas.openxmlformats.org/presentationml/2006/ole">
            <p:oleObj spid="_x0000_s11269" name="Equation" r:id="rId6" imgW="406080" imgH="228600" progId="Equation.DSMT4">
              <p:embed/>
            </p:oleObj>
          </a:graphicData>
        </a:graphic>
      </p:graphicFrame>
      <p:sp>
        <p:nvSpPr>
          <p:cNvPr id="11365" name="Text Box 98"/>
          <p:cNvSpPr txBox="1">
            <a:spLocks noChangeArrowheads="1"/>
          </p:cNvSpPr>
          <p:nvPr/>
        </p:nvSpPr>
        <p:spPr bwMode="auto">
          <a:xfrm>
            <a:off x="1660525" y="782638"/>
            <a:ext cx="1841500" cy="457200"/>
          </a:xfrm>
          <a:prstGeom prst="rect">
            <a:avLst/>
          </a:prstGeom>
          <a:noFill/>
          <a:ln w="9525">
            <a:noFill/>
            <a:miter lim="800000"/>
            <a:headEnd/>
            <a:tailEnd/>
          </a:ln>
        </p:spPr>
        <p:txBody>
          <a:bodyPr wrap="none">
            <a:spAutoFit/>
          </a:bodyPr>
          <a:lstStyle/>
          <a:p>
            <a:r>
              <a:rPr lang="ja-JP" altLang="en-US"/>
              <a:t>に注意する。</a:t>
            </a:r>
          </a:p>
        </p:txBody>
      </p:sp>
      <p:sp>
        <p:nvSpPr>
          <p:cNvPr id="11366" name="Text Box 100"/>
          <p:cNvSpPr txBox="1">
            <a:spLocks noChangeArrowheads="1"/>
          </p:cNvSpPr>
          <p:nvPr/>
        </p:nvSpPr>
        <p:spPr bwMode="auto">
          <a:xfrm>
            <a:off x="838200" y="304800"/>
            <a:ext cx="4440238" cy="457200"/>
          </a:xfrm>
          <a:prstGeom prst="rect">
            <a:avLst/>
          </a:prstGeom>
          <a:noFill/>
          <a:ln w="9525">
            <a:noFill/>
            <a:miter lim="800000"/>
            <a:headEnd/>
            <a:tailEnd/>
          </a:ln>
        </p:spPr>
        <p:txBody>
          <a:bodyPr wrap="none">
            <a:spAutoFit/>
          </a:bodyPr>
          <a:lstStyle/>
          <a:p>
            <a:r>
              <a:rPr lang="ja-JP" altLang="en-US"/>
              <a:t>要素　　　　に注目した表の更新。</a:t>
            </a:r>
          </a:p>
        </p:txBody>
      </p:sp>
      <p:graphicFrame>
        <p:nvGraphicFramePr>
          <p:cNvPr id="11270" name="Object 101"/>
          <p:cNvGraphicFramePr>
            <a:graphicFrameLocks noChangeAspect="1"/>
          </p:cNvGraphicFramePr>
          <p:nvPr/>
        </p:nvGraphicFramePr>
        <p:xfrm>
          <a:off x="1735138" y="228600"/>
          <a:ext cx="450850" cy="623888"/>
        </p:xfrm>
        <a:graphic>
          <a:graphicData uri="http://schemas.openxmlformats.org/presentationml/2006/ole">
            <p:oleObj spid="_x0000_s11270" name="Equation" r:id="rId7" imgW="164880" imgH="228600" progId="Equation.DSMT4">
              <p:embed/>
            </p:oleObj>
          </a:graphicData>
        </a:graphic>
      </p:graphicFrame>
      <p:graphicFrame>
        <p:nvGraphicFramePr>
          <p:cNvPr id="11271" name="Object 107"/>
          <p:cNvGraphicFramePr>
            <a:graphicFrameLocks noChangeAspect="1"/>
          </p:cNvGraphicFramePr>
          <p:nvPr/>
        </p:nvGraphicFramePr>
        <p:xfrm>
          <a:off x="130175" y="3657600"/>
          <a:ext cx="1441450" cy="498475"/>
        </p:xfrm>
        <a:graphic>
          <a:graphicData uri="http://schemas.openxmlformats.org/presentationml/2006/ole">
            <p:oleObj spid="_x0000_s11271" name="Equation" r:id="rId8" imgW="660240" imgH="228600" progId="Equation.DSMT4">
              <p:embed/>
            </p:oleObj>
          </a:graphicData>
        </a:graphic>
      </p:graphicFrame>
      <p:sp>
        <p:nvSpPr>
          <p:cNvPr id="11367" name="Line 109"/>
          <p:cNvSpPr>
            <a:spLocks noChangeShapeType="1"/>
          </p:cNvSpPr>
          <p:nvPr/>
        </p:nvSpPr>
        <p:spPr bwMode="auto">
          <a:xfrm>
            <a:off x="2286000" y="3200400"/>
            <a:ext cx="533400" cy="5334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11368" name="Line 110"/>
          <p:cNvSpPr>
            <a:spLocks noChangeShapeType="1"/>
          </p:cNvSpPr>
          <p:nvPr/>
        </p:nvSpPr>
        <p:spPr bwMode="auto">
          <a:xfrm>
            <a:off x="4191000" y="3429000"/>
            <a:ext cx="0" cy="381000"/>
          </a:xfrm>
          <a:prstGeom prst="line">
            <a:avLst/>
          </a:prstGeom>
          <a:noFill/>
          <a:ln w="38100">
            <a:solidFill>
              <a:schemeClr val="accent2"/>
            </a:solidFill>
            <a:round/>
            <a:headEnd/>
            <a:tailEnd type="triangle" w="med" len="med"/>
          </a:ln>
        </p:spPr>
        <p:txBody>
          <a:bodyPr/>
          <a:lstStyle/>
          <a:p>
            <a:endParaRPr lang="ja-JP" altLang="en-US"/>
          </a:p>
        </p:txBody>
      </p:sp>
      <p:sp>
        <p:nvSpPr>
          <p:cNvPr id="11369" name="Line 111"/>
          <p:cNvSpPr>
            <a:spLocks noChangeShapeType="1"/>
          </p:cNvSpPr>
          <p:nvPr/>
        </p:nvSpPr>
        <p:spPr bwMode="auto">
          <a:xfrm>
            <a:off x="2057400" y="3352800"/>
            <a:ext cx="0" cy="381000"/>
          </a:xfrm>
          <a:prstGeom prst="line">
            <a:avLst/>
          </a:prstGeom>
          <a:noFill/>
          <a:ln w="38100">
            <a:solidFill>
              <a:schemeClr val="accent2"/>
            </a:solidFill>
            <a:round/>
            <a:headEnd/>
            <a:tailEnd type="triangle" w="med" len="med"/>
          </a:ln>
        </p:spPr>
        <p:txBody>
          <a:bodyPr/>
          <a:lstStyle/>
          <a:p>
            <a:endParaRPr lang="ja-JP" altLang="en-US"/>
          </a:p>
        </p:txBody>
      </p:sp>
      <p:sp>
        <p:nvSpPr>
          <p:cNvPr id="11370" name="Line 113"/>
          <p:cNvSpPr>
            <a:spLocks noChangeShapeType="1"/>
          </p:cNvSpPr>
          <p:nvPr/>
        </p:nvSpPr>
        <p:spPr bwMode="auto">
          <a:xfrm>
            <a:off x="7086600" y="3429000"/>
            <a:ext cx="0" cy="381000"/>
          </a:xfrm>
          <a:prstGeom prst="line">
            <a:avLst/>
          </a:prstGeom>
          <a:noFill/>
          <a:ln w="38100">
            <a:solidFill>
              <a:schemeClr val="accent2"/>
            </a:solidFill>
            <a:round/>
            <a:headEnd/>
            <a:tailEnd type="triangle" w="med" len="med"/>
          </a:ln>
        </p:spPr>
        <p:txBody>
          <a:bodyPr/>
          <a:lstStyle/>
          <a:p>
            <a:endParaRPr lang="ja-JP" altLang="en-US"/>
          </a:p>
        </p:txBody>
      </p:sp>
      <p:sp>
        <p:nvSpPr>
          <p:cNvPr id="11371" name="Line 116"/>
          <p:cNvSpPr>
            <a:spLocks noChangeShapeType="1"/>
          </p:cNvSpPr>
          <p:nvPr/>
        </p:nvSpPr>
        <p:spPr bwMode="auto">
          <a:xfrm>
            <a:off x="4267200" y="3352800"/>
            <a:ext cx="533400" cy="5334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11372" name="Line 120"/>
          <p:cNvSpPr>
            <a:spLocks noChangeShapeType="1"/>
          </p:cNvSpPr>
          <p:nvPr/>
        </p:nvSpPr>
        <p:spPr bwMode="auto">
          <a:xfrm>
            <a:off x="7162800" y="3276600"/>
            <a:ext cx="533400" cy="533400"/>
          </a:xfrm>
          <a:prstGeom prst="line">
            <a:avLst/>
          </a:prstGeom>
          <a:noFill/>
          <a:ln w="9525">
            <a:solidFill>
              <a:srgbClr val="FF0000"/>
            </a:solidFill>
            <a:prstDash val="dash"/>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7" name="スライド番号プレースホルダ 3"/>
          <p:cNvSpPr>
            <a:spLocks noGrp="1"/>
          </p:cNvSpPr>
          <p:nvPr>
            <p:ph type="sldNum" sz="quarter" idx="12"/>
          </p:nvPr>
        </p:nvSpPr>
        <p:spPr>
          <a:noFill/>
        </p:spPr>
        <p:txBody>
          <a:bodyPr/>
          <a:lstStyle/>
          <a:p>
            <a:fld id="{E75104AA-FB8F-4C55-B83F-954DA4B823DD}" type="slidenum">
              <a:rPr lang="en-US" altLang="ja-JP"/>
              <a:pPr/>
              <a:t>15</a:t>
            </a:fld>
            <a:endParaRPr lang="en-US" altLang="ja-JP"/>
          </a:p>
        </p:txBody>
      </p:sp>
      <p:graphicFrame>
        <p:nvGraphicFramePr>
          <p:cNvPr id="482306" name="Group 2"/>
          <p:cNvGraphicFramePr>
            <a:graphicFrameLocks noGrp="1"/>
          </p:cNvGraphicFramePr>
          <p:nvPr/>
        </p:nvGraphicFramePr>
        <p:xfrm>
          <a:off x="1828800" y="1295400"/>
          <a:ext cx="7162800" cy="3963036"/>
        </p:xfrm>
        <a:graphic>
          <a:graphicData uri="http://schemas.openxmlformats.org/drawingml/2006/table">
            <a:tbl>
              <a:tblPr/>
              <a:tblGrid>
                <a:gridCol w="715963"/>
                <a:gridCol w="715962"/>
                <a:gridCol w="717550"/>
                <a:gridCol w="715963"/>
                <a:gridCol w="715962"/>
                <a:gridCol w="715963"/>
                <a:gridCol w="715962"/>
                <a:gridCol w="717550"/>
                <a:gridCol w="715963"/>
                <a:gridCol w="715962"/>
              </a:tblGrid>
              <a:tr h="276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endParaRPr kumimoji="1" lang="en-US" altLang="ja-JP" sz="2800" b="1"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290" name="Object 92"/>
          <p:cNvGraphicFramePr>
            <a:graphicFrameLocks noChangeAspect="1"/>
          </p:cNvGraphicFramePr>
          <p:nvPr/>
        </p:nvGraphicFramePr>
        <p:xfrm>
          <a:off x="657225" y="1828800"/>
          <a:ext cx="381000" cy="609600"/>
        </p:xfrm>
        <a:graphic>
          <a:graphicData uri="http://schemas.openxmlformats.org/presentationml/2006/ole">
            <p:oleObj spid="_x0000_s12290" name="Equation" r:id="rId3" imgW="126720" imgH="203040" progId="Equation.DSMT4">
              <p:embed/>
            </p:oleObj>
          </a:graphicData>
        </a:graphic>
      </p:graphicFrame>
      <p:graphicFrame>
        <p:nvGraphicFramePr>
          <p:cNvPr id="12291" name="Object 93"/>
          <p:cNvGraphicFramePr>
            <a:graphicFrameLocks noChangeAspect="1"/>
          </p:cNvGraphicFramePr>
          <p:nvPr/>
        </p:nvGraphicFramePr>
        <p:xfrm>
          <a:off x="504825" y="2438400"/>
          <a:ext cx="609600" cy="498475"/>
        </p:xfrm>
        <a:graphic>
          <a:graphicData uri="http://schemas.openxmlformats.org/presentationml/2006/ole">
            <p:oleObj spid="_x0000_s12291" name="Equation" r:id="rId4" imgW="279360" imgH="228600" progId="Equation.DSMT4">
              <p:embed/>
            </p:oleObj>
          </a:graphicData>
        </a:graphic>
      </p:graphicFrame>
      <p:graphicFrame>
        <p:nvGraphicFramePr>
          <p:cNvPr id="12292" name="Object 94"/>
          <p:cNvGraphicFramePr>
            <a:graphicFrameLocks noChangeAspect="1"/>
          </p:cNvGraphicFramePr>
          <p:nvPr/>
        </p:nvGraphicFramePr>
        <p:xfrm>
          <a:off x="317500" y="3124200"/>
          <a:ext cx="1025525" cy="498475"/>
        </p:xfrm>
        <a:graphic>
          <a:graphicData uri="http://schemas.openxmlformats.org/presentationml/2006/ole">
            <p:oleObj spid="_x0000_s12292" name="Equation" r:id="rId5" imgW="469800" imgH="228600" progId="Equation.DSMT4">
              <p:embed/>
            </p:oleObj>
          </a:graphicData>
        </a:graphic>
      </p:graphicFrame>
      <p:sp>
        <p:nvSpPr>
          <p:cNvPr id="12388" name="Text Box 95"/>
          <p:cNvSpPr txBox="1">
            <a:spLocks noChangeArrowheads="1"/>
          </p:cNvSpPr>
          <p:nvPr/>
        </p:nvSpPr>
        <p:spPr bwMode="auto">
          <a:xfrm>
            <a:off x="457200" y="1295400"/>
            <a:ext cx="793750" cy="457200"/>
          </a:xfrm>
          <a:prstGeom prst="rect">
            <a:avLst/>
          </a:prstGeom>
          <a:noFill/>
          <a:ln w="9525">
            <a:noFill/>
            <a:miter lim="800000"/>
            <a:headEnd/>
            <a:tailEnd/>
          </a:ln>
        </p:spPr>
        <p:txBody>
          <a:bodyPr wrap="none">
            <a:spAutoFit/>
          </a:bodyPr>
          <a:lstStyle/>
          <a:p>
            <a:r>
              <a:rPr lang="ja-JP" altLang="en-US"/>
              <a:t>重み</a:t>
            </a:r>
          </a:p>
        </p:txBody>
      </p:sp>
      <p:sp>
        <p:nvSpPr>
          <p:cNvPr id="12389" name="Text Box 96"/>
          <p:cNvSpPr txBox="1">
            <a:spLocks noChangeArrowheads="1"/>
          </p:cNvSpPr>
          <p:nvPr/>
        </p:nvSpPr>
        <p:spPr bwMode="auto">
          <a:xfrm>
            <a:off x="1295400" y="5638800"/>
            <a:ext cx="2859088" cy="822325"/>
          </a:xfrm>
          <a:prstGeom prst="rect">
            <a:avLst/>
          </a:prstGeom>
          <a:noFill/>
          <a:ln w="9525">
            <a:noFill/>
            <a:miter lim="800000"/>
            <a:headEnd/>
            <a:tailEnd/>
          </a:ln>
        </p:spPr>
        <p:txBody>
          <a:bodyPr wrap="none">
            <a:spAutoFit/>
          </a:bodyPr>
          <a:lstStyle/>
          <a:p>
            <a:r>
              <a:rPr lang="en-US" altLang="ja-JP"/>
              <a:t>T:</a:t>
            </a:r>
            <a:r>
              <a:rPr lang="ja-JP" altLang="en-US"/>
              <a:t>実現可能（</a:t>
            </a:r>
            <a:r>
              <a:rPr lang="en-US" altLang="ja-JP"/>
              <a:t>True</a:t>
            </a:r>
            <a:r>
              <a:rPr lang="ja-JP" altLang="en-US"/>
              <a:t>）</a:t>
            </a:r>
          </a:p>
          <a:p>
            <a:r>
              <a:rPr lang="en-US" altLang="ja-JP"/>
              <a:t>F:</a:t>
            </a:r>
            <a:r>
              <a:rPr lang="ja-JP" altLang="en-US"/>
              <a:t>実現不可能（</a:t>
            </a:r>
            <a:r>
              <a:rPr lang="en-US" altLang="ja-JP"/>
              <a:t>False)</a:t>
            </a:r>
          </a:p>
        </p:txBody>
      </p:sp>
      <p:graphicFrame>
        <p:nvGraphicFramePr>
          <p:cNvPr id="12293" name="Object 97"/>
          <p:cNvGraphicFramePr>
            <a:graphicFrameLocks noChangeAspect="1"/>
          </p:cNvGraphicFramePr>
          <p:nvPr/>
        </p:nvGraphicFramePr>
        <p:xfrm>
          <a:off x="812800" y="823913"/>
          <a:ext cx="890588" cy="471487"/>
        </p:xfrm>
        <a:graphic>
          <a:graphicData uri="http://schemas.openxmlformats.org/presentationml/2006/ole">
            <p:oleObj spid="_x0000_s12293" name="Equation" r:id="rId6" imgW="431640" imgH="228600" progId="Equation.DSMT4">
              <p:embed/>
            </p:oleObj>
          </a:graphicData>
        </a:graphic>
      </p:graphicFrame>
      <p:sp>
        <p:nvSpPr>
          <p:cNvPr id="12390" name="Text Box 98"/>
          <p:cNvSpPr txBox="1">
            <a:spLocks noChangeArrowheads="1"/>
          </p:cNvSpPr>
          <p:nvPr/>
        </p:nvSpPr>
        <p:spPr bwMode="auto">
          <a:xfrm>
            <a:off x="1660525" y="782638"/>
            <a:ext cx="1841500" cy="457200"/>
          </a:xfrm>
          <a:prstGeom prst="rect">
            <a:avLst/>
          </a:prstGeom>
          <a:noFill/>
          <a:ln w="9525">
            <a:noFill/>
            <a:miter lim="800000"/>
            <a:headEnd/>
            <a:tailEnd/>
          </a:ln>
        </p:spPr>
        <p:txBody>
          <a:bodyPr wrap="none">
            <a:spAutoFit/>
          </a:bodyPr>
          <a:lstStyle/>
          <a:p>
            <a:r>
              <a:rPr lang="ja-JP" altLang="en-US"/>
              <a:t>に注意する。</a:t>
            </a:r>
          </a:p>
        </p:txBody>
      </p:sp>
      <p:sp>
        <p:nvSpPr>
          <p:cNvPr id="12391" name="Text Box 99"/>
          <p:cNvSpPr txBox="1">
            <a:spLocks noChangeArrowheads="1"/>
          </p:cNvSpPr>
          <p:nvPr/>
        </p:nvSpPr>
        <p:spPr bwMode="auto">
          <a:xfrm>
            <a:off x="838200" y="304800"/>
            <a:ext cx="4440238" cy="457200"/>
          </a:xfrm>
          <a:prstGeom prst="rect">
            <a:avLst/>
          </a:prstGeom>
          <a:noFill/>
          <a:ln w="9525">
            <a:noFill/>
            <a:miter lim="800000"/>
            <a:headEnd/>
            <a:tailEnd/>
          </a:ln>
        </p:spPr>
        <p:txBody>
          <a:bodyPr wrap="none">
            <a:spAutoFit/>
          </a:bodyPr>
          <a:lstStyle/>
          <a:p>
            <a:r>
              <a:rPr lang="ja-JP" altLang="en-US"/>
              <a:t>要素　　　　に注目した表の更新。</a:t>
            </a:r>
          </a:p>
        </p:txBody>
      </p:sp>
      <p:graphicFrame>
        <p:nvGraphicFramePr>
          <p:cNvPr id="12294" name="Object 100"/>
          <p:cNvGraphicFramePr>
            <a:graphicFrameLocks noChangeAspect="1"/>
          </p:cNvGraphicFramePr>
          <p:nvPr/>
        </p:nvGraphicFramePr>
        <p:xfrm>
          <a:off x="1735138" y="228600"/>
          <a:ext cx="450850" cy="623888"/>
        </p:xfrm>
        <a:graphic>
          <a:graphicData uri="http://schemas.openxmlformats.org/presentationml/2006/ole">
            <p:oleObj spid="_x0000_s12294" name="Equation" r:id="rId7" imgW="164880" imgH="228600" progId="Equation.DSMT4">
              <p:embed/>
            </p:oleObj>
          </a:graphicData>
        </a:graphic>
      </p:graphicFrame>
      <p:graphicFrame>
        <p:nvGraphicFramePr>
          <p:cNvPr id="12295" name="Object 101"/>
          <p:cNvGraphicFramePr>
            <a:graphicFrameLocks noChangeAspect="1"/>
          </p:cNvGraphicFramePr>
          <p:nvPr/>
        </p:nvGraphicFramePr>
        <p:xfrm>
          <a:off x="130175" y="3657600"/>
          <a:ext cx="1441450" cy="498475"/>
        </p:xfrm>
        <a:graphic>
          <a:graphicData uri="http://schemas.openxmlformats.org/presentationml/2006/ole">
            <p:oleObj spid="_x0000_s12295" name="Equation" r:id="rId8" imgW="660240" imgH="228600" progId="Equation.DSMT4">
              <p:embed/>
            </p:oleObj>
          </a:graphicData>
        </a:graphic>
      </p:graphicFrame>
      <p:sp>
        <p:nvSpPr>
          <p:cNvPr id="12392" name="Line 102"/>
          <p:cNvSpPr>
            <a:spLocks noChangeShapeType="1"/>
          </p:cNvSpPr>
          <p:nvPr/>
        </p:nvSpPr>
        <p:spPr bwMode="auto">
          <a:xfrm>
            <a:off x="2286000" y="3962400"/>
            <a:ext cx="1143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12393" name="Line 104"/>
          <p:cNvSpPr>
            <a:spLocks noChangeShapeType="1"/>
          </p:cNvSpPr>
          <p:nvPr/>
        </p:nvSpPr>
        <p:spPr bwMode="auto">
          <a:xfrm>
            <a:off x="2057400" y="3886200"/>
            <a:ext cx="0" cy="381000"/>
          </a:xfrm>
          <a:prstGeom prst="line">
            <a:avLst/>
          </a:prstGeom>
          <a:noFill/>
          <a:ln w="38100">
            <a:solidFill>
              <a:schemeClr val="accent2"/>
            </a:solidFill>
            <a:round/>
            <a:headEnd/>
            <a:tailEnd type="triangle" w="med" len="med"/>
          </a:ln>
        </p:spPr>
        <p:txBody>
          <a:bodyPr/>
          <a:lstStyle/>
          <a:p>
            <a:endParaRPr lang="ja-JP" altLang="en-US"/>
          </a:p>
        </p:txBody>
      </p:sp>
      <p:graphicFrame>
        <p:nvGraphicFramePr>
          <p:cNvPr id="12296" name="Object 110"/>
          <p:cNvGraphicFramePr>
            <a:graphicFrameLocks noChangeAspect="1"/>
          </p:cNvGraphicFramePr>
          <p:nvPr/>
        </p:nvGraphicFramePr>
        <p:xfrm>
          <a:off x="0" y="4267200"/>
          <a:ext cx="1857375" cy="498475"/>
        </p:xfrm>
        <a:graphic>
          <a:graphicData uri="http://schemas.openxmlformats.org/presentationml/2006/ole">
            <p:oleObj spid="_x0000_s12296" name="Equation" r:id="rId9" imgW="850680" imgH="228600" progId="Equation.DSMT4">
              <p:embed/>
            </p:oleObj>
          </a:graphicData>
        </a:graphic>
      </p:graphicFrame>
      <p:sp>
        <p:nvSpPr>
          <p:cNvPr id="12394" name="Line 113"/>
          <p:cNvSpPr>
            <a:spLocks noChangeShapeType="1"/>
          </p:cNvSpPr>
          <p:nvPr/>
        </p:nvSpPr>
        <p:spPr bwMode="auto">
          <a:xfrm>
            <a:off x="7162800" y="4038600"/>
            <a:ext cx="1143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12395" name="Line 114"/>
          <p:cNvSpPr>
            <a:spLocks noChangeShapeType="1"/>
          </p:cNvSpPr>
          <p:nvPr/>
        </p:nvSpPr>
        <p:spPr bwMode="auto">
          <a:xfrm>
            <a:off x="7086600" y="3352800"/>
            <a:ext cx="0" cy="381000"/>
          </a:xfrm>
          <a:prstGeom prst="line">
            <a:avLst/>
          </a:prstGeom>
          <a:noFill/>
          <a:ln w="38100">
            <a:solidFill>
              <a:schemeClr val="accent2"/>
            </a:solidFill>
            <a:round/>
            <a:headEnd/>
            <a:tailEnd type="triangle" w="med" len="med"/>
          </a:ln>
        </p:spPr>
        <p:txBody>
          <a:bodyPr/>
          <a:lstStyle/>
          <a:p>
            <a:endParaRPr lang="ja-JP" altLang="en-US"/>
          </a:p>
        </p:txBody>
      </p:sp>
      <p:sp>
        <p:nvSpPr>
          <p:cNvPr id="12396" name="Line 115"/>
          <p:cNvSpPr>
            <a:spLocks noChangeShapeType="1"/>
          </p:cNvSpPr>
          <p:nvPr/>
        </p:nvSpPr>
        <p:spPr bwMode="auto">
          <a:xfrm>
            <a:off x="2209800" y="2819400"/>
            <a:ext cx="48768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12397" name="Line 116"/>
          <p:cNvSpPr>
            <a:spLocks noChangeShapeType="1"/>
          </p:cNvSpPr>
          <p:nvPr/>
        </p:nvSpPr>
        <p:spPr bwMode="auto">
          <a:xfrm>
            <a:off x="1981200" y="2209800"/>
            <a:ext cx="0" cy="381000"/>
          </a:xfrm>
          <a:prstGeom prst="line">
            <a:avLst/>
          </a:prstGeom>
          <a:noFill/>
          <a:ln w="38100">
            <a:solidFill>
              <a:schemeClr val="accent2"/>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スライド番号プレースホルダ 3"/>
          <p:cNvSpPr>
            <a:spLocks noGrp="1"/>
          </p:cNvSpPr>
          <p:nvPr>
            <p:ph type="sldNum" sz="quarter" idx="12"/>
          </p:nvPr>
        </p:nvSpPr>
        <p:spPr>
          <a:noFill/>
        </p:spPr>
        <p:txBody>
          <a:bodyPr/>
          <a:lstStyle/>
          <a:p>
            <a:fld id="{6BE28349-CCDB-4E0C-B226-B34E74CEC5A2}" type="slidenum">
              <a:rPr lang="en-US" altLang="ja-JP"/>
              <a:pPr/>
              <a:t>16</a:t>
            </a:fld>
            <a:endParaRPr lang="en-US" altLang="ja-JP"/>
          </a:p>
        </p:txBody>
      </p:sp>
      <p:graphicFrame>
        <p:nvGraphicFramePr>
          <p:cNvPr id="13314" name="Object 2"/>
          <p:cNvGraphicFramePr>
            <a:graphicFrameLocks noChangeAspect="1"/>
          </p:cNvGraphicFramePr>
          <p:nvPr/>
        </p:nvGraphicFramePr>
        <p:xfrm>
          <a:off x="685800" y="914400"/>
          <a:ext cx="4760913" cy="566738"/>
        </p:xfrm>
        <a:graphic>
          <a:graphicData uri="http://schemas.openxmlformats.org/presentationml/2006/ole">
            <p:oleObj spid="_x0000_s13314" name="Equation" r:id="rId3" imgW="1917360" imgH="228600" progId="Equation.DSMT4">
              <p:embed/>
            </p:oleObj>
          </a:graphicData>
        </a:graphic>
      </p:graphicFrame>
      <p:sp>
        <p:nvSpPr>
          <p:cNvPr id="13318" name="Text Box 5"/>
          <p:cNvSpPr txBox="1">
            <a:spLocks noChangeArrowheads="1"/>
          </p:cNvSpPr>
          <p:nvPr/>
        </p:nvSpPr>
        <p:spPr bwMode="auto">
          <a:xfrm>
            <a:off x="593725" y="325438"/>
            <a:ext cx="3048000" cy="457200"/>
          </a:xfrm>
          <a:prstGeom prst="rect">
            <a:avLst/>
          </a:prstGeom>
          <a:noFill/>
          <a:ln w="9525">
            <a:noFill/>
            <a:miter lim="800000"/>
            <a:headEnd/>
            <a:tailEnd/>
          </a:ln>
        </p:spPr>
        <p:txBody>
          <a:bodyPr wrap="none">
            <a:spAutoFit/>
          </a:bodyPr>
          <a:lstStyle/>
          <a:p>
            <a:r>
              <a:rPr lang="ja-JP" altLang="en-US"/>
              <a:t>以上より、インスタンス</a:t>
            </a:r>
          </a:p>
        </p:txBody>
      </p:sp>
      <p:sp>
        <p:nvSpPr>
          <p:cNvPr id="13319" name="Text Box 6"/>
          <p:cNvSpPr txBox="1">
            <a:spLocks noChangeArrowheads="1"/>
          </p:cNvSpPr>
          <p:nvPr/>
        </p:nvSpPr>
        <p:spPr bwMode="auto">
          <a:xfrm>
            <a:off x="685800" y="1524000"/>
            <a:ext cx="5910263" cy="822325"/>
          </a:xfrm>
          <a:prstGeom prst="rect">
            <a:avLst/>
          </a:prstGeom>
          <a:noFill/>
          <a:ln w="9525">
            <a:noFill/>
            <a:miter lim="800000"/>
            <a:headEnd/>
            <a:tailEnd/>
          </a:ln>
        </p:spPr>
        <p:txBody>
          <a:bodyPr wrap="none">
            <a:spAutoFit/>
          </a:bodyPr>
          <a:lstStyle/>
          <a:p>
            <a:r>
              <a:rPr lang="ja-JP" altLang="en-US"/>
              <a:t>は肯定のインスタンスであることがわかった。</a:t>
            </a:r>
          </a:p>
          <a:p>
            <a:r>
              <a:rPr lang="ja-JP" altLang="en-US"/>
              <a:t>つまり、言語を</a:t>
            </a:r>
          </a:p>
        </p:txBody>
      </p:sp>
      <p:graphicFrame>
        <p:nvGraphicFramePr>
          <p:cNvPr id="13315" name="Object 7"/>
          <p:cNvGraphicFramePr>
            <a:graphicFrameLocks noChangeAspect="1"/>
          </p:cNvGraphicFramePr>
          <p:nvPr/>
        </p:nvGraphicFramePr>
        <p:xfrm>
          <a:off x="685800" y="2514600"/>
          <a:ext cx="7010400" cy="444500"/>
        </p:xfrm>
        <a:graphic>
          <a:graphicData uri="http://schemas.openxmlformats.org/presentationml/2006/ole">
            <p:oleObj spid="_x0000_s13315" name="Equation" r:id="rId4" imgW="3606480" imgH="228600" progId="Equation.DSMT4">
              <p:embed/>
            </p:oleObj>
          </a:graphicData>
        </a:graphic>
      </p:graphicFrame>
      <p:sp>
        <p:nvSpPr>
          <p:cNvPr id="13320" name="Text Box 8"/>
          <p:cNvSpPr txBox="1">
            <a:spLocks noChangeArrowheads="1"/>
          </p:cNvSpPr>
          <p:nvPr/>
        </p:nvSpPr>
        <p:spPr bwMode="auto">
          <a:xfrm>
            <a:off x="669925" y="3297238"/>
            <a:ext cx="1411288" cy="457200"/>
          </a:xfrm>
          <a:prstGeom prst="rect">
            <a:avLst/>
          </a:prstGeom>
          <a:noFill/>
          <a:ln w="9525">
            <a:noFill/>
            <a:miter lim="800000"/>
            <a:headEnd/>
            <a:tailEnd/>
          </a:ln>
        </p:spPr>
        <p:txBody>
          <a:bodyPr wrap="none">
            <a:spAutoFit/>
          </a:bodyPr>
          <a:lstStyle/>
          <a:p>
            <a:r>
              <a:rPr lang="ja-JP" altLang="en-US"/>
              <a:t>とすると、</a:t>
            </a:r>
          </a:p>
        </p:txBody>
      </p:sp>
      <p:graphicFrame>
        <p:nvGraphicFramePr>
          <p:cNvPr id="13316" name="Object 9"/>
          <p:cNvGraphicFramePr>
            <a:graphicFrameLocks noChangeAspect="1"/>
          </p:cNvGraphicFramePr>
          <p:nvPr/>
        </p:nvGraphicFramePr>
        <p:xfrm>
          <a:off x="1828800" y="3886200"/>
          <a:ext cx="1652588" cy="444500"/>
        </p:xfrm>
        <a:graphic>
          <a:graphicData uri="http://schemas.openxmlformats.org/presentationml/2006/ole">
            <p:oleObj spid="_x0000_s13316" name="Equation" r:id="rId5" imgW="850680" imgH="228600" progId="Equation.DSMT4">
              <p:embed/>
            </p:oleObj>
          </a:graphicData>
        </a:graphic>
      </p:graphicFrame>
      <p:sp>
        <p:nvSpPr>
          <p:cNvPr id="13321" name="Text Box 10"/>
          <p:cNvSpPr txBox="1">
            <a:spLocks noChangeArrowheads="1"/>
          </p:cNvSpPr>
          <p:nvPr/>
        </p:nvSpPr>
        <p:spPr bwMode="auto">
          <a:xfrm>
            <a:off x="838200" y="4419600"/>
            <a:ext cx="1212850" cy="457200"/>
          </a:xfrm>
          <a:prstGeom prst="rect">
            <a:avLst/>
          </a:prstGeom>
          <a:noFill/>
          <a:ln w="9525">
            <a:noFill/>
            <a:miter lim="800000"/>
            <a:headEnd/>
            <a:tailEnd/>
          </a:ln>
        </p:spPr>
        <p:txBody>
          <a:bodyPr wrap="none">
            <a:spAutoFit/>
          </a:bodyPr>
          <a:lstStyle/>
          <a:p>
            <a:r>
              <a:rPr lang="ja-JP" altLang="en-US"/>
              <a:t>である。</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4" name="スライド番号プレースホルダ 4"/>
          <p:cNvSpPr>
            <a:spLocks noGrp="1"/>
          </p:cNvSpPr>
          <p:nvPr>
            <p:ph type="sldNum" sz="quarter" idx="12"/>
          </p:nvPr>
        </p:nvSpPr>
        <p:spPr>
          <a:noFill/>
        </p:spPr>
        <p:txBody>
          <a:bodyPr/>
          <a:lstStyle/>
          <a:p>
            <a:fld id="{819C8D36-A4A1-44FB-93ED-771D2B016507}" type="slidenum">
              <a:rPr lang="en-US" altLang="ja-JP"/>
              <a:pPr/>
              <a:t>17</a:t>
            </a:fld>
            <a:endParaRPr lang="en-US" altLang="ja-JP"/>
          </a:p>
        </p:txBody>
      </p:sp>
      <p:sp>
        <p:nvSpPr>
          <p:cNvPr id="14345" name="Rectangle 2"/>
          <p:cNvSpPr>
            <a:spLocks noGrp="1" noChangeArrowheads="1"/>
          </p:cNvSpPr>
          <p:nvPr>
            <p:ph type="title"/>
          </p:nvPr>
        </p:nvSpPr>
        <p:spPr/>
        <p:txBody>
          <a:bodyPr/>
          <a:lstStyle/>
          <a:p>
            <a:pPr eaLnBrk="1" hangingPunct="1"/>
            <a:r>
              <a:rPr lang="ja-JP" altLang="en-US" smtClean="0"/>
              <a:t>練習</a:t>
            </a:r>
          </a:p>
        </p:txBody>
      </p:sp>
      <p:graphicFrame>
        <p:nvGraphicFramePr>
          <p:cNvPr id="14338" name="Object 3"/>
          <p:cNvGraphicFramePr>
            <a:graphicFrameLocks noChangeAspect="1"/>
          </p:cNvGraphicFramePr>
          <p:nvPr/>
        </p:nvGraphicFramePr>
        <p:xfrm>
          <a:off x="1820863" y="2133600"/>
          <a:ext cx="3216275" cy="566738"/>
        </p:xfrm>
        <a:graphic>
          <a:graphicData uri="http://schemas.openxmlformats.org/presentationml/2006/ole">
            <p:oleObj spid="_x0000_s14338" name="Equation" r:id="rId3" imgW="1295280" imgH="228600" progId="Equation.DSMT4">
              <p:embed/>
            </p:oleObj>
          </a:graphicData>
        </a:graphic>
      </p:graphicFrame>
      <p:graphicFrame>
        <p:nvGraphicFramePr>
          <p:cNvPr id="14339" name="Object 4"/>
          <p:cNvGraphicFramePr>
            <a:graphicFrameLocks noChangeAspect="1"/>
          </p:cNvGraphicFramePr>
          <p:nvPr/>
        </p:nvGraphicFramePr>
        <p:xfrm>
          <a:off x="1922463" y="2667000"/>
          <a:ext cx="2252662" cy="423863"/>
        </p:xfrm>
        <a:graphic>
          <a:graphicData uri="http://schemas.openxmlformats.org/presentationml/2006/ole">
            <p:oleObj spid="_x0000_s14339" name="Equation" r:id="rId4" imgW="1079280" imgH="203040" progId="Equation.DSMT4">
              <p:embed/>
            </p:oleObj>
          </a:graphicData>
        </a:graphic>
      </p:graphicFrame>
      <p:graphicFrame>
        <p:nvGraphicFramePr>
          <p:cNvPr id="14340" name="Object 5"/>
          <p:cNvGraphicFramePr>
            <a:graphicFrameLocks noChangeAspect="1"/>
          </p:cNvGraphicFramePr>
          <p:nvPr/>
        </p:nvGraphicFramePr>
        <p:xfrm>
          <a:off x="1828800" y="3048000"/>
          <a:ext cx="1149350" cy="447675"/>
        </p:xfrm>
        <a:graphic>
          <a:graphicData uri="http://schemas.openxmlformats.org/presentationml/2006/ole">
            <p:oleObj spid="_x0000_s14340" name="Equation" r:id="rId5" imgW="457200" imgH="177480" progId="Equation.DSMT4">
              <p:embed/>
            </p:oleObj>
          </a:graphicData>
        </a:graphic>
      </p:graphicFrame>
      <p:sp>
        <p:nvSpPr>
          <p:cNvPr id="14346" name="Text Box 6"/>
          <p:cNvSpPr txBox="1">
            <a:spLocks noChangeArrowheads="1"/>
          </p:cNvSpPr>
          <p:nvPr/>
        </p:nvSpPr>
        <p:spPr bwMode="auto">
          <a:xfrm>
            <a:off x="288925" y="706438"/>
            <a:ext cx="6670675" cy="822325"/>
          </a:xfrm>
          <a:prstGeom prst="rect">
            <a:avLst/>
          </a:prstGeom>
          <a:noFill/>
          <a:ln w="9525">
            <a:noFill/>
            <a:miter lim="800000"/>
            <a:headEnd/>
            <a:tailEnd/>
          </a:ln>
        </p:spPr>
        <p:txBody>
          <a:bodyPr wrap="none">
            <a:spAutoFit/>
          </a:bodyPr>
          <a:lstStyle/>
          <a:p>
            <a:r>
              <a:rPr lang="ja-JP" altLang="en-US"/>
              <a:t>次のインスタンスが、肯定のインスタンスであるか、</a:t>
            </a:r>
          </a:p>
          <a:p>
            <a:r>
              <a:rPr lang="ja-JP" altLang="en-US"/>
              <a:t>否定のインスタンスであるかを決定せよ。</a:t>
            </a:r>
          </a:p>
        </p:txBody>
      </p:sp>
      <p:sp>
        <p:nvSpPr>
          <p:cNvPr id="14347" name="Text Box 7"/>
          <p:cNvSpPr txBox="1">
            <a:spLocks noChangeArrowheads="1"/>
          </p:cNvSpPr>
          <p:nvPr/>
        </p:nvSpPr>
        <p:spPr bwMode="auto">
          <a:xfrm>
            <a:off x="593725" y="1925638"/>
            <a:ext cx="696913" cy="457200"/>
          </a:xfrm>
          <a:prstGeom prst="rect">
            <a:avLst/>
          </a:prstGeom>
          <a:noFill/>
          <a:ln w="9525">
            <a:noFill/>
            <a:miter lim="800000"/>
            <a:headEnd/>
            <a:tailEnd/>
          </a:ln>
        </p:spPr>
        <p:txBody>
          <a:bodyPr wrap="none">
            <a:spAutoFit/>
          </a:bodyPr>
          <a:lstStyle/>
          <a:p>
            <a:r>
              <a:rPr lang="ja-JP" altLang="en-US"/>
              <a:t>（１）</a:t>
            </a:r>
          </a:p>
        </p:txBody>
      </p:sp>
      <p:sp>
        <p:nvSpPr>
          <p:cNvPr id="14348" name="Text Box 8"/>
          <p:cNvSpPr txBox="1">
            <a:spLocks noChangeArrowheads="1"/>
          </p:cNvSpPr>
          <p:nvPr/>
        </p:nvSpPr>
        <p:spPr bwMode="auto">
          <a:xfrm>
            <a:off x="609600" y="38862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14341" name="Object 9"/>
          <p:cNvGraphicFramePr>
            <a:graphicFrameLocks noChangeAspect="1"/>
          </p:cNvGraphicFramePr>
          <p:nvPr/>
        </p:nvGraphicFramePr>
        <p:xfrm>
          <a:off x="1643063" y="4343400"/>
          <a:ext cx="3689350" cy="566738"/>
        </p:xfrm>
        <a:graphic>
          <a:graphicData uri="http://schemas.openxmlformats.org/presentationml/2006/ole">
            <p:oleObj spid="_x0000_s14341" name="Equation" r:id="rId6" imgW="1485720" imgH="228600" progId="Equation.DSMT4">
              <p:embed/>
            </p:oleObj>
          </a:graphicData>
        </a:graphic>
      </p:graphicFrame>
      <p:graphicFrame>
        <p:nvGraphicFramePr>
          <p:cNvPr id="14342" name="Object 11"/>
          <p:cNvGraphicFramePr>
            <a:graphicFrameLocks noChangeAspect="1"/>
          </p:cNvGraphicFramePr>
          <p:nvPr/>
        </p:nvGraphicFramePr>
        <p:xfrm>
          <a:off x="1676400" y="5334000"/>
          <a:ext cx="1181100" cy="447675"/>
        </p:xfrm>
        <a:graphic>
          <a:graphicData uri="http://schemas.openxmlformats.org/presentationml/2006/ole">
            <p:oleObj spid="_x0000_s14342" name="Equation" r:id="rId7" imgW="469800" imgH="177480" progId="Equation.DSMT4">
              <p:embed/>
            </p:oleObj>
          </a:graphicData>
        </a:graphic>
      </p:graphicFrame>
      <p:graphicFrame>
        <p:nvGraphicFramePr>
          <p:cNvPr id="14343" name="Object 12"/>
          <p:cNvGraphicFramePr>
            <a:graphicFrameLocks noChangeAspect="1"/>
          </p:cNvGraphicFramePr>
          <p:nvPr/>
        </p:nvGraphicFramePr>
        <p:xfrm>
          <a:off x="1676400" y="4876800"/>
          <a:ext cx="2651125" cy="423863"/>
        </p:xfrm>
        <a:graphic>
          <a:graphicData uri="http://schemas.openxmlformats.org/presentationml/2006/ole">
            <p:oleObj spid="_x0000_s14343" name="Equation" r:id="rId8" imgW="1269720" imgH="20304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0" name="スライド番号プレースホルダ 3"/>
          <p:cNvSpPr>
            <a:spLocks noGrp="1"/>
          </p:cNvSpPr>
          <p:nvPr>
            <p:ph type="sldNum" sz="quarter" idx="12"/>
          </p:nvPr>
        </p:nvSpPr>
        <p:spPr>
          <a:noFill/>
        </p:spPr>
        <p:txBody>
          <a:bodyPr/>
          <a:lstStyle/>
          <a:p>
            <a:fld id="{9DCBAB57-72CF-4096-A54C-8E501C458A72}" type="slidenum">
              <a:rPr lang="en-US" altLang="ja-JP"/>
              <a:pPr/>
              <a:t>18</a:t>
            </a:fld>
            <a:endParaRPr lang="en-US" altLang="ja-JP"/>
          </a:p>
        </p:txBody>
      </p:sp>
      <p:sp>
        <p:nvSpPr>
          <p:cNvPr id="15371" name="Text Box 2"/>
          <p:cNvSpPr txBox="1">
            <a:spLocks noChangeArrowheads="1"/>
          </p:cNvSpPr>
          <p:nvPr/>
        </p:nvSpPr>
        <p:spPr bwMode="auto">
          <a:xfrm>
            <a:off x="381000" y="15875"/>
            <a:ext cx="7816850" cy="822325"/>
          </a:xfrm>
          <a:prstGeom prst="rect">
            <a:avLst/>
          </a:prstGeom>
          <a:noFill/>
          <a:ln w="9525">
            <a:noFill/>
            <a:miter lim="800000"/>
            <a:headEnd/>
            <a:tailEnd/>
          </a:ln>
        </p:spPr>
        <p:txBody>
          <a:bodyPr>
            <a:spAutoFit/>
          </a:bodyPr>
          <a:lstStyle/>
          <a:p>
            <a:r>
              <a:rPr lang="ja-JP" altLang="en-US"/>
              <a:t>　ここでは、</a:t>
            </a:r>
            <a:r>
              <a:rPr lang="en-US" altLang="ja-JP"/>
              <a:t>DP</a:t>
            </a:r>
            <a:r>
              <a:rPr lang="ja-JP" altLang="en-US"/>
              <a:t>法に基づく、部分問題を解くアルゴリズムの計算量を解析する。</a:t>
            </a:r>
          </a:p>
        </p:txBody>
      </p:sp>
      <p:sp>
        <p:nvSpPr>
          <p:cNvPr id="15372" name="Text Box 3"/>
          <p:cNvSpPr txBox="1">
            <a:spLocks noChangeArrowheads="1"/>
          </p:cNvSpPr>
          <p:nvPr/>
        </p:nvSpPr>
        <p:spPr bwMode="auto">
          <a:xfrm>
            <a:off x="609600" y="838200"/>
            <a:ext cx="7620000" cy="1917700"/>
          </a:xfrm>
          <a:prstGeom prst="rect">
            <a:avLst/>
          </a:prstGeom>
          <a:noFill/>
          <a:ln w="9525">
            <a:noFill/>
            <a:miter lim="800000"/>
            <a:headEnd/>
            <a:tailEnd/>
          </a:ln>
        </p:spPr>
        <p:txBody>
          <a:bodyPr>
            <a:spAutoFit/>
          </a:bodyPr>
          <a:lstStyle/>
          <a:p>
            <a:r>
              <a:rPr lang="ja-JP" altLang="en-US"/>
              <a:t>　　なお、一見すると表を埋めていくだけなので、多項式時間アルゴリズムかのように思える。しかし、入力サイズに基づいて考察すると、指数時間であることがわかる。このようなことから、このアルゴリズムは</a:t>
            </a:r>
            <a:r>
              <a:rPr lang="ja-JP" altLang="en-US">
                <a:solidFill>
                  <a:srgbClr val="FF0066"/>
                </a:solidFill>
              </a:rPr>
              <a:t>擬多項式時間</a:t>
            </a:r>
            <a:r>
              <a:rPr lang="ja-JP" altLang="en-US"/>
              <a:t>アルゴリズムであるといわれる。</a:t>
            </a:r>
          </a:p>
        </p:txBody>
      </p:sp>
      <p:sp>
        <p:nvSpPr>
          <p:cNvPr id="15373" name="AutoShape 4"/>
          <p:cNvSpPr>
            <a:spLocks noChangeArrowheads="1"/>
          </p:cNvSpPr>
          <p:nvPr/>
        </p:nvSpPr>
        <p:spPr bwMode="auto">
          <a:xfrm>
            <a:off x="457200" y="762000"/>
            <a:ext cx="8153400" cy="2133600"/>
          </a:xfrm>
          <a:prstGeom prst="roundRect">
            <a:avLst>
              <a:gd name="adj" fmla="val 16667"/>
            </a:avLst>
          </a:prstGeom>
          <a:noFill/>
          <a:ln w="38100">
            <a:solidFill>
              <a:srgbClr val="008000"/>
            </a:solidFill>
            <a:round/>
            <a:headEnd/>
            <a:tailEnd/>
          </a:ln>
        </p:spPr>
        <p:txBody>
          <a:bodyPr wrap="none" anchor="ctr"/>
          <a:lstStyle/>
          <a:p>
            <a:pPr algn="ctr"/>
            <a:endParaRPr lang="ja-JP" altLang="ja-JP"/>
          </a:p>
        </p:txBody>
      </p:sp>
      <p:sp>
        <p:nvSpPr>
          <p:cNvPr id="15374" name="Text Box 5"/>
          <p:cNvSpPr txBox="1">
            <a:spLocks noChangeArrowheads="1"/>
          </p:cNvSpPr>
          <p:nvPr/>
        </p:nvSpPr>
        <p:spPr bwMode="auto">
          <a:xfrm>
            <a:off x="304800" y="2895600"/>
            <a:ext cx="8382000" cy="1552575"/>
          </a:xfrm>
          <a:prstGeom prst="rect">
            <a:avLst/>
          </a:prstGeom>
          <a:noFill/>
          <a:ln w="9525">
            <a:noFill/>
            <a:miter lim="800000"/>
            <a:headEnd/>
            <a:tailEnd/>
          </a:ln>
        </p:spPr>
        <p:txBody>
          <a:bodyPr>
            <a:spAutoFit/>
          </a:bodyPr>
          <a:lstStyle/>
          <a:p>
            <a:r>
              <a:rPr lang="ja-JP" altLang="en-US"/>
              <a:t>　　まず、　　行目、重み　　のセルに対して、そのセルに割り当てる論理値を意味する変数を　　　で表す。なお、　　で空集合に対する表のセルに対する変数を表すものとする。</a:t>
            </a:r>
          </a:p>
          <a:p>
            <a:r>
              <a:rPr lang="ja-JP" altLang="en-US"/>
              <a:t>　このとき、セルへの割り当ては次のように決定される。</a:t>
            </a:r>
          </a:p>
        </p:txBody>
      </p:sp>
      <p:graphicFrame>
        <p:nvGraphicFramePr>
          <p:cNvPr id="15362" name="Object 6"/>
          <p:cNvGraphicFramePr>
            <a:graphicFrameLocks noChangeAspect="1"/>
          </p:cNvGraphicFramePr>
          <p:nvPr/>
        </p:nvGraphicFramePr>
        <p:xfrm>
          <a:off x="3962400" y="3200400"/>
          <a:ext cx="385763" cy="533400"/>
        </p:xfrm>
        <a:graphic>
          <a:graphicData uri="http://schemas.openxmlformats.org/presentationml/2006/ole">
            <p:oleObj spid="_x0000_s15362" name="Equation" r:id="rId3" imgW="164880" imgH="228600" progId="Equation.DSMT4">
              <p:embed/>
            </p:oleObj>
          </a:graphicData>
        </a:graphic>
      </p:graphicFrame>
      <p:graphicFrame>
        <p:nvGraphicFramePr>
          <p:cNvPr id="15363" name="Object 7"/>
          <p:cNvGraphicFramePr>
            <a:graphicFrameLocks noChangeAspect="1"/>
          </p:cNvGraphicFramePr>
          <p:nvPr/>
        </p:nvGraphicFramePr>
        <p:xfrm>
          <a:off x="1600200" y="2895600"/>
          <a:ext cx="207963" cy="385763"/>
        </p:xfrm>
        <a:graphic>
          <a:graphicData uri="http://schemas.openxmlformats.org/presentationml/2006/ole">
            <p:oleObj spid="_x0000_s15363" name="Equation" r:id="rId4" imgW="88560" imgH="164880" progId="Equation.DSMT4">
              <p:embed/>
            </p:oleObj>
          </a:graphicData>
        </a:graphic>
      </p:graphicFrame>
      <p:graphicFrame>
        <p:nvGraphicFramePr>
          <p:cNvPr id="15364" name="Object 8"/>
          <p:cNvGraphicFramePr>
            <a:graphicFrameLocks noChangeAspect="1"/>
          </p:cNvGraphicFramePr>
          <p:nvPr/>
        </p:nvGraphicFramePr>
        <p:xfrm>
          <a:off x="3352800" y="2971800"/>
          <a:ext cx="355600" cy="327025"/>
        </p:xfrm>
        <a:graphic>
          <a:graphicData uri="http://schemas.openxmlformats.org/presentationml/2006/ole">
            <p:oleObj spid="_x0000_s15364" name="Equation" r:id="rId5" imgW="152280" imgH="139680" progId="Equation.DSMT4">
              <p:embed/>
            </p:oleObj>
          </a:graphicData>
        </a:graphic>
      </p:graphicFrame>
      <p:graphicFrame>
        <p:nvGraphicFramePr>
          <p:cNvPr id="15365" name="Object 9"/>
          <p:cNvGraphicFramePr>
            <a:graphicFrameLocks noChangeAspect="1"/>
          </p:cNvGraphicFramePr>
          <p:nvPr/>
        </p:nvGraphicFramePr>
        <p:xfrm>
          <a:off x="6203950" y="3276600"/>
          <a:ext cx="474663" cy="533400"/>
        </p:xfrm>
        <a:graphic>
          <a:graphicData uri="http://schemas.openxmlformats.org/presentationml/2006/ole">
            <p:oleObj spid="_x0000_s15365" name="Equation" r:id="rId6" imgW="203040" imgH="228600" progId="Equation.DSMT4">
              <p:embed/>
            </p:oleObj>
          </a:graphicData>
        </a:graphic>
      </p:graphicFrame>
      <p:graphicFrame>
        <p:nvGraphicFramePr>
          <p:cNvPr id="15366" name="Object 10"/>
          <p:cNvGraphicFramePr>
            <a:graphicFrameLocks noChangeAspect="1"/>
          </p:cNvGraphicFramePr>
          <p:nvPr/>
        </p:nvGraphicFramePr>
        <p:xfrm>
          <a:off x="1752600" y="4724400"/>
          <a:ext cx="3530600" cy="1127125"/>
        </p:xfrm>
        <a:graphic>
          <a:graphicData uri="http://schemas.openxmlformats.org/presentationml/2006/ole">
            <p:oleObj spid="_x0000_s15366" name="Equation" r:id="rId7" imgW="1511280" imgH="482400" progId="Equation.DSMT4">
              <p:embed/>
            </p:oleObj>
          </a:graphicData>
        </a:graphic>
      </p:graphicFrame>
      <p:graphicFrame>
        <p:nvGraphicFramePr>
          <p:cNvPr id="15367" name="Object 12"/>
          <p:cNvGraphicFramePr>
            <a:graphicFrameLocks noChangeAspect="1"/>
          </p:cNvGraphicFramePr>
          <p:nvPr/>
        </p:nvGraphicFramePr>
        <p:xfrm>
          <a:off x="1066800" y="4398963"/>
          <a:ext cx="685800" cy="384175"/>
        </p:xfrm>
        <a:graphic>
          <a:graphicData uri="http://schemas.openxmlformats.org/presentationml/2006/ole">
            <p:oleObj spid="_x0000_s15367" name="Equation" r:id="rId8" imgW="317160" imgH="177480" progId="Equation.DSMT4">
              <p:embed/>
            </p:oleObj>
          </a:graphicData>
        </a:graphic>
      </p:graphicFrame>
      <p:sp>
        <p:nvSpPr>
          <p:cNvPr id="15375" name="Text Box 13"/>
          <p:cNvSpPr txBox="1">
            <a:spLocks noChangeArrowheads="1"/>
          </p:cNvSpPr>
          <p:nvPr/>
        </p:nvSpPr>
        <p:spPr bwMode="auto">
          <a:xfrm>
            <a:off x="1736725" y="4343400"/>
            <a:ext cx="979488" cy="457200"/>
          </a:xfrm>
          <a:prstGeom prst="rect">
            <a:avLst/>
          </a:prstGeom>
          <a:noFill/>
          <a:ln w="9525">
            <a:noFill/>
            <a:miter lim="800000"/>
            <a:headEnd/>
            <a:tailEnd/>
          </a:ln>
        </p:spPr>
        <p:txBody>
          <a:bodyPr wrap="none">
            <a:spAutoFit/>
          </a:bodyPr>
          <a:lstStyle/>
          <a:p>
            <a:r>
              <a:rPr lang="ja-JP" altLang="en-US"/>
              <a:t>のとき</a:t>
            </a:r>
          </a:p>
        </p:txBody>
      </p:sp>
      <p:graphicFrame>
        <p:nvGraphicFramePr>
          <p:cNvPr id="15368" name="Object 15"/>
          <p:cNvGraphicFramePr>
            <a:graphicFrameLocks noChangeAspect="1"/>
          </p:cNvGraphicFramePr>
          <p:nvPr/>
        </p:nvGraphicFramePr>
        <p:xfrm>
          <a:off x="1981200" y="6096000"/>
          <a:ext cx="2995613" cy="563563"/>
        </p:xfrm>
        <a:graphic>
          <a:graphicData uri="http://schemas.openxmlformats.org/presentationml/2006/ole">
            <p:oleObj spid="_x0000_s15368" name="Equation" r:id="rId9" imgW="1282680" imgH="241200" progId="Equation.DSMT4">
              <p:embed/>
            </p:oleObj>
          </a:graphicData>
        </a:graphic>
      </p:graphicFrame>
      <p:graphicFrame>
        <p:nvGraphicFramePr>
          <p:cNvPr id="15369" name="Object 16"/>
          <p:cNvGraphicFramePr>
            <a:graphicFrameLocks noChangeAspect="1"/>
          </p:cNvGraphicFramePr>
          <p:nvPr/>
        </p:nvGraphicFramePr>
        <p:xfrm>
          <a:off x="1169988" y="5770563"/>
          <a:ext cx="685800" cy="384175"/>
        </p:xfrm>
        <a:graphic>
          <a:graphicData uri="http://schemas.openxmlformats.org/presentationml/2006/ole">
            <p:oleObj spid="_x0000_s15369" name="Equation" r:id="rId10" imgW="317160" imgH="177480" progId="Equation.DSMT4">
              <p:embed/>
            </p:oleObj>
          </a:graphicData>
        </a:graphic>
      </p:graphicFrame>
      <p:sp>
        <p:nvSpPr>
          <p:cNvPr id="15376" name="Text Box 17"/>
          <p:cNvSpPr txBox="1">
            <a:spLocks noChangeArrowheads="1"/>
          </p:cNvSpPr>
          <p:nvPr/>
        </p:nvSpPr>
        <p:spPr bwMode="auto">
          <a:xfrm>
            <a:off x="1839913" y="5715000"/>
            <a:ext cx="979487" cy="457200"/>
          </a:xfrm>
          <a:prstGeom prst="rect">
            <a:avLst/>
          </a:prstGeom>
          <a:noFill/>
          <a:ln w="9525">
            <a:noFill/>
            <a:miter lim="800000"/>
            <a:headEnd/>
            <a:tailEnd/>
          </a:ln>
        </p:spPr>
        <p:txBody>
          <a:bodyPr wrap="none">
            <a:spAutoFit/>
          </a:bodyPr>
          <a:lstStyle/>
          <a:p>
            <a:r>
              <a:rPr lang="ja-JP" altLang="en-US"/>
              <a:t>のとき</a:t>
            </a:r>
          </a:p>
        </p:txBody>
      </p:sp>
      <p:sp>
        <p:nvSpPr>
          <p:cNvPr id="15377" name="Text Box 18"/>
          <p:cNvSpPr txBox="1">
            <a:spLocks noChangeArrowheads="1"/>
          </p:cNvSpPr>
          <p:nvPr/>
        </p:nvSpPr>
        <p:spPr bwMode="auto">
          <a:xfrm>
            <a:off x="10499725" y="5811838"/>
            <a:ext cx="184150" cy="457200"/>
          </a:xfrm>
          <a:prstGeom prst="rect">
            <a:avLst/>
          </a:prstGeom>
          <a:noFill/>
          <a:ln w="9525">
            <a:noFill/>
            <a:miter lim="800000"/>
            <a:headEnd/>
            <a:tailEnd/>
          </a:ln>
        </p:spPr>
        <p:txBody>
          <a:bodyPr wrap="none">
            <a:spAutoFit/>
          </a:bodyPr>
          <a:lstStyle/>
          <a:p>
            <a:endParaRPr lang="ja-JP"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スライド番号プレースホルダ 3"/>
          <p:cNvSpPr>
            <a:spLocks noGrp="1"/>
          </p:cNvSpPr>
          <p:nvPr>
            <p:ph type="sldNum" sz="quarter" idx="12"/>
          </p:nvPr>
        </p:nvSpPr>
        <p:spPr>
          <a:noFill/>
        </p:spPr>
        <p:txBody>
          <a:bodyPr/>
          <a:lstStyle/>
          <a:p>
            <a:fld id="{CCD0E43A-1772-4150-A5E1-60BD3916E79A}" type="slidenum">
              <a:rPr lang="en-US" altLang="ja-JP"/>
              <a:pPr/>
              <a:t>19</a:t>
            </a:fld>
            <a:endParaRPr lang="en-US" altLang="ja-JP"/>
          </a:p>
        </p:txBody>
      </p:sp>
      <p:sp>
        <p:nvSpPr>
          <p:cNvPr id="16390" name="Text Box 5"/>
          <p:cNvSpPr txBox="1">
            <a:spLocks noChangeArrowheads="1"/>
          </p:cNvSpPr>
          <p:nvPr/>
        </p:nvSpPr>
        <p:spPr bwMode="auto">
          <a:xfrm>
            <a:off x="685800" y="0"/>
            <a:ext cx="7654925" cy="822325"/>
          </a:xfrm>
          <a:prstGeom prst="rect">
            <a:avLst/>
          </a:prstGeom>
          <a:noFill/>
          <a:ln w="9525">
            <a:noFill/>
            <a:miter lim="800000"/>
            <a:headEnd/>
            <a:tailEnd/>
          </a:ln>
        </p:spPr>
        <p:txBody>
          <a:bodyPr wrap="none">
            <a:spAutoFit/>
          </a:bodyPr>
          <a:lstStyle/>
          <a:p>
            <a:r>
              <a:rPr lang="ja-JP" altLang="en-US"/>
              <a:t>　　このこから、各セルを計算するのに必要な計算時間は、</a:t>
            </a:r>
          </a:p>
          <a:p>
            <a:r>
              <a:rPr lang="ja-JP" altLang="en-US"/>
              <a:t>次のようになる。</a:t>
            </a:r>
          </a:p>
        </p:txBody>
      </p:sp>
      <p:sp>
        <p:nvSpPr>
          <p:cNvPr id="16391" name="Text Box 6"/>
          <p:cNvSpPr txBox="1">
            <a:spLocks noChangeArrowheads="1"/>
          </p:cNvSpPr>
          <p:nvPr/>
        </p:nvSpPr>
        <p:spPr bwMode="auto">
          <a:xfrm>
            <a:off x="914400" y="1295400"/>
            <a:ext cx="4975225" cy="822325"/>
          </a:xfrm>
          <a:prstGeom prst="rect">
            <a:avLst/>
          </a:prstGeom>
          <a:noFill/>
          <a:ln w="9525">
            <a:noFill/>
            <a:miter lim="800000"/>
            <a:headEnd/>
            <a:tailEnd/>
          </a:ln>
        </p:spPr>
        <p:txBody>
          <a:bodyPr wrap="none">
            <a:spAutoFit/>
          </a:bodyPr>
          <a:lstStyle/>
          <a:p>
            <a:r>
              <a:rPr lang="en-US" altLang="ja-JP"/>
              <a:t>RAM</a:t>
            </a:r>
            <a:r>
              <a:rPr lang="ja-JP" altLang="en-US"/>
              <a:t>モデル　　</a:t>
            </a:r>
            <a:r>
              <a:rPr lang="en-US" altLang="ja-JP"/>
              <a:t>O(</a:t>
            </a:r>
            <a:r>
              <a:rPr lang="ja-JP" altLang="en-US"/>
              <a:t>１）時間（定数時間）</a:t>
            </a:r>
          </a:p>
          <a:p>
            <a:r>
              <a:rPr lang="en-US" altLang="ja-JP"/>
              <a:t>TM</a:t>
            </a:r>
            <a:r>
              <a:rPr lang="ja-JP" altLang="en-US"/>
              <a:t>　　　　　　　</a:t>
            </a:r>
            <a:r>
              <a:rPr lang="en-US" altLang="ja-JP"/>
              <a:t>O(K</a:t>
            </a:r>
            <a:r>
              <a:rPr lang="ja-JP" altLang="en-US"/>
              <a:t>）時間</a:t>
            </a:r>
          </a:p>
        </p:txBody>
      </p:sp>
      <p:sp>
        <p:nvSpPr>
          <p:cNvPr id="16392" name="Text Box 8"/>
          <p:cNvSpPr txBox="1">
            <a:spLocks noChangeArrowheads="1"/>
          </p:cNvSpPr>
          <p:nvPr/>
        </p:nvSpPr>
        <p:spPr bwMode="auto">
          <a:xfrm>
            <a:off x="774700" y="2286000"/>
            <a:ext cx="6699250" cy="3378200"/>
          </a:xfrm>
          <a:prstGeom prst="rect">
            <a:avLst/>
          </a:prstGeom>
          <a:noFill/>
          <a:ln w="9525">
            <a:noFill/>
            <a:miter lim="800000"/>
            <a:headEnd/>
            <a:tailEnd/>
          </a:ln>
        </p:spPr>
        <p:txBody>
          <a:bodyPr wrap="none">
            <a:spAutoFit/>
          </a:bodyPr>
          <a:lstStyle/>
          <a:p>
            <a:r>
              <a:rPr lang="ja-JP" altLang="en-US"/>
              <a:t>　表の要素数は、　　　　　　　　　　　　　個あるので、</a:t>
            </a:r>
          </a:p>
          <a:p>
            <a:r>
              <a:rPr lang="en-US" altLang="ja-JP"/>
              <a:t>RAM</a:t>
            </a:r>
            <a:r>
              <a:rPr lang="ja-JP" altLang="en-US"/>
              <a:t>モデルでは、</a:t>
            </a:r>
          </a:p>
          <a:p>
            <a:endParaRPr lang="ja-JP" altLang="en-US"/>
          </a:p>
          <a:p>
            <a:r>
              <a:rPr lang="ja-JP" altLang="en-US"/>
              <a:t>　　　　　　　　　　　　</a:t>
            </a:r>
          </a:p>
          <a:p>
            <a:r>
              <a:rPr lang="ja-JP" altLang="en-US"/>
              <a:t>で実行でき、</a:t>
            </a:r>
          </a:p>
          <a:p>
            <a:r>
              <a:rPr lang="en-US" altLang="ja-JP"/>
              <a:t>TM</a:t>
            </a:r>
            <a:r>
              <a:rPr lang="ja-JP" altLang="en-US"/>
              <a:t>では、</a:t>
            </a:r>
          </a:p>
          <a:p>
            <a:endParaRPr lang="ja-JP" altLang="en-US"/>
          </a:p>
          <a:p>
            <a:endParaRPr lang="ja-JP" altLang="en-US"/>
          </a:p>
          <a:p>
            <a:r>
              <a:rPr lang="ja-JP" altLang="en-US"/>
              <a:t>で実行できる。</a:t>
            </a:r>
          </a:p>
        </p:txBody>
      </p:sp>
      <p:graphicFrame>
        <p:nvGraphicFramePr>
          <p:cNvPr id="16386" name="Object 9"/>
          <p:cNvGraphicFramePr>
            <a:graphicFrameLocks noChangeAspect="1"/>
          </p:cNvGraphicFramePr>
          <p:nvPr/>
        </p:nvGraphicFramePr>
        <p:xfrm>
          <a:off x="2971800" y="2233613"/>
          <a:ext cx="2774950" cy="509587"/>
        </p:xfrm>
        <a:graphic>
          <a:graphicData uri="http://schemas.openxmlformats.org/presentationml/2006/ole">
            <p:oleObj spid="_x0000_s16386" name="Equation" r:id="rId3" imgW="1104840" imgH="203040" progId="Equation.DSMT4">
              <p:embed/>
            </p:oleObj>
          </a:graphicData>
        </a:graphic>
      </p:graphicFrame>
      <p:graphicFrame>
        <p:nvGraphicFramePr>
          <p:cNvPr id="16387" name="Object 10"/>
          <p:cNvGraphicFramePr>
            <a:graphicFrameLocks noChangeAspect="1"/>
          </p:cNvGraphicFramePr>
          <p:nvPr/>
        </p:nvGraphicFramePr>
        <p:xfrm>
          <a:off x="2168525" y="3200400"/>
          <a:ext cx="1147763" cy="509588"/>
        </p:xfrm>
        <a:graphic>
          <a:graphicData uri="http://schemas.openxmlformats.org/presentationml/2006/ole">
            <p:oleObj spid="_x0000_s16387" name="Equation" r:id="rId4" imgW="457200" imgH="203040" progId="Equation.DSMT4">
              <p:embed/>
            </p:oleObj>
          </a:graphicData>
        </a:graphic>
      </p:graphicFrame>
      <p:sp>
        <p:nvSpPr>
          <p:cNvPr id="16393" name="Text Box 11"/>
          <p:cNvSpPr txBox="1">
            <a:spLocks noChangeArrowheads="1"/>
          </p:cNvSpPr>
          <p:nvPr/>
        </p:nvSpPr>
        <p:spPr bwMode="auto">
          <a:xfrm>
            <a:off x="3276600" y="3200400"/>
            <a:ext cx="793750" cy="457200"/>
          </a:xfrm>
          <a:prstGeom prst="rect">
            <a:avLst/>
          </a:prstGeom>
          <a:noFill/>
          <a:ln w="9525">
            <a:noFill/>
            <a:miter lim="800000"/>
            <a:headEnd/>
            <a:tailEnd/>
          </a:ln>
        </p:spPr>
        <p:txBody>
          <a:bodyPr wrap="none">
            <a:spAutoFit/>
          </a:bodyPr>
          <a:lstStyle/>
          <a:p>
            <a:r>
              <a:rPr lang="ja-JP" altLang="en-US"/>
              <a:t>時間</a:t>
            </a:r>
          </a:p>
        </p:txBody>
      </p:sp>
      <p:sp>
        <p:nvSpPr>
          <p:cNvPr id="16394" name="Text Box 12"/>
          <p:cNvSpPr txBox="1">
            <a:spLocks noChangeArrowheads="1"/>
          </p:cNvSpPr>
          <p:nvPr/>
        </p:nvSpPr>
        <p:spPr bwMode="auto">
          <a:xfrm>
            <a:off x="3429000" y="4724400"/>
            <a:ext cx="793750" cy="457200"/>
          </a:xfrm>
          <a:prstGeom prst="rect">
            <a:avLst/>
          </a:prstGeom>
          <a:noFill/>
          <a:ln w="9525">
            <a:noFill/>
            <a:miter lim="800000"/>
            <a:headEnd/>
            <a:tailEnd/>
          </a:ln>
        </p:spPr>
        <p:txBody>
          <a:bodyPr wrap="none">
            <a:spAutoFit/>
          </a:bodyPr>
          <a:lstStyle/>
          <a:p>
            <a:r>
              <a:rPr lang="ja-JP" altLang="en-US"/>
              <a:t>時間</a:t>
            </a:r>
          </a:p>
        </p:txBody>
      </p:sp>
      <p:graphicFrame>
        <p:nvGraphicFramePr>
          <p:cNvPr id="16388" name="Object 13"/>
          <p:cNvGraphicFramePr>
            <a:graphicFrameLocks noChangeAspect="1"/>
          </p:cNvGraphicFramePr>
          <p:nvPr/>
        </p:nvGraphicFramePr>
        <p:xfrm>
          <a:off x="2133600" y="4648200"/>
          <a:ext cx="1308100" cy="573088"/>
        </p:xfrm>
        <a:graphic>
          <a:graphicData uri="http://schemas.openxmlformats.org/presentationml/2006/ole">
            <p:oleObj spid="_x0000_s16388" name="Equation" r:id="rId5" imgW="520560" imgH="228600" progId="Equation.DSMT4">
              <p:embed/>
            </p:oleObj>
          </a:graphicData>
        </a:graphic>
      </p:graphicFrame>
      <p:sp>
        <p:nvSpPr>
          <p:cNvPr id="16395" name="AutoShape 14"/>
          <p:cNvSpPr>
            <a:spLocks noChangeArrowheads="1"/>
          </p:cNvSpPr>
          <p:nvPr/>
        </p:nvSpPr>
        <p:spPr bwMode="auto">
          <a:xfrm>
            <a:off x="6172200" y="1752600"/>
            <a:ext cx="2514600" cy="609600"/>
          </a:xfrm>
          <a:prstGeom prst="wedgeRoundRectCallout">
            <a:avLst>
              <a:gd name="adj1" fmla="val -87500"/>
              <a:gd name="adj2" fmla="val -1796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396" name="Text Box 15"/>
          <p:cNvSpPr txBox="1">
            <a:spLocks noChangeArrowheads="1"/>
          </p:cNvSpPr>
          <p:nvPr/>
        </p:nvSpPr>
        <p:spPr bwMode="auto">
          <a:xfrm>
            <a:off x="6324600" y="1828800"/>
            <a:ext cx="2132013" cy="457200"/>
          </a:xfrm>
          <a:prstGeom prst="rect">
            <a:avLst/>
          </a:prstGeom>
          <a:noFill/>
          <a:ln w="9525">
            <a:noFill/>
            <a:miter lim="800000"/>
            <a:headEnd/>
            <a:tailEnd/>
          </a:ln>
        </p:spPr>
        <p:txBody>
          <a:bodyPr wrap="none">
            <a:spAutoFit/>
          </a:bodyPr>
          <a:lstStyle/>
          <a:p>
            <a:r>
              <a:rPr lang="ja-JP" altLang="en-US"/>
              <a:t>ヘッドの移動分</a:t>
            </a:r>
          </a:p>
        </p:txBody>
      </p:sp>
      <p:sp>
        <p:nvSpPr>
          <p:cNvPr id="16397" name="AutoShape 16"/>
          <p:cNvSpPr>
            <a:spLocks noChangeArrowheads="1"/>
          </p:cNvSpPr>
          <p:nvPr/>
        </p:nvSpPr>
        <p:spPr bwMode="auto">
          <a:xfrm>
            <a:off x="6096000" y="381000"/>
            <a:ext cx="2819400" cy="1295400"/>
          </a:xfrm>
          <a:prstGeom prst="wedgeRoundRectCallout">
            <a:avLst>
              <a:gd name="adj1" fmla="val -63907"/>
              <a:gd name="adj2" fmla="val 3100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398" name="Text Box 17"/>
          <p:cNvSpPr txBox="1">
            <a:spLocks noChangeArrowheads="1"/>
          </p:cNvSpPr>
          <p:nvPr/>
        </p:nvSpPr>
        <p:spPr bwMode="auto">
          <a:xfrm>
            <a:off x="6154738" y="457200"/>
            <a:ext cx="2608262" cy="1187450"/>
          </a:xfrm>
          <a:prstGeom prst="rect">
            <a:avLst/>
          </a:prstGeom>
          <a:noFill/>
          <a:ln w="9525">
            <a:noFill/>
            <a:miter lim="800000"/>
            <a:headEnd/>
            <a:tailEnd/>
          </a:ln>
        </p:spPr>
        <p:txBody>
          <a:bodyPr>
            <a:spAutoFit/>
          </a:bodyPr>
          <a:lstStyle/>
          <a:p>
            <a:r>
              <a:rPr lang="en-US" altLang="ja-JP"/>
              <a:t>RAM</a:t>
            </a:r>
            <a:r>
              <a:rPr lang="ja-JP" altLang="en-US"/>
              <a:t>モデルは、任意位置に定数時間でアクセスできる。</a:t>
            </a:r>
          </a:p>
        </p:txBody>
      </p:sp>
      <p:sp>
        <p:nvSpPr>
          <p:cNvPr id="16399" name="Text Box 18"/>
          <p:cNvSpPr txBox="1">
            <a:spLocks noChangeArrowheads="1"/>
          </p:cNvSpPr>
          <p:nvPr/>
        </p:nvSpPr>
        <p:spPr bwMode="auto">
          <a:xfrm>
            <a:off x="1524000" y="5562600"/>
            <a:ext cx="4175125" cy="457200"/>
          </a:xfrm>
          <a:prstGeom prst="rect">
            <a:avLst/>
          </a:prstGeom>
          <a:noFill/>
          <a:ln w="9525">
            <a:noFill/>
            <a:miter lim="800000"/>
            <a:headEnd/>
            <a:tailEnd/>
          </a:ln>
        </p:spPr>
        <p:txBody>
          <a:bodyPr wrap="none">
            <a:spAutoFit/>
          </a:bodyPr>
          <a:lstStyle/>
          <a:p>
            <a:r>
              <a:rPr lang="ja-JP" altLang="en-US"/>
              <a:t>これは多項式なのであろうか？</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番号プレースホルダ 3"/>
          <p:cNvSpPr>
            <a:spLocks noGrp="1"/>
          </p:cNvSpPr>
          <p:nvPr>
            <p:ph type="sldNum" sz="quarter" idx="12"/>
          </p:nvPr>
        </p:nvSpPr>
        <p:spPr>
          <a:noFill/>
        </p:spPr>
        <p:txBody>
          <a:bodyPr/>
          <a:lstStyle/>
          <a:p>
            <a:fld id="{68CAD5B2-EDF8-44EF-BBBF-40137EAB6BE9}" type="slidenum">
              <a:rPr lang="en-US" altLang="ja-JP"/>
              <a:pPr/>
              <a:t>2</a:t>
            </a:fld>
            <a:endParaRPr lang="en-US" altLang="ja-JP"/>
          </a:p>
        </p:txBody>
      </p:sp>
      <p:sp>
        <p:nvSpPr>
          <p:cNvPr id="56323" name="Text Box 2"/>
          <p:cNvSpPr txBox="1">
            <a:spLocks noChangeArrowheads="1"/>
          </p:cNvSpPr>
          <p:nvPr/>
        </p:nvSpPr>
        <p:spPr bwMode="auto">
          <a:xfrm>
            <a:off x="533400" y="228600"/>
            <a:ext cx="7772400" cy="6299200"/>
          </a:xfrm>
          <a:prstGeom prst="rect">
            <a:avLst/>
          </a:prstGeom>
          <a:noFill/>
          <a:ln w="9525">
            <a:noFill/>
            <a:miter lim="800000"/>
            <a:headEnd/>
            <a:tailEnd/>
          </a:ln>
        </p:spPr>
        <p:txBody>
          <a:bodyPr>
            <a:spAutoFit/>
          </a:bodyPr>
          <a:lstStyle/>
          <a:p>
            <a:r>
              <a:rPr lang="ja-JP" altLang="en-US"/>
              <a:t>　これまでは、主に、「問題がいかに難しいか」を理論的に証明する方法について学んできた。このような難しい問題として、「計算不可能な問題」や「</a:t>
            </a:r>
            <a:r>
              <a:rPr lang="en-US" altLang="ja-JP"/>
              <a:t>NP</a:t>
            </a:r>
            <a:r>
              <a:rPr lang="ja-JP" altLang="en-US"/>
              <a:t>完全問題」があった。</a:t>
            </a:r>
          </a:p>
          <a:p>
            <a:r>
              <a:rPr lang="ja-JP" altLang="en-US"/>
              <a:t>　計算不可能な問題は計算機では原理的に解決不可能な問題であり、この問題の存在は計算機の限界を示している</a:t>
            </a:r>
            <a:r>
              <a:rPr lang="en-US" altLang="ja-JP"/>
              <a:t>｡</a:t>
            </a:r>
          </a:p>
          <a:p>
            <a:r>
              <a:rPr lang="ja-JP" altLang="en-US"/>
              <a:t>　また、「</a:t>
            </a:r>
            <a:r>
              <a:rPr lang="en-US" altLang="ja-JP"/>
              <a:t>NP</a:t>
            </a:r>
            <a:r>
              <a:rPr lang="ja-JP" altLang="en-US"/>
              <a:t>完全問題」は、原理的には計算機で解決可能であるが、経験的に実用的な解決が望めない問題である。ここで、実用的の基準は、「多項式時間アルゴリズムの存在するか？」であった。</a:t>
            </a:r>
            <a:r>
              <a:rPr lang="en-US" altLang="ja-JP"/>
              <a:t>NP</a:t>
            </a:r>
            <a:r>
              <a:rPr lang="ja-JP" altLang="en-US"/>
              <a:t>完全問題に対する多項式時間の存在は今だに未解決であるが、これまでの数学者や計算機科学者の努力の結果から、</a:t>
            </a:r>
            <a:r>
              <a:rPr lang="en-US" altLang="ja-JP"/>
              <a:t>NP</a:t>
            </a:r>
            <a:r>
              <a:rPr lang="ja-JP" altLang="en-US"/>
              <a:t>完全問題に対する多項式時間アルゴリズムは存在しないという見方をしている研究者が多い。</a:t>
            </a:r>
          </a:p>
          <a:p>
            <a:r>
              <a:rPr lang="ja-JP" altLang="en-US"/>
              <a:t>　　このような、状況ではあるが、ここからは困難な問題に対する解決の糸口をいくつか紹介する。</a:t>
            </a:r>
          </a:p>
          <a:p>
            <a:r>
              <a:rPr lang="ja-JP" altLang="en-US"/>
              <a:t>　まず、</a:t>
            </a:r>
            <a:r>
              <a:rPr lang="en-US" altLang="ja-JP"/>
              <a:t>NP</a:t>
            </a:r>
            <a:r>
              <a:rPr lang="ja-JP" altLang="en-US"/>
              <a:t>完全問題に対して、擬多項式時間アルゴリズムと呼ばれるものを紹介する。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スライド番号プレースホルダ 3"/>
          <p:cNvSpPr>
            <a:spLocks noGrp="1"/>
          </p:cNvSpPr>
          <p:nvPr>
            <p:ph type="sldNum" sz="quarter" idx="12"/>
          </p:nvPr>
        </p:nvSpPr>
        <p:spPr>
          <a:noFill/>
        </p:spPr>
        <p:txBody>
          <a:bodyPr/>
          <a:lstStyle/>
          <a:p>
            <a:fld id="{611ED075-25E0-4B90-873C-1A4CE6FAAB10}" type="slidenum">
              <a:rPr lang="en-US" altLang="ja-JP"/>
              <a:pPr/>
              <a:t>20</a:t>
            </a:fld>
            <a:endParaRPr lang="en-US" altLang="ja-JP"/>
          </a:p>
        </p:txBody>
      </p:sp>
      <p:sp>
        <p:nvSpPr>
          <p:cNvPr id="17417" name="AutoShape 15"/>
          <p:cNvSpPr>
            <a:spLocks noChangeArrowheads="1"/>
          </p:cNvSpPr>
          <p:nvPr/>
        </p:nvSpPr>
        <p:spPr bwMode="auto">
          <a:xfrm>
            <a:off x="914400" y="3048000"/>
            <a:ext cx="4114800" cy="2209800"/>
          </a:xfrm>
          <a:prstGeom prst="roundRect">
            <a:avLst>
              <a:gd name="adj" fmla="val 16667"/>
            </a:avLst>
          </a:prstGeom>
          <a:solidFill>
            <a:schemeClr val="hlink"/>
          </a:solidFill>
          <a:ln w="9525">
            <a:solidFill>
              <a:schemeClr val="tx1"/>
            </a:solidFill>
            <a:round/>
            <a:headEnd/>
            <a:tailEnd/>
          </a:ln>
        </p:spPr>
        <p:txBody>
          <a:bodyPr wrap="none" anchor="ctr"/>
          <a:lstStyle/>
          <a:p>
            <a:pPr algn="ctr"/>
            <a:endParaRPr lang="ja-JP" altLang="ja-JP"/>
          </a:p>
        </p:txBody>
      </p:sp>
      <p:graphicFrame>
        <p:nvGraphicFramePr>
          <p:cNvPr id="17410" name="Object 2"/>
          <p:cNvGraphicFramePr>
            <a:graphicFrameLocks noChangeAspect="1"/>
          </p:cNvGraphicFramePr>
          <p:nvPr/>
        </p:nvGraphicFramePr>
        <p:xfrm>
          <a:off x="2133600" y="990600"/>
          <a:ext cx="3200400" cy="661988"/>
        </p:xfrm>
        <a:graphic>
          <a:graphicData uri="http://schemas.openxmlformats.org/presentationml/2006/ole">
            <p:oleObj spid="_x0000_s17410" name="Equation" r:id="rId3" imgW="1104840" imgH="228600" progId="Equation.DSMT4">
              <p:embed/>
            </p:oleObj>
          </a:graphicData>
        </a:graphic>
      </p:graphicFrame>
      <p:sp>
        <p:nvSpPr>
          <p:cNvPr id="17418" name="Text Box 3"/>
          <p:cNvSpPr txBox="1">
            <a:spLocks noChangeArrowheads="1"/>
          </p:cNvSpPr>
          <p:nvPr/>
        </p:nvSpPr>
        <p:spPr bwMode="auto">
          <a:xfrm>
            <a:off x="457200" y="381000"/>
            <a:ext cx="6777038" cy="457200"/>
          </a:xfrm>
          <a:prstGeom prst="rect">
            <a:avLst/>
          </a:prstGeom>
          <a:noFill/>
          <a:ln w="9525">
            <a:noFill/>
            <a:miter lim="800000"/>
            <a:headEnd/>
            <a:tailEnd/>
          </a:ln>
        </p:spPr>
        <p:txBody>
          <a:bodyPr wrap="none">
            <a:spAutoFit/>
          </a:bodyPr>
          <a:lstStyle/>
          <a:p>
            <a:r>
              <a:rPr lang="ja-JP" altLang="en-US"/>
              <a:t>もう一度入力サイズをおもいだすと、入力サイズは、</a:t>
            </a:r>
          </a:p>
        </p:txBody>
      </p:sp>
      <p:sp>
        <p:nvSpPr>
          <p:cNvPr id="17419" name="Text Box 4"/>
          <p:cNvSpPr txBox="1">
            <a:spLocks noChangeArrowheads="1"/>
          </p:cNvSpPr>
          <p:nvPr/>
        </p:nvSpPr>
        <p:spPr bwMode="auto">
          <a:xfrm>
            <a:off x="622300" y="1676400"/>
            <a:ext cx="7226300" cy="1187450"/>
          </a:xfrm>
          <a:prstGeom prst="rect">
            <a:avLst/>
          </a:prstGeom>
          <a:noFill/>
          <a:ln w="9525">
            <a:noFill/>
            <a:miter lim="800000"/>
            <a:headEnd/>
            <a:tailEnd/>
          </a:ln>
        </p:spPr>
        <p:txBody>
          <a:bodyPr wrap="none">
            <a:spAutoFit/>
          </a:bodyPr>
          <a:lstStyle/>
          <a:p>
            <a:r>
              <a:rPr lang="ja-JP" altLang="en-US"/>
              <a:t>であった。したがって、要素数　　に対しては多項式</a:t>
            </a:r>
          </a:p>
          <a:p>
            <a:r>
              <a:rPr lang="ja-JP" altLang="en-US"/>
              <a:t>であるが、目標値　　　の入力サイズ　　　　　に対しては</a:t>
            </a:r>
          </a:p>
          <a:p>
            <a:r>
              <a:rPr lang="ja-JP" altLang="en-US"/>
              <a:t>多項式ではない。</a:t>
            </a:r>
          </a:p>
        </p:txBody>
      </p:sp>
      <p:graphicFrame>
        <p:nvGraphicFramePr>
          <p:cNvPr id="17411" name="Object 5"/>
          <p:cNvGraphicFramePr>
            <a:graphicFrameLocks noChangeAspect="1"/>
          </p:cNvGraphicFramePr>
          <p:nvPr/>
        </p:nvGraphicFramePr>
        <p:xfrm>
          <a:off x="4572000" y="1752600"/>
          <a:ext cx="319088" cy="350838"/>
        </p:xfrm>
        <a:graphic>
          <a:graphicData uri="http://schemas.openxmlformats.org/presentationml/2006/ole">
            <p:oleObj spid="_x0000_s17411" name="Equation" r:id="rId4" imgW="126720" imgH="139680" progId="Equation.DSMT4">
              <p:embed/>
            </p:oleObj>
          </a:graphicData>
        </a:graphic>
      </p:graphicFrame>
      <p:graphicFrame>
        <p:nvGraphicFramePr>
          <p:cNvPr id="17412" name="Object 6"/>
          <p:cNvGraphicFramePr>
            <a:graphicFrameLocks noChangeAspect="1"/>
          </p:cNvGraphicFramePr>
          <p:nvPr/>
        </p:nvGraphicFramePr>
        <p:xfrm>
          <a:off x="3076575" y="2101850"/>
          <a:ext cx="415925" cy="415925"/>
        </p:xfrm>
        <a:graphic>
          <a:graphicData uri="http://schemas.openxmlformats.org/presentationml/2006/ole">
            <p:oleObj spid="_x0000_s17412" name="Equation" r:id="rId5" imgW="164880" imgH="164880" progId="Equation.DSMT4">
              <p:embed/>
            </p:oleObj>
          </a:graphicData>
        </a:graphic>
      </p:graphicFrame>
      <p:graphicFrame>
        <p:nvGraphicFramePr>
          <p:cNvPr id="17413" name="Object 7"/>
          <p:cNvGraphicFramePr>
            <a:graphicFrameLocks noChangeAspect="1"/>
          </p:cNvGraphicFramePr>
          <p:nvPr/>
        </p:nvGraphicFramePr>
        <p:xfrm>
          <a:off x="5410200" y="2057400"/>
          <a:ext cx="958850" cy="511175"/>
        </p:xfrm>
        <a:graphic>
          <a:graphicData uri="http://schemas.openxmlformats.org/presentationml/2006/ole">
            <p:oleObj spid="_x0000_s17413" name="Equation" r:id="rId6" imgW="380880" imgH="203040" progId="Equation.DSMT4">
              <p:embed/>
            </p:oleObj>
          </a:graphicData>
        </a:graphic>
      </p:graphicFrame>
      <p:graphicFrame>
        <p:nvGraphicFramePr>
          <p:cNvPr id="17414" name="Object 10"/>
          <p:cNvGraphicFramePr>
            <a:graphicFrameLocks noChangeAspect="1"/>
          </p:cNvGraphicFramePr>
          <p:nvPr/>
        </p:nvGraphicFramePr>
        <p:xfrm>
          <a:off x="1219200" y="3200400"/>
          <a:ext cx="1533525" cy="511175"/>
        </p:xfrm>
        <a:graphic>
          <a:graphicData uri="http://schemas.openxmlformats.org/presentationml/2006/ole">
            <p:oleObj spid="_x0000_s17414" name="Equation" r:id="rId7" imgW="609480" imgH="203040" progId="Equation.DSMT4">
              <p:embed/>
            </p:oleObj>
          </a:graphicData>
        </a:graphic>
      </p:graphicFrame>
      <p:sp>
        <p:nvSpPr>
          <p:cNvPr id="17420" name="Text Box 11"/>
          <p:cNvSpPr txBox="1">
            <a:spLocks noChangeArrowheads="1"/>
          </p:cNvSpPr>
          <p:nvPr/>
        </p:nvSpPr>
        <p:spPr bwMode="auto">
          <a:xfrm>
            <a:off x="2590800" y="3200400"/>
            <a:ext cx="1411288" cy="457200"/>
          </a:xfrm>
          <a:prstGeom prst="rect">
            <a:avLst/>
          </a:prstGeom>
          <a:noFill/>
          <a:ln w="9525">
            <a:noFill/>
            <a:miter lim="800000"/>
            <a:headEnd/>
            <a:tailEnd/>
          </a:ln>
        </p:spPr>
        <p:txBody>
          <a:bodyPr wrap="none">
            <a:spAutoFit/>
          </a:bodyPr>
          <a:lstStyle/>
          <a:p>
            <a:r>
              <a:rPr lang="ja-JP" altLang="en-US"/>
              <a:t>とすると、</a:t>
            </a:r>
          </a:p>
        </p:txBody>
      </p:sp>
      <p:graphicFrame>
        <p:nvGraphicFramePr>
          <p:cNvPr id="17415" name="Object 12"/>
          <p:cNvGraphicFramePr>
            <a:graphicFrameLocks noChangeAspect="1"/>
          </p:cNvGraphicFramePr>
          <p:nvPr/>
        </p:nvGraphicFramePr>
        <p:xfrm>
          <a:off x="1905000" y="3810000"/>
          <a:ext cx="2236788" cy="479425"/>
        </p:xfrm>
        <a:graphic>
          <a:graphicData uri="http://schemas.openxmlformats.org/presentationml/2006/ole">
            <p:oleObj spid="_x0000_s17415" name="Equation" r:id="rId8" imgW="888840" imgH="190440" progId="Equation.DSMT4">
              <p:embed/>
            </p:oleObj>
          </a:graphicData>
        </a:graphic>
      </p:graphicFrame>
      <p:sp>
        <p:nvSpPr>
          <p:cNvPr id="17421" name="Text Box 13"/>
          <p:cNvSpPr txBox="1">
            <a:spLocks noChangeArrowheads="1"/>
          </p:cNvSpPr>
          <p:nvPr/>
        </p:nvSpPr>
        <p:spPr bwMode="auto">
          <a:xfrm>
            <a:off x="1143000" y="4495800"/>
            <a:ext cx="1212850" cy="457200"/>
          </a:xfrm>
          <a:prstGeom prst="rect">
            <a:avLst/>
          </a:prstGeom>
          <a:noFill/>
          <a:ln w="9525">
            <a:noFill/>
            <a:miter lim="800000"/>
            <a:headEnd/>
            <a:tailEnd/>
          </a:ln>
        </p:spPr>
        <p:txBody>
          <a:bodyPr wrap="none">
            <a:spAutoFit/>
          </a:bodyPr>
          <a:lstStyle/>
          <a:p>
            <a:r>
              <a:rPr lang="ja-JP" altLang="en-US"/>
              <a:t>である。</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スライド番号プレースホルダ 4"/>
          <p:cNvSpPr>
            <a:spLocks noGrp="1"/>
          </p:cNvSpPr>
          <p:nvPr>
            <p:ph type="sldNum" sz="quarter" idx="12"/>
          </p:nvPr>
        </p:nvSpPr>
        <p:spPr>
          <a:noFill/>
        </p:spPr>
        <p:txBody>
          <a:bodyPr/>
          <a:lstStyle/>
          <a:p>
            <a:fld id="{4BDF9097-23F4-4850-98A6-488937C893E9}" type="slidenum">
              <a:rPr lang="en-US" altLang="ja-JP"/>
              <a:pPr/>
              <a:t>21</a:t>
            </a:fld>
            <a:endParaRPr lang="en-US" altLang="ja-JP"/>
          </a:p>
        </p:txBody>
      </p:sp>
      <p:sp>
        <p:nvSpPr>
          <p:cNvPr id="18436" name="Rectangle 2"/>
          <p:cNvSpPr>
            <a:spLocks noGrp="1" noChangeArrowheads="1"/>
          </p:cNvSpPr>
          <p:nvPr>
            <p:ph type="title"/>
          </p:nvPr>
        </p:nvSpPr>
        <p:spPr>
          <a:xfrm>
            <a:off x="0" y="0"/>
            <a:ext cx="7467600" cy="609600"/>
          </a:xfrm>
        </p:spPr>
        <p:txBody>
          <a:bodyPr/>
          <a:lstStyle/>
          <a:p>
            <a:pPr eaLnBrk="1" hangingPunct="1"/>
            <a:r>
              <a:rPr lang="ja-JP" altLang="en-US" smtClean="0"/>
              <a:t>擬多項式時間アルゴリズムの定義</a:t>
            </a:r>
          </a:p>
        </p:txBody>
      </p:sp>
      <p:sp>
        <p:nvSpPr>
          <p:cNvPr id="18437" name="AutoShape 3"/>
          <p:cNvSpPr>
            <a:spLocks noChangeArrowheads="1"/>
          </p:cNvSpPr>
          <p:nvPr/>
        </p:nvSpPr>
        <p:spPr bwMode="auto">
          <a:xfrm>
            <a:off x="914400" y="914400"/>
            <a:ext cx="7696200" cy="22860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18438" name="Text Box 4"/>
          <p:cNvSpPr txBox="1">
            <a:spLocks noChangeArrowheads="1"/>
          </p:cNvSpPr>
          <p:nvPr/>
        </p:nvSpPr>
        <p:spPr bwMode="auto">
          <a:xfrm>
            <a:off x="1066800" y="1447800"/>
            <a:ext cx="7467600" cy="1552575"/>
          </a:xfrm>
          <a:prstGeom prst="rect">
            <a:avLst/>
          </a:prstGeom>
          <a:noFill/>
          <a:ln w="9525">
            <a:noFill/>
            <a:miter lim="800000"/>
            <a:headEnd/>
            <a:tailEnd/>
          </a:ln>
        </p:spPr>
        <p:txBody>
          <a:bodyPr>
            <a:spAutoFit/>
          </a:bodyPr>
          <a:lstStyle/>
          <a:p>
            <a:r>
              <a:rPr lang="ja-JP" altLang="en-US"/>
              <a:t>入力における数値がすべて一進数で与えられるものとしたときに、</a:t>
            </a:r>
          </a:p>
          <a:p>
            <a:r>
              <a:rPr lang="ja-JP" altLang="en-US"/>
              <a:t>その入力サイズの多項式時間で動作するアルゴリズム</a:t>
            </a:r>
          </a:p>
          <a:p>
            <a:r>
              <a:rPr lang="ja-JP" altLang="en-US"/>
              <a:t>のことを</a:t>
            </a:r>
            <a:r>
              <a:rPr lang="ja-JP" altLang="en-US">
                <a:solidFill>
                  <a:srgbClr val="FF0000"/>
                </a:solidFill>
              </a:rPr>
              <a:t>擬多項式時間アルゴリズム</a:t>
            </a:r>
            <a:r>
              <a:rPr lang="ja-JP" altLang="en-US"/>
              <a:t>という。</a:t>
            </a:r>
          </a:p>
        </p:txBody>
      </p:sp>
      <p:sp>
        <p:nvSpPr>
          <p:cNvPr id="18439" name="Text Box 5"/>
          <p:cNvSpPr txBox="1">
            <a:spLocks noChangeArrowheads="1"/>
          </p:cNvSpPr>
          <p:nvPr/>
        </p:nvSpPr>
        <p:spPr bwMode="auto">
          <a:xfrm>
            <a:off x="1139825" y="3733800"/>
            <a:ext cx="4803775" cy="1552575"/>
          </a:xfrm>
          <a:prstGeom prst="rect">
            <a:avLst/>
          </a:prstGeom>
          <a:noFill/>
          <a:ln w="9525">
            <a:noFill/>
            <a:miter lim="800000"/>
            <a:headEnd/>
            <a:tailEnd/>
          </a:ln>
        </p:spPr>
        <p:txBody>
          <a:bodyPr wrap="none">
            <a:spAutoFit/>
          </a:bodyPr>
          <a:lstStyle/>
          <a:p>
            <a:r>
              <a:rPr lang="ja-JP" altLang="en-US"/>
              <a:t>部分和問題における入力サイズは、</a:t>
            </a:r>
          </a:p>
          <a:p>
            <a:r>
              <a:rPr lang="ja-JP" altLang="en-US"/>
              <a:t>数を一進数で表すとすると、</a:t>
            </a:r>
          </a:p>
          <a:p>
            <a:endParaRPr lang="ja-JP" altLang="en-US"/>
          </a:p>
          <a:p>
            <a:r>
              <a:rPr lang="ja-JP" altLang="en-US"/>
              <a:t>である。</a:t>
            </a:r>
          </a:p>
        </p:txBody>
      </p:sp>
      <p:graphicFrame>
        <p:nvGraphicFramePr>
          <p:cNvPr id="18434" name="Object 6"/>
          <p:cNvGraphicFramePr>
            <a:graphicFrameLocks noChangeAspect="1"/>
          </p:cNvGraphicFramePr>
          <p:nvPr/>
        </p:nvGraphicFramePr>
        <p:xfrm>
          <a:off x="1246188" y="4411663"/>
          <a:ext cx="2200275" cy="573087"/>
        </p:xfrm>
        <a:graphic>
          <a:graphicData uri="http://schemas.openxmlformats.org/presentationml/2006/ole">
            <p:oleObj spid="_x0000_s18434" name="Equation" r:id="rId3" imgW="876240" imgH="228600" progId="Equation.DSMT4">
              <p:embed/>
            </p:oleObj>
          </a:graphicData>
        </a:graphic>
      </p:graphicFrame>
      <p:sp>
        <p:nvSpPr>
          <p:cNvPr id="18440" name="Text Box 7"/>
          <p:cNvSpPr txBox="1">
            <a:spLocks noChangeArrowheads="1"/>
          </p:cNvSpPr>
          <p:nvPr/>
        </p:nvSpPr>
        <p:spPr bwMode="auto">
          <a:xfrm>
            <a:off x="990600" y="5410200"/>
            <a:ext cx="6934200" cy="1187450"/>
          </a:xfrm>
          <a:prstGeom prst="rect">
            <a:avLst/>
          </a:prstGeom>
          <a:noFill/>
          <a:ln w="9525">
            <a:noFill/>
            <a:miter lim="800000"/>
            <a:headEnd/>
            <a:tailEnd/>
          </a:ln>
        </p:spPr>
        <p:txBody>
          <a:bodyPr>
            <a:spAutoFit/>
          </a:bodyPr>
          <a:lstStyle/>
          <a:p>
            <a:r>
              <a:rPr lang="ja-JP" altLang="en-US"/>
              <a:t>　なお、</a:t>
            </a:r>
            <a:r>
              <a:rPr lang="en-US" altLang="ja-JP"/>
              <a:t>RAM</a:t>
            </a:r>
            <a:r>
              <a:rPr lang="ja-JP" altLang="en-US"/>
              <a:t>モデルの１ステップを</a:t>
            </a:r>
            <a:r>
              <a:rPr lang="en-US" altLang="ja-JP"/>
              <a:t>TM</a:t>
            </a:r>
            <a:r>
              <a:rPr lang="ja-JP" altLang="en-US"/>
              <a:t>で多項式時間でシミュレートできるので、多項式時間という範疇では両者ともに等価である。</a:t>
            </a:r>
          </a:p>
        </p:txBody>
      </p:sp>
      <p:sp>
        <p:nvSpPr>
          <p:cNvPr id="9" name="テキスト ボックス 8"/>
          <p:cNvSpPr txBox="1"/>
          <p:nvPr/>
        </p:nvSpPr>
        <p:spPr>
          <a:xfrm>
            <a:off x="1714480" y="714356"/>
            <a:ext cx="4692310" cy="461665"/>
          </a:xfrm>
          <a:prstGeom prst="rect">
            <a:avLst/>
          </a:prstGeom>
          <a:solidFill>
            <a:schemeClr val="bg1"/>
          </a:solidFill>
        </p:spPr>
        <p:txBody>
          <a:bodyPr wrap="none" rtlCol="0">
            <a:spAutoFit/>
          </a:bodyPr>
          <a:lstStyle/>
          <a:p>
            <a:r>
              <a:rPr lang="ja-JP" altLang="en-US" dirty="0" smtClean="0">
                <a:solidFill>
                  <a:srgbClr val="008000"/>
                </a:solidFill>
              </a:rPr>
              <a:t>定義：　擬多項式時間アルゴリズム</a:t>
            </a:r>
            <a:endParaRPr kumimoji="1" lang="ja-JP" altLang="en-US" dirty="0">
              <a:solidFill>
                <a:srgbClr val="008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5" name="スライド番号プレースホルダ 4"/>
          <p:cNvSpPr>
            <a:spLocks noGrp="1"/>
          </p:cNvSpPr>
          <p:nvPr>
            <p:ph type="sldNum" sz="quarter" idx="12"/>
          </p:nvPr>
        </p:nvSpPr>
        <p:spPr>
          <a:noFill/>
        </p:spPr>
        <p:txBody>
          <a:bodyPr/>
          <a:lstStyle/>
          <a:p>
            <a:fld id="{1ECEC791-E05E-4A26-88B9-6C8156F07EBB}" type="slidenum">
              <a:rPr lang="en-US" altLang="ja-JP"/>
              <a:pPr/>
              <a:t>22</a:t>
            </a:fld>
            <a:endParaRPr lang="en-US" altLang="ja-JP"/>
          </a:p>
        </p:txBody>
      </p:sp>
      <p:sp>
        <p:nvSpPr>
          <p:cNvPr id="19466" name="Rectangle 2"/>
          <p:cNvSpPr>
            <a:spLocks noGrp="1" noChangeArrowheads="1"/>
          </p:cNvSpPr>
          <p:nvPr>
            <p:ph type="title"/>
          </p:nvPr>
        </p:nvSpPr>
        <p:spPr>
          <a:xfrm>
            <a:off x="0" y="0"/>
            <a:ext cx="8915400" cy="609600"/>
          </a:xfrm>
        </p:spPr>
        <p:txBody>
          <a:bodyPr/>
          <a:lstStyle/>
          <a:p>
            <a:pPr eaLnBrk="1" hangingPunct="1"/>
            <a:r>
              <a:rPr lang="ja-JP" altLang="en-US" smtClean="0"/>
              <a:t>１１－２．ナップザック問題（</a:t>
            </a:r>
            <a:r>
              <a:rPr lang="en-US" altLang="ja-JP" smtClean="0"/>
              <a:t>KNAPSACK Problem)</a:t>
            </a:r>
          </a:p>
        </p:txBody>
      </p:sp>
      <p:sp>
        <p:nvSpPr>
          <p:cNvPr id="19467" name="Text Box 3"/>
          <p:cNvSpPr txBox="1">
            <a:spLocks noChangeArrowheads="1"/>
          </p:cNvSpPr>
          <p:nvPr/>
        </p:nvSpPr>
        <p:spPr bwMode="auto">
          <a:xfrm>
            <a:off x="533400" y="533400"/>
            <a:ext cx="7404100" cy="1917700"/>
          </a:xfrm>
          <a:prstGeom prst="rect">
            <a:avLst/>
          </a:prstGeom>
          <a:noFill/>
          <a:ln w="9525">
            <a:noFill/>
            <a:miter lim="800000"/>
            <a:headEnd/>
            <a:tailEnd/>
          </a:ln>
        </p:spPr>
        <p:txBody>
          <a:bodyPr wrap="none">
            <a:spAutoFit/>
          </a:bodyPr>
          <a:lstStyle/>
          <a:p>
            <a:r>
              <a:rPr lang="ja-JP" altLang="en-US"/>
              <a:t>ここでは、もう一つの</a:t>
            </a:r>
            <a:r>
              <a:rPr lang="en-US" altLang="ja-JP"/>
              <a:t>NP</a:t>
            </a:r>
            <a:r>
              <a:rPr lang="ja-JP" altLang="en-US"/>
              <a:t>完全問題にたいして、</a:t>
            </a:r>
          </a:p>
          <a:p>
            <a:r>
              <a:rPr lang="ja-JP" altLang="en-US"/>
              <a:t>動的計画法を用いた擬多項式時間アルゴリズムを示す。</a:t>
            </a:r>
          </a:p>
          <a:p>
            <a:r>
              <a:rPr lang="ja-JP" altLang="en-US"/>
              <a:t>すなわち、</a:t>
            </a:r>
            <a:r>
              <a:rPr lang="en-US" altLang="ja-JP"/>
              <a:t>NP</a:t>
            </a:r>
            <a:r>
              <a:rPr lang="ja-JP" altLang="en-US"/>
              <a:t>完全問題であるナップザック問題を解く</a:t>
            </a:r>
          </a:p>
          <a:p>
            <a:r>
              <a:rPr lang="ja-JP" altLang="en-US"/>
              <a:t>動的計画法に基づいた解法を示す。</a:t>
            </a:r>
          </a:p>
          <a:p>
            <a:r>
              <a:rPr lang="ja-JP" altLang="en-US"/>
              <a:t>（</a:t>
            </a:r>
            <a:r>
              <a:rPr lang="en-US" altLang="ja-JP"/>
              <a:t>NP</a:t>
            </a:r>
            <a:r>
              <a:rPr lang="ja-JP" altLang="en-US"/>
              <a:t>完全性の証明は行わない。文献参照。）</a:t>
            </a:r>
          </a:p>
        </p:txBody>
      </p:sp>
      <p:sp>
        <p:nvSpPr>
          <p:cNvPr id="19468" name="Text Box 4"/>
          <p:cNvSpPr txBox="1">
            <a:spLocks noChangeArrowheads="1"/>
          </p:cNvSpPr>
          <p:nvPr/>
        </p:nvSpPr>
        <p:spPr bwMode="auto">
          <a:xfrm>
            <a:off x="1143000" y="2894035"/>
            <a:ext cx="6553200" cy="3013075"/>
          </a:xfrm>
          <a:prstGeom prst="rect">
            <a:avLst/>
          </a:prstGeom>
          <a:noFill/>
          <a:ln w="9525">
            <a:noFill/>
            <a:miter lim="800000"/>
            <a:headEnd/>
            <a:tailEnd/>
          </a:ln>
        </p:spPr>
        <p:txBody>
          <a:bodyPr>
            <a:spAutoFit/>
          </a:bodyPr>
          <a:lstStyle/>
          <a:p>
            <a:r>
              <a:rPr lang="ja-JP" altLang="en-US"/>
              <a:t>名称：ナップザック（</a:t>
            </a:r>
            <a:r>
              <a:rPr lang="en-US" altLang="ja-JP"/>
              <a:t>KNAPSACK)</a:t>
            </a:r>
          </a:p>
          <a:p>
            <a:r>
              <a:rPr lang="ja-JP" altLang="en-US"/>
              <a:t>インスタンス：有限集合　　　　　　　　　　　　　　、</a:t>
            </a:r>
          </a:p>
          <a:p>
            <a:r>
              <a:rPr lang="ja-JP" altLang="en-US"/>
              <a:t>　　　　　　　　　大きさ　　　　　　　　　　　　　　　、</a:t>
            </a:r>
          </a:p>
          <a:p>
            <a:r>
              <a:rPr lang="ja-JP" altLang="en-US"/>
              <a:t>		価値</a:t>
            </a:r>
          </a:p>
          <a:p>
            <a:r>
              <a:rPr lang="ja-JP" altLang="en-US"/>
              <a:t>		バッケット</a:t>
            </a:r>
          </a:p>
          <a:p>
            <a:r>
              <a:rPr lang="ja-JP" altLang="en-US"/>
              <a:t>		目標値　　　　　　　　　　　</a:t>
            </a:r>
          </a:p>
          <a:p>
            <a:r>
              <a:rPr lang="ja-JP" altLang="en-US"/>
              <a:t>問：以下の条件を満たす部分集合　　　　　が　　　</a:t>
            </a:r>
          </a:p>
          <a:p>
            <a:r>
              <a:rPr lang="ja-JP" altLang="en-US"/>
              <a:t>　　　存在するか？</a:t>
            </a:r>
          </a:p>
        </p:txBody>
      </p:sp>
      <p:sp>
        <p:nvSpPr>
          <p:cNvPr id="19469" name="AutoShape 5"/>
          <p:cNvSpPr>
            <a:spLocks noChangeArrowheads="1"/>
          </p:cNvSpPr>
          <p:nvPr/>
        </p:nvSpPr>
        <p:spPr bwMode="auto">
          <a:xfrm>
            <a:off x="1143000" y="2741635"/>
            <a:ext cx="6400800" cy="3886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graphicFrame>
        <p:nvGraphicFramePr>
          <p:cNvPr id="19458" name="Object 6"/>
          <p:cNvGraphicFramePr>
            <a:graphicFrameLocks noChangeAspect="1"/>
          </p:cNvGraphicFramePr>
          <p:nvPr/>
        </p:nvGraphicFramePr>
        <p:xfrm>
          <a:off x="4800600" y="4722835"/>
          <a:ext cx="403225" cy="374650"/>
        </p:xfrm>
        <a:graphic>
          <a:graphicData uri="http://schemas.openxmlformats.org/presentationml/2006/ole">
            <p:oleObj spid="_x0000_s19458" name="Equation" r:id="rId3" imgW="177480" imgH="164880" progId="Equation.DSMT4">
              <p:embed/>
            </p:oleObj>
          </a:graphicData>
        </a:graphic>
      </p:graphicFrame>
      <p:graphicFrame>
        <p:nvGraphicFramePr>
          <p:cNvPr id="19459" name="Object 7"/>
          <p:cNvGraphicFramePr>
            <a:graphicFrameLocks noChangeAspect="1"/>
          </p:cNvGraphicFramePr>
          <p:nvPr/>
        </p:nvGraphicFramePr>
        <p:xfrm>
          <a:off x="4343400" y="3275035"/>
          <a:ext cx="2679700" cy="519113"/>
        </p:xfrm>
        <a:graphic>
          <a:graphicData uri="http://schemas.openxmlformats.org/presentationml/2006/ole">
            <p:oleObj spid="_x0000_s19459" name="Equation" r:id="rId4" imgW="1180800" imgH="228600" progId="Equation.DSMT4">
              <p:embed/>
            </p:oleObj>
          </a:graphicData>
        </a:graphic>
      </p:graphicFrame>
      <p:graphicFrame>
        <p:nvGraphicFramePr>
          <p:cNvPr id="19460" name="Object 8"/>
          <p:cNvGraphicFramePr>
            <a:graphicFrameLocks noChangeAspect="1"/>
          </p:cNvGraphicFramePr>
          <p:nvPr/>
        </p:nvGraphicFramePr>
        <p:xfrm>
          <a:off x="4467225" y="3656035"/>
          <a:ext cx="2432050" cy="450850"/>
        </p:xfrm>
        <a:graphic>
          <a:graphicData uri="http://schemas.openxmlformats.org/presentationml/2006/ole">
            <p:oleObj spid="_x0000_s19460" name="Equation" r:id="rId5" imgW="1091880" imgH="203040" progId="Equation.DSMT4">
              <p:embed/>
            </p:oleObj>
          </a:graphicData>
        </a:graphic>
      </p:graphicFrame>
      <p:graphicFrame>
        <p:nvGraphicFramePr>
          <p:cNvPr id="19461" name="Object 9"/>
          <p:cNvGraphicFramePr>
            <a:graphicFrameLocks noChangeAspect="1"/>
          </p:cNvGraphicFramePr>
          <p:nvPr/>
        </p:nvGraphicFramePr>
        <p:xfrm>
          <a:off x="2209800" y="5865835"/>
          <a:ext cx="3887788" cy="777875"/>
        </p:xfrm>
        <a:graphic>
          <a:graphicData uri="http://schemas.openxmlformats.org/presentationml/2006/ole">
            <p:oleObj spid="_x0000_s19461" name="Equation" r:id="rId6" imgW="1841400" imgH="368280" progId="Equation.DSMT4">
              <p:embed/>
            </p:oleObj>
          </a:graphicData>
        </a:graphic>
      </p:graphicFrame>
      <p:graphicFrame>
        <p:nvGraphicFramePr>
          <p:cNvPr id="19462" name="Object 10"/>
          <p:cNvGraphicFramePr>
            <a:graphicFrameLocks noChangeAspect="1"/>
          </p:cNvGraphicFramePr>
          <p:nvPr/>
        </p:nvGraphicFramePr>
        <p:xfrm>
          <a:off x="5562600" y="5103835"/>
          <a:ext cx="992188" cy="403225"/>
        </p:xfrm>
        <a:graphic>
          <a:graphicData uri="http://schemas.openxmlformats.org/presentationml/2006/ole">
            <p:oleObj spid="_x0000_s19462" name="Equation" r:id="rId7" imgW="469800" imgH="190440" progId="Equation.DSMT4">
              <p:embed/>
            </p:oleObj>
          </a:graphicData>
        </a:graphic>
      </p:graphicFrame>
      <p:graphicFrame>
        <p:nvGraphicFramePr>
          <p:cNvPr id="19463" name="Object 13"/>
          <p:cNvGraphicFramePr>
            <a:graphicFrameLocks noChangeAspect="1"/>
          </p:cNvGraphicFramePr>
          <p:nvPr/>
        </p:nvGraphicFramePr>
        <p:xfrm>
          <a:off x="4398963" y="3960835"/>
          <a:ext cx="2544762" cy="450850"/>
        </p:xfrm>
        <a:graphic>
          <a:graphicData uri="http://schemas.openxmlformats.org/presentationml/2006/ole">
            <p:oleObj spid="_x0000_s19463" name="Equation" r:id="rId8" imgW="1143000" imgH="203040" progId="Equation.DSMT4">
              <p:embed/>
            </p:oleObj>
          </a:graphicData>
        </a:graphic>
      </p:graphicFrame>
      <p:graphicFrame>
        <p:nvGraphicFramePr>
          <p:cNvPr id="19464" name="Object 14"/>
          <p:cNvGraphicFramePr>
            <a:graphicFrameLocks noChangeAspect="1"/>
          </p:cNvGraphicFramePr>
          <p:nvPr/>
        </p:nvGraphicFramePr>
        <p:xfrm>
          <a:off x="4814888" y="4418035"/>
          <a:ext cx="374650" cy="374650"/>
        </p:xfrm>
        <a:graphic>
          <a:graphicData uri="http://schemas.openxmlformats.org/presentationml/2006/ole">
            <p:oleObj spid="_x0000_s19464" name="Equation" r:id="rId9" imgW="164880" imgH="164880" progId="Equation.DSMT4">
              <p:embed/>
            </p:oleObj>
          </a:graphicData>
        </a:graphic>
      </p:graphicFrame>
      <p:sp>
        <p:nvSpPr>
          <p:cNvPr id="19470" name="AutoShape 15"/>
          <p:cNvSpPr>
            <a:spLocks noChangeArrowheads="1"/>
          </p:cNvSpPr>
          <p:nvPr/>
        </p:nvSpPr>
        <p:spPr bwMode="auto">
          <a:xfrm>
            <a:off x="0" y="6019800"/>
            <a:ext cx="2209800" cy="838200"/>
          </a:xfrm>
          <a:prstGeom prst="wedgeRoundRectCallout">
            <a:avLst>
              <a:gd name="adj1" fmla="val 56530"/>
              <a:gd name="adj2" fmla="val -4058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71" name="AutoShape 16"/>
          <p:cNvSpPr>
            <a:spLocks noChangeArrowheads="1"/>
          </p:cNvSpPr>
          <p:nvPr/>
        </p:nvSpPr>
        <p:spPr bwMode="auto">
          <a:xfrm>
            <a:off x="6934200" y="5181600"/>
            <a:ext cx="2209800" cy="1447800"/>
          </a:xfrm>
          <a:prstGeom prst="wedgeRoundRectCallout">
            <a:avLst>
              <a:gd name="adj1" fmla="val -89274"/>
              <a:gd name="adj2" fmla="val 1063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72" name="Text Box 17"/>
          <p:cNvSpPr txBox="1">
            <a:spLocks noChangeArrowheads="1"/>
          </p:cNvSpPr>
          <p:nvPr/>
        </p:nvSpPr>
        <p:spPr bwMode="auto">
          <a:xfrm>
            <a:off x="0" y="6035675"/>
            <a:ext cx="2133600" cy="822325"/>
          </a:xfrm>
          <a:prstGeom prst="rect">
            <a:avLst/>
          </a:prstGeom>
          <a:noFill/>
          <a:ln w="9525">
            <a:noFill/>
            <a:miter lim="800000"/>
            <a:headEnd/>
            <a:tailEnd/>
          </a:ln>
        </p:spPr>
        <p:txBody>
          <a:bodyPr>
            <a:spAutoFit/>
          </a:bodyPr>
          <a:lstStyle/>
          <a:p>
            <a:r>
              <a:rPr lang="ja-JP" altLang="en-US" dirty="0"/>
              <a:t>バケットの大きさによる制限</a:t>
            </a:r>
          </a:p>
        </p:txBody>
      </p:sp>
      <p:sp>
        <p:nvSpPr>
          <p:cNvPr id="19473" name="Text Box 18"/>
          <p:cNvSpPr txBox="1">
            <a:spLocks noChangeArrowheads="1"/>
          </p:cNvSpPr>
          <p:nvPr/>
        </p:nvSpPr>
        <p:spPr bwMode="auto">
          <a:xfrm>
            <a:off x="7010400" y="5334000"/>
            <a:ext cx="2133600" cy="1187450"/>
          </a:xfrm>
          <a:prstGeom prst="rect">
            <a:avLst/>
          </a:prstGeom>
          <a:noFill/>
          <a:ln w="9525">
            <a:noFill/>
            <a:miter lim="800000"/>
            <a:headEnd/>
            <a:tailEnd/>
          </a:ln>
        </p:spPr>
        <p:txBody>
          <a:bodyPr>
            <a:spAutoFit/>
          </a:bodyPr>
          <a:lstStyle/>
          <a:p>
            <a:r>
              <a:rPr lang="ja-JP" altLang="en-US"/>
              <a:t>できるだけ、</a:t>
            </a:r>
          </a:p>
          <a:p>
            <a:r>
              <a:rPr lang="ja-JP" altLang="en-US"/>
              <a:t>価値を大きくしたい。</a:t>
            </a:r>
          </a:p>
        </p:txBody>
      </p:sp>
      <p:sp>
        <p:nvSpPr>
          <p:cNvPr id="18" name="テキスト ボックス 17"/>
          <p:cNvSpPr txBox="1"/>
          <p:nvPr/>
        </p:nvSpPr>
        <p:spPr>
          <a:xfrm>
            <a:off x="2071670" y="2467269"/>
            <a:ext cx="800219" cy="461665"/>
          </a:xfrm>
          <a:prstGeom prst="rect">
            <a:avLst/>
          </a:prstGeom>
          <a:solidFill>
            <a:schemeClr val="bg1"/>
          </a:solidFill>
        </p:spPr>
        <p:txBody>
          <a:bodyPr wrap="none" rtlCol="0">
            <a:spAutoFit/>
          </a:bodyPr>
          <a:lstStyle/>
          <a:p>
            <a:r>
              <a:rPr kumimoji="1" lang="ja-JP" altLang="en-US" dirty="0" smtClean="0">
                <a:solidFill>
                  <a:schemeClr val="accent2"/>
                </a:solidFill>
              </a:rPr>
              <a:t>問題</a:t>
            </a:r>
            <a:endParaRPr kumimoji="1" lang="ja-JP" altLang="en-US" dirty="0">
              <a:solidFill>
                <a:schemeClr val="accent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番号プレースホルダ 4"/>
          <p:cNvSpPr>
            <a:spLocks noGrp="1"/>
          </p:cNvSpPr>
          <p:nvPr>
            <p:ph type="sldNum" sz="quarter" idx="12"/>
          </p:nvPr>
        </p:nvSpPr>
        <p:spPr>
          <a:noFill/>
        </p:spPr>
        <p:txBody>
          <a:bodyPr/>
          <a:lstStyle/>
          <a:p>
            <a:fld id="{00C0AE58-70F4-479F-A3E3-99CC4D661CF1}" type="slidenum">
              <a:rPr lang="en-US" altLang="ja-JP"/>
              <a:pPr/>
              <a:t>23</a:t>
            </a:fld>
            <a:endParaRPr lang="en-US" altLang="ja-JP"/>
          </a:p>
        </p:txBody>
      </p:sp>
      <p:sp>
        <p:nvSpPr>
          <p:cNvPr id="58371" name="Rectangle 2"/>
          <p:cNvSpPr>
            <a:spLocks noGrp="1" noChangeArrowheads="1"/>
          </p:cNvSpPr>
          <p:nvPr>
            <p:ph type="title"/>
          </p:nvPr>
        </p:nvSpPr>
        <p:spPr>
          <a:xfrm>
            <a:off x="0" y="0"/>
            <a:ext cx="9144000" cy="609600"/>
          </a:xfrm>
        </p:spPr>
        <p:txBody>
          <a:bodyPr/>
          <a:lstStyle/>
          <a:p>
            <a:pPr eaLnBrk="1" hangingPunct="1"/>
            <a:r>
              <a:rPr lang="en-US" altLang="ja-JP" smtClean="0"/>
              <a:t>KNAPSACK</a:t>
            </a:r>
            <a:r>
              <a:rPr lang="ja-JP" altLang="en-US" smtClean="0"/>
              <a:t>を解く擬多項式時間アルゴリズム</a:t>
            </a:r>
          </a:p>
        </p:txBody>
      </p:sp>
      <p:sp>
        <p:nvSpPr>
          <p:cNvPr id="58372" name="Text Box 3"/>
          <p:cNvSpPr txBox="1">
            <a:spLocks noChangeArrowheads="1"/>
          </p:cNvSpPr>
          <p:nvPr/>
        </p:nvSpPr>
        <p:spPr bwMode="auto">
          <a:xfrm>
            <a:off x="533400" y="1011238"/>
            <a:ext cx="7467600" cy="2647950"/>
          </a:xfrm>
          <a:prstGeom prst="rect">
            <a:avLst/>
          </a:prstGeom>
          <a:noFill/>
          <a:ln w="9525">
            <a:noFill/>
            <a:miter lim="800000"/>
            <a:headEnd/>
            <a:tailEnd/>
          </a:ln>
        </p:spPr>
        <p:txBody>
          <a:bodyPr>
            <a:spAutoFit/>
          </a:bodyPr>
          <a:lstStyle/>
          <a:p>
            <a:r>
              <a:rPr lang="en-US" altLang="ja-JP"/>
              <a:t>SUBSET</a:t>
            </a:r>
            <a:r>
              <a:rPr lang="ja-JP" altLang="en-US"/>
              <a:t>　</a:t>
            </a:r>
            <a:r>
              <a:rPr lang="en-US" altLang="ja-JP"/>
              <a:t>SUM</a:t>
            </a:r>
            <a:r>
              <a:rPr lang="ja-JP" altLang="en-US"/>
              <a:t>の擬多項式時間アルゴリズムを少し変更することによって、</a:t>
            </a:r>
            <a:r>
              <a:rPr lang="en-US" altLang="ja-JP"/>
              <a:t>KNAPSACK</a:t>
            </a:r>
            <a:r>
              <a:rPr lang="ja-JP" altLang="en-US"/>
              <a:t>を解く擬多項式時間アルゴリズムが得られる。（また、動的計画法に基づくアルゴリズムである。）</a:t>
            </a:r>
          </a:p>
          <a:p>
            <a:endParaRPr lang="ja-JP" altLang="en-US"/>
          </a:p>
          <a:p>
            <a:r>
              <a:rPr lang="ja-JP" altLang="en-US"/>
              <a:t>まず、次のインスタンスに対して、アルゴリズムの動作をみていく。</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5" name="スライド番号プレースホルダ 4"/>
          <p:cNvSpPr>
            <a:spLocks noGrp="1"/>
          </p:cNvSpPr>
          <p:nvPr>
            <p:ph type="sldNum" sz="quarter" idx="12"/>
          </p:nvPr>
        </p:nvSpPr>
        <p:spPr>
          <a:noFill/>
        </p:spPr>
        <p:txBody>
          <a:bodyPr/>
          <a:lstStyle/>
          <a:p>
            <a:fld id="{352C862D-DA70-42A6-8E88-132FD3363566}" type="slidenum">
              <a:rPr lang="en-US" altLang="ja-JP"/>
              <a:pPr/>
              <a:t>24</a:t>
            </a:fld>
            <a:endParaRPr lang="en-US" altLang="ja-JP"/>
          </a:p>
        </p:txBody>
      </p:sp>
      <p:sp>
        <p:nvSpPr>
          <p:cNvPr id="20506" name="Rectangle 2"/>
          <p:cNvSpPr>
            <a:spLocks noGrp="1" noChangeArrowheads="1"/>
          </p:cNvSpPr>
          <p:nvPr>
            <p:ph type="title"/>
          </p:nvPr>
        </p:nvSpPr>
        <p:spPr/>
        <p:txBody>
          <a:bodyPr/>
          <a:lstStyle/>
          <a:p>
            <a:pPr eaLnBrk="1" hangingPunct="1"/>
            <a:r>
              <a:rPr lang="ja-JP" altLang="en-US" smtClean="0"/>
              <a:t>インスタンス例</a:t>
            </a:r>
          </a:p>
        </p:txBody>
      </p:sp>
      <p:sp>
        <p:nvSpPr>
          <p:cNvPr id="20507" name="Oval 3"/>
          <p:cNvSpPr>
            <a:spLocks noChangeArrowheads="1"/>
          </p:cNvSpPr>
          <p:nvPr/>
        </p:nvSpPr>
        <p:spPr bwMode="auto">
          <a:xfrm>
            <a:off x="457200" y="685800"/>
            <a:ext cx="4800600" cy="3429000"/>
          </a:xfrm>
          <a:prstGeom prst="ellipse">
            <a:avLst/>
          </a:prstGeom>
          <a:noFill/>
          <a:ln w="19050">
            <a:solidFill>
              <a:srgbClr val="FF0000"/>
            </a:solidFill>
            <a:round/>
            <a:headEnd/>
            <a:tailEnd/>
          </a:ln>
        </p:spPr>
        <p:txBody>
          <a:bodyPr wrap="none" anchor="ctr"/>
          <a:lstStyle/>
          <a:p>
            <a:endParaRPr lang="ja-JP" altLang="en-US"/>
          </a:p>
        </p:txBody>
      </p:sp>
      <p:sp>
        <p:nvSpPr>
          <p:cNvPr id="20508" name="Oval 4"/>
          <p:cNvSpPr>
            <a:spLocks noChangeArrowheads="1"/>
          </p:cNvSpPr>
          <p:nvPr/>
        </p:nvSpPr>
        <p:spPr bwMode="auto">
          <a:xfrm>
            <a:off x="762000" y="1371600"/>
            <a:ext cx="838200" cy="10668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20482" name="Object 12"/>
          <p:cNvGraphicFramePr>
            <a:graphicFrameLocks noChangeAspect="1"/>
          </p:cNvGraphicFramePr>
          <p:nvPr/>
        </p:nvGraphicFramePr>
        <p:xfrm>
          <a:off x="2590800" y="457200"/>
          <a:ext cx="457200" cy="495300"/>
        </p:xfrm>
        <a:graphic>
          <a:graphicData uri="http://schemas.openxmlformats.org/presentationml/2006/ole">
            <p:oleObj spid="_x0000_s20482" name="Equation" r:id="rId3" imgW="152280" imgH="164880" progId="Equation.DSMT4">
              <p:embed/>
            </p:oleObj>
          </a:graphicData>
        </a:graphic>
      </p:graphicFrame>
      <p:graphicFrame>
        <p:nvGraphicFramePr>
          <p:cNvPr id="20483" name="Object 17"/>
          <p:cNvGraphicFramePr>
            <a:graphicFrameLocks noChangeAspect="1"/>
          </p:cNvGraphicFramePr>
          <p:nvPr/>
        </p:nvGraphicFramePr>
        <p:xfrm>
          <a:off x="6400800" y="3200400"/>
          <a:ext cx="1182688" cy="447675"/>
        </p:xfrm>
        <a:graphic>
          <a:graphicData uri="http://schemas.openxmlformats.org/presentationml/2006/ole">
            <p:oleObj spid="_x0000_s20483" name="Equation" r:id="rId4" imgW="469800" imgH="177480" progId="Equation.DSMT4">
              <p:embed/>
            </p:oleObj>
          </a:graphicData>
        </a:graphic>
      </p:graphicFrame>
      <p:graphicFrame>
        <p:nvGraphicFramePr>
          <p:cNvPr id="20484" name="Object 18"/>
          <p:cNvGraphicFramePr>
            <a:graphicFrameLocks noChangeAspect="1"/>
          </p:cNvGraphicFramePr>
          <p:nvPr/>
        </p:nvGraphicFramePr>
        <p:xfrm>
          <a:off x="1066800" y="4343400"/>
          <a:ext cx="3216275" cy="566738"/>
        </p:xfrm>
        <a:graphic>
          <a:graphicData uri="http://schemas.openxmlformats.org/presentationml/2006/ole">
            <p:oleObj spid="_x0000_s20484" name="Equation" r:id="rId5" imgW="1295280" imgH="228600" progId="Equation.DSMT4">
              <p:embed/>
            </p:oleObj>
          </a:graphicData>
        </a:graphic>
      </p:graphicFrame>
      <p:graphicFrame>
        <p:nvGraphicFramePr>
          <p:cNvPr id="20485" name="Object 19"/>
          <p:cNvGraphicFramePr>
            <a:graphicFrameLocks noChangeAspect="1"/>
          </p:cNvGraphicFramePr>
          <p:nvPr/>
        </p:nvGraphicFramePr>
        <p:xfrm>
          <a:off x="1219200" y="4953000"/>
          <a:ext cx="2014538" cy="423863"/>
        </p:xfrm>
        <a:graphic>
          <a:graphicData uri="http://schemas.openxmlformats.org/presentationml/2006/ole">
            <p:oleObj spid="_x0000_s20485" name="Equation" r:id="rId6" imgW="965160" imgH="203040" progId="Equation.DSMT4">
              <p:embed/>
            </p:oleObj>
          </a:graphicData>
        </a:graphic>
      </p:graphicFrame>
      <p:graphicFrame>
        <p:nvGraphicFramePr>
          <p:cNvPr id="20486" name="Object 20"/>
          <p:cNvGraphicFramePr>
            <a:graphicFrameLocks noChangeAspect="1"/>
          </p:cNvGraphicFramePr>
          <p:nvPr/>
        </p:nvGraphicFramePr>
        <p:xfrm>
          <a:off x="1371600" y="6410325"/>
          <a:ext cx="1181100" cy="447675"/>
        </p:xfrm>
        <a:graphic>
          <a:graphicData uri="http://schemas.openxmlformats.org/presentationml/2006/ole">
            <p:oleObj spid="_x0000_s20486" name="Equation" r:id="rId7" imgW="469800" imgH="177480" progId="Equation.DSMT4">
              <p:embed/>
            </p:oleObj>
          </a:graphicData>
        </a:graphic>
      </p:graphicFrame>
      <p:sp>
        <p:nvSpPr>
          <p:cNvPr id="20509" name="Freeform 21"/>
          <p:cNvSpPr>
            <a:spLocks/>
          </p:cNvSpPr>
          <p:nvPr/>
        </p:nvSpPr>
        <p:spPr bwMode="auto">
          <a:xfrm>
            <a:off x="5562600" y="762000"/>
            <a:ext cx="2349500" cy="1854200"/>
          </a:xfrm>
          <a:custGeom>
            <a:avLst/>
            <a:gdLst>
              <a:gd name="T0" fmla="*/ 568 w 2160"/>
              <a:gd name="T1" fmla="*/ 0 h 1704"/>
              <a:gd name="T2" fmla="*/ 856 w 2160"/>
              <a:gd name="T3" fmla="*/ 144 h 1704"/>
              <a:gd name="T4" fmla="*/ 664 w 2160"/>
              <a:gd name="T5" fmla="*/ 480 h 1704"/>
              <a:gd name="T6" fmla="*/ 232 w 2160"/>
              <a:gd name="T7" fmla="*/ 624 h 1704"/>
              <a:gd name="T8" fmla="*/ 232 w 2160"/>
              <a:gd name="T9" fmla="*/ 1488 h 1704"/>
              <a:gd name="T10" fmla="*/ 1624 w 2160"/>
              <a:gd name="T11" fmla="*/ 1632 h 1704"/>
              <a:gd name="T12" fmla="*/ 2104 w 2160"/>
              <a:gd name="T13" fmla="*/ 1056 h 1704"/>
              <a:gd name="T14" fmla="*/ 1960 w 2160"/>
              <a:gd name="T15" fmla="*/ 432 h 1704"/>
              <a:gd name="T16" fmla="*/ 1288 w 2160"/>
              <a:gd name="T17" fmla="*/ 336 h 1704"/>
              <a:gd name="T18" fmla="*/ 1288 w 2160"/>
              <a:gd name="T19" fmla="*/ 48 h 1704"/>
              <a:gd name="T20" fmla="*/ 1576 w 2160"/>
              <a:gd name="T21" fmla="*/ 48 h 17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60"/>
              <a:gd name="T34" fmla="*/ 0 h 1704"/>
              <a:gd name="T35" fmla="*/ 2160 w 2160"/>
              <a:gd name="T36" fmla="*/ 1704 h 170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60" h="1704">
                <a:moveTo>
                  <a:pt x="568" y="0"/>
                </a:moveTo>
                <a:cubicBezTo>
                  <a:pt x="704" y="32"/>
                  <a:pt x="840" y="64"/>
                  <a:pt x="856" y="144"/>
                </a:cubicBezTo>
                <a:cubicBezTo>
                  <a:pt x="872" y="224"/>
                  <a:pt x="768" y="400"/>
                  <a:pt x="664" y="480"/>
                </a:cubicBezTo>
                <a:cubicBezTo>
                  <a:pt x="560" y="560"/>
                  <a:pt x="304" y="456"/>
                  <a:pt x="232" y="624"/>
                </a:cubicBezTo>
                <a:cubicBezTo>
                  <a:pt x="160" y="792"/>
                  <a:pt x="0" y="1320"/>
                  <a:pt x="232" y="1488"/>
                </a:cubicBezTo>
                <a:cubicBezTo>
                  <a:pt x="464" y="1656"/>
                  <a:pt x="1312" y="1704"/>
                  <a:pt x="1624" y="1632"/>
                </a:cubicBezTo>
                <a:cubicBezTo>
                  <a:pt x="1936" y="1560"/>
                  <a:pt x="2048" y="1256"/>
                  <a:pt x="2104" y="1056"/>
                </a:cubicBezTo>
                <a:cubicBezTo>
                  <a:pt x="2160" y="856"/>
                  <a:pt x="2096" y="552"/>
                  <a:pt x="1960" y="432"/>
                </a:cubicBezTo>
                <a:cubicBezTo>
                  <a:pt x="1824" y="312"/>
                  <a:pt x="1400" y="400"/>
                  <a:pt x="1288" y="336"/>
                </a:cubicBezTo>
                <a:cubicBezTo>
                  <a:pt x="1176" y="272"/>
                  <a:pt x="1240" y="96"/>
                  <a:pt x="1288" y="48"/>
                </a:cubicBezTo>
                <a:cubicBezTo>
                  <a:pt x="1336" y="0"/>
                  <a:pt x="1456" y="24"/>
                  <a:pt x="1576" y="48"/>
                </a:cubicBezTo>
              </a:path>
            </a:pathLst>
          </a:custGeom>
          <a:noFill/>
          <a:ln w="9525">
            <a:solidFill>
              <a:schemeClr val="tx1"/>
            </a:solidFill>
            <a:round/>
            <a:headEnd/>
            <a:tailEnd/>
          </a:ln>
        </p:spPr>
        <p:txBody>
          <a:bodyPr/>
          <a:lstStyle/>
          <a:p>
            <a:endParaRPr lang="ja-JP" altLang="en-US"/>
          </a:p>
        </p:txBody>
      </p:sp>
      <p:graphicFrame>
        <p:nvGraphicFramePr>
          <p:cNvPr id="20487" name="Object 22"/>
          <p:cNvGraphicFramePr>
            <a:graphicFrameLocks noChangeAspect="1"/>
          </p:cNvGraphicFramePr>
          <p:nvPr/>
        </p:nvGraphicFramePr>
        <p:xfrm>
          <a:off x="6089650" y="1295400"/>
          <a:ext cx="1390650" cy="463550"/>
        </p:xfrm>
        <a:graphic>
          <a:graphicData uri="http://schemas.openxmlformats.org/presentationml/2006/ole">
            <p:oleObj spid="_x0000_s20487" name="Equation" r:id="rId8" imgW="495000" imgH="164880" progId="Equation.DSMT4">
              <p:embed/>
            </p:oleObj>
          </a:graphicData>
        </a:graphic>
      </p:graphicFrame>
      <p:sp>
        <p:nvSpPr>
          <p:cNvPr id="20510" name="Oval 24"/>
          <p:cNvSpPr>
            <a:spLocks noChangeArrowheads="1"/>
          </p:cNvSpPr>
          <p:nvPr/>
        </p:nvSpPr>
        <p:spPr bwMode="auto">
          <a:xfrm>
            <a:off x="1752600" y="1066800"/>
            <a:ext cx="1143000" cy="10668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20488" name="Object 25"/>
          <p:cNvGraphicFramePr>
            <a:graphicFrameLocks noChangeAspect="1"/>
          </p:cNvGraphicFramePr>
          <p:nvPr/>
        </p:nvGraphicFramePr>
        <p:xfrm>
          <a:off x="1943100" y="914400"/>
          <a:ext cx="495300" cy="685800"/>
        </p:xfrm>
        <a:graphic>
          <a:graphicData uri="http://schemas.openxmlformats.org/presentationml/2006/ole">
            <p:oleObj spid="_x0000_s20488" name="Equation" r:id="rId9" imgW="164880" imgH="228600" progId="Equation.DSMT4">
              <p:embed/>
            </p:oleObj>
          </a:graphicData>
        </a:graphic>
      </p:graphicFrame>
      <p:graphicFrame>
        <p:nvGraphicFramePr>
          <p:cNvPr id="20489" name="Object 27"/>
          <p:cNvGraphicFramePr>
            <a:graphicFrameLocks noChangeAspect="1"/>
          </p:cNvGraphicFramePr>
          <p:nvPr/>
        </p:nvGraphicFramePr>
        <p:xfrm>
          <a:off x="838200" y="2057400"/>
          <a:ext cx="600075" cy="385763"/>
        </p:xfrm>
        <a:graphic>
          <a:graphicData uri="http://schemas.openxmlformats.org/presentationml/2006/ole">
            <p:oleObj spid="_x0000_s20489" name="Equation" r:id="rId10" imgW="355320" imgH="228600" progId="Equation.DSMT4">
              <p:embed/>
            </p:oleObj>
          </a:graphicData>
        </a:graphic>
      </p:graphicFrame>
      <p:sp>
        <p:nvSpPr>
          <p:cNvPr id="20511" name="Oval 28"/>
          <p:cNvSpPr>
            <a:spLocks noChangeArrowheads="1"/>
          </p:cNvSpPr>
          <p:nvPr/>
        </p:nvSpPr>
        <p:spPr bwMode="auto">
          <a:xfrm>
            <a:off x="2971800" y="1066800"/>
            <a:ext cx="1447800" cy="12192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20490" name="Object 29"/>
          <p:cNvGraphicFramePr>
            <a:graphicFrameLocks noChangeAspect="1"/>
          </p:cNvGraphicFramePr>
          <p:nvPr/>
        </p:nvGraphicFramePr>
        <p:xfrm>
          <a:off x="990600" y="1295400"/>
          <a:ext cx="457200" cy="685800"/>
        </p:xfrm>
        <a:graphic>
          <a:graphicData uri="http://schemas.openxmlformats.org/presentationml/2006/ole">
            <p:oleObj spid="_x0000_s20490" name="Equation" r:id="rId11" imgW="152280" imgH="228600" progId="Equation.DSMT4">
              <p:embed/>
            </p:oleObj>
          </a:graphicData>
        </a:graphic>
      </p:graphicFrame>
      <p:graphicFrame>
        <p:nvGraphicFramePr>
          <p:cNvPr id="20491" name="Object 30"/>
          <p:cNvGraphicFramePr>
            <a:graphicFrameLocks noChangeAspect="1"/>
          </p:cNvGraphicFramePr>
          <p:nvPr/>
        </p:nvGraphicFramePr>
        <p:xfrm>
          <a:off x="838200" y="1828800"/>
          <a:ext cx="600075" cy="385763"/>
        </p:xfrm>
        <a:graphic>
          <a:graphicData uri="http://schemas.openxmlformats.org/presentationml/2006/ole">
            <p:oleObj spid="_x0000_s20491" name="Equation" r:id="rId12" imgW="355320" imgH="228600" progId="Equation.DSMT4">
              <p:embed/>
            </p:oleObj>
          </a:graphicData>
        </a:graphic>
      </p:graphicFrame>
      <p:graphicFrame>
        <p:nvGraphicFramePr>
          <p:cNvPr id="20492" name="Object 31"/>
          <p:cNvGraphicFramePr>
            <a:graphicFrameLocks noChangeAspect="1"/>
          </p:cNvGraphicFramePr>
          <p:nvPr/>
        </p:nvGraphicFramePr>
        <p:xfrm>
          <a:off x="1828800" y="1600200"/>
          <a:ext cx="663575" cy="385763"/>
        </p:xfrm>
        <a:graphic>
          <a:graphicData uri="http://schemas.openxmlformats.org/presentationml/2006/ole">
            <p:oleObj spid="_x0000_s20492" name="Equation" r:id="rId13" imgW="393480" imgH="228600" progId="Equation.DSMT4">
              <p:embed/>
            </p:oleObj>
          </a:graphicData>
        </a:graphic>
      </p:graphicFrame>
      <p:sp>
        <p:nvSpPr>
          <p:cNvPr id="20512" name="Oval 36"/>
          <p:cNvSpPr>
            <a:spLocks noChangeArrowheads="1"/>
          </p:cNvSpPr>
          <p:nvPr/>
        </p:nvSpPr>
        <p:spPr bwMode="auto">
          <a:xfrm>
            <a:off x="1447800" y="2362200"/>
            <a:ext cx="1219200" cy="1524000"/>
          </a:xfrm>
          <a:prstGeom prst="ellipse">
            <a:avLst/>
          </a:prstGeom>
          <a:solidFill>
            <a:srgbClr val="FFCCFF"/>
          </a:solidFill>
          <a:ln w="9525">
            <a:solidFill>
              <a:schemeClr val="tx1"/>
            </a:solidFill>
            <a:round/>
            <a:headEnd/>
            <a:tailEnd/>
          </a:ln>
        </p:spPr>
        <p:txBody>
          <a:bodyPr wrap="none" anchor="ctr"/>
          <a:lstStyle/>
          <a:p>
            <a:endParaRPr lang="ja-JP" altLang="en-US"/>
          </a:p>
        </p:txBody>
      </p:sp>
      <p:sp>
        <p:nvSpPr>
          <p:cNvPr id="20513" name="Oval 40"/>
          <p:cNvSpPr>
            <a:spLocks noChangeArrowheads="1"/>
          </p:cNvSpPr>
          <p:nvPr/>
        </p:nvSpPr>
        <p:spPr bwMode="auto">
          <a:xfrm>
            <a:off x="2819400" y="2362200"/>
            <a:ext cx="1828800" cy="15240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20493" name="Object 13"/>
          <p:cNvGraphicFramePr>
            <a:graphicFrameLocks noChangeAspect="1"/>
          </p:cNvGraphicFramePr>
          <p:nvPr/>
        </p:nvGraphicFramePr>
        <p:xfrm>
          <a:off x="1828800" y="1371600"/>
          <a:ext cx="665163" cy="385763"/>
        </p:xfrm>
        <a:graphic>
          <a:graphicData uri="http://schemas.openxmlformats.org/presentationml/2006/ole">
            <p:oleObj spid="_x0000_s20493" name="Equation" r:id="rId14" imgW="393480" imgH="228600" progId="Equation.DSMT4">
              <p:embed/>
            </p:oleObj>
          </a:graphicData>
        </a:graphic>
      </p:graphicFrame>
      <p:graphicFrame>
        <p:nvGraphicFramePr>
          <p:cNvPr id="20494" name="Object 41"/>
          <p:cNvGraphicFramePr>
            <a:graphicFrameLocks noChangeAspect="1"/>
          </p:cNvGraphicFramePr>
          <p:nvPr/>
        </p:nvGraphicFramePr>
        <p:xfrm>
          <a:off x="3276600" y="990600"/>
          <a:ext cx="495300" cy="685800"/>
        </p:xfrm>
        <a:graphic>
          <a:graphicData uri="http://schemas.openxmlformats.org/presentationml/2006/ole">
            <p:oleObj spid="_x0000_s20494" name="Equation" r:id="rId15" imgW="164880" imgH="228600" progId="Equation.DSMT4">
              <p:embed/>
            </p:oleObj>
          </a:graphicData>
        </a:graphic>
      </p:graphicFrame>
      <p:graphicFrame>
        <p:nvGraphicFramePr>
          <p:cNvPr id="20495" name="Object 42"/>
          <p:cNvGraphicFramePr>
            <a:graphicFrameLocks noChangeAspect="1"/>
          </p:cNvGraphicFramePr>
          <p:nvPr/>
        </p:nvGraphicFramePr>
        <p:xfrm>
          <a:off x="3124200" y="1752600"/>
          <a:ext cx="771525" cy="385763"/>
        </p:xfrm>
        <a:graphic>
          <a:graphicData uri="http://schemas.openxmlformats.org/presentationml/2006/ole">
            <p:oleObj spid="_x0000_s20495" name="Equation" r:id="rId16" imgW="457200" imgH="228600" progId="Equation.DSMT4">
              <p:embed/>
            </p:oleObj>
          </a:graphicData>
        </a:graphic>
      </p:graphicFrame>
      <p:graphicFrame>
        <p:nvGraphicFramePr>
          <p:cNvPr id="20496" name="Object 43"/>
          <p:cNvGraphicFramePr>
            <a:graphicFrameLocks noChangeAspect="1"/>
          </p:cNvGraphicFramePr>
          <p:nvPr/>
        </p:nvGraphicFramePr>
        <p:xfrm>
          <a:off x="3211513" y="1447800"/>
          <a:ext cx="642937" cy="385763"/>
        </p:xfrm>
        <a:graphic>
          <a:graphicData uri="http://schemas.openxmlformats.org/presentationml/2006/ole">
            <p:oleObj spid="_x0000_s20496" name="Equation" r:id="rId17" imgW="380880" imgH="228600" progId="Equation.DSMT4">
              <p:embed/>
            </p:oleObj>
          </a:graphicData>
        </a:graphic>
      </p:graphicFrame>
      <p:graphicFrame>
        <p:nvGraphicFramePr>
          <p:cNvPr id="20497" name="Object 44"/>
          <p:cNvGraphicFramePr>
            <a:graphicFrameLocks noChangeAspect="1"/>
          </p:cNvGraphicFramePr>
          <p:nvPr/>
        </p:nvGraphicFramePr>
        <p:xfrm>
          <a:off x="1905000" y="2286000"/>
          <a:ext cx="495300" cy="685800"/>
        </p:xfrm>
        <a:graphic>
          <a:graphicData uri="http://schemas.openxmlformats.org/presentationml/2006/ole">
            <p:oleObj spid="_x0000_s20497" name="Equation" r:id="rId18" imgW="164880" imgH="228600" progId="Equation.DSMT4">
              <p:embed/>
            </p:oleObj>
          </a:graphicData>
        </a:graphic>
      </p:graphicFrame>
      <p:graphicFrame>
        <p:nvGraphicFramePr>
          <p:cNvPr id="20498" name="Object 45"/>
          <p:cNvGraphicFramePr>
            <a:graphicFrameLocks noChangeAspect="1"/>
          </p:cNvGraphicFramePr>
          <p:nvPr/>
        </p:nvGraphicFramePr>
        <p:xfrm>
          <a:off x="1731963" y="3124200"/>
          <a:ext cx="814387" cy="385763"/>
        </p:xfrm>
        <a:graphic>
          <a:graphicData uri="http://schemas.openxmlformats.org/presentationml/2006/ole">
            <p:oleObj spid="_x0000_s20498" name="Equation" r:id="rId19" imgW="482400" imgH="228600" progId="Equation.DSMT4">
              <p:embed/>
            </p:oleObj>
          </a:graphicData>
        </a:graphic>
      </p:graphicFrame>
      <p:graphicFrame>
        <p:nvGraphicFramePr>
          <p:cNvPr id="20499" name="Object 46"/>
          <p:cNvGraphicFramePr>
            <a:graphicFrameLocks noChangeAspect="1"/>
          </p:cNvGraphicFramePr>
          <p:nvPr/>
        </p:nvGraphicFramePr>
        <p:xfrm>
          <a:off x="1752600" y="2814638"/>
          <a:ext cx="663575" cy="385762"/>
        </p:xfrm>
        <a:graphic>
          <a:graphicData uri="http://schemas.openxmlformats.org/presentationml/2006/ole">
            <p:oleObj spid="_x0000_s20499" name="Equation" r:id="rId20" imgW="393480" imgH="228600" progId="Equation.DSMT4">
              <p:embed/>
            </p:oleObj>
          </a:graphicData>
        </a:graphic>
      </p:graphicFrame>
      <p:graphicFrame>
        <p:nvGraphicFramePr>
          <p:cNvPr id="20500" name="Object 47"/>
          <p:cNvGraphicFramePr>
            <a:graphicFrameLocks noChangeAspect="1"/>
          </p:cNvGraphicFramePr>
          <p:nvPr/>
        </p:nvGraphicFramePr>
        <p:xfrm>
          <a:off x="3221038" y="2438400"/>
          <a:ext cx="495300" cy="685800"/>
        </p:xfrm>
        <a:graphic>
          <a:graphicData uri="http://schemas.openxmlformats.org/presentationml/2006/ole">
            <p:oleObj spid="_x0000_s20500" name="Equation" r:id="rId21" imgW="164880" imgH="228600" progId="Equation.DSMT4">
              <p:embed/>
            </p:oleObj>
          </a:graphicData>
        </a:graphic>
      </p:graphicFrame>
      <p:graphicFrame>
        <p:nvGraphicFramePr>
          <p:cNvPr id="20501" name="Object 48"/>
          <p:cNvGraphicFramePr>
            <a:graphicFrameLocks noChangeAspect="1"/>
          </p:cNvGraphicFramePr>
          <p:nvPr/>
        </p:nvGraphicFramePr>
        <p:xfrm>
          <a:off x="3057525" y="3276600"/>
          <a:ext cx="793750" cy="385763"/>
        </p:xfrm>
        <a:graphic>
          <a:graphicData uri="http://schemas.openxmlformats.org/presentationml/2006/ole">
            <p:oleObj spid="_x0000_s20501" name="Equation" r:id="rId22" imgW="469800" imgH="228600" progId="Equation.DSMT4">
              <p:embed/>
            </p:oleObj>
          </a:graphicData>
        </a:graphic>
      </p:graphicFrame>
      <p:graphicFrame>
        <p:nvGraphicFramePr>
          <p:cNvPr id="20502" name="Object 49"/>
          <p:cNvGraphicFramePr>
            <a:graphicFrameLocks noChangeAspect="1"/>
          </p:cNvGraphicFramePr>
          <p:nvPr/>
        </p:nvGraphicFramePr>
        <p:xfrm>
          <a:off x="3124200" y="2971800"/>
          <a:ext cx="663575" cy="385763"/>
        </p:xfrm>
        <a:graphic>
          <a:graphicData uri="http://schemas.openxmlformats.org/presentationml/2006/ole">
            <p:oleObj spid="_x0000_s20502" name="Equation" r:id="rId23" imgW="393480" imgH="228600" progId="Equation.DSMT4">
              <p:embed/>
            </p:oleObj>
          </a:graphicData>
        </a:graphic>
      </p:graphicFrame>
      <p:graphicFrame>
        <p:nvGraphicFramePr>
          <p:cNvPr id="20503" name="Object 50"/>
          <p:cNvGraphicFramePr>
            <a:graphicFrameLocks noChangeAspect="1"/>
          </p:cNvGraphicFramePr>
          <p:nvPr/>
        </p:nvGraphicFramePr>
        <p:xfrm>
          <a:off x="1219200" y="5486400"/>
          <a:ext cx="2465388" cy="423863"/>
        </p:xfrm>
        <a:graphic>
          <a:graphicData uri="http://schemas.openxmlformats.org/presentationml/2006/ole">
            <p:oleObj spid="_x0000_s20503" name="Equation" r:id="rId24" imgW="1180800" imgH="203040" progId="Equation.DSMT4">
              <p:embed/>
            </p:oleObj>
          </a:graphicData>
        </a:graphic>
      </p:graphicFrame>
      <p:graphicFrame>
        <p:nvGraphicFramePr>
          <p:cNvPr id="20504" name="Object 51"/>
          <p:cNvGraphicFramePr>
            <a:graphicFrameLocks noChangeAspect="1"/>
          </p:cNvGraphicFramePr>
          <p:nvPr/>
        </p:nvGraphicFramePr>
        <p:xfrm>
          <a:off x="1143000" y="5867400"/>
          <a:ext cx="1390650" cy="463550"/>
        </p:xfrm>
        <a:graphic>
          <a:graphicData uri="http://schemas.openxmlformats.org/presentationml/2006/ole">
            <p:oleObj spid="_x0000_s20504" name="Equation" r:id="rId25" imgW="495000" imgH="164880" progId="Equation.DSMT4">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スライド番号プレースホルダ 4"/>
          <p:cNvSpPr>
            <a:spLocks noGrp="1"/>
          </p:cNvSpPr>
          <p:nvPr>
            <p:ph type="sldNum" sz="quarter" idx="12"/>
          </p:nvPr>
        </p:nvSpPr>
        <p:spPr>
          <a:noFill/>
        </p:spPr>
        <p:txBody>
          <a:bodyPr/>
          <a:lstStyle/>
          <a:p>
            <a:fld id="{6709431C-6C4F-4220-ADDA-E912B4395BE7}" type="slidenum">
              <a:rPr lang="en-US" altLang="ja-JP"/>
              <a:pPr/>
              <a:t>25</a:t>
            </a:fld>
            <a:endParaRPr lang="en-US" altLang="ja-JP"/>
          </a:p>
        </p:txBody>
      </p:sp>
      <p:sp>
        <p:nvSpPr>
          <p:cNvPr id="21509" name="Rectangle 2"/>
          <p:cNvSpPr>
            <a:spLocks noGrp="1" noChangeArrowheads="1"/>
          </p:cNvSpPr>
          <p:nvPr>
            <p:ph type="title"/>
          </p:nvPr>
        </p:nvSpPr>
        <p:spPr/>
        <p:txBody>
          <a:bodyPr/>
          <a:lstStyle/>
          <a:p>
            <a:pPr eaLnBrk="1" hangingPunct="1"/>
            <a:r>
              <a:rPr lang="ja-JP" altLang="en-US" smtClean="0"/>
              <a:t>方針</a:t>
            </a:r>
          </a:p>
        </p:txBody>
      </p:sp>
      <p:sp>
        <p:nvSpPr>
          <p:cNvPr id="21510" name="Text Box 3"/>
          <p:cNvSpPr txBox="1">
            <a:spLocks noChangeArrowheads="1"/>
          </p:cNvSpPr>
          <p:nvPr/>
        </p:nvSpPr>
        <p:spPr bwMode="auto">
          <a:xfrm>
            <a:off x="365125" y="1163638"/>
            <a:ext cx="8066088" cy="1917700"/>
          </a:xfrm>
          <a:prstGeom prst="rect">
            <a:avLst/>
          </a:prstGeom>
          <a:noFill/>
          <a:ln w="9525">
            <a:noFill/>
            <a:miter lim="800000"/>
            <a:headEnd/>
            <a:tailEnd/>
          </a:ln>
        </p:spPr>
        <p:txBody>
          <a:bodyPr wrap="none">
            <a:spAutoFit/>
          </a:bodyPr>
          <a:lstStyle/>
          <a:p>
            <a:r>
              <a:rPr lang="en-US" altLang="ja-JP"/>
              <a:t>○</a:t>
            </a:r>
            <a:r>
              <a:rPr lang="ja-JP" altLang="en-US"/>
              <a:t>部分問題としては、添え字の小さい方だけの集合に対して、</a:t>
            </a:r>
          </a:p>
          <a:p>
            <a:r>
              <a:rPr lang="ja-JP" altLang="en-US"/>
              <a:t>　　ナップザックで実現できる最大の価値を求める。</a:t>
            </a:r>
          </a:p>
          <a:p>
            <a:r>
              <a:rPr lang="ja-JP" altLang="en-US"/>
              <a:t>○現段階で実現可能な最大値をすべて表として保存する。</a:t>
            </a:r>
          </a:p>
          <a:p>
            <a:r>
              <a:rPr lang="ja-JP" altLang="en-US"/>
              <a:t>○これらの表を、　　からはじめて、</a:t>
            </a:r>
          </a:p>
          <a:p>
            <a:r>
              <a:rPr lang="ja-JP" altLang="en-US"/>
              <a:t>　と一づつ要素を増やしながら、ボトムアップで大きくしていく。</a:t>
            </a:r>
          </a:p>
        </p:txBody>
      </p:sp>
      <p:graphicFrame>
        <p:nvGraphicFramePr>
          <p:cNvPr id="21506" name="Object 4"/>
          <p:cNvGraphicFramePr>
            <a:graphicFrameLocks noChangeAspect="1"/>
          </p:cNvGraphicFramePr>
          <p:nvPr/>
        </p:nvGraphicFramePr>
        <p:xfrm>
          <a:off x="2667000" y="2286000"/>
          <a:ext cx="285750" cy="457200"/>
        </p:xfrm>
        <a:graphic>
          <a:graphicData uri="http://schemas.openxmlformats.org/presentationml/2006/ole">
            <p:oleObj spid="_x0000_s21506" name="Equation" r:id="rId3" imgW="126720" imgH="203040" progId="Equation.DSMT4">
              <p:embed/>
            </p:oleObj>
          </a:graphicData>
        </a:graphic>
      </p:graphicFrame>
      <p:graphicFrame>
        <p:nvGraphicFramePr>
          <p:cNvPr id="21507" name="Object 5"/>
          <p:cNvGraphicFramePr>
            <a:graphicFrameLocks noChangeAspect="1"/>
          </p:cNvGraphicFramePr>
          <p:nvPr/>
        </p:nvGraphicFramePr>
        <p:xfrm>
          <a:off x="4800600" y="2286000"/>
          <a:ext cx="1714500" cy="514350"/>
        </p:xfrm>
        <a:graphic>
          <a:graphicData uri="http://schemas.openxmlformats.org/presentationml/2006/ole">
            <p:oleObj spid="_x0000_s21507" name="Equation" r:id="rId4" imgW="761760" imgH="228600" progId="Equation.DSMT4">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スライド番号プレースホルダ 3"/>
          <p:cNvSpPr>
            <a:spLocks noGrp="1"/>
          </p:cNvSpPr>
          <p:nvPr>
            <p:ph type="sldNum" sz="quarter" idx="12"/>
          </p:nvPr>
        </p:nvSpPr>
        <p:spPr>
          <a:noFill/>
        </p:spPr>
        <p:txBody>
          <a:bodyPr/>
          <a:lstStyle/>
          <a:p>
            <a:fld id="{CBBFA131-F1CB-4129-A79C-C93F4028BBD5}" type="slidenum">
              <a:rPr lang="en-US" altLang="ja-JP"/>
              <a:pPr/>
              <a:t>26</a:t>
            </a:fld>
            <a:endParaRPr lang="en-US" altLang="ja-JP"/>
          </a:p>
        </p:txBody>
      </p:sp>
      <p:graphicFrame>
        <p:nvGraphicFramePr>
          <p:cNvPr id="22530" name="Object 1024"/>
          <p:cNvGraphicFramePr>
            <a:graphicFrameLocks noChangeAspect="1"/>
          </p:cNvGraphicFramePr>
          <p:nvPr/>
        </p:nvGraphicFramePr>
        <p:xfrm>
          <a:off x="1981200" y="1828800"/>
          <a:ext cx="381000" cy="609600"/>
        </p:xfrm>
        <a:graphic>
          <a:graphicData uri="http://schemas.openxmlformats.org/presentationml/2006/ole">
            <p:oleObj spid="_x0000_s22530" name="Equation" r:id="rId3" imgW="126720" imgH="203040" progId="Equation.DSMT4">
              <p:embed/>
            </p:oleObj>
          </a:graphicData>
        </a:graphic>
      </p:graphicFrame>
      <p:graphicFrame>
        <p:nvGraphicFramePr>
          <p:cNvPr id="22531" name="Object 1025"/>
          <p:cNvGraphicFramePr>
            <a:graphicFrameLocks noChangeAspect="1"/>
          </p:cNvGraphicFramePr>
          <p:nvPr/>
        </p:nvGraphicFramePr>
        <p:xfrm>
          <a:off x="1752600" y="2438400"/>
          <a:ext cx="609600" cy="498475"/>
        </p:xfrm>
        <a:graphic>
          <a:graphicData uri="http://schemas.openxmlformats.org/presentationml/2006/ole">
            <p:oleObj spid="_x0000_s22531" name="Equation" r:id="rId4" imgW="279360" imgH="228600" progId="Equation.DSMT4">
              <p:embed/>
            </p:oleObj>
          </a:graphicData>
        </a:graphic>
      </p:graphicFrame>
      <p:graphicFrame>
        <p:nvGraphicFramePr>
          <p:cNvPr id="22532" name="Object 1026"/>
          <p:cNvGraphicFramePr>
            <a:graphicFrameLocks noChangeAspect="1"/>
          </p:cNvGraphicFramePr>
          <p:nvPr/>
        </p:nvGraphicFramePr>
        <p:xfrm>
          <a:off x="1371600" y="2895600"/>
          <a:ext cx="1025525" cy="498475"/>
        </p:xfrm>
        <a:graphic>
          <a:graphicData uri="http://schemas.openxmlformats.org/presentationml/2006/ole">
            <p:oleObj spid="_x0000_s22532" name="Equation" r:id="rId5" imgW="469800" imgH="228600" progId="Equation.DSMT4">
              <p:embed/>
            </p:oleObj>
          </a:graphicData>
        </a:graphic>
      </p:graphicFrame>
      <p:graphicFrame>
        <p:nvGraphicFramePr>
          <p:cNvPr id="22533" name="Object 1027"/>
          <p:cNvGraphicFramePr>
            <a:graphicFrameLocks noChangeAspect="1"/>
          </p:cNvGraphicFramePr>
          <p:nvPr/>
        </p:nvGraphicFramePr>
        <p:xfrm>
          <a:off x="914400" y="3505200"/>
          <a:ext cx="1441450" cy="498475"/>
        </p:xfrm>
        <a:graphic>
          <a:graphicData uri="http://schemas.openxmlformats.org/presentationml/2006/ole">
            <p:oleObj spid="_x0000_s22533" name="Equation" r:id="rId6" imgW="660240" imgH="228600" progId="Equation.DSMT4">
              <p:embed/>
            </p:oleObj>
          </a:graphicData>
        </a:graphic>
      </p:graphicFrame>
      <p:graphicFrame>
        <p:nvGraphicFramePr>
          <p:cNvPr id="22534" name="Object 1028"/>
          <p:cNvGraphicFramePr>
            <a:graphicFrameLocks noChangeAspect="1"/>
          </p:cNvGraphicFramePr>
          <p:nvPr/>
        </p:nvGraphicFramePr>
        <p:xfrm>
          <a:off x="533400" y="4038600"/>
          <a:ext cx="1857375" cy="498475"/>
        </p:xfrm>
        <a:graphic>
          <a:graphicData uri="http://schemas.openxmlformats.org/presentationml/2006/ole">
            <p:oleObj spid="_x0000_s22534" name="Equation" r:id="rId7" imgW="850680" imgH="228600" progId="Equation.DSMT4">
              <p:embed/>
            </p:oleObj>
          </a:graphicData>
        </a:graphic>
      </p:graphicFrame>
      <p:sp>
        <p:nvSpPr>
          <p:cNvPr id="22537" name="Text Box 97"/>
          <p:cNvSpPr txBox="1">
            <a:spLocks noChangeArrowheads="1"/>
          </p:cNvSpPr>
          <p:nvPr/>
        </p:nvSpPr>
        <p:spPr bwMode="auto">
          <a:xfrm>
            <a:off x="914400" y="1066800"/>
            <a:ext cx="1643063" cy="457200"/>
          </a:xfrm>
          <a:prstGeom prst="rect">
            <a:avLst/>
          </a:prstGeom>
          <a:noFill/>
          <a:ln w="9525">
            <a:noFill/>
            <a:miter lim="800000"/>
            <a:headEnd/>
            <a:tailEnd/>
          </a:ln>
        </p:spPr>
        <p:txBody>
          <a:bodyPr wrap="none">
            <a:spAutoFit/>
          </a:bodyPr>
          <a:lstStyle/>
          <a:p>
            <a:r>
              <a:rPr lang="ja-JP" altLang="en-US"/>
              <a:t>サイズ制約</a:t>
            </a:r>
          </a:p>
        </p:txBody>
      </p:sp>
      <p:sp>
        <p:nvSpPr>
          <p:cNvPr id="22538" name="Text Box 98"/>
          <p:cNvSpPr txBox="1">
            <a:spLocks noChangeArrowheads="1"/>
          </p:cNvSpPr>
          <p:nvPr/>
        </p:nvSpPr>
        <p:spPr bwMode="auto">
          <a:xfrm>
            <a:off x="1371600" y="6096000"/>
            <a:ext cx="3663950" cy="457200"/>
          </a:xfrm>
          <a:prstGeom prst="rect">
            <a:avLst/>
          </a:prstGeom>
          <a:noFill/>
          <a:ln w="9525">
            <a:noFill/>
            <a:miter lim="800000"/>
            <a:headEnd/>
            <a:tailEnd/>
          </a:ln>
        </p:spPr>
        <p:txBody>
          <a:bodyPr wrap="none">
            <a:spAutoFit/>
          </a:bodyPr>
          <a:lstStyle/>
          <a:p>
            <a:r>
              <a:rPr lang="ja-JP" altLang="en-US"/>
              <a:t>セル内の数値：最大の価値</a:t>
            </a:r>
          </a:p>
        </p:txBody>
      </p:sp>
      <p:sp>
        <p:nvSpPr>
          <p:cNvPr id="22539" name="Text Box 99"/>
          <p:cNvSpPr txBox="1">
            <a:spLocks noChangeArrowheads="1"/>
          </p:cNvSpPr>
          <p:nvPr/>
        </p:nvSpPr>
        <p:spPr bwMode="auto">
          <a:xfrm>
            <a:off x="974725" y="173038"/>
            <a:ext cx="4395788" cy="822325"/>
          </a:xfrm>
          <a:prstGeom prst="rect">
            <a:avLst/>
          </a:prstGeom>
          <a:noFill/>
          <a:ln w="9525">
            <a:noFill/>
            <a:miter lim="800000"/>
            <a:headEnd/>
            <a:tailEnd/>
          </a:ln>
        </p:spPr>
        <p:txBody>
          <a:bodyPr wrap="none">
            <a:spAutoFit/>
          </a:bodyPr>
          <a:lstStyle/>
          <a:p>
            <a:r>
              <a:rPr lang="ja-JP" altLang="en-US"/>
              <a:t>表の概形</a:t>
            </a:r>
          </a:p>
          <a:p>
            <a:r>
              <a:rPr lang="ja-JP" altLang="en-US"/>
              <a:t>（アルゴリズムの基礎にあたる。）</a:t>
            </a:r>
          </a:p>
        </p:txBody>
      </p:sp>
      <p:graphicFrame>
        <p:nvGraphicFramePr>
          <p:cNvPr id="491764" name="Group 244"/>
          <p:cNvGraphicFramePr>
            <a:graphicFrameLocks noGrp="1"/>
          </p:cNvGraphicFramePr>
          <p:nvPr/>
        </p:nvGraphicFramePr>
        <p:xfrm>
          <a:off x="2514600" y="1371600"/>
          <a:ext cx="6477000" cy="4145280"/>
        </p:xfrm>
        <a:graphic>
          <a:graphicData uri="http://schemas.openxmlformats.org/drawingml/2006/table">
            <a:tbl>
              <a:tblPr/>
              <a:tblGrid>
                <a:gridCol w="539750"/>
                <a:gridCol w="539750"/>
                <a:gridCol w="539750"/>
                <a:gridCol w="539750"/>
                <a:gridCol w="539750"/>
                <a:gridCol w="539750"/>
                <a:gridCol w="539750"/>
                <a:gridCol w="539750"/>
                <a:gridCol w="539750"/>
                <a:gridCol w="539750"/>
                <a:gridCol w="539750"/>
                <a:gridCol w="53975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2535" name="Object 1029"/>
          <p:cNvGraphicFramePr>
            <a:graphicFrameLocks noChangeAspect="1"/>
          </p:cNvGraphicFramePr>
          <p:nvPr/>
        </p:nvGraphicFramePr>
        <p:xfrm>
          <a:off x="263525" y="4495800"/>
          <a:ext cx="2246313" cy="498475"/>
        </p:xfrm>
        <a:graphic>
          <a:graphicData uri="http://schemas.openxmlformats.org/presentationml/2006/ole">
            <p:oleObj spid="_x0000_s22535" name="Equation" r:id="rId8" imgW="1028520" imgH="228600" progId="Equation.DSMT4">
              <p:embed/>
            </p:oleObj>
          </a:graphicData>
        </a:graphic>
      </p:graphicFrame>
      <p:sp>
        <p:nvSpPr>
          <p:cNvPr id="22659" name="Line 246"/>
          <p:cNvSpPr>
            <a:spLocks noChangeShapeType="1"/>
          </p:cNvSpPr>
          <p:nvPr/>
        </p:nvSpPr>
        <p:spPr bwMode="auto">
          <a:xfrm>
            <a:off x="381000" y="1295400"/>
            <a:ext cx="2057400" cy="609600"/>
          </a:xfrm>
          <a:prstGeom prst="line">
            <a:avLst/>
          </a:prstGeom>
          <a:noFill/>
          <a:ln w="9525">
            <a:solidFill>
              <a:schemeClr val="tx1"/>
            </a:solidFill>
            <a:round/>
            <a:headEnd/>
            <a:tailEnd/>
          </a:ln>
        </p:spPr>
        <p:txBody>
          <a:bodyPr/>
          <a:lstStyle/>
          <a:p>
            <a:endParaRPr lang="ja-JP" altLang="en-US"/>
          </a:p>
        </p:txBody>
      </p:sp>
      <p:sp>
        <p:nvSpPr>
          <p:cNvPr id="22660" name="Text Box 247"/>
          <p:cNvSpPr txBox="1">
            <a:spLocks noChangeArrowheads="1"/>
          </p:cNvSpPr>
          <p:nvPr/>
        </p:nvSpPr>
        <p:spPr bwMode="auto">
          <a:xfrm>
            <a:off x="0" y="1447800"/>
            <a:ext cx="1403350" cy="822325"/>
          </a:xfrm>
          <a:prstGeom prst="rect">
            <a:avLst/>
          </a:prstGeom>
          <a:noFill/>
          <a:ln w="9525">
            <a:noFill/>
            <a:miter lim="800000"/>
            <a:headEnd/>
            <a:tailEnd/>
          </a:ln>
        </p:spPr>
        <p:txBody>
          <a:bodyPr wrap="none">
            <a:spAutoFit/>
          </a:bodyPr>
          <a:lstStyle/>
          <a:p>
            <a:r>
              <a:rPr lang="ja-JP" altLang="en-US"/>
              <a:t>利用可能</a:t>
            </a:r>
          </a:p>
          <a:p>
            <a:r>
              <a:rPr lang="ja-JP" altLang="en-US"/>
              <a:t>要素</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3" name="スライド番号プレースホルダ 3"/>
          <p:cNvSpPr>
            <a:spLocks noGrp="1"/>
          </p:cNvSpPr>
          <p:nvPr>
            <p:ph type="sldNum" sz="quarter" idx="12"/>
          </p:nvPr>
        </p:nvSpPr>
        <p:spPr>
          <a:noFill/>
        </p:spPr>
        <p:txBody>
          <a:bodyPr/>
          <a:lstStyle/>
          <a:p>
            <a:fld id="{4EB79019-C829-43E6-9143-9511979BE76A}" type="slidenum">
              <a:rPr lang="en-US" altLang="ja-JP"/>
              <a:pPr/>
              <a:t>27</a:t>
            </a:fld>
            <a:endParaRPr lang="en-US" altLang="ja-JP"/>
          </a:p>
        </p:txBody>
      </p:sp>
      <p:graphicFrame>
        <p:nvGraphicFramePr>
          <p:cNvPr id="23554" name="Object 2"/>
          <p:cNvGraphicFramePr>
            <a:graphicFrameLocks noChangeAspect="1"/>
          </p:cNvGraphicFramePr>
          <p:nvPr/>
        </p:nvGraphicFramePr>
        <p:xfrm>
          <a:off x="1981200" y="1828800"/>
          <a:ext cx="381000" cy="609600"/>
        </p:xfrm>
        <a:graphic>
          <a:graphicData uri="http://schemas.openxmlformats.org/presentationml/2006/ole">
            <p:oleObj spid="_x0000_s23554" name="Equation" r:id="rId3" imgW="126720" imgH="203040" progId="Equation.DSMT4">
              <p:embed/>
            </p:oleObj>
          </a:graphicData>
        </a:graphic>
      </p:graphicFrame>
      <p:graphicFrame>
        <p:nvGraphicFramePr>
          <p:cNvPr id="23555" name="Object 4"/>
          <p:cNvGraphicFramePr>
            <a:graphicFrameLocks noChangeAspect="1"/>
          </p:cNvGraphicFramePr>
          <p:nvPr/>
        </p:nvGraphicFramePr>
        <p:xfrm>
          <a:off x="1371600" y="2895600"/>
          <a:ext cx="1025525" cy="498475"/>
        </p:xfrm>
        <a:graphic>
          <a:graphicData uri="http://schemas.openxmlformats.org/presentationml/2006/ole">
            <p:oleObj spid="_x0000_s23555" name="Equation" r:id="rId4" imgW="469800" imgH="228600" progId="Equation.DSMT4">
              <p:embed/>
            </p:oleObj>
          </a:graphicData>
        </a:graphic>
      </p:graphicFrame>
      <p:graphicFrame>
        <p:nvGraphicFramePr>
          <p:cNvPr id="23556" name="Object 5"/>
          <p:cNvGraphicFramePr>
            <a:graphicFrameLocks noChangeAspect="1"/>
          </p:cNvGraphicFramePr>
          <p:nvPr/>
        </p:nvGraphicFramePr>
        <p:xfrm>
          <a:off x="914400" y="3505200"/>
          <a:ext cx="1441450" cy="498475"/>
        </p:xfrm>
        <a:graphic>
          <a:graphicData uri="http://schemas.openxmlformats.org/presentationml/2006/ole">
            <p:oleObj spid="_x0000_s23556" name="Equation" r:id="rId5" imgW="660240" imgH="228600" progId="Equation.DSMT4">
              <p:embed/>
            </p:oleObj>
          </a:graphicData>
        </a:graphic>
      </p:graphicFrame>
      <p:graphicFrame>
        <p:nvGraphicFramePr>
          <p:cNvPr id="23557" name="Object 6"/>
          <p:cNvGraphicFramePr>
            <a:graphicFrameLocks noChangeAspect="1"/>
          </p:cNvGraphicFramePr>
          <p:nvPr/>
        </p:nvGraphicFramePr>
        <p:xfrm>
          <a:off x="533400" y="4038600"/>
          <a:ext cx="1857375" cy="498475"/>
        </p:xfrm>
        <a:graphic>
          <a:graphicData uri="http://schemas.openxmlformats.org/presentationml/2006/ole">
            <p:oleObj spid="_x0000_s23557" name="Equation" r:id="rId6" imgW="850680" imgH="228600" progId="Equation.DSMT4">
              <p:embed/>
            </p:oleObj>
          </a:graphicData>
        </a:graphic>
      </p:graphicFrame>
      <p:sp>
        <p:nvSpPr>
          <p:cNvPr id="23564" name="Text Box 7"/>
          <p:cNvSpPr txBox="1">
            <a:spLocks noChangeArrowheads="1"/>
          </p:cNvSpPr>
          <p:nvPr/>
        </p:nvSpPr>
        <p:spPr bwMode="auto">
          <a:xfrm>
            <a:off x="914400" y="1066800"/>
            <a:ext cx="1643063" cy="457200"/>
          </a:xfrm>
          <a:prstGeom prst="rect">
            <a:avLst/>
          </a:prstGeom>
          <a:noFill/>
          <a:ln w="9525">
            <a:noFill/>
            <a:miter lim="800000"/>
            <a:headEnd/>
            <a:tailEnd/>
          </a:ln>
        </p:spPr>
        <p:txBody>
          <a:bodyPr wrap="none">
            <a:spAutoFit/>
          </a:bodyPr>
          <a:lstStyle/>
          <a:p>
            <a:r>
              <a:rPr lang="ja-JP" altLang="en-US"/>
              <a:t>サイズ制約</a:t>
            </a:r>
          </a:p>
        </p:txBody>
      </p:sp>
      <p:sp>
        <p:nvSpPr>
          <p:cNvPr id="23565" name="Text Box 8"/>
          <p:cNvSpPr txBox="1">
            <a:spLocks noChangeArrowheads="1"/>
          </p:cNvSpPr>
          <p:nvPr/>
        </p:nvSpPr>
        <p:spPr bwMode="auto">
          <a:xfrm>
            <a:off x="1447800" y="5791200"/>
            <a:ext cx="3663950" cy="457200"/>
          </a:xfrm>
          <a:prstGeom prst="rect">
            <a:avLst/>
          </a:prstGeom>
          <a:noFill/>
          <a:ln w="9525">
            <a:noFill/>
            <a:miter lim="800000"/>
            <a:headEnd/>
            <a:tailEnd/>
          </a:ln>
        </p:spPr>
        <p:txBody>
          <a:bodyPr wrap="none">
            <a:spAutoFit/>
          </a:bodyPr>
          <a:lstStyle/>
          <a:p>
            <a:r>
              <a:rPr lang="ja-JP" altLang="en-US"/>
              <a:t>セル内の数値：最大の価値</a:t>
            </a:r>
          </a:p>
        </p:txBody>
      </p:sp>
      <p:graphicFrame>
        <p:nvGraphicFramePr>
          <p:cNvPr id="497807" name="Group 143"/>
          <p:cNvGraphicFramePr>
            <a:graphicFrameLocks noGrp="1"/>
          </p:cNvGraphicFramePr>
          <p:nvPr/>
        </p:nvGraphicFramePr>
        <p:xfrm>
          <a:off x="2514600" y="1371600"/>
          <a:ext cx="6477000" cy="4176395"/>
        </p:xfrm>
        <a:graphic>
          <a:graphicData uri="http://schemas.openxmlformats.org/drawingml/2006/table">
            <a:tbl>
              <a:tblPr/>
              <a:tblGrid>
                <a:gridCol w="539750"/>
                <a:gridCol w="539750"/>
                <a:gridCol w="539750"/>
                <a:gridCol w="539750"/>
                <a:gridCol w="539750"/>
                <a:gridCol w="539750"/>
                <a:gridCol w="539750"/>
                <a:gridCol w="539750"/>
                <a:gridCol w="539750"/>
                <a:gridCol w="539750"/>
                <a:gridCol w="539750"/>
                <a:gridCol w="53975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549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558" name="Object 129"/>
          <p:cNvGraphicFramePr>
            <a:graphicFrameLocks noChangeAspect="1"/>
          </p:cNvGraphicFramePr>
          <p:nvPr/>
        </p:nvGraphicFramePr>
        <p:xfrm>
          <a:off x="263525" y="4495800"/>
          <a:ext cx="2246313" cy="498475"/>
        </p:xfrm>
        <a:graphic>
          <a:graphicData uri="http://schemas.openxmlformats.org/presentationml/2006/ole">
            <p:oleObj spid="_x0000_s23558" name="Equation" r:id="rId7" imgW="1028520" imgH="228600" progId="Equation.DSMT4">
              <p:embed/>
            </p:oleObj>
          </a:graphicData>
        </a:graphic>
      </p:graphicFrame>
      <p:sp>
        <p:nvSpPr>
          <p:cNvPr id="23685" name="Line 130"/>
          <p:cNvSpPr>
            <a:spLocks noChangeShapeType="1"/>
          </p:cNvSpPr>
          <p:nvPr/>
        </p:nvSpPr>
        <p:spPr bwMode="auto">
          <a:xfrm>
            <a:off x="381000" y="1295400"/>
            <a:ext cx="2057400" cy="609600"/>
          </a:xfrm>
          <a:prstGeom prst="line">
            <a:avLst/>
          </a:prstGeom>
          <a:noFill/>
          <a:ln w="9525">
            <a:solidFill>
              <a:schemeClr val="tx1"/>
            </a:solidFill>
            <a:round/>
            <a:headEnd/>
            <a:tailEnd/>
          </a:ln>
        </p:spPr>
        <p:txBody>
          <a:bodyPr/>
          <a:lstStyle/>
          <a:p>
            <a:endParaRPr lang="ja-JP" altLang="en-US"/>
          </a:p>
        </p:txBody>
      </p:sp>
      <p:sp>
        <p:nvSpPr>
          <p:cNvPr id="23686" name="Text Box 131"/>
          <p:cNvSpPr txBox="1">
            <a:spLocks noChangeArrowheads="1"/>
          </p:cNvSpPr>
          <p:nvPr/>
        </p:nvSpPr>
        <p:spPr bwMode="auto">
          <a:xfrm>
            <a:off x="0" y="1447800"/>
            <a:ext cx="1403350" cy="822325"/>
          </a:xfrm>
          <a:prstGeom prst="rect">
            <a:avLst/>
          </a:prstGeom>
          <a:noFill/>
          <a:ln w="9525">
            <a:noFill/>
            <a:miter lim="800000"/>
            <a:headEnd/>
            <a:tailEnd/>
          </a:ln>
        </p:spPr>
        <p:txBody>
          <a:bodyPr wrap="none">
            <a:spAutoFit/>
          </a:bodyPr>
          <a:lstStyle/>
          <a:p>
            <a:r>
              <a:rPr lang="ja-JP" altLang="en-US"/>
              <a:t>利用可能</a:t>
            </a:r>
          </a:p>
          <a:p>
            <a:r>
              <a:rPr lang="ja-JP" altLang="en-US"/>
              <a:t>要素</a:t>
            </a:r>
          </a:p>
        </p:txBody>
      </p:sp>
      <p:sp>
        <p:nvSpPr>
          <p:cNvPr id="23687" name="Text Box 132"/>
          <p:cNvSpPr txBox="1">
            <a:spLocks noChangeArrowheads="1"/>
          </p:cNvSpPr>
          <p:nvPr/>
        </p:nvSpPr>
        <p:spPr bwMode="auto">
          <a:xfrm>
            <a:off x="1889125" y="173038"/>
            <a:ext cx="3424238" cy="457200"/>
          </a:xfrm>
          <a:prstGeom prst="rect">
            <a:avLst/>
          </a:prstGeom>
          <a:noFill/>
          <a:ln w="9525">
            <a:noFill/>
            <a:miter lim="800000"/>
            <a:headEnd/>
            <a:tailEnd/>
          </a:ln>
        </p:spPr>
        <p:txBody>
          <a:bodyPr wrap="none">
            <a:spAutoFit/>
          </a:bodyPr>
          <a:lstStyle/>
          <a:p>
            <a:r>
              <a:rPr lang="ja-JP" altLang="en-US"/>
              <a:t>要素　　　に注目した更新</a:t>
            </a:r>
          </a:p>
        </p:txBody>
      </p:sp>
      <p:graphicFrame>
        <p:nvGraphicFramePr>
          <p:cNvPr id="23559" name="Object 133"/>
          <p:cNvGraphicFramePr>
            <a:graphicFrameLocks noChangeAspect="1"/>
          </p:cNvGraphicFramePr>
          <p:nvPr/>
        </p:nvGraphicFramePr>
        <p:xfrm>
          <a:off x="2819400" y="152400"/>
          <a:ext cx="333375" cy="498475"/>
        </p:xfrm>
        <a:graphic>
          <a:graphicData uri="http://schemas.openxmlformats.org/presentationml/2006/ole">
            <p:oleObj spid="_x0000_s23559" name="Equation" r:id="rId8" imgW="152280" imgH="228600" progId="Equation.DSMT4">
              <p:embed/>
            </p:oleObj>
          </a:graphicData>
        </a:graphic>
      </p:graphicFrame>
      <p:graphicFrame>
        <p:nvGraphicFramePr>
          <p:cNvPr id="23560" name="Object 134"/>
          <p:cNvGraphicFramePr>
            <a:graphicFrameLocks noChangeAspect="1"/>
          </p:cNvGraphicFramePr>
          <p:nvPr/>
        </p:nvGraphicFramePr>
        <p:xfrm>
          <a:off x="1752600" y="2438400"/>
          <a:ext cx="533400" cy="463550"/>
        </p:xfrm>
        <a:graphic>
          <a:graphicData uri="http://schemas.openxmlformats.org/presentationml/2006/ole">
            <p:oleObj spid="_x0000_s23560" name="Equation" r:id="rId9" imgW="291960" imgH="253800" progId="Equation.DSMT4">
              <p:embed/>
            </p:oleObj>
          </a:graphicData>
        </a:graphic>
      </p:graphicFrame>
      <p:graphicFrame>
        <p:nvGraphicFramePr>
          <p:cNvPr id="23561" name="Object 135"/>
          <p:cNvGraphicFramePr>
            <a:graphicFrameLocks noChangeAspect="1"/>
          </p:cNvGraphicFramePr>
          <p:nvPr/>
        </p:nvGraphicFramePr>
        <p:xfrm>
          <a:off x="6400800" y="98425"/>
          <a:ext cx="914400" cy="587375"/>
        </p:xfrm>
        <a:graphic>
          <a:graphicData uri="http://schemas.openxmlformats.org/presentationml/2006/ole">
            <p:oleObj spid="_x0000_s23561" name="Equation" r:id="rId10" imgW="355320" imgH="228600" progId="Equation.DSMT4">
              <p:embed/>
            </p:oleObj>
          </a:graphicData>
        </a:graphic>
      </p:graphicFrame>
      <p:graphicFrame>
        <p:nvGraphicFramePr>
          <p:cNvPr id="23562" name="Object 136"/>
          <p:cNvGraphicFramePr>
            <a:graphicFrameLocks noChangeAspect="1"/>
          </p:cNvGraphicFramePr>
          <p:nvPr/>
        </p:nvGraphicFramePr>
        <p:xfrm>
          <a:off x="5334000" y="147638"/>
          <a:ext cx="838200" cy="538162"/>
        </p:xfrm>
        <a:graphic>
          <a:graphicData uri="http://schemas.openxmlformats.org/presentationml/2006/ole">
            <p:oleObj spid="_x0000_s23562" name="Equation" r:id="rId11" imgW="355320" imgH="228600" progId="Equation.DSMT4">
              <p:embed/>
            </p:oleObj>
          </a:graphicData>
        </a:graphic>
      </p:graphicFrame>
      <p:sp>
        <p:nvSpPr>
          <p:cNvPr id="23688" name="Line 138"/>
          <p:cNvSpPr>
            <a:spLocks noChangeShapeType="1"/>
          </p:cNvSpPr>
          <p:nvPr/>
        </p:nvSpPr>
        <p:spPr bwMode="auto">
          <a:xfrm>
            <a:off x="29718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689" name="Line 139"/>
          <p:cNvSpPr>
            <a:spLocks noChangeShapeType="1"/>
          </p:cNvSpPr>
          <p:nvPr/>
        </p:nvSpPr>
        <p:spPr bwMode="auto">
          <a:xfrm>
            <a:off x="35052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690" name="Line 140"/>
          <p:cNvSpPr>
            <a:spLocks noChangeShapeType="1"/>
          </p:cNvSpPr>
          <p:nvPr/>
        </p:nvSpPr>
        <p:spPr bwMode="auto">
          <a:xfrm>
            <a:off x="35814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691" name="Line 141"/>
          <p:cNvSpPr>
            <a:spLocks noChangeShapeType="1"/>
          </p:cNvSpPr>
          <p:nvPr/>
        </p:nvSpPr>
        <p:spPr bwMode="auto">
          <a:xfrm>
            <a:off x="40386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692" name="Line 142"/>
          <p:cNvSpPr>
            <a:spLocks noChangeShapeType="1"/>
          </p:cNvSpPr>
          <p:nvPr/>
        </p:nvSpPr>
        <p:spPr bwMode="auto">
          <a:xfrm>
            <a:off x="41148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693" name="Line 144"/>
          <p:cNvSpPr>
            <a:spLocks noChangeShapeType="1"/>
          </p:cNvSpPr>
          <p:nvPr/>
        </p:nvSpPr>
        <p:spPr bwMode="auto">
          <a:xfrm>
            <a:off x="44958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694" name="Line 145"/>
          <p:cNvSpPr>
            <a:spLocks noChangeShapeType="1"/>
          </p:cNvSpPr>
          <p:nvPr/>
        </p:nvSpPr>
        <p:spPr bwMode="auto">
          <a:xfrm>
            <a:off x="45720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695" name="Line 146"/>
          <p:cNvSpPr>
            <a:spLocks noChangeShapeType="1"/>
          </p:cNvSpPr>
          <p:nvPr/>
        </p:nvSpPr>
        <p:spPr bwMode="auto">
          <a:xfrm>
            <a:off x="51054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696" name="Line 147"/>
          <p:cNvSpPr>
            <a:spLocks noChangeShapeType="1"/>
          </p:cNvSpPr>
          <p:nvPr/>
        </p:nvSpPr>
        <p:spPr bwMode="auto">
          <a:xfrm>
            <a:off x="51816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697" name="Line 148"/>
          <p:cNvSpPr>
            <a:spLocks noChangeShapeType="1"/>
          </p:cNvSpPr>
          <p:nvPr/>
        </p:nvSpPr>
        <p:spPr bwMode="auto">
          <a:xfrm>
            <a:off x="56388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698" name="Line 149"/>
          <p:cNvSpPr>
            <a:spLocks noChangeShapeType="1"/>
          </p:cNvSpPr>
          <p:nvPr/>
        </p:nvSpPr>
        <p:spPr bwMode="auto">
          <a:xfrm>
            <a:off x="57150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699" name="Line 156"/>
          <p:cNvSpPr>
            <a:spLocks noChangeShapeType="1"/>
          </p:cNvSpPr>
          <p:nvPr/>
        </p:nvSpPr>
        <p:spPr bwMode="auto">
          <a:xfrm>
            <a:off x="28956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700" name="Line 157"/>
          <p:cNvSpPr>
            <a:spLocks noChangeShapeType="1"/>
          </p:cNvSpPr>
          <p:nvPr/>
        </p:nvSpPr>
        <p:spPr bwMode="auto">
          <a:xfrm>
            <a:off x="61722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701" name="Line 158"/>
          <p:cNvSpPr>
            <a:spLocks noChangeShapeType="1"/>
          </p:cNvSpPr>
          <p:nvPr/>
        </p:nvSpPr>
        <p:spPr bwMode="auto">
          <a:xfrm>
            <a:off x="67056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702" name="Line 159"/>
          <p:cNvSpPr>
            <a:spLocks noChangeShapeType="1"/>
          </p:cNvSpPr>
          <p:nvPr/>
        </p:nvSpPr>
        <p:spPr bwMode="auto">
          <a:xfrm>
            <a:off x="67818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703" name="Line 160"/>
          <p:cNvSpPr>
            <a:spLocks noChangeShapeType="1"/>
          </p:cNvSpPr>
          <p:nvPr/>
        </p:nvSpPr>
        <p:spPr bwMode="auto">
          <a:xfrm>
            <a:off x="72390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704" name="Line 161"/>
          <p:cNvSpPr>
            <a:spLocks noChangeShapeType="1"/>
          </p:cNvSpPr>
          <p:nvPr/>
        </p:nvSpPr>
        <p:spPr bwMode="auto">
          <a:xfrm>
            <a:off x="73152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705" name="Line 162"/>
          <p:cNvSpPr>
            <a:spLocks noChangeShapeType="1"/>
          </p:cNvSpPr>
          <p:nvPr/>
        </p:nvSpPr>
        <p:spPr bwMode="auto">
          <a:xfrm>
            <a:off x="76962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706" name="Line 163"/>
          <p:cNvSpPr>
            <a:spLocks noChangeShapeType="1"/>
          </p:cNvSpPr>
          <p:nvPr/>
        </p:nvSpPr>
        <p:spPr bwMode="auto">
          <a:xfrm>
            <a:off x="77724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707" name="Line 164"/>
          <p:cNvSpPr>
            <a:spLocks noChangeShapeType="1"/>
          </p:cNvSpPr>
          <p:nvPr/>
        </p:nvSpPr>
        <p:spPr bwMode="auto">
          <a:xfrm>
            <a:off x="83058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708" name="Line 165"/>
          <p:cNvSpPr>
            <a:spLocks noChangeShapeType="1"/>
          </p:cNvSpPr>
          <p:nvPr/>
        </p:nvSpPr>
        <p:spPr bwMode="auto">
          <a:xfrm>
            <a:off x="8382000" y="2286000"/>
            <a:ext cx="3810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3709" name="Line 166"/>
          <p:cNvSpPr>
            <a:spLocks noChangeShapeType="1"/>
          </p:cNvSpPr>
          <p:nvPr/>
        </p:nvSpPr>
        <p:spPr bwMode="auto">
          <a:xfrm>
            <a:off x="8839200" y="2286000"/>
            <a:ext cx="0" cy="304800"/>
          </a:xfrm>
          <a:prstGeom prst="line">
            <a:avLst/>
          </a:prstGeom>
          <a:noFill/>
          <a:ln w="9525">
            <a:solidFill>
              <a:schemeClr val="accent2"/>
            </a:solidFill>
            <a:round/>
            <a:headEnd/>
            <a:tailEnd type="triangle" w="med" len="med"/>
          </a:ln>
        </p:spPr>
        <p:txBody>
          <a:bodyPr/>
          <a:lstStyle/>
          <a:p>
            <a:endParaRPr lang="ja-JP" altLang="en-US"/>
          </a:p>
        </p:txBody>
      </p:sp>
      <p:sp>
        <p:nvSpPr>
          <p:cNvPr id="23710" name="Line 167"/>
          <p:cNvSpPr>
            <a:spLocks noChangeShapeType="1"/>
          </p:cNvSpPr>
          <p:nvPr/>
        </p:nvSpPr>
        <p:spPr bwMode="auto">
          <a:xfrm>
            <a:off x="6096000" y="2286000"/>
            <a:ext cx="0" cy="304800"/>
          </a:xfrm>
          <a:prstGeom prst="line">
            <a:avLst/>
          </a:prstGeom>
          <a:noFill/>
          <a:ln w="9525">
            <a:solidFill>
              <a:schemeClr val="accent2"/>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7" name="スライド番号プレースホルダ 3"/>
          <p:cNvSpPr>
            <a:spLocks noGrp="1"/>
          </p:cNvSpPr>
          <p:nvPr>
            <p:ph type="sldNum" sz="quarter" idx="12"/>
          </p:nvPr>
        </p:nvSpPr>
        <p:spPr>
          <a:noFill/>
        </p:spPr>
        <p:txBody>
          <a:bodyPr/>
          <a:lstStyle/>
          <a:p>
            <a:fld id="{7DB41C78-7C07-481A-8304-323F42B057BB}" type="slidenum">
              <a:rPr lang="en-US" altLang="ja-JP"/>
              <a:pPr/>
              <a:t>28</a:t>
            </a:fld>
            <a:endParaRPr lang="en-US" altLang="ja-JP"/>
          </a:p>
        </p:txBody>
      </p:sp>
      <p:graphicFrame>
        <p:nvGraphicFramePr>
          <p:cNvPr id="24578" name="Object 2"/>
          <p:cNvGraphicFramePr>
            <a:graphicFrameLocks noChangeAspect="1"/>
          </p:cNvGraphicFramePr>
          <p:nvPr/>
        </p:nvGraphicFramePr>
        <p:xfrm>
          <a:off x="1981200" y="1828800"/>
          <a:ext cx="381000" cy="609600"/>
        </p:xfrm>
        <a:graphic>
          <a:graphicData uri="http://schemas.openxmlformats.org/presentationml/2006/ole">
            <p:oleObj spid="_x0000_s24578" name="Equation" r:id="rId3" imgW="126720" imgH="203040" progId="Equation.DSMT4">
              <p:embed/>
            </p:oleObj>
          </a:graphicData>
        </a:graphic>
      </p:graphicFrame>
      <p:graphicFrame>
        <p:nvGraphicFramePr>
          <p:cNvPr id="24579" name="Object 3"/>
          <p:cNvGraphicFramePr>
            <a:graphicFrameLocks noChangeAspect="1"/>
          </p:cNvGraphicFramePr>
          <p:nvPr/>
        </p:nvGraphicFramePr>
        <p:xfrm>
          <a:off x="1371600" y="2895600"/>
          <a:ext cx="1025525" cy="498475"/>
        </p:xfrm>
        <a:graphic>
          <a:graphicData uri="http://schemas.openxmlformats.org/presentationml/2006/ole">
            <p:oleObj spid="_x0000_s24579" name="Equation" r:id="rId4" imgW="469800" imgH="228600" progId="Equation.DSMT4">
              <p:embed/>
            </p:oleObj>
          </a:graphicData>
        </a:graphic>
      </p:graphicFrame>
      <p:graphicFrame>
        <p:nvGraphicFramePr>
          <p:cNvPr id="24580" name="Object 4"/>
          <p:cNvGraphicFramePr>
            <a:graphicFrameLocks noChangeAspect="1"/>
          </p:cNvGraphicFramePr>
          <p:nvPr/>
        </p:nvGraphicFramePr>
        <p:xfrm>
          <a:off x="914400" y="3505200"/>
          <a:ext cx="1441450" cy="498475"/>
        </p:xfrm>
        <a:graphic>
          <a:graphicData uri="http://schemas.openxmlformats.org/presentationml/2006/ole">
            <p:oleObj spid="_x0000_s24580" name="Equation" r:id="rId5" imgW="660240" imgH="228600" progId="Equation.DSMT4">
              <p:embed/>
            </p:oleObj>
          </a:graphicData>
        </a:graphic>
      </p:graphicFrame>
      <p:graphicFrame>
        <p:nvGraphicFramePr>
          <p:cNvPr id="24581" name="Object 5"/>
          <p:cNvGraphicFramePr>
            <a:graphicFrameLocks noChangeAspect="1"/>
          </p:cNvGraphicFramePr>
          <p:nvPr/>
        </p:nvGraphicFramePr>
        <p:xfrm>
          <a:off x="533400" y="4038600"/>
          <a:ext cx="1857375" cy="498475"/>
        </p:xfrm>
        <a:graphic>
          <a:graphicData uri="http://schemas.openxmlformats.org/presentationml/2006/ole">
            <p:oleObj spid="_x0000_s24581" name="Equation" r:id="rId6" imgW="850680" imgH="228600" progId="Equation.DSMT4">
              <p:embed/>
            </p:oleObj>
          </a:graphicData>
        </a:graphic>
      </p:graphicFrame>
      <p:sp>
        <p:nvSpPr>
          <p:cNvPr id="24588" name="Text Box 6"/>
          <p:cNvSpPr txBox="1">
            <a:spLocks noChangeArrowheads="1"/>
          </p:cNvSpPr>
          <p:nvPr/>
        </p:nvSpPr>
        <p:spPr bwMode="auto">
          <a:xfrm>
            <a:off x="914400" y="1066800"/>
            <a:ext cx="1643063" cy="457200"/>
          </a:xfrm>
          <a:prstGeom prst="rect">
            <a:avLst/>
          </a:prstGeom>
          <a:noFill/>
          <a:ln w="9525">
            <a:noFill/>
            <a:miter lim="800000"/>
            <a:headEnd/>
            <a:tailEnd/>
          </a:ln>
        </p:spPr>
        <p:txBody>
          <a:bodyPr wrap="none">
            <a:spAutoFit/>
          </a:bodyPr>
          <a:lstStyle/>
          <a:p>
            <a:r>
              <a:rPr lang="ja-JP" altLang="en-US"/>
              <a:t>サイズ制約</a:t>
            </a:r>
          </a:p>
        </p:txBody>
      </p:sp>
      <p:sp>
        <p:nvSpPr>
          <p:cNvPr id="24589" name="Text Box 7"/>
          <p:cNvSpPr txBox="1">
            <a:spLocks noChangeArrowheads="1"/>
          </p:cNvSpPr>
          <p:nvPr/>
        </p:nvSpPr>
        <p:spPr bwMode="auto">
          <a:xfrm>
            <a:off x="1371600" y="6096000"/>
            <a:ext cx="3663950" cy="457200"/>
          </a:xfrm>
          <a:prstGeom prst="rect">
            <a:avLst/>
          </a:prstGeom>
          <a:noFill/>
          <a:ln w="9525">
            <a:noFill/>
            <a:miter lim="800000"/>
            <a:headEnd/>
            <a:tailEnd/>
          </a:ln>
        </p:spPr>
        <p:txBody>
          <a:bodyPr wrap="none">
            <a:spAutoFit/>
          </a:bodyPr>
          <a:lstStyle/>
          <a:p>
            <a:r>
              <a:rPr lang="ja-JP" altLang="en-US"/>
              <a:t>セル内の数値：最大の価値</a:t>
            </a:r>
          </a:p>
        </p:txBody>
      </p:sp>
      <p:graphicFrame>
        <p:nvGraphicFramePr>
          <p:cNvPr id="498696" name="Group 8"/>
          <p:cNvGraphicFramePr>
            <a:graphicFrameLocks noGrp="1"/>
          </p:cNvGraphicFramePr>
          <p:nvPr/>
        </p:nvGraphicFramePr>
        <p:xfrm>
          <a:off x="2514600" y="1371600"/>
          <a:ext cx="6477000" cy="4145280"/>
        </p:xfrm>
        <a:graphic>
          <a:graphicData uri="http://schemas.openxmlformats.org/drawingml/2006/table">
            <a:tbl>
              <a:tblPr/>
              <a:tblGrid>
                <a:gridCol w="539750"/>
                <a:gridCol w="539750"/>
                <a:gridCol w="539750"/>
                <a:gridCol w="539750"/>
                <a:gridCol w="539750"/>
                <a:gridCol w="539750"/>
                <a:gridCol w="539750"/>
                <a:gridCol w="539750"/>
                <a:gridCol w="539750"/>
                <a:gridCol w="539750"/>
                <a:gridCol w="539750"/>
                <a:gridCol w="53975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4582" name="Object 127"/>
          <p:cNvGraphicFramePr>
            <a:graphicFrameLocks noChangeAspect="1"/>
          </p:cNvGraphicFramePr>
          <p:nvPr/>
        </p:nvGraphicFramePr>
        <p:xfrm>
          <a:off x="263525" y="4495800"/>
          <a:ext cx="2246313" cy="498475"/>
        </p:xfrm>
        <a:graphic>
          <a:graphicData uri="http://schemas.openxmlformats.org/presentationml/2006/ole">
            <p:oleObj spid="_x0000_s24582" name="Equation" r:id="rId7" imgW="1028520" imgH="228600" progId="Equation.DSMT4">
              <p:embed/>
            </p:oleObj>
          </a:graphicData>
        </a:graphic>
      </p:graphicFrame>
      <p:sp>
        <p:nvSpPr>
          <p:cNvPr id="24709" name="Line 128"/>
          <p:cNvSpPr>
            <a:spLocks noChangeShapeType="1"/>
          </p:cNvSpPr>
          <p:nvPr/>
        </p:nvSpPr>
        <p:spPr bwMode="auto">
          <a:xfrm>
            <a:off x="381000" y="1295400"/>
            <a:ext cx="2057400" cy="609600"/>
          </a:xfrm>
          <a:prstGeom prst="line">
            <a:avLst/>
          </a:prstGeom>
          <a:noFill/>
          <a:ln w="9525">
            <a:solidFill>
              <a:schemeClr val="tx1"/>
            </a:solidFill>
            <a:round/>
            <a:headEnd/>
            <a:tailEnd/>
          </a:ln>
        </p:spPr>
        <p:txBody>
          <a:bodyPr/>
          <a:lstStyle/>
          <a:p>
            <a:endParaRPr lang="ja-JP" altLang="en-US"/>
          </a:p>
        </p:txBody>
      </p:sp>
      <p:sp>
        <p:nvSpPr>
          <p:cNvPr id="24710" name="Text Box 129"/>
          <p:cNvSpPr txBox="1">
            <a:spLocks noChangeArrowheads="1"/>
          </p:cNvSpPr>
          <p:nvPr/>
        </p:nvSpPr>
        <p:spPr bwMode="auto">
          <a:xfrm>
            <a:off x="0" y="1447800"/>
            <a:ext cx="1403350" cy="822325"/>
          </a:xfrm>
          <a:prstGeom prst="rect">
            <a:avLst/>
          </a:prstGeom>
          <a:noFill/>
          <a:ln w="9525">
            <a:noFill/>
            <a:miter lim="800000"/>
            <a:headEnd/>
            <a:tailEnd/>
          </a:ln>
        </p:spPr>
        <p:txBody>
          <a:bodyPr wrap="none">
            <a:spAutoFit/>
          </a:bodyPr>
          <a:lstStyle/>
          <a:p>
            <a:r>
              <a:rPr lang="ja-JP" altLang="en-US"/>
              <a:t>利用可能</a:t>
            </a:r>
          </a:p>
          <a:p>
            <a:r>
              <a:rPr lang="ja-JP" altLang="en-US"/>
              <a:t>要素</a:t>
            </a:r>
          </a:p>
        </p:txBody>
      </p:sp>
      <p:sp>
        <p:nvSpPr>
          <p:cNvPr id="24711" name="Text Box 130"/>
          <p:cNvSpPr txBox="1">
            <a:spLocks noChangeArrowheads="1"/>
          </p:cNvSpPr>
          <p:nvPr/>
        </p:nvSpPr>
        <p:spPr bwMode="auto">
          <a:xfrm>
            <a:off x="1889125" y="173038"/>
            <a:ext cx="3424238" cy="457200"/>
          </a:xfrm>
          <a:prstGeom prst="rect">
            <a:avLst/>
          </a:prstGeom>
          <a:noFill/>
          <a:ln w="9525">
            <a:noFill/>
            <a:miter lim="800000"/>
            <a:headEnd/>
            <a:tailEnd/>
          </a:ln>
        </p:spPr>
        <p:txBody>
          <a:bodyPr wrap="none">
            <a:spAutoFit/>
          </a:bodyPr>
          <a:lstStyle/>
          <a:p>
            <a:r>
              <a:rPr lang="ja-JP" altLang="en-US"/>
              <a:t>要素　　　に注目した更新</a:t>
            </a:r>
          </a:p>
        </p:txBody>
      </p:sp>
      <p:graphicFrame>
        <p:nvGraphicFramePr>
          <p:cNvPr id="24583" name="Object 131"/>
          <p:cNvGraphicFramePr>
            <a:graphicFrameLocks noChangeAspect="1"/>
          </p:cNvGraphicFramePr>
          <p:nvPr/>
        </p:nvGraphicFramePr>
        <p:xfrm>
          <a:off x="2805113" y="152400"/>
          <a:ext cx="361950" cy="498475"/>
        </p:xfrm>
        <a:graphic>
          <a:graphicData uri="http://schemas.openxmlformats.org/presentationml/2006/ole">
            <p:oleObj spid="_x0000_s24583" name="Equation" r:id="rId8" imgW="164880" imgH="228600" progId="Equation.DSMT4">
              <p:embed/>
            </p:oleObj>
          </a:graphicData>
        </a:graphic>
      </p:graphicFrame>
      <p:graphicFrame>
        <p:nvGraphicFramePr>
          <p:cNvPr id="24584" name="Object 132"/>
          <p:cNvGraphicFramePr>
            <a:graphicFrameLocks noChangeAspect="1"/>
          </p:cNvGraphicFramePr>
          <p:nvPr/>
        </p:nvGraphicFramePr>
        <p:xfrm>
          <a:off x="1752600" y="2438400"/>
          <a:ext cx="533400" cy="463550"/>
        </p:xfrm>
        <a:graphic>
          <a:graphicData uri="http://schemas.openxmlformats.org/presentationml/2006/ole">
            <p:oleObj spid="_x0000_s24584" name="Equation" r:id="rId9" imgW="291960" imgH="253800" progId="Equation.DSMT4">
              <p:embed/>
            </p:oleObj>
          </a:graphicData>
        </a:graphic>
      </p:graphicFrame>
      <p:graphicFrame>
        <p:nvGraphicFramePr>
          <p:cNvPr id="24585" name="Object 133"/>
          <p:cNvGraphicFramePr>
            <a:graphicFrameLocks noChangeAspect="1"/>
          </p:cNvGraphicFramePr>
          <p:nvPr/>
        </p:nvGraphicFramePr>
        <p:xfrm>
          <a:off x="6351588" y="98425"/>
          <a:ext cx="1012825" cy="587375"/>
        </p:xfrm>
        <a:graphic>
          <a:graphicData uri="http://schemas.openxmlformats.org/presentationml/2006/ole">
            <p:oleObj spid="_x0000_s24585" name="Equation" r:id="rId10" imgW="393480" imgH="228600" progId="Equation.DSMT4">
              <p:embed/>
            </p:oleObj>
          </a:graphicData>
        </a:graphic>
      </p:graphicFrame>
      <p:graphicFrame>
        <p:nvGraphicFramePr>
          <p:cNvPr id="24586" name="Object 134"/>
          <p:cNvGraphicFramePr>
            <a:graphicFrameLocks noChangeAspect="1"/>
          </p:cNvGraphicFramePr>
          <p:nvPr/>
        </p:nvGraphicFramePr>
        <p:xfrm>
          <a:off x="5289550" y="147638"/>
          <a:ext cx="928688" cy="538162"/>
        </p:xfrm>
        <a:graphic>
          <a:graphicData uri="http://schemas.openxmlformats.org/presentationml/2006/ole">
            <p:oleObj spid="_x0000_s24586" name="Equation" r:id="rId11" imgW="393480" imgH="228600" progId="Equation.DSMT4">
              <p:embed/>
            </p:oleObj>
          </a:graphicData>
        </a:graphic>
      </p:graphicFrame>
      <p:sp>
        <p:nvSpPr>
          <p:cNvPr id="24712" name="Line 135"/>
          <p:cNvSpPr>
            <a:spLocks noChangeShapeType="1"/>
          </p:cNvSpPr>
          <p:nvPr/>
        </p:nvSpPr>
        <p:spPr bwMode="auto">
          <a:xfrm>
            <a:off x="3886200" y="28194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4713" name="Line 136"/>
          <p:cNvSpPr>
            <a:spLocks noChangeShapeType="1"/>
          </p:cNvSpPr>
          <p:nvPr/>
        </p:nvSpPr>
        <p:spPr bwMode="auto">
          <a:xfrm>
            <a:off x="2743200" y="2819400"/>
            <a:ext cx="9144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4714" name="Line 137"/>
          <p:cNvSpPr>
            <a:spLocks noChangeShapeType="1"/>
          </p:cNvSpPr>
          <p:nvPr/>
        </p:nvSpPr>
        <p:spPr bwMode="auto">
          <a:xfrm>
            <a:off x="4495800" y="28194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4715" name="Line 139"/>
          <p:cNvSpPr>
            <a:spLocks noChangeShapeType="1"/>
          </p:cNvSpPr>
          <p:nvPr/>
        </p:nvSpPr>
        <p:spPr bwMode="auto">
          <a:xfrm>
            <a:off x="3352800" y="2743200"/>
            <a:ext cx="914400" cy="228600"/>
          </a:xfrm>
          <a:prstGeom prst="line">
            <a:avLst/>
          </a:prstGeom>
          <a:noFill/>
          <a:ln w="9525">
            <a:solidFill>
              <a:srgbClr val="FF0000"/>
            </a:solidFill>
            <a:prstDash val="dash"/>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1" name="スライド番号プレースホルダ 3"/>
          <p:cNvSpPr>
            <a:spLocks noGrp="1"/>
          </p:cNvSpPr>
          <p:nvPr>
            <p:ph type="sldNum" sz="quarter" idx="12"/>
          </p:nvPr>
        </p:nvSpPr>
        <p:spPr>
          <a:noFill/>
        </p:spPr>
        <p:txBody>
          <a:bodyPr/>
          <a:lstStyle/>
          <a:p>
            <a:fld id="{C1C46249-A03D-41DA-A585-870D3B0F0F0E}" type="slidenum">
              <a:rPr lang="en-US" altLang="ja-JP"/>
              <a:pPr/>
              <a:t>29</a:t>
            </a:fld>
            <a:endParaRPr lang="en-US" altLang="ja-JP"/>
          </a:p>
        </p:txBody>
      </p:sp>
      <p:graphicFrame>
        <p:nvGraphicFramePr>
          <p:cNvPr id="25602" name="Object 2"/>
          <p:cNvGraphicFramePr>
            <a:graphicFrameLocks noChangeAspect="1"/>
          </p:cNvGraphicFramePr>
          <p:nvPr/>
        </p:nvGraphicFramePr>
        <p:xfrm>
          <a:off x="1981200" y="1828800"/>
          <a:ext cx="381000" cy="609600"/>
        </p:xfrm>
        <a:graphic>
          <a:graphicData uri="http://schemas.openxmlformats.org/presentationml/2006/ole">
            <p:oleObj spid="_x0000_s25602" name="Equation" r:id="rId3" imgW="126720" imgH="203040" progId="Equation.DSMT4">
              <p:embed/>
            </p:oleObj>
          </a:graphicData>
        </a:graphic>
      </p:graphicFrame>
      <p:graphicFrame>
        <p:nvGraphicFramePr>
          <p:cNvPr id="25603" name="Object 3"/>
          <p:cNvGraphicFramePr>
            <a:graphicFrameLocks noChangeAspect="1"/>
          </p:cNvGraphicFramePr>
          <p:nvPr/>
        </p:nvGraphicFramePr>
        <p:xfrm>
          <a:off x="1371600" y="2895600"/>
          <a:ext cx="1025525" cy="498475"/>
        </p:xfrm>
        <a:graphic>
          <a:graphicData uri="http://schemas.openxmlformats.org/presentationml/2006/ole">
            <p:oleObj spid="_x0000_s25603" name="Equation" r:id="rId4" imgW="469800" imgH="228600" progId="Equation.DSMT4">
              <p:embed/>
            </p:oleObj>
          </a:graphicData>
        </a:graphic>
      </p:graphicFrame>
      <p:graphicFrame>
        <p:nvGraphicFramePr>
          <p:cNvPr id="25604" name="Object 4"/>
          <p:cNvGraphicFramePr>
            <a:graphicFrameLocks noChangeAspect="1"/>
          </p:cNvGraphicFramePr>
          <p:nvPr/>
        </p:nvGraphicFramePr>
        <p:xfrm>
          <a:off x="914400" y="3505200"/>
          <a:ext cx="1441450" cy="498475"/>
        </p:xfrm>
        <a:graphic>
          <a:graphicData uri="http://schemas.openxmlformats.org/presentationml/2006/ole">
            <p:oleObj spid="_x0000_s25604" name="Equation" r:id="rId5" imgW="660240" imgH="228600" progId="Equation.DSMT4">
              <p:embed/>
            </p:oleObj>
          </a:graphicData>
        </a:graphic>
      </p:graphicFrame>
      <p:graphicFrame>
        <p:nvGraphicFramePr>
          <p:cNvPr id="25605" name="Object 5"/>
          <p:cNvGraphicFramePr>
            <a:graphicFrameLocks noChangeAspect="1"/>
          </p:cNvGraphicFramePr>
          <p:nvPr/>
        </p:nvGraphicFramePr>
        <p:xfrm>
          <a:off x="533400" y="4038600"/>
          <a:ext cx="1857375" cy="498475"/>
        </p:xfrm>
        <a:graphic>
          <a:graphicData uri="http://schemas.openxmlformats.org/presentationml/2006/ole">
            <p:oleObj spid="_x0000_s25605" name="Equation" r:id="rId6" imgW="850680" imgH="228600" progId="Equation.DSMT4">
              <p:embed/>
            </p:oleObj>
          </a:graphicData>
        </a:graphic>
      </p:graphicFrame>
      <p:sp>
        <p:nvSpPr>
          <p:cNvPr id="25612" name="Text Box 6"/>
          <p:cNvSpPr txBox="1">
            <a:spLocks noChangeArrowheads="1"/>
          </p:cNvSpPr>
          <p:nvPr/>
        </p:nvSpPr>
        <p:spPr bwMode="auto">
          <a:xfrm>
            <a:off x="914400" y="1066800"/>
            <a:ext cx="1643063" cy="457200"/>
          </a:xfrm>
          <a:prstGeom prst="rect">
            <a:avLst/>
          </a:prstGeom>
          <a:noFill/>
          <a:ln w="9525">
            <a:noFill/>
            <a:miter lim="800000"/>
            <a:headEnd/>
            <a:tailEnd/>
          </a:ln>
        </p:spPr>
        <p:txBody>
          <a:bodyPr wrap="none">
            <a:spAutoFit/>
          </a:bodyPr>
          <a:lstStyle/>
          <a:p>
            <a:r>
              <a:rPr lang="ja-JP" altLang="en-US"/>
              <a:t>サイズ制約</a:t>
            </a:r>
          </a:p>
        </p:txBody>
      </p:sp>
      <p:sp>
        <p:nvSpPr>
          <p:cNvPr id="25613" name="Text Box 7"/>
          <p:cNvSpPr txBox="1">
            <a:spLocks noChangeArrowheads="1"/>
          </p:cNvSpPr>
          <p:nvPr/>
        </p:nvSpPr>
        <p:spPr bwMode="auto">
          <a:xfrm>
            <a:off x="1371600" y="6096000"/>
            <a:ext cx="3663950" cy="457200"/>
          </a:xfrm>
          <a:prstGeom prst="rect">
            <a:avLst/>
          </a:prstGeom>
          <a:noFill/>
          <a:ln w="9525">
            <a:noFill/>
            <a:miter lim="800000"/>
            <a:headEnd/>
            <a:tailEnd/>
          </a:ln>
        </p:spPr>
        <p:txBody>
          <a:bodyPr wrap="none">
            <a:spAutoFit/>
          </a:bodyPr>
          <a:lstStyle/>
          <a:p>
            <a:r>
              <a:rPr lang="ja-JP" altLang="en-US"/>
              <a:t>セル内の数値：最大の価値</a:t>
            </a:r>
          </a:p>
        </p:txBody>
      </p:sp>
      <p:graphicFrame>
        <p:nvGraphicFramePr>
          <p:cNvPr id="499862" name="Group 150"/>
          <p:cNvGraphicFramePr>
            <a:graphicFrameLocks noGrp="1"/>
          </p:cNvGraphicFramePr>
          <p:nvPr/>
        </p:nvGraphicFramePr>
        <p:xfrm>
          <a:off x="2514600" y="1371600"/>
          <a:ext cx="6477000" cy="4145280"/>
        </p:xfrm>
        <a:graphic>
          <a:graphicData uri="http://schemas.openxmlformats.org/drawingml/2006/table">
            <a:tbl>
              <a:tblPr/>
              <a:tblGrid>
                <a:gridCol w="539750"/>
                <a:gridCol w="539750"/>
                <a:gridCol w="539750"/>
                <a:gridCol w="539750"/>
                <a:gridCol w="539750"/>
                <a:gridCol w="539750"/>
                <a:gridCol w="539750"/>
                <a:gridCol w="539750"/>
                <a:gridCol w="539750"/>
                <a:gridCol w="539750"/>
                <a:gridCol w="539750"/>
                <a:gridCol w="53975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5606" name="Object 127"/>
          <p:cNvGraphicFramePr>
            <a:graphicFrameLocks noChangeAspect="1"/>
          </p:cNvGraphicFramePr>
          <p:nvPr/>
        </p:nvGraphicFramePr>
        <p:xfrm>
          <a:off x="263525" y="4495800"/>
          <a:ext cx="2246313" cy="498475"/>
        </p:xfrm>
        <a:graphic>
          <a:graphicData uri="http://schemas.openxmlformats.org/presentationml/2006/ole">
            <p:oleObj spid="_x0000_s25606" name="Equation" r:id="rId7" imgW="1028520" imgH="228600" progId="Equation.DSMT4">
              <p:embed/>
            </p:oleObj>
          </a:graphicData>
        </a:graphic>
      </p:graphicFrame>
      <p:sp>
        <p:nvSpPr>
          <p:cNvPr id="25733" name="Line 128"/>
          <p:cNvSpPr>
            <a:spLocks noChangeShapeType="1"/>
          </p:cNvSpPr>
          <p:nvPr/>
        </p:nvSpPr>
        <p:spPr bwMode="auto">
          <a:xfrm>
            <a:off x="381000" y="1295400"/>
            <a:ext cx="2057400" cy="609600"/>
          </a:xfrm>
          <a:prstGeom prst="line">
            <a:avLst/>
          </a:prstGeom>
          <a:noFill/>
          <a:ln w="9525">
            <a:solidFill>
              <a:schemeClr val="tx1"/>
            </a:solidFill>
            <a:round/>
            <a:headEnd/>
            <a:tailEnd/>
          </a:ln>
        </p:spPr>
        <p:txBody>
          <a:bodyPr/>
          <a:lstStyle/>
          <a:p>
            <a:endParaRPr lang="ja-JP" altLang="en-US"/>
          </a:p>
        </p:txBody>
      </p:sp>
      <p:sp>
        <p:nvSpPr>
          <p:cNvPr id="25734" name="Text Box 129"/>
          <p:cNvSpPr txBox="1">
            <a:spLocks noChangeArrowheads="1"/>
          </p:cNvSpPr>
          <p:nvPr/>
        </p:nvSpPr>
        <p:spPr bwMode="auto">
          <a:xfrm>
            <a:off x="0" y="1447800"/>
            <a:ext cx="1403350" cy="822325"/>
          </a:xfrm>
          <a:prstGeom prst="rect">
            <a:avLst/>
          </a:prstGeom>
          <a:noFill/>
          <a:ln w="9525">
            <a:noFill/>
            <a:miter lim="800000"/>
            <a:headEnd/>
            <a:tailEnd/>
          </a:ln>
        </p:spPr>
        <p:txBody>
          <a:bodyPr wrap="none">
            <a:spAutoFit/>
          </a:bodyPr>
          <a:lstStyle/>
          <a:p>
            <a:r>
              <a:rPr lang="ja-JP" altLang="en-US"/>
              <a:t>利用可能</a:t>
            </a:r>
          </a:p>
          <a:p>
            <a:r>
              <a:rPr lang="ja-JP" altLang="en-US"/>
              <a:t>要素</a:t>
            </a:r>
          </a:p>
        </p:txBody>
      </p:sp>
      <p:sp>
        <p:nvSpPr>
          <p:cNvPr id="25735" name="Text Box 130"/>
          <p:cNvSpPr txBox="1">
            <a:spLocks noChangeArrowheads="1"/>
          </p:cNvSpPr>
          <p:nvPr/>
        </p:nvSpPr>
        <p:spPr bwMode="auto">
          <a:xfrm>
            <a:off x="1889125" y="173038"/>
            <a:ext cx="3424238" cy="457200"/>
          </a:xfrm>
          <a:prstGeom prst="rect">
            <a:avLst/>
          </a:prstGeom>
          <a:noFill/>
          <a:ln w="9525">
            <a:noFill/>
            <a:miter lim="800000"/>
            <a:headEnd/>
            <a:tailEnd/>
          </a:ln>
        </p:spPr>
        <p:txBody>
          <a:bodyPr wrap="none">
            <a:spAutoFit/>
          </a:bodyPr>
          <a:lstStyle/>
          <a:p>
            <a:r>
              <a:rPr lang="ja-JP" altLang="en-US"/>
              <a:t>要素　　　に注目した更新</a:t>
            </a:r>
          </a:p>
        </p:txBody>
      </p:sp>
      <p:graphicFrame>
        <p:nvGraphicFramePr>
          <p:cNvPr id="25607" name="Object 131"/>
          <p:cNvGraphicFramePr>
            <a:graphicFrameLocks noChangeAspect="1"/>
          </p:cNvGraphicFramePr>
          <p:nvPr/>
        </p:nvGraphicFramePr>
        <p:xfrm>
          <a:off x="2805113" y="152400"/>
          <a:ext cx="361950" cy="498475"/>
        </p:xfrm>
        <a:graphic>
          <a:graphicData uri="http://schemas.openxmlformats.org/presentationml/2006/ole">
            <p:oleObj spid="_x0000_s25607" name="Equation" r:id="rId8" imgW="164880" imgH="228600" progId="Equation.DSMT4">
              <p:embed/>
            </p:oleObj>
          </a:graphicData>
        </a:graphic>
      </p:graphicFrame>
      <p:graphicFrame>
        <p:nvGraphicFramePr>
          <p:cNvPr id="25608" name="Object 132"/>
          <p:cNvGraphicFramePr>
            <a:graphicFrameLocks noChangeAspect="1"/>
          </p:cNvGraphicFramePr>
          <p:nvPr/>
        </p:nvGraphicFramePr>
        <p:xfrm>
          <a:off x="1752600" y="2438400"/>
          <a:ext cx="533400" cy="463550"/>
        </p:xfrm>
        <a:graphic>
          <a:graphicData uri="http://schemas.openxmlformats.org/presentationml/2006/ole">
            <p:oleObj spid="_x0000_s25608" name="Equation" r:id="rId9" imgW="291960" imgH="253800" progId="Equation.DSMT4">
              <p:embed/>
            </p:oleObj>
          </a:graphicData>
        </a:graphic>
      </p:graphicFrame>
      <p:graphicFrame>
        <p:nvGraphicFramePr>
          <p:cNvPr id="25609" name="Object 133"/>
          <p:cNvGraphicFramePr>
            <a:graphicFrameLocks noChangeAspect="1"/>
          </p:cNvGraphicFramePr>
          <p:nvPr/>
        </p:nvGraphicFramePr>
        <p:xfrm>
          <a:off x="6270625" y="98425"/>
          <a:ext cx="1176338" cy="587375"/>
        </p:xfrm>
        <a:graphic>
          <a:graphicData uri="http://schemas.openxmlformats.org/presentationml/2006/ole">
            <p:oleObj spid="_x0000_s25609" name="Equation" r:id="rId10" imgW="457200" imgH="228600" progId="Equation.DSMT4">
              <p:embed/>
            </p:oleObj>
          </a:graphicData>
        </a:graphic>
      </p:graphicFrame>
      <p:graphicFrame>
        <p:nvGraphicFramePr>
          <p:cNvPr id="25610" name="Object 134"/>
          <p:cNvGraphicFramePr>
            <a:graphicFrameLocks noChangeAspect="1"/>
          </p:cNvGraphicFramePr>
          <p:nvPr/>
        </p:nvGraphicFramePr>
        <p:xfrm>
          <a:off x="5303838" y="147638"/>
          <a:ext cx="898525" cy="538162"/>
        </p:xfrm>
        <a:graphic>
          <a:graphicData uri="http://schemas.openxmlformats.org/presentationml/2006/ole">
            <p:oleObj spid="_x0000_s25610" name="Equation" r:id="rId11" imgW="380880" imgH="228600" progId="Equation.DSMT4">
              <p:embed/>
            </p:oleObj>
          </a:graphicData>
        </a:graphic>
      </p:graphicFrame>
      <p:sp>
        <p:nvSpPr>
          <p:cNvPr id="25736" name="Line 135"/>
          <p:cNvSpPr>
            <a:spLocks noChangeShapeType="1"/>
          </p:cNvSpPr>
          <p:nvPr/>
        </p:nvSpPr>
        <p:spPr bwMode="auto">
          <a:xfrm>
            <a:off x="3429000" y="33528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5737" name="Line 137"/>
          <p:cNvSpPr>
            <a:spLocks noChangeShapeType="1"/>
          </p:cNvSpPr>
          <p:nvPr/>
        </p:nvSpPr>
        <p:spPr bwMode="auto">
          <a:xfrm>
            <a:off x="4038600" y="33528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5738" name="Line 139"/>
          <p:cNvSpPr>
            <a:spLocks noChangeShapeType="1"/>
          </p:cNvSpPr>
          <p:nvPr/>
        </p:nvSpPr>
        <p:spPr bwMode="auto">
          <a:xfrm>
            <a:off x="2971800" y="33528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5739" name="Line 141"/>
          <p:cNvSpPr>
            <a:spLocks noChangeShapeType="1"/>
          </p:cNvSpPr>
          <p:nvPr/>
        </p:nvSpPr>
        <p:spPr bwMode="auto">
          <a:xfrm>
            <a:off x="4495800" y="33528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5740" name="Line 142"/>
          <p:cNvSpPr>
            <a:spLocks noChangeShapeType="1"/>
          </p:cNvSpPr>
          <p:nvPr/>
        </p:nvSpPr>
        <p:spPr bwMode="auto">
          <a:xfrm>
            <a:off x="5029200" y="33528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5741" name="Line 143"/>
          <p:cNvSpPr>
            <a:spLocks noChangeShapeType="1"/>
          </p:cNvSpPr>
          <p:nvPr/>
        </p:nvSpPr>
        <p:spPr bwMode="auto">
          <a:xfrm>
            <a:off x="2819400" y="3352800"/>
            <a:ext cx="2514600" cy="2286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5742" name="Line 144"/>
          <p:cNvSpPr>
            <a:spLocks noChangeShapeType="1"/>
          </p:cNvSpPr>
          <p:nvPr/>
        </p:nvSpPr>
        <p:spPr bwMode="auto">
          <a:xfrm>
            <a:off x="5638800" y="3352800"/>
            <a:ext cx="0" cy="228600"/>
          </a:xfrm>
          <a:prstGeom prst="line">
            <a:avLst/>
          </a:prstGeom>
          <a:noFill/>
          <a:ln w="9525">
            <a:solidFill>
              <a:schemeClr val="accent2"/>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スライド番号プレースホルダ 4"/>
          <p:cNvSpPr>
            <a:spLocks noGrp="1"/>
          </p:cNvSpPr>
          <p:nvPr>
            <p:ph type="sldNum" sz="quarter" idx="12"/>
          </p:nvPr>
        </p:nvSpPr>
        <p:spPr>
          <a:noFill/>
        </p:spPr>
        <p:txBody>
          <a:bodyPr/>
          <a:lstStyle/>
          <a:p>
            <a:fld id="{9D584817-19F5-43E8-89D8-8B27F1591FBC}" type="slidenum">
              <a:rPr lang="en-US" altLang="ja-JP"/>
              <a:pPr/>
              <a:t>3</a:t>
            </a:fld>
            <a:endParaRPr lang="en-US" altLang="ja-JP"/>
          </a:p>
        </p:txBody>
      </p:sp>
      <p:sp>
        <p:nvSpPr>
          <p:cNvPr id="1032" name="Rectangle 6"/>
          <p:cNvSpPr>
            <a:spLocks noGrp="1" noChangeArrowheads="1"/>
          </p:cNvSpPr>
          <p:nvPr>
            <p:ph type="title"/>
          </p:nvPr>
        </p:nvSpPr>
        <p:spPr>
          <a:xfrm>
            <a:off x="0" y="0"/>
            <a:ext cx="8915400" cy="609600"/>
          </a:xfrm>
        </p:spPr>
        <p:txBody>
          <a:bodyPr/>
          <a:lstStyle/>
          <a:p>
            <a:pPr eaLnBrk="1" hangingPunct="1"/>
            <a:r>
              <a:rPr lang="ja-JP" altLang="en-US" smtClean="0"/>
              <a:t>１１－１．部分和問題（</a:t>
            </a:r>
            <a:r>
              <a:rPr lang="en-US" altLang="ja-JP" smtClean="0"/>
              <a:t>SUBSET SUM Problem)</a:t>
            </a:r>
          </a:p>
        </p:txBody>
      </p:sp>
      <p:sp>
        <p:nvSpPr>
          <p:cNvPr id="1033" name="Text Box 9"/>
          <p:cNvSpPr txBox="1">
            <a:spLocks noChangeArrowheads="1"/>
          </p:cNvSpPr>
          <p:nvPr/>
        </p:nvSpPr>
        <p:spPr bwMode="auto">
          <a:xfrm>
            <a:off x="609600" y="762000"/>
            <a:ext cx="5978525" cy="822325"/>
          </a:xfrm>
          <a:prstGeom prst="rect">
            <a:avLst/>
          </a:prstGeom>
          <a:noFill/>
          <a:ln w="9525">
            <a:noFill/>
            <a:miter lim="800000"/>
            <a:headEnd/>
            <a:tailEnd/>
          </a:ln>
        </p:spPr>
        <p:txBody>
          <a:bodyPr wrap="none">
            <a:spAutoFit/>
          </a:bodyPr>
          <a:lstStyle/>
          <a:p>
            <a:r>
              <a:rPr lang="ja-JP" altLang="en-US"/>
              <a:t>まず、</a:t>
            </a:r>
            <a:r>
              <a:rPr lang="en-US" altLang="ja-JP"/>
              <a:t>NP</a:t>
            </a:r>
            <a:r>
              <a:rPr lang="ja-JP" altLang="en-US"/>
              <a:t>完全問題である部分和問題を示す。</a:t>
            </a:r>
          </a:p>
          <a:p>
            <a:r>
              <a:rPr lang="ja-JP" altLang="en-US"/>
              <a:t>（</a:t>
            </a:r>
            <a:r>
              <a:rPr lang="en-US" altLang="ja-JP"/>
              <a:t>NP</a:t>
            </a:r>
            <a:r>
              <a:rPr lang="ja-JP" altLang="en-US"/>
              <a:t>完全性の証明は行わない。文献参照。）</a:t>
            </a:r>
          </a:p>
        </p:txBody>
      </p:sp>
      <p:sp>
        <p:nvSpPr>
          <p:cNvPr id="1034" name="Text Box 10"/>
          <p:cNvSpPr txBox="1">
            <a:spLocks noChangeArrowheads="1"/>
          </p:cNvSpPr>
          <p:nvPr/>
        </p:nvSpPr>
        <p:spPr bwMode="auto">
          <a:xfrm>
            <a:off x="533400" y="2154238"/>
            <a:ext cx="6553200" cy="3378200"/>
          </a:xfrm>
          <a:prstGeom prst="rect">
            <a:avLst/>
          </a:prstGeom>
          <a:noFill/>
          <a:ln w="9525">
            <a:noFill/>
            <a:miter lim="800000"/>
            <a:headEnd/>
            <a:tailEnd/>
          </a:ln>
        </p:spPr>
        <p:txBody>
          <a:bodyPr>
            <a:spAutoFit/>
          </a:bodyPr>
          <a:lstStyle/>
          <a:p>
            <a:r>
              <a:rPr lang="ja-JP" altLang="en-US"/>
              <a:t>名称：部分和問題（</a:t>
            </a:r>
            <a:r>
              <a:rPr lang="en-US" altLang="ja-JP"/>
              <a:t>SUBSET SUM)</a:t>
            </a:r>
          </a:p>
          <a:p>
            <a:r>
              <a:rPr lang="ja-JP" altLang="en-US"/>
              <a:t>インスタンス：有限集合　　　　　　　　　　　　　　、</a:t>
            </a:r>
          </a:p>
          <a:p>
            <a:r>
              <a:rPr lang="ja-JP" altLang="en-US"/>
              <a:t>　　　　　　　　　重み　　　　　　　　　　　　　　　、</a:t>
            </a:r>
          </a:p>
          <a:p>
            <a:r>
              <a:rPr lang="ja-JP" altLang="en-US"/>
              <a:t>		目標値　　　　　</a:t>
            </a:r>
          </a:p>
          <a:p>
            <a:r>
              <a:rPr lang="ja-JP" altLang="en-US"/>
              <a:t>　　　　　　　　</a:t>
            </a:r>
          </a:p>
          <a:p>
            <a:endParaRPr lang="ja-JP" altLang="en-US"/>
          </a:p>
          <a:p>
            <a:r>
              <a:rPr lang="ja-JP" altLang="en-US"/>
              <a:t>問：　　　　　　　となるような部分集合　　　　　が</a:t>
            </a:r>
          </a:p>
          <a:p>
            <a:r>
              <a:rPr lang="ja-JP" altLang="en-US"/>
              <a:t>　　　</a:t>
            </a:r>
          </a:p>
          <a:p>
            <a:r>
              <a:rPr lang="ja-JP" altLang="en-US"/>
              <a:t>　　　存在するか？</a:t>
            </a:r>
          </a:p>
        </p:txBody>
      </p:sp>
      <p:sp>
        <p:nvSpPr>
          <p:cNvPr id="1035" name="AutoShape 11"/>
          <p:cNvSpPr>
            <a:spLocks noChangeArrowheads="1"/>
          </p:cNvSpPr>
          <p:nvPr/>
        </p:nvSpPr>
        <p:spPr bwMode="auto">
          <a:xfrm>
            <a:off x="304800" y="1828800"/>
            <a:ext cx="6400800" cy="40386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graphicFrame>
        <p:nvGraphicFramePr>
          <p:cNvPr id="1026" name="Object 12"/>
          <p:cNvGraphicFramePr>
            <a:graphicFrameLocks noChangeAspect="1"/>
          </p:cNvGraphicFramePr>
          <p:nvPr/>
        </p:nvGraphicFramePr>
        <p:xfrm>
          <a:off x="3429000" y="3276600"/>
          <a:ext cx="403225" cy="374650"/>
        </p:xfrm>
        <a:graphic>
          <a:graphicData uri="http://schemas.openxmlformats.org/presentationml/2006/ole">
            <p:oleObj spid="_x0000_s1026" name="Equation" r:id="rId3" imgW="177480" imgH="164880" progId="Equation.DSMT4">
              <p:embed/>
            </p:oleObj>
          </a:graphicData>
        </a:graphic>
      </p:graphicFrame>
      <p:graphicFrame>
        <p:nvGraphicFramePr>
          <p:cNvPr id="1027" name="Object 18"/>
          <p:cNvGraphicFramePr>
            <a:graphicFrameLocks noChangeAspect="1"/>
          </p:cNvGraphicFramePr>
          <p:nvPr/>
        </p:nvGraphicFramePr>
        <p:xfrm>
          <a:off x="3505200" y="2514600"/>
          <a:ext cx="2679700" cy="519113"/>
        </p:xfrm>
        <a:graphic>
          <a:graphicData uri="http://schemas.openxmlformats.org/presentationml/2006/ole">
            <p:oleObj spid="_x0000_s1027" name="Equation" r:id="rId4" imgW="1180800" imgH="228600" progId="Equation.DSMT4">
              <p:embed/>
            </p:oleObj>
          </a:graphicData>
        </a:graphic>
      </p:graphicFrame>
      <p:graphicFrame>
        <p:nvGraphicFramePr>
          <p:cNvPr id="1028" name="Object 19"/>
          <p:cNvGraphicFramePr>
            <a:graphicFrameLocks noChangeAspect="1"/>
          </p:cNvGraphicFramePr>
          <p:nvPr/>
        </p:nvGraphicFramePr>
        <p:xfrm>
          <a:off x="3167063" y="2971800"/>
          <a:ext cx="2825750" cy="450850"/>
        </p:xfrm>
        <a:graphic>
          <a:graphicData uri="http://schemas.openxmlformats.org/presentationml/2006/ole">
            <p:oleObj spid="_x0000_s1028" name="Equation" r:id="rId5" imgW="1269720" imgH="203040" progId="Equation.DSMT4">
              <p:embed/>
            </p:oleObj>
          </a:graphicData>
        </a:graphic>
      </p:graphicFrame>
      <p:graphicFrame>
        <p:nvGraphicFramePr>
          <p:cNvPr id="1029" name="Object 20"/>
          <p:cNvGraphicFramePr>
            <a:graphicFrameLocks noChangeAspect="1"/>
          </p:cNvGraphicFramePr>
          <p:nvPr/>
        </p:nvGraphicFramePr>
        <p:xfrm>
          <a:off x="1066800" y="4343400"/>
          <a:ext cx="1447800" cy="777875"/>
        </p:xfrm>
        <a:graphic>
          <a:graphicData uri="http://schemas.openxmlformats.org/presentationml/2006/ole">
            <p:oleObj spid="_x0000_s1029" name="Equation" r:id="rId6" imgW="685800" imgH="368280" progId="Equation.DSMT4">
              <p:embed/>
            </p:oleObj>
          </a:graphicData>
        </a:graphic>
      </p:graphicFrame>
      <p:graphicFrame>
        <p:nvGraphicFramePr>
          <p:cNvPr id="1030" name="Object 21"/>
          <p:cNvGraphicFramePr>
            <a:graphicFrameLocks noChangeAspect="1"/>
          </p:cNvGraphicFramePr>
          <p:nvPr/>
        </p:nvGraphicFramePr>
        <p:xfrm>
          <a:off x="5257800" y="4419600"/>
          <a:ext cx="992188" cy="403225"/>
        </p:xfrm>
        <a:graphic>
          <a:graphicData uri="http://schemas.openxmlformats.org/presentationml/2006/ole">
            <p:oleObj spid="_x0000_s1030" name="Equation" r:id="rId7" imgW="469800" imgH="190440" progId="Equation.DSMT4">
              <p:embed/>
            </p:oleObj>
          </a:graphicData>
        </a:graphic>
      </p:graphicFrame>
      <p:sp>
        <p:nvSpPr>
          <p:cNvPr id="1036" name="AutoShape 22"/>
          <p:cNvSpPr>
            <a:spLocks noChangeArrowheads="1"/>
          </p:cNvSpPr>
          <p:nvPr/>
        </p:nvSpPr>
        <p:spPr bwMode="auto">
          <a:xfrm>
            <a:off x="6629400" y="3124200"/>
            <a:ext cx="2286000" cy="1676400"/>
          </a:xfrm>
          <a:prstGeom prst="wedgeRoundRectCallout">
            <a:avLst>
              <a:gd name="adj1" fmla="val -73125"/>
              <a:gd name="adj2" fmla="val -4299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37" name="Text Box 23"/>
          <p:cNvSpPr txBox="1">
            <a:spLocks noChangeArrowheads="1"/>
          </p:cNvSpPr>
          <p:nvPr/>
        </p:nvSpPr>
        <p:spPr bwMode="auto">
          <a:xfrm>
            <a:off x="6781800" y="3352800"/>
            <a:ext cx="2073275" cy="1187450"/>
          </a:xfrm>
          <a:prstGeom prst="rect">
            <a:avLst/>
          </a:prstGeom>
          <a:noFill/>
          <a:ln w="9525">
            <a:noFill/>
            <a:miter lim="800000"/>
            <a:headEnd/>
            <a:tailEnd/>
          </a:ln>
        </p:spPr>
        <p:txBody>
          <a:bodyPr>
            <a:spAutoFit/>
          </a:bodyPr>
          <a:lstStyle/>
          <a:p>
            <a:r>
              <a:rPr lang="ja-JP" altLang="en-US"/>
              <a:t>添え字が同じ</a:t>
            </a:r>
          </a:p>
          <a:p>
            <a:r>
              <a:rPr lang="ja-JP" altLang="en-US"/>
              <a:t>集合要素の</a:t>
            </a:r>
          </a:p>
          <a:p>
            <a:r>
              <a:rPr lang="ja-JP" altLang="en-US"/>
              <a:t>重みを表す。</a:t>
            </a:r>
          </a:p>
        </p:txBody>
      </p:sp>
      <p:sp>
        <p:nvSpPr>
          <p:cNvPr id="14" name="テキスト ボックス 13"/>
          <p:cNvSpPr txBox="1"/>
          <p:nvPr/>
        </p:nvSpPr>
        <p:spPr>
          <a:xfrm>
            <a:off x="1285852" y="1643050"/>
            <a:ext cx="800219" cy="461665"/>
          </a:xfrm>
          <a:prstGeom prst="rect">
            <a:avLst/>
          </a:prstGeom>
          <a:solidFill>
            <a:schemeClr val="bg1"/>
          </a:solidFill>
        </p:spPr>
        <p:txBody>
          <a:bodyPr wrap="none" rtlCol="0">
            <a:spAutoFit/>
          </a:bodyPr>
          <a:lstStyle/>
          <a:p>
            <a:r>
              <a:rPr kumimoji="1" lang="ja-JP" altLang="en-US" dirty="0" smtClean="0">
                <a:solidFill>
                  <a:schemeClr val="accent2"/>
                </a:solidFill>
              </a:rPr>
              <a:t>問題</a:t>
            </a:r>
            <a:endParaRPr kumimoji="1" lang="ja-JP" altLang="en-US" dirty="0">
              <a:solidFill>
                <a:schemeClr val="accent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5" name="スライド番号プレースホルダ 3"/>
          <p:cNvSpPr>
            <a:spLocks noGrp="1"/>
          </p:cNvSpPr>
          <p:nvPr>
            <p:ph type="sldNum" sz="quarter" idx="12"/>
          </p:nvPr>
        </p:nvSpPr>
        <p:spPr>
          <a:noFill/>
        </p:spPr>
        <p:txBody>
          <a:bodyPr/>
          <a:lstStyle/>
          <a:p>
            <a:fld id="{FD850DF4-66D1-40BC-AC8B-5DA1CED8F6A1}" type="slidenum">
              <a:rPr lang="en-US" altLang="ja-JP"/>
              <a:pPr/>
              <a:t>30</a:t>
            </a:fld>
            <a:endParaRPr lang="en-US" altLang="ja-JP"/>
          </a:p>
        </p:txBody>
      </p:sp>
      <p:graphicFrame>
        <p:nvGraphicFramePr>
          <p:cNvPr id="26626" name="Object 0"/>
          <p:cNvGraphicFramePr>
            <a:graphicFrameLocks noChangeAspect="1"/>
          </p:cNvGraphicFramePr>
          <p:nvPr/>
        </p:nvGraphicFramePr>
        <p:xfrm>
          <a:off x="1981200" y="1828800"/>
          <a:ext cx="381000" cy="609600"/>
        </p:xfrm>
        <a:graphic>
          <a:graphicData uri="http://schemas.openxmlformats.org/presentationml/2006/ole">
            <p:oleObj spid="_x0000_s26626" name="Equation" r:id="rId3" imgW="126720" imgH="203040" progId="Equation.DSMT4">
              <p:embed/>
            </p:oleObj>
          </a:graphicData>
        </a:graphic>
      </p:graphicFrame>
      <p:graphicFrame>
        <p:nvGraphicFramePr>
          <p:cNvPr id="26627" name="Object 1"/>
          <p:cNvGraphicFramePr>
            <a:graphicFrameLocks noChangeAspect="1"/>
          </p:cNvGraphicFramePr>
          <p:nvPr/>
        </p:nvGraphicFramePr>
        <p:xfrm>
          <a:off x="1371600" y="2895600"/>
          <a:ext cx="1025525" cy="498475"/>
        </p:xfrm>
        <a:graphic>
          <a:graphicData uri="http://schemas.openxmlformats.org/presentationml/2006/ole">
            <p:oleObj spid="_x0000_s26627" name="Equation" r:id="rId4" imgW="469800" imgH="228600" progId="Equation.DSMT4">
              <p:embed/>
            </p:oleObj>
          </a:graphicData>
        </a:graphic>
      </p:graphicFrame>
      <p:graphicFrame>
        <p:nvGraphicFramePr>
          <p:cNvPr id="26628" name="Object 2"/>
          <p:cNvGraphicFramePr>
            <a:graphicFrameLocks noChangeAspect="1"/>
          </p:cNvGraphicFramePr>
          <p:nvPr/>
        </p:nvGraphicFramePr>
        <p:xfrm>
          <a:off x="914400" y="3505200"/>
          <a:ext cx="1441450" cy="498475"/>
        </p:xfrm>
        <a:graphic>
          <a:graphicData uri="http://schemas.openxmlformats.org/presentationml/2006/ole">
            <p:oleObj spid="_x0000_s26628" name="Equation" r:id="rId5" imgW="660240" imgH="228600" progId="Equation.DSMT4">
              <p:embed/>
            </p:oleObj>
          </a:graphicData>
        </a:graphic>
      </p:graphicFrame>
      <p:graphicFrame>
        <p:nvGraphicFramePr>
          <p:cNvPr id="26629" name="Object 3"/>
          <p:cNvGraphicFramePr>
            <a:graphicFrameLocks noChangeAspect="1"/>
          </p:cNvGraphicFramePr>
          <p:nvPr/>
        </p:nvGraphicFramePr>
        <p:xfrm>
          <a:off x="533400" y="4038600"/>
          <a:ext cx="1857375" cy="498475"/>
        </p:xfrm>
        <a:graphic>
          <a:graphicData uri="http://schemas.openxmlformats.org/presentationml/2006/ole">
            <p:oleObj spid="_x0000_s26629" name="Equation" r:id="rId6" imgW="850680" imgH="228600" progId="Equation.DSMT4">
              <p:embed/>
            </p:oleObj>
          </a:graphicData>
        </a:graphic>
      </p:graphicFrame>
      <p:sp>
        <p:nvSpPr>
          <p:cNvPr id="26636" name="Text Box 6"/>
          <p:cNvSpPr txBox="1">
            <a:spLocks noChangeArrowheads="1"/>
          </p:cNvSpPr>
          <p:nvPr/>
        </p:nvSpPr>
        <p:spPr bwMode="auto">
          <a:xfrm>
            <a:off x="914400" y="1066800"/>
            <a:ext cx="1643063" cy="457200"/>
          </a:xfrm>
          <a:prstGeom prst="rect">
            <a:avLst/>
          </a:prstGeom>
          <a:noFill/>
          <a:ln w="9525">
            <a:noFill/>
            <a:miter lim="800000"/>
            <a:headEnd/>
            <a:tailEnd/>
          </a:ln>
        </p:spPr>
        <p:txBody>
          <a:bodyPr wrap="none">
            <a:spAutoFit/>
          </a:bodyPr>
          <a:lstStyle/>
          <a:p>
            <a:r>
              <a:rPr lang="ja-JP" altLang="en-US"/>
              <a:t>サイズ制約</a:t>
            </a:r>
          </a:p>
        </p:txBody>
      </p:sp>
      <p:sp>
        <p:nvSpPr>
          <p:cNvPr id="26637" name="Text Box 7"/>
          <p:cNvSpPr txBox="1">
            <a:spLocks noChangeArrowheads="1"/>
          </p:cNvSpPr>
          <p:nvPr/>
        </p:nvSpPr>
        <p:spPr bwMode="auto">
          <a:xfrm>
            <a:off x="1371600" y="6096000"/>
            <a:ext cx="3663950" cy="457200"/>
          </a:xfrm>
          <a:prstGeom prst="rect">
            <a:avLst/>
          </a:prstGeom>
          <a:noFill/>
          <a:ln w="9525">
            <a:noFill/>
            <a:miter lim="800000"/>
            <a:headEnd/>
            <a:tailEnd/>
          </a:ln>
        </p:spPr>
        <p:txBody>
          <a:bodyPr wrap="none">
            <a:spAutoFit/>
          </a:bodyPr>
          <a:lstStyle/>
          <a:p>
            <a:r>
              <a:rPr lang="ja-JP" altLang="en-US"/>
              <a:t>セル内の数値：最大の価値</a:t>
            </a:r>
          </a:p>
        </p:txBody>
      </p:sp>
      <p:graphicFrame>
        <p:nvGraphicFramePr>
          <p:cNvPr id="500882" name="Group 146"/>
          <p:cNvGraphicFramePr>
            <a:graphicFrameLocks noGrp="1"/>
          </p:cNvGraphicFramePr>
          <p:nvPr/>
        </p:nvGraphicFramePr>
        <p:xfrm>
          <a:off x="2514600" y="1371600"/>
          <a:ext cx="6477000" cy="4145280"/>
        </p:xfrm>
        <a:graphic>
          <a:graphicData uri="http://schemas.openxmlformats.org/drawingml/2006/table">
            <a:tbl>
              <a:tblPr/>
              <a:tblGrid>
                <a:gridCol w="539750"/>
                <a:gridCol w="539750"/>
                <a:gridCol w="539750"/>
                <a:gridCol w="539750"/>
                <a:gridCol w="539750"/>
                <a:gridCol w="539750"/>
                <a:gridCol w="539750"/>
                <a:gridCol w="539750"/>
                <a:gridCol w="539750"/>
                <a:gridCol w="539750"/>
                <a:gridCol w="539750"/>
                <a:gridCol w="53975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630" name="Object 4"/>
          <p:cNvGraphicFramePr>
            <a:graphicFrameLocks noChangeAspect="1"/>
          </p:cNvGraphicFramePr>
          <p:nvPr/>
        </p:nvGraphicFramePr>
        <p:xfrm>
          <a:off x="263525" y="4495800"/>
          <a:ext cx="2246313" cy="498475"/>
        </p:xfrm>
        <a:graphic>
          <a:graphicData uri="http://schemas.openxmlformats.org/presentationml/2006/ole">
            <p:oleObj spid="_x0000_s26630" name="Equation" r:id="rId7" imgW="1028520" imgH="228600" progId="Equation.DSMT4">
              <p:embed/>
            </p:oleObj>
          </a:graphicData>
        </a:graphic>
      </p:graphicFrame>
      <p:sp>
        <p:nvSpPr>
          <p:cNvPr id="26757" name="Line 128"/>
          <p:cNvSpPr>
            <a:spLocks noChangeShapeType="1"/>
          </p:cNvSpPr>
          <p:nvPr/>
        </p:nvSpPr>
        <p:spPr bwMode="auto">
          <a:xfrm>
            <a:off x="381000" y="1295400"/>
            <a:ext cx="2057400" cy="609600"/>
          </a:xfrm>
          <a:prstGeom prst="line">
            <a:avLst/>
          </a:prstGeom>
          <a:noFill/>
          <a:ln w="9525">
            <a:solidFill>
              <a:schemeClr val="tx1"/>
            </a:solidFill>
            <a:round/>
            <a:headEnd/>
            <a:tailEnd/>
          </a:ln>
        </p:spPr>
        <p:txBody>
          <a:bodyPr/>
          <a:lstStyle/>
          <a:p>
            <a:endParaRPr lang="ja-JP" altLang="en-US"/>
          </a:p>
        </p:txBody>
      </p:sp>
      <p:sp>
        <p:nvSpPr>
          <p:cNvPr id="26758" name="Text Box 129"/>
          <p:cNvSpPr txBox="1">
            <a:spLocks noChangeArrowheads="1"/>
          </p:cNvSpPr>
          <p:nvPr/>
        </p:nvSpPr>
        <p:spPr bwMode="auto">
          <a:xfrm>
            <a:off x="0" y="1447800"/>
            <a:ext cx="1403350" cy="822325"/>
          </a:xfrm>
          <a:prstGeom prst="rect">
            <a:avLst/>
          </a:prstGeom>
          <a:noFill/>
          <a:ln w="9525">
            <a:noFill/>
            <a:miter lim="800000"/>
            <a:headEnd/>
            <a:tailEnd/>
          </a:ln>
        </p:spPr>
        <p:txBody>
          <a:bodyPr wrap="none">
            <a:spAutoFit/>
          </a:bodyPr>
          <a:lstStyle/>
          <a:p>
            <a:r>
              <a:rPr lang="ja-JP" altLang="en-US"/>
              <a:t>利用可能</a:t>
            </a:r>
          </a:p>
          <a:p>
            <a:r>
              <a:rPr lang="ja-JP" altLang="en-US"/>
              <a:t>要素</a:t>
            </a:r>
          </a:p>
        </p:txBody>
      </p:sp>
      <p:sp>
        <p:nvSpPr>
          <p:cNvPr id="26759" name="Text Box 130"/>
          <p:cNvSpPr txBox="1">
            <a:spLocks noChangeArrowheads="1"/>
          </p:cNvSpPr>
          <p:nvPr/>
        </p:nvSpPr>
        <p:spPr bwMode="auto">
          <a:xfrm>
            <a:off x="1889125" y="173038"/>
            <a:ext cx="3424238" cy="457200"/>
          </a:xfrm>
          <a:prstGeom prst="rect">
            <a:avLst/>
          </a:prstGeom>
          <a:noFill/>
          <a:ln w="9525">
            <a:noFill/>
            <a:miter lim="800000"/>
            <a:headEnd/>
            <a:tailEnd/>
          </a:ln>
        </p:spPr>
        <p:txBody>
          <a:bodyPr wrap="none">
            <a:spAutoFit/>
          </a:bodyPr>
          <a:lstStyle/>
          <a:p>
            <a:r>
              <a:rPr lang="ja-JP" altLang="en-US"/>
              <a:t>要素　　　に注目した更新</a:t>
            </a:r>
          </a:p>
        </p:txBody>
      </p:sp>
      <p:graphicFrame>
        <p:nvGraphicFramePr>
          <p:cNvPr id="26631" name="Object 5"/>
          <p:cNvGraphicFramePr>
            <a:graphicFrameLocks noChangeAspect="1"/>
          </p:cNvGraphicFramePr>
          <p:nvPr/>
        </p:nvGraphicFramePr>
        <p:xfrm>
          <a:off x="2805113" y="152400"/>
          <a:ext cx="361950" cy="498475"/>
        </p:xfrm>
        <a:graphic>
          <a:graphicData uri="http://schemas.openxmlformats.org/presentationml/2006/ole">
            <p:oleObj spid="_x0000_s26631" name="Equation" r:id="rId8" imgW="164880" imgH="228600" progId="Equation.DSMT4">
              <p:embed/>
            </p:oleObj>
          </a:graphicData>
        </a:graphic>
      </p:graphicFrame>
      <p:graphicFrame>
        <p:nvGraphicFramePr>
          <p:cNvPr id="26632" name="Object 6"/>
          <p:cNvGraphicFramePr>
            <a:graphicFrameLocks noChangeAspect="1"/>
          </p:cNvGraphicFramePr>
          <p:nvPr/>
        </p:nvGraphicFramePr>
        <p:xfrm>
          <a:off x="1752600" y="2438400"/>
          <a:ext cx="533400" cy="463550"/>
        </p:xfrm>
        <a:graphic>
          <a:graphicData uri="http://schemas.openxmlformats.org/presentationml/2006/ole">
            <p:oleObj spid="_x0000_s26632" name="Equation" r:id="rId9" imgW="291960" imgH="253800" progId="Equation.DSMT4">
              <p:embed/>
            </p:oleObj>
          </a:graphicData>
        </a:graphic>
      </p:graphicFrame>
      <p:graphicFrame>
        <p:nvGraphicFramePr>
          <p:cNvPr id="26633" name="Object 7"/>
          <p:cNvGraphicFramePr>
            <a:graphicFrameLocks noChangeAspect="1"/>
          </p:cNvGraphicFramePr>
          <p:nvPr/>
        </p:nvGraphicFramePr>
        <p:xfrm>
          <a:off x="6238875" y="98425"/>
          <a:ext cx="1241425" cy="587375"/>
        </p:xfrm>
        <a:graphic>
          <a:graphicData uri="http://schemas.openxmlformats.org/presentationml/2006/ole">
            <p:oleObj spid="_x0000_s26633" name="Equation" r:id="rId10" imgW="482400" imgH="228600" progId="Equation.DSMT4">
              <p:embed/>
            </p:oleObj>
          </a:graphicData>
        </a:graphic>
      </p:graphicFrame>
      <p:graphicFrame>
        <p:nvGraphicFramePr>
          <p:cNvPr id="26634" name="Object 8"/>
          <p:cNvGraphicFramePr>
            <a:graphicFrameLocks noChangeAspect="1"/>
          </p:cNvGraphicFramePr>
          <p:nvPr/>
        </p:nvGraphicFramePr>
        <p:xfrm>
          <a:off x="5289550" y="147638"/>
          <a:ext cx="928688" cy="538162"/>
        </p:xfrm>
        <a:graphic>
          <a:graphicData uri="http://schemas.openxmlformats.org/presentationml/2006/ole">
            <p:oleObj spid="_x0000_s26634" name="Equation" r:id="rId11" imgW="393480" imgH="228600" progId="Equation.DSMT4">
              <p:embed/>
            </p:oleObj>
          </a:graphicData>
        </a:graphic>
      </p:graphicFrame>
      <p:sp>
        <p:nvSpPr>
          <p:cNvPr id="26760" name="Line 141"/>
          <p:cNvSpPr>
            <a:spLocks noChangeShapeType="1"/>
          </p:cNvSpPr>
          <p:nvPr/>
        </p:nvSpPr>
        <p:spPr bwMode="auto">
          <a:xfrm>
            <a:off x="6019800" y="38862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6761" name="Line 142"/>
          <p:cNvSpPr>
            <a:spLocks noChangeShapeType="1"/>
          </p:cNvSpPr>
          <p:nvPr/>
        </p:nvSpPr>
        <p:spPr bwMode="auto">
          <a:xfrm>
            <a:off x="2667000" y="3810000"/>
            <a:ext cx="3276600" cy="3048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6762" name="Line 143"/>
          <p:cNvSpPr>
            <a:spLocks noChangeShapeType="1"/>
          </p:cNvSpPr>
          <p:nvPr/>
        </p:nvSpPr>
        <p:spPr bwMode="auto">
          <a:xfrm>
            <a:off x="6629400" y="38862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6763" name="Line 144"/>
          <p:cNvSpPr>
            <a:spLocks noChangeShapeType="1"/>
          </p:cNvSpPr>
          <p:nvPr/>
        </p:nvSpPr>
        <p:spPr bwMode="auto">
          <a:xfrm>
            <a:off x="3810000" y="3810000"/>
            <a:ext cx="3276600" cy="304800"/>
          </a:xfrm>
          <a:prstGeom prst="line">
            <a:avLst/>
          </a:prstGeom>
          <a:noFill/>
          <a:ln w="9525">
            <a:solidFill>
              <a:srgbClr val="FF0000"/>
            </a:solidFill>
            <a:prstDash val="dash"/>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9" name="スライド番号プレースホルダ 3"/>
          <p:cNvSpPr>
            <a:spLocks noGrp="1"/>
          </p:cNvSpPr>
          <p:nvPr>
            <p:ph type="sldNum" sz="quarter" idx="12"/>
          </p:nvPr>
        </p:nvSpPr>
        <p:spPr>
          <a:noFill/>
        </p:spPr>
        <p:txBody>
          <a:bodyPr/>
          <a:lstStyle/>
          <a:p>
            <a:fld id="{131675F2-FC0F-4C0E-A806-D7C871B6B7D2}" type="slidenum">
              <a:rPr lang="en-US" altLang="ja-JP"/>
              <a:pPr/>
              <a:t>31</a:t>
            </a:fld>
            <a:endParaRPr lang="en-US" altLang="ja-JP"/>
          </a:p>
        </p:txBody>
      </p:sp>
      <p:graphicFrame>
        <p:nvGraphicFramePr>
          <p:cNvPr id="27650" name="Object 0"/>
          <p:cNvGraphicFramePr>
            <a:graphicFrameLocks noChangeAspect="1"/>
          </p:cNvGraphicFramePr>
          <p:nvPr/>
        </p:nvGraphicFramePr>
        <p:xfrm>
          <a:off x="1981200" y="1828800"/>
          <a:ext cx="381000" cy="609600"/>
        </p:xfrm>
        <a:graphic>
          <a:graphicData uri="http://schemas.openxmlformats.org/presentationml/2006/ole">
            <p:oleObj spid="_x0000_s27650" name="Equation" r:id="rId3" imgW="126720" imgH="203040" progId="Equation.DSMT4">
              <p:embed/>
            </p:oleObj>
          </a:graphicData>
        </a:graphic>
      </p:graphicFrame>
      <p:graphicFrame>
        <p:nvGraphicFramePr>
          <p:cNvPr id="27651" name="Object 1"/>
          <p:cNvGraphicFramePr>
            <a:graphicFrameLocks noChangeAspect="1"/>
          </p:cNvGraphicFramePr>
          <p:nvPr/>
        </p:nvGraphicFramePr>
        <p:xfrm>
          <a:off x="1371600" y="2895600"/>
          <a:ext cx="1025525" cy="498475"/>
        </p:xfrm>
        <a:graphic>
          <a:graphicData uri="http://schemas.openxmlformats.org/presentationml/2006/ole">
            <p:oleObj spid="_x0000_s27651" name="Equation" r:id="rId4" imgW="469800" imgH="228600" progId="Equation.DSMT4">
              <p:embed/>
            </p:oleObj>
          </a:graphicData>
        </a:graphic>
      </p:graphicFrame>
      <p:graphicFrame>
        <p:nvGraphicFramePr>
          <p:cNvPr id="27652" name="Object 2"/>
          <p:cNvGraphicFramePr>
            <a:graphicFrameLocks noChangeAspect="1"/>
          </p:cNvGraphicFramePr>
          <p:nvPr/>
        </p:nvGraphicFramePr>
        <p:xfrm>
          <a:off x="914400" y="3505200"/>
          <a:ext cx="1441450" cy="498475"/>
        </p:xfrm>
        <a:graphic>
          <a:graphicData uri="http://schemas.openxmlformats.org/presentationml/2006/ole">
            <p:oleObj spid="_x0000_s27652" name="Equation" r:id="rId5" imgW="660240" imgH="228600" progId="Equation.DSMT4">
              <p:embed/>
            </p:oleObj>
          </a:graphicData>
        </a:graphic>
      </p:graphicFrame>
      <p:graphicFrame>
        <p:nvGraphicFramePr>
          <p:cNvPr id="27653" name="Object 3"/>
          <p:cNvGraphicFramePr>
            <a:graphicFrameLocks noChangeAspect="1"/>
          </p:cNvGraphicFramePr>
          <p:nvPr/>
        </p:nvGraphicFramePr>
        <p:xfrm>
          <a:off x="533400" y="4038600"/>
          <a:ext cx="1857375" cy="498475"/>
        </p:xfrm>
        <a:graphic>
          <a:graphicData uri="http://schemas.openxmlformats.org/presentationml/2006/ole">
            <p:oleObj spid="_x0000_s27653" name="Equation" r:id="rId6" imgW="850680" imgH="228600" progId="Equation.DSMT4">
              <p:embed/>
            </p:oleObj>
          </a:graphicData>
        </a:graphic>
      </p:graphicFrame>
      <p:sp>
        <p:nvSpPr>
          <p:cNvPr id="27660" name="Text Box 6"/>
          <p:cNvSpPr txBox="1">
            <a:spLocks noChangeArrowheads="1"/>
          </p:cNvSpPr>
          <p:nvPr/>
        </p:nvSpPr>
        <p:spPr bwMode="auto">
          <a:xfrm>
            <a:off x="914400" y="1066800"/>
            <a:ext cx="1643063" cy="457200"/>
          </a:xfrm>
          <a:prstGeom prst="rect">
            <a:avLst/>
          </a:prstGeom>
          <a:noFill/>
          <a:ln w="9525">
            <a:noFill/>
            <a:miter lim="800000"/>
            <a:headEnd/>
            <a:tailEnd/>
          </a:ln>
        </p:spPr>
        <p:txBody>
          <a:bodyPr wrap="none">
            <a:spAutoFit/>
          </a:bodyPr>
          <a:lstStyle/>
          <a:p>
            <a:r>
              <a:rPr lang="ja-JP" altLang="en-US"/>
              <a:t>サイズ制約</a:t>
            </a:r>
          </a:p>
        </p:txBody>
      </p:sp>
      <p:sp>
        <p:nvSpPr>
          <p:cNvPr id="27661" name="Text Box 7"/>
          <p:cNvSpPr txBox="1">
            <a:spLocks noChangeArrowheads="1"/>
          </p:cNvSpPr>
          <p:nvPr/>
        </p:nvSpPr>
        <p:spPr bwMode="auto">
          <a:xfrm>
            <a:off x="1371600" y="6096000"/>
            <a:ext cx="3663950" cy="457200"/>
          </a:xfrm>
          <a:prstGeom prst="rect">
            <a:avLst/>
          </a:prstGeom>
          <a:noFill/>
          <a:ln w="9525">
            <a:noFill/>
            <a:miter lim="800000"/>
            <a:headEnd/>
            <a:tailEnd/>
          </a:ln>
        </p:spPr>
        <p:txBody>
          <a:bodyPr wrap="none">
            <a:spAutoFit/>
          </a:bodyPr>
          <a:lstStyle/>
          <a:p>
            <a:r>
              <a:rPr lang="ja-JP" altLang="en-US"/>
              <a:t>セル内の数値：最大の価値</a:t>
            </a:r>
          </a:p>
        </p:txBody>
      </p:sp>
      <p:graphicFrame>
        <p:nvGraphicFramePr>
          <p:cNvPr id="501903" name="Group 143"/>
          <p:cNvGraphicFramePr>
            <a:graphicFrameLocks noGrp="1"/>
          </p:cNvGraphicFramePr>
          <p:nvPr/>
        </p:nvGraphicFramePr>
        <p:xfrm>
          <a:off x="2514600" y="1371600"/>
          <a:ext cx="6477000" cy="4145280"/>
        </p:xfrm>
        <a:graphic>
          <a:graphicData uri="http://schemas.openxmlformats.org/drawingml/2006/table">
            <a:tbl>
              <a:tblPr/>
              <a:tblGrid>
                <a:gridCol w="539750"/>
                <a:gridCol w="539750"/>
                <a:gridCol w="539750"/>
                <a:gridCol w="539750"/>
                <a:gridCol w="539750"/>
                <a:gridCol w="539750"/>
                <a:gridCol w="539750"/>
                <a:gridCol w="539750"/>
                <a:gridCol w="539750"/>
                <a:gridCol w="539750"/>
                <a:gridCol w="539750"/>
                <a:gridCol w="53975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7654" name="Object 4"/>
          <p:cNvGraphicFramePr>
            <a:graphicFrameLocks noChangeAspect="1"/>
          </p:cNvGraphicFramePr>
          <p:nvPr/>
        </p:nvGraphicFramePr>
        <p:xfrm>
          <a:off x="263525" y="4495800"/>
          <a:ext cx="2246313" cy="498475"/>
        </p:xfrm>
        <a:graphic>
          <a:graphicData uri="http://schemas.openxmlformats.org/presentationml/2006/ole">
            <p:oleObj spid="_x0000_s27654" name="Equation" r:id="rId7" imgW="1028520" imgH="228600" progId="Equation.DSMT4">
              <p:embed/>
            </p:oleObj>
          </a:graphicData>
        </a:graphic>
      </p:graphicFrame>
      <p:sp>
        <p:nvSpPr>
          <p:cNvPr id="27781" name="Line 128"/>
          <p:cNvSpPr>
            <a:spLocks noChangeShapeType="1"/>
          </p:cNvSpPr>
          <p:nvPr/>
        </p:nvSpPr>
        <p:spPr bwMode="auto">
          <a:xfrm>
            <a:off x="381000" y="1295400"/>
            <a:ext cx="2057400" cy="609600"/>
          </a:xfrm>
          <a:prstGeom prst="line">
            <a:avLst/>
          </a:prstGeom>
          <a:noFill/>
          <a:ln w="9525">
            <a:solidFill>
              <a:schemeClr val="tx1"/>
            </a:solidFill>
            <a:round/>
            <a:headEnd/>
            <a:tailEnd/>
          </a:ln>
        </p:spPr>
        <p:txBody>
          <a:bodyPr/>
          <a:lstStyle/>
          <a:p>
            <a:endParaRPr lang="ja-JP" altLang="en-US"/>
          </a:p>
        </p:txBody>
      </p:sp>
      <p:sp>
        <p:nvSpPr>
          <p:cNvPr id="27782" name="Text Box 129"/>
          <p:cNvSpPr txBox="1">
            <a:spLocks noChangeArrowheads="1"/>
          </p:cNvSpPr>
          <p:nvPr/>
        </p:nvSpPr>
        <p:spPr bwMode="auto">
          <a:xfrm>
            <a:off x="0" y="1447800"/>
            <a:ext cx="1403350" cy="822325"/>
          </a:xfrm>
          <a:prstGeom prst="rect">
            <a:avLst/>
          </a:prstGeom>
          <a:noFill/>
          <a:ln w="9525">
            <a:noFill/>
            <a:miter lim="800000"/>
            <a:headEnd/>
            <a:tailEnd/>
          </a:ln>
        </p:spPr>
        <p:txBody>
          <a:bodyPr wrap="none">
            <a:spAutoFit/>
          </a:bodyPr>
          <a:lstStyle/>
          <a:p>
            <a:r>
              <a:rPr lang="ja-JP" altLang="en-US"/>
              <a:t>利用可能</a:t>
            </a:r>
          </a:p>
          <a:p>
            <a:r>
              <a:rPr lang="ja-JP" altLang="en-US"/>
              <a:t>要素</a:t>
            </a:r>
          </a:p>
        </p:txBody>
      </p:sp>
      <p:sp>
        <p:nvSpPr>
          <p:cNvPr id="27783" name="Text Box 130"/>
          <p:cNvSpPr txBox="1">
            <a:spLocks noChangeArrowheads="1"/>
          </p:cNvSpPr>
          <p:nvPr/>
        </p:nvSpPr>
        <p:spPr bwMode="auto">
          <a:xfrm>
            <a:off x="1889125" y="173038"/>
            <a:ext cx="3424238" cy="457200"/>
          </a:xfrm>
          <a:prstGeom prst="rect">
            <a:avLst/>
          </a:prstGeom>
          <a:noFill/>
          <a:ln w="9525">
            <a:noFill/>
            <a:miter lim="800000"/>
            <a:headEnd/>
            <a:tailEnd/>
          </a:ln>
        </p:spPr>
        <p:txBody>
          <a:bodyPr wrap="none">
            <a:spAutoFit/>
          </a:bodyPr>
          <a:lstStyle/>
          <a:p>
            <a:r>
              <a:rPr lang="ja-JP" altLang="en-US"/>
              <a:t>要素　　　に注目した更新</a:t>
            </a:r>
          </a:p>
        </p:txBody>
      </p:sp>
      <p:graphicFrame>
        <p:nvGraphicFramePr>
          <p:cNvPr id="27655" name="Object 5"/>
          <p:cNvGraphicFramePr>
            <a:graphicFrameLocks noChangeAspect="1"/>
          </p:cNvGraphicFramePr>
          <p:nvPr/>
        </p:nvGraphicFramePr>
        <p:xfrm>
          <a:off x="2805113" y="152400"/>
          <a:ext cx="361950" cy="498475"/>
        </p:xfrm>
        <a:graphic>
          <a:graphicData uri="http://schemas.openxmlformats.org/presentationml/2006/ole">
            <p:oleObj spid="_x0000_s27655" name="Equation" r:id="rId8" imgW="164880" imgH="228600" progId="Equation.DSMT4">
              <p:embed/>
            </p:oleObj>
          </a:graphicData>
        </a:graphic>
      </p:graphicFrame>
      <p:graphicFrame>
        <p:nvGraphicFramePr>
          <p:cNvPr id="27656" name="Object 6"/>
          <p:cNvGraphicFramePr>
            <a:graphicFrameLocks noChangeAspect="1"/>
          </p:cNvGraphicFramePr>
          <p:nvPr/>
        </p:nvGraphicFramePr>
        <p:xfrm>
          <a:off x="1752600" y="2438400"/>
          <a:ext cx="533400" cy="463550"/>
        </p:xfrm>
        <a:graphic>
          <a:graphicData uri="http://schemas.openxmlformats.org/presentationml/2006/ole">
            <p:oleObj spid="_x0000_s27656" name="Equation" r:id="rId9" imgW="291960" imgH="253800" progId="Equation.DSMT4">
              <p:embed/>
            </p:oleObj>
          </a:graphicData>
        </a:graphic>
      </p:graphicFrame>
      <p:graphicFrame>
        <p:nvGraphicFramePr>
          <p:cNvPr id="27657" name="Object 7"/>
          <p:cNvGraphicFramePr>
            <a:graphicFrameLocks noChangeAspect="1"/>
          </p:cNvGraphicFramePr>
          <p:nvPr/>
        </p:nvGraphicFramePr>
        <p:xfrm>
          <a:off x="6254750" y="98425"/>
          <a:ext cx="1208088" cy="587375"/>
        </p:xfrm>
        <a:graphic>
          <a:graphicData uri="http://schemas.openxmlformats.org/presentationml/2006/ole">
            <p:oleObj spid="_x0000_s27657" name="Equation" r:id="rId10" imgW="469800" imgH="228600" progId="Equation.DSMT4">
              <p:embed/>
            </p:oleObj>
          </a:graphicData>
        </a:graphic>
      </p:graphicFrame>
      <p:graphicFrame>
        <p:nvGraphicFramePr>
          <p:cNvPr id="27658" name="Object 8"/>
          <p:cNvGraphicFramePr>
            <a:graphicFrameLocks noChangeAspect="1"/>
          </p:cNvGraphicFramePr>
          <p:nvPr/>
        </p:nvGraphicFramePr>
        <p:xfrm>
          <a:off x="5289550" y="147638"/>
          <a:ext cx="928688" cy="538162"/>
        </p:xfrm>
        <a:graphic>
          <a:graphicData uri="http://schemas.openxmlformats.org/presentationml/2006/ole">
            <p:oleObj spid="_x0000_s27658" name="Equation" r:id="rId11" imgW="393480" imgH="228600" progId="Equation.DSMT4">
              <p:embed/>
            </p:oleObj>
          </a:graphicData>
        </a:graphic>
      </p:graphicFrame>
      <p:sp>
        <p:nvSpPr>
          <p:cNvPr id="27784" name="Line 135"/>
          <p:cNvSpPr>
            <a:spLocks noChangeShapeType="1"/>
          </p:cNvSpPr>
          <p:nvPr/>
        </p:nvSpPr>
        <p:spPr bwMode="auto">
          <a:xfrm>
            <a:off x="8763000" y="43434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7785" name="Line 136"/>
          <p:cNvSpPr>
            <a:spLocks noChangeShapeType="1"/>
          </p:cNvSpPr>
          <p:nvPr/>
        </p:nvSpPr>
        <p:spPr bwMode="auto">
          <a:xfrm>
            <a:off x="2819400" y="4343400"/>
            <a:ext cx="3733800" cy="4572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7786" name="Line 138"/>
          <p:cNvSpPr>
            <a:spLocks noChangeShapeType="1"/>
          </p:cNvSpPr>
          <p:nvPr/>
        </p:nvSpPr>
        <p:spPr bwMode="auto">
          <a:xfrm>
            <a:off x="3429000" y="4267200"/>
            <a:ext cx="3505200" cy="381000"/>
          </a:xfrm>
          <a:prstGeom prst="line">
            <a:avLst/>
          </a:prstGeom>
          <a:noFill/>
          <a:ln w="9525">
            <a:solidFill>
              <a:srgbClr val="FF0000"/>
            </a:solidFill>
            <a:prstDash val="dash"/>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3" name="スライド番号プレースホルダ 3"/>
          <p:cNvSpPr>
            <a:spLocks noGrp="1"/>
          </p:cNvSpPr>
          <p:nvPr>
            <p:ph type="sldNum" sz="quarter" idx="12"/>
          </p:nvPr>
        </p:nvSpPr>
        <p:spPr>
          <a:noFill/>
        </p:spPr>
        <p:txBody>
          <a:bodyPr/>
          <a:lstStyle/>
          <a:p>
            <a:fld id="{DA81A63E-CFC9-466A-B246-7ED7CF3831AD}" type="slidenum">
              <a:rPr lang="en-US" altLang="ja-JP"/>
              <a:pPr/>
              <a:t>32</a:t>
            </a:fld>
            <a:endParaRPr lang="en-US" altLang="ja-JP"/>
          </a:p>
        </p:txBody>
      </p:sp>
      <p:sp>
        <p:nvSpPr>
          <p:cNvPr id="28684" name="Oval 138"/>
          <p:cNvSpPr>
            <a:spLocks noChangeArrowheads="1"/>
          </p:cNvSpPr>
          <p:nvPr/>
        </p:nvSpPr>
        <p:spPr bwMode="auto">
          <a:xfrm>
            <a:off x="8458200" y="4495800"/>
            <a:ext cx="533400" cy="457200"/>
          </a:xfrm>
          <a:prstGeom prst="ellipse">
            <a:avLst/>
          </a:prstGeom>
          <a:solidFill>
            <a:schemeClr val="hlink"/>
          </a:solidFill>
          <a:ln w="9525">
            <a:solidFill>
              <a:schemeClr val="tx1"/>
            </a:solidFill>
            <a:round/>
            <a:headEnd/>
            <a:tailEnd/>
          </a:ln>
        </p:spPr>
        <p:txBody>
          <a:bodyPr wrap="none" anchor="ctr"/>
          <a:lstStyle/>
          <a:p>
            <a:endParaRPr lang="ja-JP" altLang="en-US"/>
          </a:p>
        </p:txBody>
      </p:sp>
      <p:graphicFrame>
        <p:nvGraphicFramePr>
          <p:cNvPr id="28674" name="Object 2"/>
          <p:cNvGraphicFramePr>
            <a:graphicFrameLocks noChangeAspect="1"/>
          </p:cNvGraphicFramePr>
          <p:nvPr/>
        </p:nvGraphicFramePr>
        <p:xfrm>
          <a:off x="1981200" y="1828800"/>
          <a:ext cx="381000" cy="609600"/>
        </p:xfrm>
        <a:graphic>
          <a:graphicData uri="http://schemas.openxmlformats.org/presentationml/2006/ole">
            <p:oleObj spid="_x0000_s28674" name="Equation" r:id="rId3" imgW="126720" imgH="203040" progId="Equation.DSMT4">
              <p:embed/>
            </p:oleObj>
          </a:graphicData>
        </a:graphic>
      </p:graphicFrame>
      <p:graphicFrame>
        <p:nvGraphicFramePr>
          <p:cNvPr id="28675" name="Object 3"/>
          <p:cNvGraphicFramePr>
            <a:graphicFrameLocks noChangeAspect="1"/>
          </p:cNvGraphicFramePr>
          <p:nvPr/>
        </p:nvGraphicFramePr>
        <p:xfrm>
          <a:off x="1371600" y="2895600"/>
          <a:ext cx="1025525" cy="498475"/>
        </p:xfrm>
        <a:graphic>
          <a:graphicData uri="http://schemas.openxmlformats.org/presentationml/2006/ole">
            <p:oleObj spid="_x0000_s28675" name="Equation" r:id="rId4" imgW="469800" imgH="228600" progId="Equation.DSMT4">
              <p:embed/>
            </p:oleObj>
          </a:graphicData>
        </a:graphic>
      </p:graphicFrame>
      <p:graphicFrame>
        <p:nvGraphicFramePr>
          <p:cNvPr id="28676" name="Object 4"/>
          <p:cNvGraphicFramePr>
            <a:graphicFrameLocks noChangeAspect="1"/>
          </p:cNvGraphicFramePr>
          <p:nvPr/>
        </p:nvGraphicFramePr>
        <p:xfrm>
          <a:off x="914400" y="3505200"/>
          <a:ext cx="1441450" cy="498475"/>
        </p:xfrm>
        <a:graphic>
          <a:graphicData uri="http://schemas.openxmlformats.org/presentationml/2006/ole">
            <p:oleObj spid="_x0000_s28676" name="Equation" r:id="rId5" imgW="660240" imgH="228600" progId="Equation.DSMT4">
              <p:embed/>
            </p:oleObj>
          </a:graphicData>
        </a:graphic>
      </p:graphicFrame>
      <p:graphicFrame>
        <p:nvGraphicFramePr>
          <p:cNvPr id="28677" name="Object 5"/>
          <p:cNvGraphicFramePr>
            <a:graphicFrameLocks noChangeAspect="1"/>
          </p:cNvGraphicFramePr>
          <p:nvPr/>
        </p:nvGraphicFramePr>
        <p:xfrm>
          <a:off x="533400" y="4038600"/>
          <a:ext cx="1857375" cy="498475"/>
        </p:xfrm>
        <a:graphic>
          <a:graphicData uri="http://schemas.openxmlformats.org/presentationml/2006/ole">
            <p:oleObj spid="_x0000_s28677" name="Equation" r:id="rId6" imgW="850680" imgH="228600" progId="Equation.DSMT4">
              <p:embed/>
            </p:oleObj>
          </a:graphicData>
        </a:graphic>
      </p:graphicFrame>
      <p:sp>
        <p:nvSpPr>
          <p:cNvPr id="28685" name="Text Box 6"/>
          <p:cNvSpPr txBox="1">
            <a:spLocks noChangeArrowheads="1"/>
          </p:cNvSpPr>
          <p:nvPr/>
        </p:nvSpPr>
        <p:spPr bwMode="auto">
          <a:xfrm>
            <a:off x="914400" y="1066800"/>
            <a:ext cx="1643063" cy="457200"/>
          </a:xfrm>
          <a:prstGeom prst="rect">
            <a:avLst/>
          </a:prstGeom>
          <a:noFill/>
          <a:ln w="9525">
            <a:noFill/>
            <a:miter lim="800000"/>
            <a:headEnd/>
            <a:tailEnd/>
          </a:ln>
        </p:spPr>
        <p:txBody>
          <a:bodyPr wrap="none">
            <a:spAutoFit/>
          </a:bodyPr>
          <a:lstStyle/>
          <a:p>
            <a:r>
              <a:rPr lang="ja-JP" altLang="en-US"/>
              <a:t>サイズ制約</a:t>
            </a:r>
          </a:p>
        </p:txBody>
      </p:sp>
      <p:sp>
        <p:nvSpPr>
          <p:cNvPr id="28686" name="Text Box 7"/>
          <p:cNvSpPr txBox="1">
            <a:spLocks noChangeArrowheads="1"/>
          </p:cNvSpPr>
          <p:nvPr/>
        </p:nvSpPr>
        <p:spPr bwMode="auto">
          <a:xfrm>
            <a:off x="1143000" y="5562600"/>
            <a:ext cx="6629400" cy="822325"/>
          </a:xfrm>
          <a:prstGeom prst="rect">
            <a:avLst/>
          </a:prstGeom>
          <a:noFill/>
          <a:ln w="9525">
            <a:noFill/>
            <a:miter lim="800000"/>
            <a:headEnd/>
            <a:tailEnd/>
          </a:ln>
        </p:spPr>
        <p:txBody>
          <a:bodyPr>
            <a:spAutoFit/>
          </a:bodyPr>
          <a:lstStyle/>
          <a:p>
            <a:r>
              <a:rPr lang="ja-JP" altLang="en-US"/>
              <a:t>最大値を設定している要素を逆にたどることにより、容易に求められる。</a:t>
            </a:r>
          </a:p>
        </p:txBody>
      </p:sp>
      <p:graphicFrame>
        <p:nvGraphicFramePr>
          <p:cNvPr id="533512" name="Group 8"/>
          <p:cNvGraphicFramePr>
            <a:graphicFrameLocks noGrp="1"/>
          </p:cNvGraphicFramePr>
          <p:nvPr/>
        </p:nvGraphicFramePr>
        <p:xfrm>
          <a:off x="2514600" y="1371600"/>
          <a:ext cx="6477000" cy="4145280"/>
        </p:xfrm>
        <a:graphic>
          <a:graphicData uri="http://schemas.openxmlformats.org/drawingml/2006/table">
            <a:tbl>
              <a:tblPr/>
              <a:tblGrid>
                <a:gridCol w="539750"/>
                <a:gridCol w="539750"/>
                <a:gridCol w="539750"/>
                <a:gridCol w="539750"/>
                <a:gridCol w="539750"/>
                <a:gridCol w="539750"/>
                <a:gridCol w="539750"/>
                <a:gridCol w="539750"/>
                <a:gridCol w="539750"/>
                <a:gridCol w="539750"/>
                <a:gridCol w="539750"/>
                <a:gridCol w="53975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8678" name="Object 127"/>
          <p:cNvGraphicFramePr>
            <a:graphicFrameLocks noChangeAspect="1"/>
          </p:cNvGraphicFramePr>
          <p:nvPr/>
        </p:nvGraphicFramePr>
        <p:xfrm>
          <a:off x="263525" y="4495800"/>
          <a:ext cx="2246313" cy="498475"/>
        </p:xfrm>
        <a:graphic>
          <a:graphicData uri="http://schemas.openxmlformats.org/presentationml/2006/ole">
            <p:oleObj spid="_x0000_s28678" name="Equation" r:id="rId7" imgW="1028520" imgH="228600" progId="Equation.DSMT4">
              <p:embed/>
            </p:oleObj>
          </a:graphicData>
        </a:graphic>
      </p:graphicFrame>
      <p:sp>
        <p:nvSpPr>
          <p:cNvPr id="28806" name="Line 128"/>
          <p:cNvSpPr>
            <a:spLocks noChangeShapeType="1"/>
          </p:cNvSpPr>
          <p:nvPr/>
        </p:nvSpPr>
        <p:spPr bwMode="auto">
          <a:xfrm>
            <a:off x="381000" y="1295400"/>
            <a:ext cx="2057400" cy="609600"/>
          </a:xfrm>
          <a:prstGeom prst="line">
            <a:avLst/>
          </a:prstGeom>
          <a:noFill/>
          <a:ln w="9525">
            <a:solidFill>
              <a:schemeClr val="tx1"/>
            </a:solidFill>
            <a:round/>
            <a:headEnd/>
            <a:tailEnd/>
          </a:ln>
        </p:spPr>
        <p:txBody>
          <a:bodyPr/>
          <a:lstStyle/>
          <a:p>
            <a:endParaRPr lang="ja-JP" altLang="en-US"/>
          </a:p>
        </p:txBody>
      </p:sp>
      <p:sp>
        <p:nvSpPr>
          <p:cNvPr id="28807" name="Text Box 129"/>
          <p:cNvSpPr txBox="1">
            <a:spLocks noChangeArrowheads="1"/>
          </p:cNvSpPr>
          <p:nvPr/>
        </p:nvSpPr>
        <p:spPr bwMode="auto">
          <a:xfrm>
            <a:off x="0" y="1447800"/>
            <a:ext cx="1403350" cy="822325"/>
          </a:xfrm>
          <a:prstGeom prst="rect">
            <a:avLst/>
          </a:prstGeom>
          <a:noFill/>
          <a:ln w="9525">
            <a:noFill/>
            <a:miter lim="800000"/>
            <a:headEnd/>
            <a:tailEnd/>
          </a:ln>
        </p:spPr>
        <p:txBody>
          <a:bodyPr wrap="none">
            <a:spAutoFit/>
          </a:bodyPr>
          <a:lstStyle/>
          <a:p>
            <a:r>
              <a:rPr lang="ja-JP" altLang="en-US"/>
              <a:t>利用可能</a:t>
            </a:r>
          </a:p>
          <a:p>
            <a:r>
              <a:rPr lang="ja-JP" altLang="en-US"/>
              <a:t>要素</a:t>
            </a:r>
          </a:p>
        </p:txBody>
      </p:sp>
      <p:sp>
        <p:nvSpPr>
          <p:cNvPr id="28808" name="Text Box 130"/>
          <p:cNvSpPr txBox="1">
            <a:spLocks noChangeArrowheads="1"/>
          </p:cNvSpPr>
          <p:nvPr/>
        </p:nvSpPr>
        <p:spPr bwMode="auto">
          <a:xfrm>
            <a:off x="1889125" y="173038"/>
            <a:ext cx="1911350" cy="457200"/>
          </a:xfrm>
          <a:prstGeom prst="rect">
            <a:avLst/>
          </a:prstGeom>
          <a:noFill/>
          <a:ln w="9525">
            <a:noFill/>
            <a:miter lim="800000"/>
            <a:headEnd/>
            <a:tailEnd/>
          </a:ln>
        </p:spPr>
        <p:txBody>
          <a:bodyPr wrap="none">
            <a:spAutoFit/>
          </a:bodyPr>
          <a:lstStyle/>
          <a:p>
            <a:r>
              <a:rPr lang="ja-JP" altLang="en-US"/>
              <a:t>要素の決定。</a:t>
            </a:r>
          </a:p>
        </p:txBody>
      </p:sp>
      <p:graphicFrame>
        <p:nvGraphicFramePr>
          <p:cNvPr id="28679" name="Object 132"/>
          <p:cNvGraphicFramePr>
            <a:graphicFrameLocks noChangeAspect="1"/>
          </p:cNvGraphicFramePr>
          <p:nvPr/>
        </p:nvGraphicFramePr>
        <p:xfrm>
          <a:off x="1752600" y="2438400"/>
          <a:ext cx="533400" cy="463550"/>
        </p:xfrm>
        <a:graphic>
          <a:graphicData uri="http://schemas.openxmlformats.org/presentationml/2006/ole">
            <p:oleObj spid="_x0000_s28679" name="Equation" r:id="rId8" imgW="291960" imgH="253800" progId="Equation.DSMT4">
              <p:embed/>
            </p:oleObj>
          </a:graphicData>
        </a:graphic>
      </p:graphicFrame>
      <p:graphicFrame>
        <p:nvGraphicFramePr>
          <p:cNvPr id="28680" name="Object 133"/>
          <p:cNvGraphicFramePr>
            <a:graphicFrameLocks noChangeAspect="1"/>
          </p:cNvGraphicFramePr>
          <p:nvPr/>
        </p:nvGraphicFramePr>
        <p:xfrm>
          <a:off x="6254750" y="98425"/>
          <a:ext cx="1208088" cy="587375"/>
        </p:xfrm>
        <a:graphic>
          <a:graphicData uri="http://schemas.openxmlformats.org/presentationml/2006/ole">
            <p:oleObj spid="_x0000_s28680" name="Equation" r:id="rId9" imgW="469800" imgH="228600" progId="Equation.DSMT4">
              <p:embed/>
            </p:oleObj>
          </a:graphicData>
        </a:graphic>
      </p:graphicFrame>
      <p:graphicFrame>
        <p:nvGraphicFramePr>
          <p:cNvPr id="28681" name="Object 134"/>
          <p:cNvGraphicFramePr>
            <a:graphicFrameLocks noChangeAspect="1"/>
          </p:cNvGraphicFramePr>
          <p:nvPr/>
        </p:nvGraphicFramePr>
        <p:xfrm>
          <a:off x="5289550" y="147638"/>
          <a:ext cx="928688" cy="538162"/>
        </p:xfrm>
        <a:graphic>
          <a:graphicData uri="http://schemas.openxmlformats.org/presentationml/2006/ole">
            <p:oleObj spid="_x0000_s28681" name="Equation" r:id="rId10" imgW="393480" imgH="228600" progId="Equation.DSMT4">
              <p:embed/>
            </p:oleObj>
          </a:graphicData>
        </a:graphic>
      </p:graphicFrame>
      <p:sp>
        <p:nvSpPr>
          <p:cNvPr id="28809" name="Line 135"/>
          <p:cNvSpPr>
            <a:spLocks noChangeShapeType="1"/>
          </p:cNvSpPr>
          <p:nvPr/>
        </p:nvSpPr>
        <p:spPr bwMode="auto">
          <a:xfrm>
            <a:off x="8763000" y="4343400"/>
            <a:ext cx="0" cy="228600"/>
          </a:xfrm>
          <a:prstGeom prst="line">
            <a:avLst/>
          </a:prstGeom>
          <a:noFill/>
          <a:ln w="9525">
            <a:solidFill>
              <a:schemeClr val="accent2"/>
            </a:solidFill>
            <a:round/>
            <a:headEnd/>
            <a:tailEnd type="triangle" w="med" len="med"/>
          </a:ln>
        </p:spPr>
        <p:txBody>
          <a:bodyPr/>
          <a:lstStyle/>
          <a:p>
            <a:endParaRPr lang="ja-JP" altLang="en-US"/>
          </a:p>
        </p:txBody>
      </p:sp>
      <p:sp>
        <p:nvSpPr>
          <p:cNvPr id="28810" name="Line 136"/>
          <p:cNvSpPr>
            <a:spLocks noChangeShapeType="1"/>
          </p:cNvSpPr>
          <p:nvPr/>
        </p:nvSpPr>
        <p:spPr bwMode="auto">
          <a:xfrm>
            <a:off x="2743200" y="3276600"/>
            <a:ext cx="2590800" cy="381000"/>
          </a:xfrm>
          <a:prstGeom prst="line">
            <a:avLst/>
          </a:prstGeom>
          <a:noFill/>
          <a:ln w="9525">
            <a:solidFill>
              <a:srgbClr val="FF0000"/>
            </a:solidFill>
            <a:prstDash val="dash"/>
            <a:round/>
            <a:headEnd/>
            <a:tailEnd type="triangle" w="med" len="med"/>
          </a:ln>
        </p:spPr>
        <p:txBody>
          <a:bodyPr/>
          <a:lstStyle/>
          <a:p>
            <a:endParaRPr lang="ja-JP" altLang="en-US"/>
          </a:p>
        </p:txBody>
      </p:sp>
      <p:sp>
        <p:nvSpPr>
          <p:cNvPr id="28811" name="Line 137"/>
          <p:cNvSpPr>
            <a:spLocks noChangeShapeType="1"/>
          </p:cNvSpPr>
          <p:nvPr/>
        </p:nvSpPr>
        <p:spPr bwMode="auto">
          <a:xfrm>
            <a:off x="5638800" y="3733800"/>
            <a:ext cx="2895600" cy="381000"/>
          </a:xfrm>
          <a:prstGeom prst="line">
            <a:avLst/>
          </a:prstGeom>
          <a:noFill/>
          <a:ln w="9525">
            <a:solidFill>
              <a:srgbClr val="FF0000"/>
            </a:solidFill>
            <a:prstDash val="dash"/>
            <a:round/>
            <a:headEnd/>
            <a:tailEnd type="triangle" w="med" len="med"/>
          </a:ln>
        </p:spPr>
        <p:txBody>
          <a:bodyPr/>
          <a:lstStyle/>
          <a:p>
            <a:endParaRPr lang="ja-JP" altLang="en-US"/>
          </a:p>
        </p:txBody>
      </p:sp>
      <p:graphicFrame>
        <p:nvGraphicFramePr>
          <p:cNvPr id="28682" name="Object 140"/>
          <p:cNvGraphicFramePr>
            <a:graphicFrameLocks noChangeAspect="1"/>
          </p:cNvGraphicFramePr>
          <p:nvPr/>
        </p:nvGraphicFramePr>
        <p:xfrm>
          <a:off x="4170363" y="6172200"/>
          <a:ext cx="1052512" cy="498475"/>
        </p:xfrm>
        <a:graphic>
          <a:graphicData uri="http://schemas.openxmlformats.org/presentationml/2006/ole">
            <p:oleObj spid="_x0000_s28682" name="Equation" r:id="rId11" imgW="482400" imgH="228600" progId="Equation.DSMT4">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3" name="スライド番号プレースホルダ 4"/>
          <p:cNvSpPr>
            <a:spLocks noGrp="1"/>
          </p:cNvSpPr>
          <p:nvPr>
            <p:ph type="sldNum" sz="quarter" idx="12"/>
          </p:nvPr>
        </p:nvSpPr>
        <p:spPr>
          <a:noFill/>
        </p:spPr>
        <p:txBody>
          <a:bodyPr/>
          <a:lstStyle/>
          <a:p>
            <a:fld id="{E7321E04-8E41-472D-81B0-ABEC2668E4AD}" type="slidenum">
              <a:rPr lang="en-US" altLang="ja-JP"/>
              <a:pPr/>
              <a:t>33</a:t>
            </a:fld>
            <a:endParaRPr lang="en-US" altLang="ja-JP"/>
          </a:p>
        </p:txBody>
      </p:sp>
      <p:sp>
        <p:nvSpPr>
          <p:cNvPr id="29704" name="Rectangle 2"/>
          <p:cNvSpPr>
            <a:spLocks noGrp="1" noChangeArrowheads="1"/>
          </p:cNvSpPr>
          <p:nvPr>
            <p:ph type="title"/>
          </p:nvPr>
        </p:nvSpPr>
        <p:spPr/>
        <p:txBody>
          <a:bodyPr/>
          <a:lstStyle/>
          <a:p>
            <a:pPr eaLnBrk="1" hangingPunct="1"/>
            <a:r>
              <a:rPr lang="ja-JP" altLang="en-US" smtClean="0"/>
              <a:t>練習</a:t>
            </a:r>
          </a:p>
        </p:txBody>
      </p:sp>
      <p:graphicFrame>
        <p:nvGraphicFramePr>
          <p:cNvPr id="29698" name="Object 3"/>
          <p:cNvGraphicFramePr>
            <a:graphicFrameLocks noChangeAspect="1"/>
          </p:cNvGraphicFramePr>
          <p:nvPr/>
        </p:nvGraphicFramePr>
        <p:xfrm>
          <a:off x="1447800" y="2133600"/>
          <a:ext cx="3216275" cy="566738"/>
        </p:xfrm>
        <a:graphic>
          <a:graphicData uri="http://schemas.openxmlformats.org/presentationml/2006/ole">
            <p:oleObj spid="_x0000_s29698" name="Equation" r:id="rId3" imgW="1295280" imgH="228600" progId="Equation.DSMT4">
              <p:embed/>
            </p:oleObj>
          </a:graphicData>
        </a:graphic>
      </p:graphicFrame>
      <p:sp>
        <p:nvSpPr>
          <p:cNvPr id="29705" name="Text Box 6"/>
          <p:cNvSpPr txBox="1">
            <a:spLocks noChangeArrowheads="1"/>
          </p:cNvSpPr>
          <p:nvPr/>
        </p:nvSpPr>
        <p:spPr bwMode="auto">
          <a:xfrm>
            <a:off x="288925" y="727075"/>
            <a:ext cx="5608638" cy="822325"/>
          </a:xfrm>
          <a:prstGeom prst="rect">
            <a:avLst/>
          </a:prstGeom>
          <a:noFill/>
          <a:ln w="9525">
            <a:noFill/>
            <a:miter lim="800000"/>
            <a:headEnd/>
            <a:tailEnd/>
          </a:ln>
        </p:spPr>
        <p:txBody>
          <a:bodyPr wrap="none">
            <a:spAutoFit/>
          </a:bodyPr>
          <a:lstStyle/>
          <a:p>
            <a:r>
              <a:rPr lang="ja-JP" altLang="en-US"/>
              <a:t>次の</a:t>
            </a:r>
            <a:r>
              <a:rPr lang="en-US" altLang="ja-JP"/>
              <a:t>KNAPSACK</a:t>
            </a:r>
            <a:r>
              <a:rPr lang="ja-JP" altLang="en-US"/>
              <a:t>のインスタンスに対して、</a:t>
            </a:r>
          </a:p>
          <a:p>
            <a:r>
              <a:rPr lang="ja-JP" altLang="en-US"/>
              <a:t>肯定か否定かを決定せよ。</a:t>
            </a:r>
          </a:p>
        </p:txBody>
      </p:sp>
      <p:sp>
        <p:nvSpPr>
          <p:cNvPr id="29706" name="Text Box 7"/>
          <p:cNvSpPr txBox="1">
            <a:spLocks noChangeArrowheads="1"/>
          </p:cNvSpPr>
          <p:nvPr/>
        </p:nvSpPr>
        <p:spPr bwMode="auto">
          <a:xfrm>
            <a:off x="593725" y="1925638"/>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29699" name="Object 8"/>
          <p:cNvGraphicFramePr>
            <a:graphicFrameLocks noChangeAspect="1"/>
          </p:cNvGraphicFramePr>
          <p:nvPr/>
        </p:nvGraphicFramePr>
        <p:xfrm>
          <a:off x="1447800" y="2667000"/>
          <a:ext cx="2014538" cy="423863"/>
        </p:xfrm>
        <a:graphic>
          <a:graphicData uri="http://schemas.openxmlformats.org/presentationml/2006/ole">
            <p:oleObj spid="_x0000_s29699" name="Equation" r:id="rId4" imgW="965160" imgH="203040" progId="Equation.DSMT4">
              <p:embed/>
            </p:oleObj>
          </a:graphicData>
        </a:graphic>
      </p:graphicFrame>
      <p:graphicFrame>
        <p:nvGraphicFramePr>
          <p:cNvPr id="29700" name="Object 9"/>
          <p:cNvGraphicFramePr>
            <a:graphicFrameLocks noChangeAspect="1"/>
          </p:cNvGraphicFramePr>
          <p:nvPr/>
        </p:nvGraphicFramePr>
        <p:xfrm>
          <a:off x="1524000" y="4114800"/>
          <a:ext cx="1181100" cy="447675"/>
        </p:xfrm>
        <a:graphic>
          <a:graphicData uri="http://schemas.openxmlformats.org/presentationml/2006/ole">
            <p:oleObj spid="_x0000_s29700" name="Equation" r:id="rId5" imgW="469800" imgH="177480" progId="Equation.DSMT4">
              <p:embed/>
            </p:oleObj>
          </a:graphicData>
        </a:graphic>
      </p:graphicFrame>
      <p:graphicFrame>
        <p:nvGraphicFramePr>
          <p:cNvPr id="29701" name="Object 10"/>
          <p:cNvGraphicFramePr>
            <a:graphicFrameLocks noChangeAspect="1"/>
          </p:cNvGraphicFramePr>
          <p:nvPr/>
        </p:nvGraphicFramePr>
        <p:xfrm>
          <a:off x="1447800" y="3200400"/>
          <a:ext cx="2465388" cy="423863"/>
        </p:xfrm>
        <a:graphic>
          <a:graphicData uri="http://schemas.openxmlformats.org/presentationml/2006/ole">
            <p:oleObj spid="_x0000_s29701" name="Equation" r:id="rId6" imgW="1180800" imgH="203040" progId="Equation.DSMT4">
              <p:embed/>
            </p:oleObj>
          </a:graphicData>
        </a:graphic>
      </p:graphicFrame>
      <p:graphicFrame>
        <p:nvGraphicFramePr>
          <p:cNvPr id="29702" name="Object 11"/>
          <p:cNvGraphicFramePr>
            <a:graphicFrameLocks noChangeAspect="1"/>
          </p:cNvGraphicFramePr>
          <p:nvPr/>
        </p:nvGraphicFramePr>
        <p:xfrm>
          <a:off x="1447800" y="3581400"/>
          <a:ext cx="1427163" cy="463550"/>
        </p:xfrm>
        <a:graphic>
          <a:graphicData uri="http://schemas.openxmlformats.org/presentationml/2006/ole">
            <p:oleObj spid="_x0000_s29702" name="Equation" r:id="rId7" imgW="507960" imgH="164880" progId="Equation.DSMT4">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4" name="スライド番号プレースホルダ 3"/>
          <p:cNvSpPr>
            <a:spLocks noGrp="1"/>
          </p:cNvSpPr>
          <p:nvPr>
            <p:ph type="sldNum" sz="quarter" idx="12"/>
          </p:nvPr>
        </p:nvSpPr>
        <p:spPr>
          <a:noFill/>
        </p:spPr>
        <p:txBody>
          <a:bodyPr/>
          <a:lstStyle/>
          <a:p>
            <a:fld id="{3FCCE802-6021-49E5-8B08-3BDEDB32D3A3}" type="slidenum">
              <a:rPr lang="en-US" altLang="ja-JP"/>
              <a:pPr/>
              <a:t>34</a:t>
            </a:fld>
            <a:endParaRPr lang="en-US" altLang="ja-JP"/>
          </a:p>
        </p:txBody>
      </p:sp>
      <p:sp>
        <p:nvSpPr>
          <p:cNvPr id="30735" name="Text Box 2"/>
          <p:cNvSpPr txBox="1">
            <a:spLocks noChangeArrowheads="1"/>
          </p:cNvSpPr>
          <p:nvPr/>
        </p:nvSpPr>
        <p:spPr bwMode="auto">
          <a:xfrm>
            <a:off x="381000" y="15875"/>
            <a:ext cx="7816850" cy="457200"/>
          </a:xfrm>
          <a:prstGeom prst="rect">
            <a:avLst/>
          </a:prstGeom>
          <a:noFill/>
          <a:ln w="9525">
            <a:noFill/>
            <a:miter lim="800000"/>
            <a:headEnd/>
            <a:tailEnd/>
          </a:ln>
        </p:spPr>
        <p:txBody>
          <a:bodyPr>
            <a:spAutoFit/>
          </a:bodyPr>
          <a:lstStyle/>
          <a:p>
            <a:r>
              <a:rPr lang="en-US" altLang="ja-JP"/>
              <a:t>KNAPSACK</a:t>
            </a:r>
            <a:r>
              <a:rPr lang="ja-JP" altLang="en-US"/>
              <a:t>を解くアルゴリズムの計算量を解析する。</a:t>
            </a:r>
          </a:p>
        </p:txBody>
      </p:sp>
      <p:sp>
        <p:nvSpPr>
          <p:cNvPr id="30736" name="Text Box 5"/>
          <p:cNvSpPr txBox="1">
            <a:spLocks noChangeArrowheads="1"/>
          </p:cNvSpPr>
          <p:nvPr/>
        </p:nvSpPr>
        <p:spPr bwMode="auto">
          <a:xfrm>
            <a:off x="304800" y="914400"/>
            <a:ext cx="8382000" cy="1552575"/>
          </a:xfrm>
          <a:prstGeom prst="rect">
            <a:avLst/>
          </a:prstGeom>
          <a:noFill/>
          <a:ln w="9525">
            <a:noFill/>
            <a:miter lim="800000"/>
            <a:headEnd/>
            <a:tailEnd/>
          </a:ln>
        </p:spPr>
        <p:txBody>
          <a:bodyPr>
            <a:spAutoFit/>
          </a:bodyPr>
          <a:lstStyle/>
          <a:p>
            <a:r>
              <a:rPr lang="ja-JP" altLang="en-US"/>
              <a:t>　　まず、　　行目、サイズ　　のセルに対して、そのセルに割り当てる整数値を意味する変数を　　　で表す。なお、　　で空集合に対する表のセルに対する変数を表すものとする。</a:t>
            </a:r>
          </a:p>
          <a:p>
            <a:r>
              <a:rPr lang="ja-JP" altLang="en-US"/>
              <a:t>　このとき、セルへの割り当ては次のように決定される。</a:t>
            </a:r>
          </a:p>
        </p:txBody>
      </p:sp>
      <p:graphicFrame>
        <p:nvGraphicFramePr>
          <p:cNvPr id="30722" name="Object 0"/>
          <p:cNvGraphicFramePr>
            <a:graphicFrameLocks noChangeAspect="1"/>
          </p:cNvGraphicFramePr>
          <p:nvPr/>
        </p:nvGraphicFramePr>
        <p:xfrm>
          <a:off x="4205288" y="1219200"/>
          <a:ext cx="355600" cy="533400"/>
        </p:xfrm>
        <a:graphic>
          <a:graphicData uri="http://schemas.openxmlformats.org/presentationml/2006/ole">
            <p:oleObj spid="_x0000_s30722" name="Equation" r:id="rId3" imgW="152280" imgH="228600" progId="Equation.DSMT4">
              <p:embed/>
            </p:oleObj>
          </a:graphicData>
        </a:graphic>
      </p:graphicFrame>
      <p:graphicFrame>
        <p:nvGraphicFramePr>
          <p:cNvPr id="30723" name="Object 1"/>
          <p:cNvGraphicFramePr>
            <a:graphicFrameLocks noChangeAspect="1"/>
          </p:cNvGraphicFramePr>
          <p:nvPr/>
        </p:nvGraphicFramePr>
        <p:xfrm>
          <a:off x="1600200" y="914400"/>
          <a:ext cx="207963" cy="385763"/>
        </p:xfrm>
        <a:graphic>
          <a:graphicData uri="http://schemas.openxmlformats.org/presentationml/2006/ole">
            <p:oleObj spid="_x0000_s30723" name="Equation" r:id="rId4" imgW="88560" imgH="164880" progId="Equation.DSMT4">
              <p:embed/>
            </p:oleObj>
          </a:graphicData>
        </a:graphic>
      </p:graphicFrame>
      <p:graphicFrame>
        <p:nvGraphicFramePr>
          <p:cNvPr id="30724" name="Object 2"/>
          <p:cNvGraphicFramePr>
            <a:graphicFrameLocks noChangeAspect="1"/>
          </p:cNvGraphicFramePr>
          <p:nvPr/>
        </p:nvGraphicFramePr>
        <p:xfrm>
          <a:off x="3625850" y="990600"/>
          <a:ext cx="266700" cy="327025"/>
        </p:xfrm>
        <a:graphic>
          <a:graphicData uri="http://schemas.openxmlformats.org/presentationml/2006/ole">
            <p:oleObj spid="_x0000_s30724" name="Equation" r:id="rId5" imgW="114120" imgH="139680" progId="Equation.DSMT4">
              <p:embed/>
            </p:oleObj>
          </a:graphicData>
        </a:graphic>
      </p:graphicFrame>
      <p:graphicFrame>
        <p:nvGraphicFramePr>
          <p:cNvPr id="30725" name="Object 3"/>
          <p:cNvGraphicFramePr>
            <a:graphicFrameLocks noChangeAspect="1"/>
          </p:cNvGraphicFramePr>
          <p:nvPr/>
        </p:nvGraphicFramePr>
        <p:xfrm>
          <a:off x="6581775" y="1219200"/>
          <a:ext cx="415925" cy="533400"/>
        </p:xfrm>
        <a:graphic>
          <a:graphicData uri="http://schemas.openxmlformats.org/presentationml/2006/ole">
            <p:oleObj spid="_x0000_s30725" name="Equation" r:id="rId6" imgW="177480" imgH="228600" progId="Equation.DSMT4">
              <p:embed/>
            </p:oleObj>
          </a:graphicData>
        </a:graphic>
      </p:graphicFrame>
      <p:graphicFrame>
        <p:nvGraphicFramePr>
          <p:cNvPr id="30726" name="Object 4"/>
          <p:cNvGraphicFramePr>
            <a:graphicFrameLocks noChangeAspect="1"/>
          </p:cNvGraphicFramePr>
          <p:nvPr/>
        </p:nvGraphicFramePr>
        <p:xfrm>
          <a:off x="1447800" y="2971800"/>
          <a:ext cx="990600" cy="541338"/>
        </p:xfrm>
        <a:graphic>
          <a:graphicData uri="http://schemas.openxmlformats.org/presentationml/2006/ole">
            <p:oleObj spid="_x0000_s30726" name="Equation" r:id="rId7" imgW="419040" imgH="228600" progId="Equation.DSMT4">
              <p:embed/>
            </p:oleObj>
          </a:graphicData>
        </a:graphic>
      </p:graphicFrame>
      <p:graphicFrame>
        <p:nvGraphicFramePr>
          <p:cNvPr id="30727" name="Object 5"/>
          <p:cNvGraphicFramePr>
            <a:graphicFrameLocks noChangeAspect="1"/>
          </p:cNvGraphicFramePr>
          <p:nvPr/>
        </p:nvGraphicFramePr>
        <p:xfrm>
          <a:off x="625475" y="2570163"/>
          <a:ext cx="685800" cy="384175"/>
        </p:xfrm>
        <a:graphic>
          <a:graphicData uri="http://schemas.openxmlformats.org/presentationml/2006/ole">
            <p:oleObj spid="_x0000_s30727" name="Equation" r:id="rId8" imgW="317160" imgH="177480" progId="Equation.DSMT4">
              <p:embed/>
            </p:oleObj>
          </a:graphicData>
        </a:graphic>
      </p:graphicFrame>
      <p:sp>
        <p:nvSpPr>
          <p:cNvPr id="30737" name="Text Box 12"/>
          <p:cNvSpPr txBox="1">
            <a:spLocks noChangeArrowheads="1"/>
          </p:cNvSpPr>
          <p:nvPr/>
        </p:nvSpPr>
        <p:spPr bwMode="auto">
          <a:xfrm>
            <a:off x="1295400" y="2514600"/>
            <a:ext cx="979488" cy="457200"/>
          </a:xfrm>
          <a:prstGeom prst="rect">
            <a:avLst/>
          </a:prstGeom>
          <a:noFill/>
          <a:ln w="9525">
            <a:noFill/>
            <a:miter lim="800000"/>
            <a:headEnd/>
            <a:tailEnd/>
          </a:ln>
        </p:spPr>
        <p:txBody>
          <a:bodyPr wrap="none">
            <a:spAutoFit/>
          </a:bodyPr>
          <a:lstStyle/>
          <a:p>
            <a:r>
              <a:rPr lang="ja-JP" altLang="en-US"/>
              <a:t>のとき</a:t>
            </a:r>
          </a:p>
        </p:txBody>
      </p:sp>
      <p:graphicFrame>
        <p:nvGraphicFramePr>
          <p:cNvPr id="30728" name="Object 6"/>
          <p:cNvGraphicFramePr>
            <a:graphicFrameLocks noChangeAspect="1"/>
          </p:cNvGraphicFramePr>
          <p:nvPr/>
        </p:nvGraphicFramePr>
        <p:xfrm>
          <a:off x="762000" y="4800600"/>
          <a:ext cx="2633663" cy="438150"/>
        </p:xfrm>
        <a:graphic>
          <a:graphicData uri="http://schemas.openxmlformats.org/presentationml/2006/ole">
            <p:oleObj spid="_x0000_s30728" name="Equation" r:id="rId9" imgW="1218960" imgH="203040" progId="Equation.DSMT4">
              <p:embed/>
            </p:oleObj>
          </a:graphicData>
        </a:graphic>
      </p:graphicFrame>
      <p:sp>
        <p:nvSpPr>
          <p:cNvPr id="30738" name="Text Box 15"/>
          <p:cNvSpPr txBox="1">
            <a:spLocks noChangeArrowheads="1"/>
          </p:cNvSpPr>
          <p:nvPr/>
        </p:nvSpPr>
        <p:spPr bwMode="auto">
          <a:xfrm>
            <a:off x="3657600" y="4724400"/>
            <a:ext cx="979488" cy="457200"/>
          </a:xfrm>
          <a:prstGeom prst="rect">
            <a:avLst/>
          </a:prstGeom>
          <a:noFill/>
          <a:ln w="9525">
            <a:noFill/>
            <a:miter lim="800000"/>
            <a:headEnd/>
            <a:tailEnd/>
          </a:ln>
        </p:spPr>
        <p:txBody>
          <a:bodyPr wrap="none">
            <a:spAutoFit/>
          </a:bodyPr>
          <a:lstStyle/>
          <a:p>
            <a:r>
              <a:rPr lang="ja-JP" altLang="en-US"/>
              <a:t>のとき</a:t>
            </a:r>
          </a:p>
        </p:txBody>
      </p:sp>
      <p:sp>
        <p:nvSpPr>
          <p:cNvPr id="30739" name="Text Box 16"/>
          <p:cNvSpPr txBox="1">
            <a:spLocks noChangeArrowheads="1"/>
          </p:cNvSpPr>
          <p:nvPr/>
        </p:nvSpPr>
        <p:spPr bwMode="auto">
          <a:xfrm>
            <a:off x="10499725" y="5811838"/>
            <a:ext cx="184150" cy="457200"/>
          </a:xfrm>
          <a:prstGeom prst="rect">
            <a:avLst/>
          </a:prstGeom>
          <a:noFill/>
          <a:ln w="9525">
            <a:noFill/>
            <a:miter lim="800000"/>
            <a:headEnd/>
            <a:tailEnd/>
          </a:ln>
        </p:spPr>
        <p:txBody>
          <a:bodyPr wrap="none">
            <a:spAutoFit/>
          </a:bodyPr>
          <a:lstStyle/>
          <a:p>
            <a:endParaRPr lang="ja-JP" altLang="ja-JP"/>
          </a:p>
        </p:txBody>
      </p:sp>
      <p:graphicFrame>
        <p:nvGraphicFramePr>
          <p:cNvPr id="30729" name="Object 7"/>
          <p:cNvGraphicFramePr>
            <a:graphicFrameLocks noChangeAspect="1"/>
          </p:cNvGraphicFramePr>
          <p:nvPr/>
        </p:nvGraphicFramePr>
        <p:xfrm>
          <a:off x="1371600" y="5410200"/>
          <a:ext cx="4381500" cy="571500"/>
        </p:xfrm>
        <a:graphic>
          <a:graphicData uri="http://schemas.openxmlformats.org/presentationml/2006/ole">
            <p:oleObj spid="_x0000_s30729" name="Equation" r:id="rId10" imgW="1854000" imgH="241200" progId="Equation.DSMT4">
              <p:embed/>
            </p:oleObj>
          </a:graphicData>
        </a:graphic>
      </p:graphicFrame>
      <p:graphicFrame>
        <p:nvGraphicFramePr>
          <p:cNvPr id="30730" name="Object 8"/>
          <p:cNvGraphicFramePr>
            <a:graphicFrameLocks noChangeAspect="1"/>
          </p:cNvGraphicFramePr>
          <p:nvPr/>
        </p:nvGraphicFramePr>
        <p:xfrm>
          <a:off x="3976688" y="3048000"/>
          <a:ext cx="960437" cy="541338"/>
        </p:xfrm>
        <a:graphic>
          <a:graphicData uri="http://schemas.openxmlformats.org/presentationml/2006/ole">
            <p:oleObj spid="_x0000_s30730" name="Equation" r:id="rId11" imgW="406080" imgH="228600" progId="Equation.DSMT4">
              <p:embed/>
            </p:oleObj>
          </a:graphicData>
        </a:graphic>
      </p:graphicFrame>
      <p:graphicFrame>
        <p:nvGraphicFramePr>
          <p:cNvPr id="30731" name="Object 9"/>
          <p:cNvGraphicFramePr>
            <a:graphicFrameLocks noChangeAspect="1"/>
          </p:cNvGraphicFramePr>
          <p:nvPr/>
        </p:nvGraphicFramePr>
        <p:xfrm>
          <a:off x="3581400" y="2667000"/>
          <a:ext cx="739775" cy="384175"/>
        </p:xfrm>
        <a:graphic>
          <a:graphicData uri="http://schemas.openxmlformats.org/presentationml/2006/ole">
            <p:oleObj spid="_x0000_s30731" name="Equation" r:id="rId12" imgW="342720" imgH="177480" progId="Equation.DSMT4">
              <p:embed/>
            </p:oleObj>
          </a:graphicData>
        </a:graphic>
      </p:graphicFrame>
      <p:sp>
        <p:nvSpPr>
          <p:cNvPr id="30740" name="Text Box 20"/>
          <p:cNvSpPr txBox="1">
            <a:spLocks noChangeArrowheads="1"/>
          </p:cNvSpPr>
          <p:nvPr/>
        </p:nvSpPr>
        <p:spPr bwMode="auto">
          <a:xfrm>
            <a:off x="4267200" y="2590800"/>
            <a:ext cx="979488" cy="457200"/>
          </a:xfrm>
          <a:prstGeom prst="rect">
            <a:avLst/>
          </a:prstGeom>
          <a:noFill/>
          <a:ln w="9525">
            <a:noFill/>
            <a:miter lim="800000"/>
            <a:headEnd/>
            <a:tailEnd/>
          </a:ln>
        </p:spPr>
        <p:txBody>
          <a:bodyPr wrap="none">
            <a:spAutoFit/>
          </a:bodyPr>
          <a:lstStyle/>
          <a:p>
            <a:r>
              <a:rPr lang="ja-JP" altLang="en-US"/>
              <a:t>のとき</a:t>
            </a:r>
          </a:p>
        </p:txBody>
      </p:sp>
      <p:graphicFrame>
        <p:nvGraphicFramePr>
          <p:cNvPr id="30732" name="Object 10"/>
          <p:cNvGraphicFramePr>
            <a:graphicFrameLocks noChangeAspect="1"/>
          </p:cNvGraphicFramePr>
          <p:nvPr/>
        </p:nvGraphicFramePr>
        <p:xfrm>
          <a:off x="3979863" y="4114800"/>
          <a:ext cx="1201737" cy="541338"/>
        </p:xfrm>
        <a:graphic>
          <a:graphicData uri="http://schemas.openxmlformats.org/presentationml/2006/ole">
            <p:oleObj spid="_x0000_s30732" name="Equation" r:id="rId13" imgW="507960" imgH="228600" progId="Equation.DSMT4">
              <p:embed/>
            </p:oleObj>
          </a:graphicData>
        </a:graphic>
      </p:graphicFrame>
      <p:graphicFrame>
        <p:nvGraphicFramePr>
          <p:cNvPr id="30733" name="Object 11"/>
          <p:cNvGraphicFramePr>
            <a:graphicFrameLocks noChangeAspect="1"/>
          </p:cNvGraphicFramePr>
          <p:nvPr/>
        </p:nvGraphicFramePr>
        <p:xfrm>
          <a:off x="3505200" y="3733800"/>
          <a:ext cx="739775" cy="384175"/>
        </p:xfrm>
        <a:graphic>
          <a:graphicData uri="http://schemas.openxmlformats.org/presentationml/2006/ole">
            <p:oleObj spid="_x0000_s30733" name="Equation" r:id="rId14" imgW="342720" imgH="177480" progId="Equation.DSMT4">
              <p:embed/>
            </p:oleObj>
          </a:graphicData>
        </a:graphic>
      </p:graphicFrame>
      <p:sp>
        <p:nvSpPr>
          <p:cNvPr id="30741" name="Text Box 23"/>
          <p:cNvSpPr txBox="1">
            <a:spLocks noChangeArrowheads="1"/>
          </p:cNvSpPr>
          <p:nvPr/>
        </p:nvSpPr>
        <p:spPr bwMode="auto">
          <a:xfrm>
            <a:off x="4191000" y="3657600"/>
            <a:ext cx="979488" cy="457200"/>
          </a:xfrm>
          <a:prstGeom prst="rect">
            <a:avLst/>
          </a:prstGeom>
          <a:noFill/>
          <a:ln w="9525">
            <a:noFill/>
            <a:miter lim="800000"/>
            <a:headEnd/>
            <a:tailEnd/>
          </a:ln>
        </p:spPr>
        <p:txBody>
          <a:bodyPr wrap="none">
            <a:spAutoFit/>
          </a:bodyPr>
          <a:lstStyle/>
          <a:p>
            <a:r>
              <a:rPr lang="ja-JP" altLang="en-US"/>
              <a:t>のとき</a:t>
            </a:r>
          </a:p>
        </p:txBody>
      </p:sp>
      <p:sp>
        <p:nvSpPr>
          <p:cNvPr id="30742" name="AutoShape 24"/>
          <p:cNvSpPr>
            <a:spLocks noChangeArrowheads="1"/>
          </p:cNvSpPr>
          <p:nvPr/>
        </p:nvSpPr>
        <p:spPr bwMode="auto">
          <a:xfrm>
            <a:off x="6096000" y="2895600"/>
            <a:ext cx="2590800" cy="1219200"/>
          </a:xfrm>
          <a:prstGeom prst="wedgeRoundRectCallout">
            <a:avLst>
              <a:gd name="adj1" fmla="val -81130"/>
              <a:gd name="adj2" fmla="val 6406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43" name="Text Box 25"/>
          <p:cNvSpPr txBox="1">
            <a:spLocks noChangeArrowheads="1"/>
          </p:cNvSpPr>
          <p:nvPr/>
        </p:nvSpPr>
        <p:spPr bwMode="auto">
          <a:xfrm>
            <a:off x="6172200" y="3048000"/>
            <a:ext cx="2701925" cy="822325"/>
          </a:xfrm>
          <a:prstGeom prst="rect">
            <a:avLst/>
          </a:prstGeom>
          <a:noFill/>
          <a:ln w="9525">
            <a:noFill/>
            <a:miter lim="800000"/>
            <a:headEnd/>
            <a:tailEnd/>
          </a:ln>
        </p:spPr>
        <p:txBody>
          <a:bodyPr wrap="none">
            <a:spAutoFit/>
          </a:bodyPr>
          <a:lstStyle/>
          <a:p>
            <a:r>
              <a:rPr lang="ja-JP" altLang="en-US"/>
              <a:t>便宜上、</a:t>
            </a:r>
          </a:p>
          <a:p>
            <a:r>
              <a:rPr lang="ja-JP" altLang="en-US"/>
              <a:t>負の無限大とする。</a:t>
            </a:r>
          </a:p>
        </p:txBody>
      </p:sp>
      <p:sp>
        <p:nvSpPr>
          <p:cNvPr id="30744" name="Text Box 26"/>
          <p:cNvSpPr txBox="1">
            <a:spLocks noChangeArrowheads="1"/>
          </p:cNvSpPr>
          <p:nvPr/>
        </p:nvSpPr>
        <p:spPr bwMode="auto">
          <a:xfrm>
            <a:off x="228600" y="457200"/>
            <a:ext cx="6402388" cy="457200"/>
          </a:xfrm>
          <a:prstGeom prst="rect">
            <a:avLst/>
          </a:prstGeom>
          <a:noFill/>
          <a:ln w="9525">
            <a:noFill/>
            <a:miter lim="800000"/>
            <a:headEnd/>
            <a:tailEnd/>
          </a:ln>
        </p:spPr>
        <p:txBody>
          <a:bodyPr wrap="none">
            <a:spAutoFit/>
          </a:bodyPr>
          <a:lstStyle/>
          <a:p>
            <a:r>
              <a:rPr lang="ja-JP" altLang="en-US"/>
              <a:t>なお、ここでは</a:t>
            </a:r>
            <a:r>
              <a:rPr lang="en-US" altLang="ja-JP"/>
              <a:t>RAM</a:t>
            </a:r>
            <a:r>
              <a:rPr lang="ja-JP" altLang="en-US"/>
              <a:t>モデルに基づいて解析する。</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スライド番号プレースホルダ 3"/>
          <p:cNvSpPr>
            <a:spLocks noGrp="1"/>
          </p:cNvSpPr>
          <p:nvPr>
            <p:ph type="sldNum" sz="quarter" idx="12"/>
          </p:nvPr>
        </p:nvSpPr>
        <p:spPr>
          <a:noFill/>
        </p:spPr>
        <p:txBody>
          <a:bodyPr/>
          <a:lstStyle/>
          <a:p>
            <a:fld id="{B09CDD21-FD61-45E9-9BF3-DCD3FC07C576}" type="slidenum">
              <a:rPr lang="en-US" altLang="ja-JP"/>
              <a:pPr/>
              <a:t>35</a:t>
            </a:fld>
            <a:endParaRPr lang="en-US" altLang="ja-JP"/>
          </a:p>
        </p:txBody>
      </p:sp>
      <p:sp>
        <p:nvSpPr>
          <p:cNvPr id="31749" name="Text Box 2"/>
          <p:cNvSpPr txBox="1">
            <a:spLocks noChangeArrowheads="1"/>
          </p:cNvSpPr>
          <p:nvPr/>
        </p:nvSpPr>
        <p:spPr bwMode="auto">
          <a:xfrm>
            <a:off x="381000" y="304800"/>
            <a:ext cx="8326438" cy="457200"/>
          </a:xfrm>
          <a:prstGeom prst="rect">
            <a:avLst/>
          </a:prstGeom>
          <a:noFill/>
          <a:ln w="9525">
            <a:noFill/>
            <a:miter lim="800000"/>
            <a:headEnd/>
            <a:tailEnd/>
          </a:ln>
        </p:spPr>
        <p:txBody>
          <a:bodyPr wrap="none">
            <a:spAutoFit/>
          </a:bodyPr>
          <a:lstStyle/>
          <a:p>
            <a:r>
              <a:rPr lang="en-US" altLang="ja-JP"/>
              <a:t>RAM</a:t>
            </a:r>
            <a:r>
              <a:rPr lang="ja-JP" altLang="en-US"/>
              <a:t>モデルでは、各セルの計算は明らかに定数時間で行える。</a:t>
            </a:r>
          </a:p>
        </p:txBody>
      </p:sp>
      <p:sp>
        <p:nvSpPr>
          <p:cNvPr id="31750" name="Text Box 3"/>
          <p:cNvSpPr txBox="1">
            <a:spLocks noChangeArrowheads="1"/>
          </p:cNvSpPr>
          <p:nvPr/>
        </p:nvSpPr>
        <p:spPr bwMode="auto">
          <a:xfrm>
            <a:off x="441325" y="990600"/>
            <a:ext cx="7991475" cy="822325"/>
          </a:xfrm>
          <a:prstGeom prst="rect">
            <a:avLst/>
          </a:prstGeom>
          <a:noFill/>
          <a:ln w="9525">
            <a:noFill/>
            <a:miter lim="800000"/>
            <a:headEnd/>
            <a:tailEnd/>
          </a:ln>
        </p:spPr>
        <p:txBody>
          <a:bodyPr wrap="none">
            <a:spAutoFit/>
          </a:bodyPr>
          <a:lstStyle/>
          <a:p>
            <a:r>
              <a:rPr lang="ja-JP" altLang="en-US"/>
              <a:t>したがって、このアルゴリズムは、セル数に比例する。つまり、</a:t>
            </a:r>
          </a:p>
          <a:p>
            <a:r>
              <a:rPr lang="ja-JP" altLang="en-US"/>
              <a:t>　　　　　　時間のアルゴリズムである。</a:t>
            </a:r>
          </a:p>
        </p:txBody>
      </p:sp>
      <p:sp>
        <p:nvSpPr>
          <p:cNvPr id="31751" name="Text Box 5"/>
          <p:cNvSpPr txBox="1">
            <a:spLocks noChangeArrowheads="1"/>
          </p:cNvSpPr>
          <p:nvPr/>
        </p:nvSpPr>
        <p:spPr bwMode="auto">
          <a:xfrm>
            <a:off x="533400" y="1960563"/>
            <a:ext cx="4868863" cy="1917700"/>
          </a:xfrm>
          <a:prstGeom prst="rect">
            <a:avLst/>
          </a:prstGeom>
          <a:noFill/>
          <a:ln w="9525">
            <a:noFill/>
            <a:miter lim="800000"/>
            <a:headEnd/>
            <a:tailEnd/>
          </a:ln>
        </p:spPr>
        <p:txBody>
          <a:bodyPr wrap="none">
            <a:spAutoFit/>
          </a:bodyPr>
          <a:lstStyle/>
          <a:p>
            <a:r>
              <a:rPr lang="ja-JP" altLang="en-US"/>
              <a:t>なお、</a:t>
            </a:r>
            <a:r>
              <a:rPr lang="en-US" altLang="ja-JP"/>
              <a:t>KNAPSACK</a:t>
            </a:r>
            <a:r>
              <a:rPr lang="ja-JP" altLang="en-US"/>
              <a:t>の入力サイズは、</a:t>
            </a:r>
          </a:p>
          <a:p>
            <a:endParaRPr lang="ja-JP" altLang="en-US"/>
          </a:p>
          <a:p>
            <a:endParaRPr lang="ja-JP" altLang="en-US"/>
          </a:p>
          <a:p>
            <a:r>
              <a:rPr lang="ja-JP" altLang="en-US"/>
              <a:t>であるので多項式時間ではなく、</a:t>
            </a:r>
          </a:p>
          <a:p>
            <a:r>
              <a:rPr lang="ja-JP" altLang="en-US"/>
              <a:t>擬多項式時間アルゴリズムである。</a:t>
            </a:r>
          </a:p>
        </p:txBody>
      </p:sp>
      <p:graphicFrame>
        <p:nvGraphicFramePr>
          <p:cNvPr id="31746" name="Object 6"/>
          <p:cNvGraphicFramePr>
            <a:graphicFrameLocks noChangeAspect="1"/>
          </p:cNvGraphicFramePr>
          <p:nvPr/>
        </p:nvGraphicFramePr>
        <p:xfrm>
          <a:off x="533400" y="1306513"/>
          <a:ext cx="1143000" cy="522287"/>
        </p:xfrm>
        <a:graphic>
          <a:graphicData uri="http://schemas.openxmlformats.org/presentationml/2006/ole">
            <p:oleObj spid="_x0000_s31746" name="Equation" r:id="rId3" imgW="444240" imgH="203040" progId="Equation.DSMT4">
              <p:embed/>
            </p:oleObj>
          </a:graphicData>
        </a:graphic>
      </p:graphicFrame>
      <p:graphicFrame>
        <p:nvGraphicFramePr>
          <p:cNvPr id="31747" name="Object 8"/>
          <p:cNvGraphicFramePr>
            <a:graphicFrameLocks noChangeAspect="1"/>
          </p:cNvGraphicFramePr>
          <p:nvPr/>
        </p:nvGraphicFramePr>
        <p:xfrm>
          <a:off x="685800" y="2341563"/>
          <a:ext cx="4313238" cy="676275"/>
        </p:xfrm>
        <a:graphic>
          <a:graphicData uri="http://schemas.openxmlformats.org/presentationml/2006/ole">
            <p:oleObj spid="_x0000_s31747" name="Equation" r:id="rId4" imgW="2755800" imgH="431640" progId="Equation.DSMT4">
              <p:embed/>
            </p:oleObj>
          </a:graphicData>
        </a:graphic>
      </p:graphicFrame>
      <p:sp>
        <p:nvSpPr>
          <p:cNvPr id="31752" name="Text Box 10"/>
          <p:cNvSpPr txBox="1">
            <a:spLocks noChangeArrowheads="1"/>
          </p:cNvSpPr>
          <p:nvPr/>
        </p:nvSpPr>
        <p:spPr bwMode="auto">
          <a:xfrm>
            <a:off x="381000" y="3962400"/>
            <a:ext cx="8229600" cy="2647950"/>
          </a:xfrm>
          <a:prstGeom prst="rect">
            <a:avLst/>
          </a:prstGeom>
          <a:noFill/>
          <a:ln w="9525">
            <a:noFill/>
            <a:miter lim="800000"/>
            <a:headEnd/>
            <a:tailEnd/>
          </a:ln>
        </p:spPr>
        <p:txBody>
          <a:bodyPr>
            <a:spAutoFit/>
          </a:bodyPr>
          <a:lstStyle/>
          <a:p>
            <a:r>
              <a:rPr lang="ja-JP" altLang="en-US"/>
              <a:t>　　</a:t>
            </a:r>
            <a:r>
              <a:rPr lang="en-US" altLang="ja-JP"/>
              <a:t>NP</a:t>
            </a:r>
            <a:r>
              <a:rPr lang="ja-JP" altLang="en-US"/>
              <a:t>完全問題に対するこのような擬多項式時間アルゴリズムは、インスタンスによっては十分実用に耐えられることもある。</a:t>
            </a:r>
            <a:r>
              <a:rPr lang="en-US" altLang="ja-JP"/>
              <a:t>SUBSET</a:t>
            </a:r>
            <a:r>
              <a:rPr lang="ja-JP" altLang="en-US"/>
              <a:t>　</a:t>
            </a:r>
            <a:r>
              <a:rPr lang="en-US" altLang="ja-JP"/>
              <a:t>SUM</a:t>
            </a:r>
            <a:r>
              <a:rPr lang="ja-JP" altLang="en-US"/>
              <a:t>や</a:t>
            </a:r>
            <a:r>
              <a:rPr lang="en-US" altLang="ja-JP"/>
              <a:t>KNAPSACK</a:t>
            </a:r>
            <a:r>
              <a:rPr lang="ja-JP" altLang="en-US"/>
              <a:t>において、部分集合の組合せを全て列挙していないことが重要である。集合要素が多くてバケットのサイズが小さいときなどは、十分高速に動作する。インスタンスの性質を見極めて、擬多項式時間アルゴリズムを利用すると効果的である。</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 4"/>
          <p:cNvSpPr>
            <a:spLocks noGrp="1"/>
          </p:cNvSpPr>
          <p:nvPr>
            <p:ph type="sldNum" sz="quarter" idx="12"/>
          </p:nvPr>
        </p:nvSpPr>
        <p:spPr>
          <a:noFill/>
        </p:spPr>
        <p:txBody>
          <a:bodyPr/>
          <a:lstStyle/>
          <a:p>
            <a:fld id="{35042531-AB9D-4E67-80F4-DD0EE74C8201}" type="slidenum">
              <a:rPr lang="en-US" altLang="ja-JP"/>
              <a:pPr/>
              <a:t>36</a:t>
            </a:fld>
            <a:endParaRPr lang="en-US" altLang="ja-JP"/>
          </a:p>
        </p:txBody>
      </p:sp>
      <p:sp>
        <p:nvSpPr>
          <p:cNvPr id="59395" name="Rectangle 2"/>
          <p:cNvSpPr>
            <a:spLocks noGrp="1" noChangeArrowheads="1"/>
          </p:cNvSpPr>
          <p:nvPr>
            <p:ph type="title"/>
          </p:nvPr>
        </p:nvSpPr>
        <p:spPr>
          <a:xfrm>
            <a:off x="0" y="0"/>
            <a:ext cx="8915400" cy="609600"/>
          </a:xfrm>
        </p:spPr>
        <p:txBody>
          <a:bodyPr/>
          <a:lstStyle/>
          <a:p>
            <a:pPr eaLnBrk="1" hangingPunct="1"/>
            <a:r>
              <a:rPr lang="ja-JP" altLang="en-US" smtClean="0"/>
              <a:t>１１－３．</a:t>
            </a:r>
            <a:r>
              <a:rPr lang="en-US" altLang="ja-JP" smtClean="0"/>
              <a:t>P</a:t>
            </a:r>
            <a:r>
              <a:rPr lang="ja-JP" altLang="en-US" smtClean="0"/>
              <a:t>の問題に対する</a:t>
            </a:r>
            <a:r>
              <a:rPr lang="en-US" altLang="ja-JP" smtClean="0"/>
              <a:t>DP</a:t>
            </a:r>
            <a:r>
              <a:rPr lang="ja-JP" altLang="en-US" smtClean="0"/>
              <a:t>法</a:t>
            </a:r>
          </a:p>
        </p:txBody>
      </p:sp>
      <p:sp>
        <p:nvSpPr>
          <p:cNvPr id="59396" name="Text Box 3"/>
          <p:cNvSpPr txBox="1">
            <a:spLocks noChangeArrowheads="1"/>
          </p:cNvSpPr>
          <p:nvPr/>
        </p:nvSpPr>
        <p:spPr bwMode="auto">
          <a:xfrm>
            <a:off x="304800" y="838200"/>
            <a:ext cx="7543800" cy="3013075"/>
          </a:xfrm>
          <a:prstGeom prst="rect">
            <a:avLst/>
          </a:prstGeom>
          <a:noFill/>
          <a:ln w="9525">
            <a:noFill/>
            <a:miter lim="800000"/>
            <a:headEnd/>
            <a:tailEnd/>
          </a:ln>
        </p:spPr>
        <p:txBody>
          <a:bodyPr>
            <a:spAutoFit/>
          </a:bodyPr>
          <a:lstStyle/>
          <a:p>
            <a:r>
              <a:rPr lang="ja-JP" altLang="en-US"/>
              <a:t>　　ここでは、動的計画法が</a:t>
            </a:r>
            <a:r>
              <a:rPr lang="en-US" altLang="ja-JP"/>
              <a:t>NP</a:t>
            </a:r>
            <a:r>
              <a:rPr lang="ja-JP" altLang="en-US"/>
              <a:t>完全問題に対してだけでなく、</a:t>
            </a:r>
            <a:r>
              <a:rPr lang="en-US" altLang="ja-JP"/>
              <a:t>P</a:t>
            </a:r>
            <a:r>
              <a:rPr lang="ja-JP" altLang="en-US"/>
              <a:t>中の問題に対しても有効であることを見ていく。</a:t>
            </a:r>
          </a:p>
          <a:p>
            <a:r>
              <a:rPr lang="ja-JP" altLang="en-US"/>
              <a:t>具体的には、行列積演算の最適化問題を考える。この問題自体はクラス</a:t>
            </a:r>
            <a:r>
              <a:rPr lang="en-US" altLang="ja-JP"/>
              <a:t>P</a:t>
            </a:r>
            <a:r>
              <a:rPr lang="ja-JP" altLang="en-US"/>
              <a:t>に属するが、力ずくのアルゴリズムでは指数時間アルゴリズムになってしまう。</a:t>
            </a:r>
          </a:p>
          <a:p>
            <a:r>
              <a:rPr lang="ja-JP" altLang="en-US"/>
              <a:t>　（この問題のように、クラス</a:t>
            </a:r>
            <a:r>
              <a:rPr lang="en-US" altLang="ja-JP"/>
              <a:t>P</a:t>
            </a:r>
            <a:r>
              <a:rPr lang="ja-JP" altLang="en-US"/>
              <a:t>の中にも巧妙な技法を用いなければ、指数時間アルゴリズムが必要となってしまう問題もある。）</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7" name="スライド番号プレースホルダ 4"/>
          <p:cNvSpPr>
            <a:spLocks noGrp="1"/>
          </p:cNvSpPr>
          <p:nvPr>
            <p:ph type="sldNum" sz="quarter" idx="12"/>
          </p:nvPr>
        </p:nvSpPr>
        <p:spPr>
          <a:noFill/>
        </p:spPr>
        <p:txBody>
          <a:bodyPr/>
          <a:lstStyle/>
          <a:p>
            <a:fld id="{644B8466-843F-4D91-A882-73719CD454CF}" type="slidenum">
              <a:rPr lang="en-US" altLang="ja-JP"/>
              <a:pPr/>
              <a:t>37</a:t>
            </a:fld>
            <a:endParaRPr lang="en-US" altLang="ja-JP"/>
          </a:p>
        </p:txBody>
      </p:sp>
      <p:sp>
        <p:nvSpPr>
          <p:cNvPr id="32778" name="Rectangle 2"/>
          <p:cNvSpPr>
            <a:spLocks noGrp="1" noChangeArrowheads="1"/>
          </p:cNvSpPr>
          <p:nvPr>
            <p:ph type="title"/>
          </p:nvPr>
        </p:nvSpPr>
        <p:spPr/>
        <p:txBody>
          <a:bodyPr/>
          <a:lstStyle/>
          <a:p>
            <a:pPr eaLnBrk="1" hangingPunct="1"/>
            <a:r>
              <a:rPr lang="ja-JP" altLang="en-US" smtClean="0"/>
              <a:t>行列積の演算最適化</a:t>
            </a:r>
          </a:p>
        </p:txBody>
      </p:sp>
      <p:sp>
        <p:nvSpPr>
          <p:cNvPr id="32779" name="Text Box 3"/>
          <p:cNvSpPr txBox="1">
            <a:spLocks noChangeArrowheads="1"/>
          </p:cNvSpPr>
          <p:nvPr/>
        </p:nvSpPr>
        <p:spPr bwMode="auto">
          <a:xfrm>
            <a:off x="1066800" y="1163638"/>
            <a:ext cx="6553200" cy="3743325"/>
          </a:xfrm>
          <a:prstGeom prst="rect">
            <a:avLst/>
          </a:prstGeom>
          <a:noFill/>
          <a:ln w="9525">
            <a:noFill/>
            <a:miter lim="800000"/>
            <a:headEnd/>
            <a:tailEnd/>
          </a:ln>
        </p:spPr>
        <p:txBody>
          <a:bodyPr>
            <a:spAutoFit/>
          </a:bodyPr>
          <a:lstStyle/>
          <a:p>
            <a:r>
              <a:rPr lang="ja-JP" altLang="en-US"/>
              <a:t>名称：行列積最適化（</a:t>
            </a:r>
            <a:r>
              <a:rPr lang="en-US" altLang="ja-JP"/>
              <a:t>MATRIX-CHAIN)</a:t>
            </a:r>
          </a:p>
          <a:p>
            <a:r>
              <a:rPr lang="ja-JP" altLang="en-US"/>
              <a:t>インスタンス：行列のサイズの列</a:t>
            </a:r>
          </a:p>
          <a:p>
            <a:r>
              <a:rPr lang="ja-JP" altLang="en-US"/>
              <a:t>　　　　　　　　　　　　　　　　　　　　　　　　　　		　　　　</a:t>
            </a:r>
          </a:p>
          <a:p>
            <a:r>
              <a:rPr lang="ja-JP" altLang="en-US"/>
              <a:t>　　　　　　</a:t>
            </a:r>
          </a:p>
          <a:p>
            <a:endParaRPr lang="ja-JP" altLang="en-US"/>
          </a:p>
          <a:p>
            <a:r>
              <a:rPr lang="ja-JP" altLang="en-US"/>
              <a:t>問い：     　　　　　に対して　　　　　行列を　　　と表す。このとき、　　　　　　　　　　を計算する総演算回数が　　　以下となるような演算順序が存在するか？</a:t>
            </a:r>
          </a:p>
        </p:txBody>
      </p:sp>
      <p:sp>
        <p:nvSpPr>
          <p:cNvPr id="32780" name="AutoShape 4"/>
          <p:cNvSpPr>
            <a:spLocks noChangeArrowheads="1"/>
          </p:cNvSpPr>
          <p:nvPr/>
        </p:nvSpPr>
        <p:spPr bwMode="auto">
          <a:xfrm>
            <a:off x="762000" y="838200"/>
            <a:ext cx="6781800" cy="44196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graphicFrame>
        <p:nvGraphicFramePr>
          <p:cNvPr id="32770" name="Object 0"/>
          <p:cNvGraphicFramePr>
            <a:graphicFrameLocks noChangeAspect="1"/>
          </p:cNvGraphicFramePr>
          <p:nvPr/>
        </p:nvGraphicFramePr>
        <p:xfrm>
          <a:off x="4800600" y="2667000"/>
          <a:ext cx="403225" cy="374650"/>
        </p:xfrm>
        <a:graphic>
          <a:graphicData uri="http://schemas.openxmlformats.org/presentationml/2006/ole">
            <p:oleObj spid="_x0000_s32770" name="Equation" r:id="rId3" imgW="177480" imgH="164880" progId="Equation.DSMT4">
              <p:embed/>
            </p:oleObj>
          </a:graphicData>
        </a:graphic>
      </p:graphicFrame>
      <p:graphicFrame>
        <p:nvGraphicFramePr>
          <p:cNvPr id="32771" name="Object 1"/>
          <p:cNvGraphicFramePr>
            <a:graphicFrameLocks noChangeAspect="1"/>
          </p:cNvGraphicFramePr>
          <p:nvPr/>
        </p:nvGraphicFramePr>
        <p:xfrm>
          <a:off x="2895600" y="1981200"/>
          <a:ext cx="3111500" cy="460375"/>
        </p:xfrm>
        <a:graphic>
          <a:graphicData uri="http://schemas.openxmlformats.org/presentationml/2006/ole">
            <p:oleObj spid="_x0000_s32771" name="Equation" r:id="rId4" imgW="1371600" imgH="203040" progId="Equation.DSMT4">
              <p:embed/>
            </p:oleObj>
          </a:graphicData>
        </a:graphic>
      </p:graphicFrame>
      <p:sp>
        <p:nvSpPr>
          <p:cNvPr id="32781" name="Text Box 11"/>
          <p:cNvSpPr txBox="1">
            <a:spLocks noChangeArrowheads="1"/>
          </p:cNvSpPr>
          <p:nvPr/>
        </p:nvSpPr>
        <p:spPr bwMode="auto">
          <a:xfrm>
            <a:off x="2819400" y="2667000"/>
            <a:ext cx="1708150" cy="457200"/>
          </a:xfrm>
          <a:prstGeom prst="rect">
            <a:avLst/>
          </a:prstGeom>
          <a:noFill/>
          <a:ln w="9525">
            <a:noFill/>
            <a:miter lim="800000"/>
            <a:headEnd/>
            <a:tailEnd/>
          </a:ln>
        </p:spPr>
        <p:txBody>
          <a:bodyPr wrap="none">
            <a:spAutoFit/>
          </a:bodyPr>
          <a:lstStyle/>
          <a:p>
            <a:r>
              <a:rPr lang="ja-JP" altLang="en-US"/>
              <a:t>演算目標値</a:t>
            </a:r>
          </a:p>
        </p:txBody>
      </p:sp>
      <p:graphicFrame>
        <p:nvGraphicFramePr>
          <p:cNvPr id="32772" name="Object 2"/>
          <p:cNvGraphicFramePr>
            <a:graphicFrameLocks noChangeAspect="1"/>
          </p:cNvGraphicFramePr>
          <p:nvPr/>
        </p:nvGraphicFramePr>
        <p:xfrm>
          <a:off x="2057400" y="3352800"/>
          <a:ext cx="1066800" cy="320675"/>
        </p:xfrm>
        <a:graphic>
          <a:graphicData uri="http://schemas.openxmlformats.org/presentationml/2006/ole">
            <p:oleObj spid="_x0000_s32772" name="Equation" r:id="rId5" imgW="634680" imgH="190440" progId="Equation.DSMT4">
              <p:embed/>
            </p:oleObj>
          </a:graphicData>
        </a:graphic>
      </p:graphicFrame>
      <p:graphicFrame>
        <p:nvGraphicFramePr>
          <p:cNvPr id="32773" name="Object 3"/>
          <p:cNvGraphicFramePr>
            <a:graphicFrameLocks noChangeAspect="1"/>
          </p:cNvGraphicFramePr>
          <p:nvPr/>
        </p:nvGraphicFramePr>
        <p:xfrm>
          <a:off x="4343400" y="3429000"/>
          <a:ext cx="1143000" cy="381000"/>
        </p:xfrm>
        <a:graphic>
          <a:graphicData uri="http://schemas.openxmlformats.org/presentationml/2006/ole">
            <p:oleObj spid="_x0000_s32773" name="Equation" r:id="rId6" imgW="545760" imgH="164880" progId="Equation.DSMT4">
              <p:embed/>
            </p:oleObj>
          </a:graphicData>
        </a:graphic>
      </p:graphicFrame>
      <p:graphicFrame>
        <p:nvGraphicFramePr>
          <p:cNvPr id="32774" name="Object 4"/>
          <p:cNvGraphicFramePr>
            <a:graphicFrameLocks noChangeAspect="1"/>
          </p:cNvGraphicFramePr>
          <p:nvPr/>
        </p:nvGraphicFramePr>
        <p:xfrm>
          <a:off x="6400800" y="3352800"/>
          <a:ext cx="368300" cy="457200"/>
        </p:xfrm>
        <a:graphic>
          <a:graphicData uri="http://schemas.openxmlformats.org/presentationml/2006/ole">
            <p:oleObj spid="_x0000_s32774" name="Equation" r:id="rId7" imgW="164880" imgH="203040" progId="Equation.DSMT4">
              <p:embed/>
            </p:oleObj>
          </a:graphicData>
        </a:graphic>
      </p:graphicFrame>
      <p:graphicFrame>
        <p:nvGraphicFramePr>
          <p:cNvPr id="32775" name="Object 5"/>
          <p:cNvGraphicFramePr>
            <a:graphicFrameLocks noChangeAspect="1"/>
          </p:cNvGraphicFramePr>
          <p:nvPr/>
        </p:nvGraphicFramePr>
        <p:xfrm>
          <a:off x="3048000" y="3733800"/>
          <a:ext cx="1784350" cy="457200"/>
        </p:xfrm>
        <a:graphic>
          <a:graphicData uri="http://schemas.openxmlformats.org/presentationml/2006/ole">
            <p:oleObj spid="_x0000_s32775" name="Equation" r:id="rId8" imgW="799920" imgH="203040" progId="Equation.DSMT4">
              <p:embed/>
            </p:oleObj>
          </a:graphicData>
        </a:graphic>
      </p:graphicFrame>
      <p:graphicFrame>
        <p:nvGraphicFramePr>
          <p:cNvPr id="32776" name="Object 6"/>
          <p:cNvGraphicFramePr>
            <a:graphicFrameLocks noChangeAspect="1"/>
          </p:cNvGraphicFramePr>
          <p:nvPr/>
        </p:nvGraphicFramePr>
        <p:xfrm>
          <a:off x="2209800" y="4114800"/>
          <a:ext cx="403225" cy="374650"/>
        </p:xfrm>
        <a:graphic>
          <a:graphicData uri="http://schemas.openxmlformats.org/presentationml/2006/ole">
            <p:oleObj spid="_x0000_s32776" name="Equation" r:id="rId9" imgW="177480" imgH="164880" progId="Equation.DSMT4">
              <p:embed/>
            </p:oleObj>
          </a:graphicData>
        </a:graphic>
      </p:graphicFrame>
      <p:sp>
        <p:nvSpPr>
          <p:cNvPr id="32782" name="AutoShape 17"/>
          <p:cNvSpPr>
            <a:spLocks noChangeArrowheads="1"/>
          </p:cNvSpPr>
          <p:nvPr/>
        </p:nvSpPr>
        <p:spPr bwMode="auto">
          <a:xfrm>
            <a:off x="1371600" y="5410200"/>
            <a:ext cx="6019800" cy="1143000"/>
          </a:xfrm>
          <a:prstGeom prst="wedgeRoundRectCallout">
            <a:avLst>
              <a:gd name="adj1" fmla="val -17167"/>
              <a:gd name="adj2" fmla="val -8638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3" name="Text Box 18"/>
          <p:cNvSpPr txBox="1">
            <a:spLocks noChangeArrowheads="1"/>
          </p:cNvSpPr>
          <p:nvPr/>
        </p:nvSpPr>
        <p:spPr bwMode="auto">
          <a:xfrm>
            <a:off x="1508125" y="5583238"/>
            <a:ext cx="5808663" cy="822325"/>
          </a:xfrm>
          <a:prstGeom prst="rect">
            <a:avLst/>
          </a:prstGeom>
          <a:noFill/>
          <a:ln w="9525">
            <a:noFill/>
            <a:miter lim="800000"/>
            <a:headEnd/>
            <a:tailEnd/>
          </a:ln>
        </p:spPr>
        <p:txBody>
          <a:bodyPr wrap="none">
            <a:spAutoFit/>
          </a:bodyPr>
          <a:lstStyle/>
          <a:p>
            <a:r>
              <a:rPr lang="ja-JP" altLang="en-US"/>
              <a:t>演算順序によって、演算回数が異なることに</a:t>
            </a:r>
          </a:p>
          <a:p>
            <a:r>
              <a:rPr lang="ja-JP" altLang="en-US"/>
              <a:t>注意する。ただし、演算結果は等しい。</a:t>
            </a:r>
          </a:p>
        </p:txBody>
      </p:sp>
      <p:sp>
        <p:nvSpPr>
          <p:cNvPr id="32784" name="AutoShape 19"/>
          <p:cNvSpPr>
            <a:spLocks noChangeArrowheads="1"/>
          </p:cNvSpPr>
          <p:nvPr/>
        </p:nvSpPr>
        <p:spPr bwMode="auto">
          <a:xfrm>
            <a:off x="7696200" y="3048000"/>
            <a:ext cx="1447800" cy="1524000"/>
          </a:xfrm>
          <a:prstGeom prst="wedgeRoundRectCallout">
            <a:avLst>
              <a:gd name="adj1" fmla="val -85199"/>
              <a:gd name="adj2" fmla="val 520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5" name="Text Box 20"/>
          <p:cNvSpPr txBox="1">
            <a:spLocks noChangeArrowheads="1"/>
          </p:cNvSpPr>
          <p:nvPr/>
        </p:nvSpPr>
        <p:spPr bwMode="auto">
          <a:xfrm>
            <a:off x="7756525" y="3200400"/>
            <a:ext cx="1535113" cy="1187450"/>
          </a:xfrm>
          <a:prstGeom prst="rect">
            <a:avLst/>
          </a:prstGeom>
          <a:noFill/>
          <a:ln w="9525">
            <a:noFill/>
            <a:miter lim="800000"/>
            <a:headEnd/>
            <a:tailEnd/>
          </a:ln>
        </p:spPr>
        <p:txBody>
          <a:bodyPr wrap="none">
            <a:spAutoFit/>
          </a:bodyPr>
          <a:lstStyle/>
          <a:p>
            <a:r>
              <a:rPr lang="ja-JP" altLang="en-US"/>
              <a:t>最小化の</a:t>
            </a:r>
          </a:p>
          <a:p>
            <a:r>
              <a:rPr lang="ja-JP" altLang="en-US"/>
              <a:t>問題と</a:t>
            </a:r>
          </a:p>
          <a:p>
            <a:r>
              <a:rPr lang="ja-JP" altLang="en-US"/>
              <a:t>みなせる。</a:t>
            </a:r>
          </a:p>
        </p:txBody>
      </p:sp>
      <p:sp>
        <p:nvSpPr>
          <p:cNvPr id="18" name="テキスト ボックス 17"/>
          <p:cNvSpPr txBox="1"/>
          <p:nvPr/>
        </p:nvSpPr>
        <p:spPr>
          <a:xfrm>
            <a:off x="1785918" y="571480"/>
            <a:ext cx="800219" cy="461665"/>
          </a:xfrm>
          <a:prstGeom prst="rect">
            <a:avLst/>
          </a:prstGeom>
          <a:solidFill>
            <a:schemeClr val="bg1"/>
          </a:solidFill>
        </p:spPr>
        <p:txBody>
          <a:bodyPr wrap="none" rtlCol="0">
            <a:spAutoFit/>
          </a:bodyPr>
          <a:lstStyle/>
          <a:p>
            <a:r>
              <a:rPr kumimoji="1" lang="ja-JP" altLang="en-US" dirty="0" smtClean="0">
                <a:solidFill>
                  <a:schemeClr val="accent2"/>
                </a:solidFill>
              </a:rPr>
              <a:t>問題</a:t>
            </a:r>
            <a:endParaRPr kumimoji="1" lang="ja-JP" altLang="en-US" dirty="0">
              <a:solidFill>
                <a:schemeClr val="accent2"/>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6" name="スライド番号プレースホルダ 4"/>
          <p:cNvSpPr>
            <a:spLocks noGrp="1"/>
          </p:cNvSpPr>
          <p:nvPr>
            <p:ph type="sldNum" sz="quarter" idx="12"/>
          </p:nvPr>
        </p:nvSpPr>
        <p:spPr>
          <a:noFill/>
        </p:spPr>
        <p:txBody>
          <a:bodyPr/>
          <a:lstStyle/>
          <a:p>
            <a:fld id="{AD468DD5-4D15-4F92-B064-85B34529923C}" type="slidenum">
              <a:rPr lang="en-US" altLang="ja-JP"/>
              <a:pPr/>
              <a:t>38</a:t>
            </a:fld>
            <a:endParaRPr lang="en-US" altLang="ja-JP"/>
          </a:p>
        </p:txBody>
      </p:sp>
      <p:sp>
        <p:nvSpPr>
          <p:cNvPr id="33807" name="Rectangle 2"/>
          <p:cNvSpPr>
            <a:spLocks noGrp="1" noChangeArrowheads="1"/>
          </p:cNvSpPr>
          <p:nvPr>
            <p:ph type="title"/>
          </p:nvPr>
        </p:nvSpPr>
        <p:spPr>
          <a:xfrm>
            <a:off x="0" y="0"/>
            <a:ext cx="6172200" cy="609600"/>
          </a:xfrm>
        </p:spPr>
        <p:txBody>
          <a:bodyPr/>
          <a:lstStyle/>
          <a:p>
            <a:pPr eaLnBrk="1" hangingPunct="1"/>
            <a:r>
              <a:rPr lang="ja-JP" altLang="en-US" smtClean="0"/>
              <a:t>演算順序による演算数の相違</a:t>
            </a:r>
          </a:p>
        </p:txBody>
      </p:sp>
      <p:sp>
        <p:nvSpPr>
          <p:cNvPr id="33808" name="Text Box 3"/>
          <p:cNvSpPr txBox="1">
            <a:spLocks noChangeArrowheads="1"/>
          </p:cNvSpPr>
          <p:nvPr/>
        </p:nvSpPr>
        <p:spPr bwMode="auto">
          <a:xfrm>
            <a:off x="381000" y="762000"/>
            <a:ext cx="8301038" cy="457200"/>
          </a:xfrm>
          <a:prstGeom prst="rect">
            <a:avLst/>
          </a:prstGeom>
          <a:noFill/>
          <a:ln w="9525">
            <a:noFill/>
            <a:miter lim="800000"/>
            <a:headEnd/>
            <a:tailEnd/>
          </a:ln>
        </p:spPr>
        <p:txBody>
          <a:bodyPr wrap="none">
            <a:spAutoFit/>
          </a:bodyPr>
          <a:lstStyle/>
          <a:p>
            <a:r>
              <a:rPr lang="ja-JP" altLang="en-US"/>
              <a:t>ここでは、演算の順序によって、演算数が異なることをみていく。</a:t>
            </a:r>
          </a:p>
        </p:txBody>
      </p:sp>
      <p:sp>
        <p:nvSpPr>
          <p:cNvPr id="33809" name="Rectangle 4"/>
          <p:cNvSpPr>
            <a:spLocks noChangeArrowheads="1"/>
          </p:cNvSpPr>
          <p:nvPr/>
        </p:nvSpPr>
        <p:spPr bwMode="auto">
          <a:xfrm>
            <a:off x="1371600" y="1905000"/>
            <a:ext cx="1600200" cy="533400"/>
          </a:xfrm>
          <a:prstGeom prst="rect">
            <a:avLst/>
          </a:prstGeom>
          <a:solidFill>
            <a:schemeClr val="bg1"/>
          </a:solidFill>
          <a:ln w="9525">
            <a:solidFill>
              <a:schemeClr val="tx1"/>
            </a:solidFill>
            <a:miter lim="800000"/>
            <a:headEnd/>
            <a:tailEnd/>
          </a:ln>
        </p:spPr>
        <p:txBody>
          <a:bodyPr wrap="none" anchor="ctr"/>
          <a:lstStyle/>
          <a:p>
            <a:endParaRPr lang="ja-JP" altLang="en-US"/>
          </a:p>
        </p:txBody>
      </p:sp>
      <p:sp>
        <p:nvSpPr>
          <p:cNvPr id="33810" name="Rectangle 5"/>
          <p:cNvSpPr>
            <a:spLocks noChangeArrowheads="1"/>
          </p:cNvSpPr>
          <p:nvPr/>
        </p:nvSpPr>
        <p:spPr bwMode="auto">
          <a:xfrm>
            <a:off x="3505200" y="1219200"/>
            <a:ext cx="228600" cy="1219200"/>
          </a:xfrm>
          <a:prstGeom prst="rect">
            <a:avLst/>
          </a:prstGeom>
          <a:solidFill>
            <a:schemeClr val="bg1"/>
          </a:solidFill>
          <a:ln w="9525">
            <a:solidFill>
              <a:schemeClr val="tx1"/>
            </a:solidFill>
            <a:miter lim="800000"/>
            <a:headEnd/>
            <a:tailEnd/>
          </a:ln>
        </p:spPr>
        <p:txBody>
          <a:bodyPr wrap="none" anchor="ctr"/>
          <a:lstStyle/>
          <a:p>
            <a:endParaRPr lang="ja-JP" altLang="en-US"/>
          </a:p>
        </p:txBody>
      </p:sp>
      <p:sp>
        <p:nvSpPr>
          <p:cNvPr id="33811" name="Rectangle 6"/>
          <p:cNvSpPr>
            <a:spLocks noChangeArrowheads="1"/>
          </p:cNvSpPr>
          <p:nvPr/>
        </p:nvSpPr>
        <p:spPr bwMode="auto">
          <a:xfrm>
            <a:off x="4267200" y="2057400"/>
            <a:ext cx="914400" cy="228600"/>
          </a:xfrm>
          <a:prstGeom prst="rect">
            <a:avLst/>
          </a:prstGeom>
          <a:solidFill>
            <a:schemeClr val="bg1"/>
          </a:solidFill>
          <a:ln w="9525">
            <a:solidFill>
              <a:schemeClr val="tx1"/>
            </a:solidFill>
            <a:miter lim="800000"/>
            <a:headEnd/>
            <a:tailEnd/>
          </a:ln>
        </p:spPr>
        <p:txBody>
          <a:bodyPr wrap="none" anchor="ctr"/>
          <a:lstStyle/>
          <a:p>
            <a:endParaRPr lang="ja-JP" altLang="en-US"/>
          </a:p>
        </p:txBody>
      </p:sp>
      <p:graphicFrame>
        <p:nvGraphicFramePr>
          <p:cNvPr id="33794" name="Object 7"/>
          <p:cNvGraphicFramePr>
            <a:graphicFrameLocks noChangeAspect="1"/>
          </p:cNvGraphicFramePr>
          <p:nvPr/>
        </p:nvGraphicFramePr>
        <p:xfrm>
          <a:off x="1524000" y="2590800"/>
          <a:ext cx="1066800" cy="315913"/>
        </p:xfrm>
        <a:graphic>
          <a:graphicData uri="http://schemas.openxmlformats.org/presentationml/2006/ole">
            <p:oleObj spid="_x0000_s33794" name="Equation" r:id="rId3" imgW="558720" imgH="164880" progId="Equation.DSMT4">
              <p:embed/>
            </p:oleObj>
          </a:graphicData>
        </a:graphic>
      </p:graphicFrame>
      <p:graphicFrame>
        <p:nvGraphicFramePr>
          <p:cNvPr id="33795" name="Object 8"/>
          <p:cNvGraphicFramePr>
            <a:graphicFrameLocks noChangeAspect="1"/>
          </p:cNvGraphicFramePr>
          <p:nvPr/>
        </p:nvGraphicFramePr>
        <p:xfrm>
          <a:off x="3200400" y="2590800"/>
          <a:ext cx="944563" cy="315913"/>
        </p:xfrm>
        <a:graphic>
          <a:graphicData uri="http://schemas.openxmlformats.org/presentationml/2006/ole">
            <p:oleObj spid="_x0000_s33795" name="Equation" r:id="rId4" imgW="495000" imgH="164880" progId="Equation.DSMT4">
              <p:embed/>
            </p:oleObj>
          </a:graphicData>
        </a:graphic>
      </p:graphicFrame>
      <p:graphicFrame>
        <p:nvGraphicFramePr>
          <p:cNvPr id="33796" name="Object 9"/>
          <p:cNvGraphicFramePr>
            <a:graphicFrameLocks noChangeAspect="1"/>
          </p:cNvGraphicFramePr>
          <p:nvPr/>
        </p:nvGraphicFramePr>
        <p:xfrm>
          <a:off x="4419600" y="2667000"/>
          <a:ext cx="798513" cy="292100"/>
        </p:xfrm>
        <a:graphic>
          <a:graphicData uri="http://schemas.openxmlformats.org/presentationml/2006/ole">
            <p:oleObj spid="_x0000_s33796" name="Equation" r:id="rId5" imgW="419040" imgH="152280" progId="Equation.DSMT4">
              <p:embed/>
            </p:oleObj>
          </a:graphicData>
        </a:graphic>
      </p:graphicFrame>
      <p:graphicFrame>
        <p:nvGraphicFramePr>
          <p:cNvPr id="33797" name="Object 10"/>
          <p:cNvGraphicFramePr>
            <a:graphicFrameLocks noChangeAspect="1"/>
          </p:cNvGraphicFramePr>
          <p:nvPr/>
        </p:nvGraphicFramePr>
        <p:xfrm>
          <a:off x="2057400" y="1981200"/>
          <a:ext cx="339725" cy="388938"/>
        </p:xfrm>
        <a:graphic>
          <a:graphicData uri="http://schemas.openxmlformats.org/presentationml/2006/ole">
            <p:oleObj spid="_x0000_s33797" name="Equation" r:id="rId6" imgW="177480" imgH="203040" progId="Equation.DSMT4">
              <p:embed/>
            </p:oleObj>
          </a:graphicData>
        </a:graphic>
      </p:graphicFrame>
      <p:graphicFrame>
        <p:nvGraphicFramePr>
          <p:cNvPr id="33798" name="Object 11"/>
          <p:cNvGraphicFramePr>
            <a:graphicFrameLocks noChangeAspect="1"/>
          </p:cNvGraphicFramePr>
          <p:nvPr/>
        </p:nvGraphicFramePr>
        <p:xfrm>
          <a:off x="3429000" y="1752600"/>
          <a:ext cx="339725" cy="388938"/>
        </p:xfrm>
        <a:graphic>
          <a:graphicData uri="http://schemas.openxmlformats.org/presentationml/2006/ole">
            <p:oleObj spid="_x0000_s33798" name="Equation" r:id="rId7" imgW="177480" imgH="203040" progId="Equation.DSMT4">
              <p:embed/>
            </p:oleObj>
          </a:graphicData>
        </a:graphic>
      </p:graphicFrame>
      <p:graphicFrame>
        <p:nvGraphicFramePr>
          <p:cNvPr id="33799" name="Object 12"/>
          <p:cNvGraphicFramePr>
            <a:graphicFrameLocks noChangeAspect="1"/>
          </p:cNvGraphicFramePr>
          <p:nvPr/>
        </p:nvGraphicFramePr>
        <p:xfrm>
          <a:off x="4495800" y="1905000"/>
          <a:ext cx="365125" cy="388938"/>
        </p:xfrm>
        <a:graphic>
          <a:graphicData uri="http://schemas.openxmlformats.org/presentationml/2006/ole">
            <p:oleObj spid="_x0000_s33799" name="Equation" r:id="rId8" imgW="190440" imgH="203040" progId="Equation.DSMT4">
              <p:embed/>
            </p:oleObj>
          </a:graphicData>
        </a:graphic>
      </p:graphicFrame>
      <p:sp>
        <p:nvSpPr>
          <p:cNvPr id="33812" name="Line 13"/>
          <p:cNvSpPr>
            <a:spLocks noChangeShapeType="1"/>
          </p:cNvSpPr>
          <p:nvPr/>
        </p:nvSpPr>
        <p:spPr bwMode="auto">
          <a:xfrm>
            <a:off x="5867400" y="2209800"/>
            <a:ext cx="990600" cy="0"/>
          </a:xfrm>
          <a:prstGeom prst="line">
            <a:avLst/>
          </a:prstGeom>
          <a:noFill/>
          <a:ln w="9525">
            <a:solidFill>
              <a:schemeClr val="tx1"/>
            </a:solidFill>
            <a:round/>
            <a:headEnd/>
            <a:tailEnd type="triangle" w="med" len="med"/>
          </a:ln>
        </p:spPr>
        <p:txBody>
          <a:bodyPr/>
          <a:lstStyle/>
          <a:p>
            <a:endParaRPr lang="ja-JP" altLang="en-US"/>
          </a:p>
        </p:txBody>
      </p:sp>
      <p:sp>
        <p:nvSpPr>
          <p:cNvPr id="33813" name="Rectangle 14"/>
          <p:cNvSpPr>
            <a:spLocks noChangeArrowheads="1"/>
          </p:cNvSpPr>
          <p:nvPr/>
        </p:nvSpPr>
        <p:spPr bwMode="auto">
          <a:xfrm>
            <a:off x="7162800" y="1905000"/>
            <a:ext cx="990600" cy="609600"/>
          </a:xfrm>
          <a:prstGeom prst="rect">
            <a:avLst/>
          </a:prstGeom>
          <a:solidFill>
            <a:schemeClr val="bg1"/>
          </a:solidFill>
          <a:ln w="9525">
            <a:solidFill>
              <a:schemeClr val="tx1"/>
            </a:solidFill>
            <a:miter lim="800000"/>
            <a:headEnd/>
            <a:tailEnd/>
          </a:ln>
        </p:spPr>
        <p:txBody>
          <a:bodyPr wrap="none" anchor="ctr"/>
          <a:lstStyle/>
          <a:p>
            <a:endParaRPr lang="ja-JP" altLang="en-US"/>
          </a:p>
        </p:txBody>
      </p:sp>
      <p:graphicFrame>
        <p:nvGraphicFramePr>
          <p:cNvPr id="33800" name="Object 16"/>
          <p:cNvGraphicFramePr>
            <a:graphicFrameLocks noChangeAspect="1"/>
          </p:cNvGraphicFramePr>
          <p:nvPr/>
        </p:nvGraphicFramePr>
        <p:xfrm>
          <a:off x="7162800" y="2667000"/>
          <a:ext cx="942975" cy="315913"/>
        </p:xfrm>
        <a:graphic>
          <a:graphicData uri="http://schemas.openxmlformats.org/presentationml/2006/ole">
            <p:oleObj spid="_x0000_s33800" name="Equation" r:id="rId9" imgW="495000" imgH="164880" progId="Equation.DSMT4">
              <p:embed/>
            </p:oleObj>
          </a:graphicData>
        </a:graphic>
      </p:graphicFrame>
      <p:graphicFrame>
        <p:nvGraphicFramePr>
          <p:cNvPr id="33801" name="Object 17"/>
          <p:cNvGraphicFramePr>
            <a:graphicFrameLocks noChangeAspect="1"/>
          </p:cNvGraphicFramePr>
          <p:nvPr/>
        </p:nvGraphicFramePr>
        <p:xfrm>
          <a:off x="7162800" y="2057400"/>
          <a:ext cx="874713" cy="388938"/>
        </p:xfrm>
        <a:graphic>
          <a:graphicData uri="http://schemas.openxmlformats.org/presentationml/2006/ole">
            <p:oleObj spid="_x0000_s33801" name="Equation" r:id="rId10" imgW="457200" imgH="203040" progId="Equation.DSMT4">
              <p:embed/>
            </p:oleObj>
          </a:graphicData>
        </a:graphic>
      </p:graphicFrame>
      <p:graphicFrame>
        <p:nvGraphicFramePr>
          <p:cNvPr id="33802" name="Object 18"/>
          <p:cNvGraphicFramePr>
            <a:graphicFrameLocks noChangeAspect="1"/>
          </p:cNvGraphicFramePr>
          <p:nvPr/>
        </p:nvGraphicFramePr>
        <p:xfrm>
          <a:off x="914400" y="3713163"/>
          <a:ext cx="1312863" cy="485775"/>
        </p:xfrm>
        <a:graphic>
          <a:graphicData uri="http://schemas.openxmlformats.org/presentationml/2006/ole">
            <p:oleObj spid="_x0000_s33802" name="Equation" r:id="rId11" imgW="685800" imgH="253800" progId="Equation.DSMT4">
              <p:embed/>
            </p:oleObj>
          </a:graphicData>
        </a:graphic>
      </p:graphicFrame>
      <p:sp>
        <p:nvSpPr>
          <p:cNvPr id="33814" name="Text Box 19"/>
          <p:cNvSpPr txBox="1">
            <a:spLocks noChangeArrowheads="1"/>
          </p:cNvSpPr>
          <p:nvPr/>
        </p:nvSpPr>
        <p:spPr bwMode="auto">
          <a:xfrm>
            <a:off x="2209800" y="3713163"/>
            <a:ext cx="1098550" cy="457200"/>
          </a:xfrm>
          <a:prstGeom prst="rect">
            <a:avLst/>
          </a:prstGeom>
          <a:noFill/>
          <a:ln w="9525">
            <a:noFill/>
            <a:miter lim="800000"/>
            <a:headEnd/>
            <a:tailEnd/>
          </a:ln>
        </p:spPr>
        <p:txBody>
          <a:bodyPr wrap="none">
            <a:spAutoFit/>
          </a:bodyPr>
          <a:lstStyle/>
          <a:p>
            <a:r>
              <a:rPr lang="ja-JP" altLang="en-US"/>
              <a:t>の場合</a:t>
            </a:r>
          </a:p>
        </p:txBody>
      </p:sp>
      <p:graphicFrame>
        <p:nvGraphicFramePr>
          <p:cNvPr id="33803" name="Object 20"/>
          <p:cNvGraphicFramePr>
            <a:graphicFrameLocks noChangeAspect="1"/>
          </p:cNvGraphicFramePr>
          <p:nvPr/>
        </p:nvGraphicFramePr>
        <p:xfrm>
          <a:off x="1371600" y="4322763"/>
          <a:ext cx="5410200" cy="446087"/>
        </p:xfrm>
        <a:graphic>
          <a:graphicData uri="http://schemas.openxmlformats.org/presentationml/2006/ole">
            <p:oleObj spid="_x0000_s33803" name="Equation" r:id="rId12" imgW="2158920" imgH="177480" progId="Equation.DSMT4">
              <p:embed/>
            </p:oleObj>
          </a:graphicData>
        </a:graphic>
      </p:graphicFrame>
      <p:graphicFrame>
        <p:nvGraphicFramePr>
          <p:cNvPr id="33804" name="Object 22"/>
          <p:cNvGraphicFramePr>
            <a:graphicFrameLocks noChangeAspect="1"/>
          </p:cNvGraphicFramePr>
          <p:nvPr/>
        </p:nvGraphicFramePr>
        <p:xfrm>
          <a:off x="990600" y="5008563"/>
          <a:ext cx="1362075" cy="485775"/>
        </p:xfrm>
        <a:graphic>
          <a:graphicData uri="http://schemas.openxmlformats.org/presentationml/2006/ole">
            <p:oleObj spid="_x0000_s33804" name="Equation" r:id="rId13" imgW="711000" imgH="253800" progId="Equation.DSMT4">
              <p:embed/>
            </p:oleObj>
          </a:graphicData>
        </a:graphic>
      </p:graphicFrame>
      <p:sp>
        <p:nvSpPr>
          <p:cNvPr id="33815" name="Text Box 23"/>
          <p:cNvSpPr txBox="1">
            <a:spLocks noChangeArrowheads="1"/>
          </p:cNvSpPr>
          <p:nvPr/>
        </p:nvSpPr>
        <p:spPr bwMode="auto">
          <a:xfrm>
            <a:off x="2362200" y="5008563"/>
            <a:ext cx="1098550" cy="457200"/>
          </a:xfrm>
          <a:prstGeom prst="rect">
            <a:avLst/>
          </a:prstGeom>
          <a:noFill/>
          <a:ln w="9525">
            <a:noFill/>
            <a:miter lim="800000"/>
            <a:headEnd/>
            <a:tailEnd/>
          </a:ln>
        </p:spPr>
        <p:txBody>
          <a:bodyPr wrap="none">
            <a:spAutoFit/>
          </a:bodyPr>
          <a:lstStyle/>
          <a:p>
            <a:r>
              <a:rPr lang="ja-JP" altLang="en-US"/>
              <a:t>の場合</a:t>
            </a:r>
          </a:p>
        </p:txBody>
      </p:sp>
      <p:sp>
        <p:nvSpPr>
          <p:cNvPr id="33816" name="Text Box 24"/>
          <p:cNvSpPr txBox="1">
            <a:spLocks noChangeArrowheads="1"/>
          </p:cNvSpPr>
          <p:nvPr/>
        </p:nvSpPr>
        <p:spPr bwMode="auto">
          <a:xfrm>
            <a:off x="669925" y="3200400"/>
            <a:ext cx="1403350" cy="457200"/>
          </a:xfrm>
          <a:prstGeom prst="rect">
            <a:avLst/>
          </a:prstGeom>
          <a:noFill/>
          <a:ln w="9525">
            <a:noFill/>
            <a:miter lim="800000"/>
            <a:headEnd/>
            <a:tailEnd/>
          </a:ln>
        </p:spPr>
        <p:txBody>
          <a:bodyPr wrap="none">
            <a:spAutoFit/>
          </a:bodyPr>
          <a:lstStyle/>
          <a:p>
            <a:r>
              <a:rPr lang="ja-JP" altLang="en-US"/>
              <a:t>演算回数</a:t>
            </a:r>
          </a:p>
        </p:txBody>
      </p:sp>
      <p:graphicFrame>
        <p:nvGraphicFramePr>
          <p:cNvPr id="33805" name="Object 25"/>
          <p:cNvGraphicFramePr>
            <a:graphicFrameLocks noChangeAspect="1"/>
          </p:cNvGraphicFramePr>
          <p:nvPr/>
        </p:nvGraphicFramePr>
        <p:xfrm>
          <a:off x="1447800" y="5618163"/>
          <a:ext cx="5983288" cy="446087"/>
        </p:xfrm>
        <a:graphic>
          <a:graphicData uri="http://schemas.openxmlformats.org/presentationml/2006/ole">
            <p:oleObj spid="_x0000_s33805" name="Equation" r:id="rId14" imgW="2387520" imgH="177480" progId="Equation.DSMT4">
              <p:embed/>
            </p:oleObj>
          </a:graphicData>
        </a:graphic>
      </p:graphicFrame>
      <p:sp>
        <p:nvSpPr>
          <p:cNvPr id="33817" name="AutoShape 26"/>
          <p:cNvSpPr>
            <a:spLocks noChangeArrowheads="1"/>
          </p:cNvSpPr>
          <p:nvPr/>
        </p:nvSpPr>
        <p:spPr bwMode="auto">
          <a:xfrm>
            <a:off x="7239000" y="4495800"/>
            <a:ext cx="1371600" cy="838200"/>
          </a:xfrm>
          <a:prstGeom prst="wedgeRoundRectCallout">
            <a:avLst>
              <a:gd name="adj1" fmla="val -72685"/>
              <a:gd name="adj2" fmla="val 816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3818" name="AutoShape 27"/>
          <p:cNvSpPr>
            <a:spLocks noChangeArrowheads="1"/>
          </p:cNvSpPr>
          <p:nvPr/>
        </p:nvSpPr>
        <p:spPr bwMode="auto">
          <a:xfrm>
            <a:off x="7239000" y="4495800"/>
            <a:ext cx="1371600" cy="838200"/>
          </a:xfrm>
          <a:prstGeom prst="wedgeRoundRectCallout">
            <a:avLst>
              <a:gd name="adj1" fmla="val -79977"/>
              <a:gd name="adj2" fmla="val -3788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3819" name="Text Box 28"/>
          <p:cNvSpPr txBox="1">
            <a:spLocks noChangeArrowheads="1"/>
          </p:cNvSpPr>
          <p:nvPr/>
        </p:nvSpPr>
        <p:spPr bwMode="auto">
          <a:xfrm>
            <a:off x="7299325" y="4537075"/>
            <a:ext cx="1098550" cy="822325"/>
          </a:xfrm>
          <a:prstGeom prst="rect">
            <a:avLst/>
          </a:prstGeom>
          <a:noFill/>
          <a:ln w="9525">
            <a:noFill/>
            <a:miter lim="800000"/>
            <a:headEnd/>
            <a:tailEnd/>
          </a:ln>
        </p:spPr>
        <p:txBody>
          <a:bodyPr wrap="none">
            <a:spAutoFit/>
          </a:bodyPr>
          <a:lstStyle/>
          <a:p>
            <a:r>
              <a:rPr lang="en-US" altLang="ja-JP"/>
              <a:t>10</a:t>
            </a:r>
            <a:r>
              <a:rPr lang="ja-JP" altLang="en-US"/>
              <a:t>倍の</a:t>
            </a:r>
          </a:p>
          <a:p>
            <a:r>
              <a:rPr lang="ja-JP" altLang="en-US"/>
              <a:t>相違</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スライド番号プレースホルダ 4"/>
          <p:cNvSpPr>
            <a:spLocks noGrp="1"/>
          </p:cNvSpPr>
          <p:nvPr>
            <p:ph type="sldNum" sz="quarter" idx="12"/>
          </p:nvPr>
        </p:nvSpPr>
        <p:spPr>
          <a:noFill/>
        </p:spPr>
        <p:txBody>
          <a:bodyPr/>
          <a:lstStyle/>
          <a:p>
            <a:fld id="{51ADDA93-F64F-476C-9033-F2E85E9CF0B8}" type="slidenum">
              <a:rPr lang="en-US" altLang="ja-JP"/>
              <a:pPr/>
              <a:t>39</a:t>
            </a:fld>
            <a:endParaRPr lang="en-US" altLang="ja-JP"/>
          </a:p>
        </p:txBody>
      </p:sp>
      <p:sp>
        <p:nvSpPr>
          <p:cNvPr id="34828" name="Rectangle 2"/>
          <p:cNvSpPr>
            <a:spLocks noGrp="1" noChangeArrowheads="1"/>
          </p:cNvSpPr>
          <p:nvPr>
            <p:ph type="title"/>
          </p:nvPr>
        </p:nvSpPr>
        <p:spPr/>
        <p:txBody>
          <a:bodyPr/>
          <a:lstStyle/>
          <a:p>
            <a:pPr eaLnBrk="1" hangingPunct="1"/>
            <a:r>
              <a:rPr lang="ja-JP" altLang="en-US" smtClean="0"/>
              <a:t>練習</a:t>
            </a:r>
          </a:p>
        </p:txBody>
      </p:sp>
      <p:graphicFrame>
        <p:nvGraphicFramePr>
          <p:cNvPr id="34818" name="Object 3"/>
          <p:cNvGraphicFramePr>
            <a:graphicFrameLocks noChangeAspect="1"/>
          </p:cNvGraphicFramePr>
          <p:nvPr/>
        </p:nvGraphicFramePr>
        <p:xfrm>
          <a:off x="4191000" y="1524000"/>
          <a:ext cx="1382713" cy="374650"/>
        </p:xfrm>
        <a:graphic>
          <a:graphicData uri="http://schemas.openxmlformats.org/presentationml/2006/ole">
            <p:oleObj spid="_x0000_s34818" name="Equation" r:id="rId3" imgW="609480" imgH="164880" progId="Equation.DSMT4">
              <p:embed/>
            </p:oleObj>
          </a:graphicData>
        </a:graphic>
      </p:graphicFrame>
      <p:graphicFrame>
        <p:nvGraphicFramePr>
          <p:cNvPr id="34819" name="Object 4"/>
          <p:cNvGraphicFramePr>
            <a:graphicFrameLocks noChangeAspect="1"/>
          </p:cNvGraphicFramePr>
          <p:nvPr/>
        </p:nvGraphicFramePr>
        <p:xfrm>
          <a:off x="1447800" y="1524000"/>
          <a:ext cx="2189163" cy="460375"/>
        </p:xfrm>
        <a:graphic>
          <a:graphicData uri="http://schemas.openxmlformats.org/presentationml/2006/ole">
            <p:oleObj spid="_x0000_s34819" name="Equation" r:id="rId4" imgW="965160" imgH="203040" progId="Equation.DSMT4">
              <p:embed/>
            </p:oleObj>
          </a:graphicData>
        </a:graphic>
      </p:graphicFrame>
      <p:sp>
        <p:nvSpPr>
          <p:cNvPr id="34829" name="Text Box 5"/>
          <p:cNvSpPr txBox="1">
            <a:spLocks noChangeArrowheads="1"/>
          </p:cNvSpPr>
          <p:nvPr/>
        </p:nvSpPr>
        <p:spPr bwMode="auto">
          <a:xfrm>
            <a:off x="1066800" y="381000"/>
            <a:ext cx="6556375" cy="822325"/>
          </a:xfrm>
          <a:prstGeom prst="rect">
            <a:avLst/>
          </a:prstGeom>
          <a:noFill/>
          <a:ln w="9525">
            <a:noFill/>
            <a:miter lim="800000"/>
            <a:headEnd/>
            <a:tailEnd/>
          </a:ln>
        </p:spPr>
        <p:txBody>
          <a:bodyPr wrap="none">
            <a:spAutoFit/>
          </a:bodyPr>
          <a:lstStyle/>
          <a:p>
            <a:r>
              <a:rPr lang="ja-JP" altLang="en-US"/>
              <a:t>次のインスタンスが、</a:t>
            </a:r>
            <a:r>
              <a:rPr lang="en-US" altLang="ja-JP"/>
              <a:t>MATRIX</a:t>
            </a:r>
            <a:r>
              <a:rPr lang="ja-JP" altLang="en-US"/>
              <a:t>－</a:t>
            </a:r>
            <a:r>
              <a:rPr lang="en-US" altLang="ja-JP"/>
              <a:t>CHAIN</a:t>
            </a:r>
            <a:r>
              <a:rPr lang="ja-JP" altLang="en-US"/>
              <a:t>の肯定の</a:t>
            </a:r>
          </a:p>
          <a:p>
            <a:r>
              <a:rPr lang="ja-JP" altLang="en-US"/>
              <a:t>インスタンスか否定のインスタンスかを決定せよ。</a:t>
            </a:r>
          </a:p>
        </p:txBody>
      </p:sp>
      <p:sp>
        <p:nvSpPr>
          <p:cNvPr id="34830" name="Rectangle 6"/>
          <p:cNvSpPr>
            <a:spLocks noChangeArrowheads="1"/>
          </p:cNvSpPr>
          <p:nvPr/>
        </p:nvSpPr>
        <p:spPr bwMode="auto">
          <a:xfrm>
            <a:off x="1371600" y="3810000"/>
            <a:ext cx="762000" cy="762000"/>
          </a:xfrm>
          <a:prstGeom prst="rect">
            <a:avLst/>
          </a:prstGeom>
          <a:solidFill>
            <a:schemeClr val="bg1"/>
          </a:solidFill>
          <a:ln w="9525">
            <a:solidFill>
              <a:schemeClr val="tx1"/>
            </a:solidFill>
            <a:miter lim="800000"/>
            <a:headEnd/>
            <a:tailEnd/>
          </a:ln>
        </p:spPr>
        <p:txBody>
          <a:bodyPr wrap="none" anchor="ctr"/>
          <a:lstStyle/>
          <a:p>
            <a:endParaRPr lang="ja-JP" altLang="en-US"/>
          </a:p>
        </p:txBody>
      </p:sp>
      <p:sp>
        <p:nvSpPr>
          <p:cNvPr id="34831" name="Rectangle 7"/>
          <p:cNvSpPr>
            <a:spLocks noChangeArrowheads="1"/>
          </p:cNvSpPr>
          <p:nvPr/>
        </p:nvSpPr>
        <p:spPr bwMode="auto">
          <a:xfrm>
            <a:off x="2971800" y="3810000"/>
            <a:ext cx="1371600" cy="762000"/>
          </a:xfrm>
          <a:prstGeom prst="rect">
            <a:avLst/>
          </a:prstGeom>
          <a:solidFill>
            <a:schemeClr val="bg1"/>
          </a:solidFill>
          <a:ln w="9525">
            <a:solidFill>
              <a:schemeClr val="tx1"/>
            </a:solidFill>
            <a:miter lim="800000"/>
            <a:headEnd/>
            <a:tailEnd/>
          </a:ln>
        </p:spPr>
        <p:txBody>
          <a:bodyPr wrap="none" anchor="ctr"/>
          <a:lstStyle/>
          <a:p>
            <a:endParaRPr lang="ja-JP" altLang="en-US"/>
          </a:p>
        </p:txBody>
      </p:sp>
      <p:sp>
        <p:nvSpPr>
          <p:cNvPr id="34832" name="Rectangle 8"/>
          <p:cNvSpPr>
            <a:spLocks noChangeArrowheads="1"/>
          </p:cNvSpPr>
          <p:nvPr/>
        </p:nvSpPr>
        <p:spPr bwMode="auto">
          <a:xfrm>
            <a:off x="5029200" y="3124200"/>
            <a:ext cx="685800" cy="1447800"/>
          </a:xfrm>
          <a:prstGeom prst="rect">
            <a:avLst/>
          </a:prstGeom>
          <a:solidFill>
            <a:schemeClr val="bg1"/>
          </a:solidFill>
          <a:ln w="9525">
            <a:solidFill>
              <a:schemeClr val="tx1"/>
            </a:solidFill>
            <a:miter lim="800000"/>
            <a:headEnd/>
            <a:tailEnd/>
          </a:ln>
        </p:spPr>
        <p:txBody>
          <a:bodyPr wrap="none" anchor="ctr"/>
          <a:lstStyle/>
          <a:p>
            <a:endParaRPr lang="ja-JP" altLang="en-US"/>
          </a:p>
        </p:txBody>
      </p:sp>
      <p:sp>
        <p:nvSpPr>
          <p:cNvPr id="34833" name="Text Box 9"/>
          <p:cNvSpPr txBox="1">
            <a:spLocks noChangeArrowheads="1"/>
          </p:cNvSpPr>
          <p:nvPr/>
        </p:nvSpPr>
        <p:spPr bwMode="auto">
          <a:xfrm>
            <a:off x="2286000" y="4038600"/>
            <a:ext cx="488950" cy="457200"/>
          </a:xfrm>
          <a:prstGeom prst="rect">
            <a:avLst/>
          </a:prstGeom>
          <a:noFill/>
          <a:ln w="9525">
            <a:noFill/>
            <a:miter lim="800000"/>
            <a:headEnd/>
            <a:tailEnd/>
          </a:ln>
        </p:spPr>
        <p:txBody>
          <a:bodyPr wrap="none">
            <a:spAutoFit/>
          </a:bodyPr>
          <a:lstStyle/>
          <a:p>
            <a:r>
              <a:rPr lang="en-US" altLang="ja-JP"/>
              <a:t>×</a:t>
            </a:r>
          </a:p>
        </p:txBody>
      </p:sp>
      <p:sp>
        <p:nvSpPr>
          <p:cNvPr id="34834" name="Text Box 10"/>
          <p:cNvSpPr txBox="1">
            <a:spLocks noChangeArrowheads="1"/>
          </p:cNvSpPr>
          <p:nvPr/>
        </p:nvSpPr>
        <p:spPr bwMode="auto">
          <a:xfrm>
            <a:off x="4495800" y="4114800"/>
            <a:ext cx="488950" cy="457200"/>
          </a:xfrm>
          <a:prstGeom prst="rect">
            <a:avLst/>
          </a:prstGeom>
          <a:noFill/>
          <a:ln w="9525">
            <a:noFill/>
            <a:miter lim="800000"/>
            <a:headEnd/>
            <a:tailEnd/>
          </a:ln>
        </p:spPr>
        <p:txBody>
          <a:bodyPr wrap="none">
            <a:spAutoFit/>
          </a:bodyPr>
          <a:lstStyle/>
          <a:p>
            <a:r>
              <a:rPr lang="en-US" altLang="ja-JP"/>
              <a:t>×</a:t>
            </a:r>
          </a:p>
        </p:txBody>
      </p:sp>
      <p:sp>
        <p:nvSpPr>
          <p:cNvPr id="34835" name="Text Box 11"/>
          <p:cNvSpPr txBox="1">
            <a:spLocks noChangeArrowheads="1"/>
          </p:cNvSpPr>
          <p:nvPr/>
        </p:nvSpPr>
        <p:spPr bwMode="auto">
          <a:xfrm>
            <a:off x="6003925" y="3983038"/>
            <a:ext cx="488950" cy="457200"/>
          </a:xfrm>
          <a:prstGeom prst="rect">
            <a:avLst/>
          </a:prstGeom>
          <a:noFill/>
          <a:ln w="9525">
            <a:noFill/>
            <a:miter lim="800000"/>
            <a:headEnd/>
            <a:tailEnd/>
          </a:ln>
        </p:spPr>
        <p:txBody>
          <a:bodyPr wrap="none">
            <a:spAutoFit/>
          </a:bodyPr>
          <a:lstStyle/>
          <a:p>
            <a:r>
              <a:rPr lang="ja-JP" altLang="en-US"/>
              <a:t>＝</a:t>
            </a:r>
          </a:p>
        </p:txBody>
      </p:sp>
      <p:sp>
        <p:nvSpPr>
          <p:cNvPr id="34836" name="Rectangle 12"/>
          <p:cNvSpPr>
            <a:spLocks noChangeArrowheads="1"/>
          </p:cNvSpPr>
          <p:nvPr/>
        </p:nvSpPr>
        <p:spPr bwMode="auto">
          <a:xfrm>
            <a:off x="6705600" y="3810000"/>
            <a:ext cx="762000" cy="762000"/>
          </a:xfrm>
          <a:prstGeom prst="rect">
            <a:avLst/>
          </a:prstGeom>
          <a:solidFill>
            <a:schemeClr val="bg1"/>
          </a:solidFill>
          <a:ln w="9525">
            <a:solidFill>
              <a:schemeClr val="tx1"/>
            </a:solidFill>
            <a:miter lim="800000"/>
            <a:headEnd/>
            <a:tailEnd/>
          </a:ln>
        </p:spPr>
        <p:txBody>
          <a:bodyPr wrap="none" anchor="ctr"/>
          <a:lstStyle/>
          <a:p>
            <a:endParaRPr lang="ja-JP" altLang="en-US"/>
          </a:p>
        </p:txBody>
      </p:sp>
      <p:graphicFrame>
        <p:nvGraphicFramePr>
          <p:cNvPr id="34820" name="Object 13"/>
          <p:cNvGraphicFramePr>
            <a:graphicFrameLocks noChangeAspect="1"/>
          </p:cNvGraphicFramePr>
          <p:nvPr/>
        </p:nvGraphicFramePr>
        <p:xfrm>
          <a:off x="1600200" y="4114800"/>
          <a:ext cx="333375" cy="381000"/>
        </p:xfrm>
        <a:graphic>
          <a:graphicData uri="http://schemas.openxmlformats.org/presentationml/2006/ole">
            <p:oleObj spid="_x0000_s34820" name="Equation" r:id="rId5" imgW="177480" imgH="203040" progId="Equation.DSMT4">
              <p:embed/>
            </p:oleObj>
          </a:graphicData>
        </a:graphic>
      </p:graphicFrame>
      <p:graphicFrame>
        <p:nvGraphicFramePr>
          <p:cNvPr id="34821" name="Object 14"/>
          <p:cNvGraphicFramePr>
            <a:graphicFrameLocks noChangeAspect="1"/>
          </p:cNvGraphicFramePr>
          <p:nvPr/>
        </p:nvGraphicFramePr>
        <p:xfrm>
          <a:off x="3505200" y="4038600"/>
          <a:ext cx="333375" cy="381000"/>
        </p:xfrm>
        <a:graphic>
          <a:graphicData uri="http://schemas.openxmlformats.org/presentationml/2006/ole">
            <p:oleObj spid="_x0000_s34821" name="Equation" r:id="rId6" imgW="177480" imgH="203040" progId="Equation.DSMT4">
              <p:embed/>
            </p:oleObj>
          </a:graphicData>
        </a:graphic>
      </p:graphicFrame>
      <p:graphicFrame>
        <p:nvGraphicFramePr>
          <p:cNvPr id="34822" name="Object 15"/>
          <p:cNvGraphicFramePr>
            <a:graphicFrameLocks noChangeAspect="1"/>
          </p:cNvGraphicFramePr>
          <p:nvPr/>
        </p:nvGraphicFramePr>
        <p:xfrm>
          <a:off x="5257800" y="4038600"/>
          <a:ext cx="357188" cy="381000"/>
        </p:xfrm>
        <a:graphic>
          <a:graphicData uri="http://schemas.openxmlformats.org/presentationml/2006/ole">
            <p:oleObj spid="_x0000_s34822" name="Equation" r:id="rId7" imgW="190440" imgH="203040" progId="Equation.DSMT4">
              <p:embed/>
            </p:oleObj>
          </a:graphicData>
        </a:graphic>
      </p:graphicFrame>
      <p:graphicFrame>
        <p:nvGraphicFramePr>
          <p:cNvPr id="34823" name="Object 16"/>
          <p:cNvGraphicFramePr>
            <a:graphicFrameLocks noChangeAspect="1"/>
          </p:cNvGraphicFramePr>
          <p:nvPr/>
        </p:nvGraphicFramePr>
        <p:xfrm>
          <a:off x="1371600" y="4800600"/>
          <a:ext cx="642938" cy="285750"/>
        </p:xfrm>
        <a:graphic>
          <a:graphicData uri="http://schemas.openxmlformats.org/presentationml/2006/ole">
            <p:oleObj spid="_x0000_s34823" name="Equation" r:id="rId8" imgW="342720" imgH="152280" progId="Equation.DSMT4">
              <p:embed/>
            </p:oleObj>
          </a:graphicData>
        </a:graphic>
      </p:graphicFrame>
      <p:graphicFrame>
        <p:nvGraphicFramePr>
          <p:cNvPr id="34824" name="Object 17"/>
          <p:cNvGraphicFramePr>
            <a:graphicFrameLocks noChangeAspect="1"/>
          </p:cNvGraphicFramePr>
          <p:nvPr/>
        </p:nvGraphicFramePr>
        <p:xfrm>
          <a:off x="3281363" y="4789488"/>
          <a:ext cx="785812" cy="309562"/>
        </p:xfrm>
        <a:graphic>
          <a:graphicData uri="http://schemas.openxmlformats.org/presentationml/2006/ole">
            <p:oleObj spid="_x0000_s34824" name="Equation" r:id="rId9" imgW="419040" imgH="164880" progId="Equation.DSMT4">
              <p:embed/>
            </p:oleObj>
          </a:graphicData>
        </a:graphic>
      </p:graphicFrame>
      <p:graphicFrame>
        <p:nvGraphicFramePr>
          <p:cNvPr id="34825" name="Object 18"/>
          <p:cNvGraphicFramePr>
            <a:graphicFrameLocks noChangeAspect="1"/>
          </p:cNvGraphicFramePr>
          <p:nvPr/>
        </p:nvGraphicFramePr>
        <p:xfrm>
          <a:off x="4953000" y="4724400"/>
          <a:ext cx="785813" cy="309563"/>
        </p:xfrm>
        <a:graphic>
          <a:graphicData uri="http://schemas.openxmlformats.org/presentationml/2006/ole">
            <p:oleObj spid="_x0000_s34825" name="Equation" r:id="rId10" imgW="419040" imgH="164880" progId="Equation.DSMT4">
              <p:embed/>
            </p:oleObj>
          </a:graphicData>
        </a:graphic>
      </p:graphicFrame>
      <p:graphicFrame>
        <p:nvGraphicFramePr>
          <p:cNvPr id="34826" name="Object 19"/>
          <p:cNvGraphicFramePr>
            <a:graphicFrameLocks noChangeAspect="1"/>
          </p:cNvGraphicFramePr>
          <p:nvPr/>
        </p:nvGraphicFramePr>
        <p:xfrm>
          <a:off x="6858000" y="4800600"/>
          <a:ext cx="642938" cy="285750"/>
        </p:xfrm>
        <a:graphic>
          <a:graphicData uri="http://schemas.openxmlformats.org/presentationml/2006/ole">
            <p:oleObj spid="_x0000_s34826" name="Equation" r:id="rId11" imgW="342720" imgH="152280" progId="Equation.DSMT4">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スライド番号プレースホルダ 4"/>
          <p:cNvSpPr>
            <a:spLocks noGrp="1"/>
          </p:cNvSpPr>
          <p:nvPr>
            <p:ph type="sldNum" sz="quarter" idx="12"/>
          </p:nvPr>
        </p:nvSpPr>
        <p:spPr>
          <a:noFill/>
        </p:spPr>
        <p:txBody>
          <a:bodyPr/>
          <a:lstStyle/>
          <a:p>
            <a:fld id="{F1216391-490F-4850-9E25-580F57B41B04}" type="slidenum">
              <a:rPr lang="en-US" altLang="ja-JP"/>
              <a:pPr/>
              <a:t>4</a:t>
            </a:fld>
            <a:endParaRPr lang="en-US" altLang="ja-JP"/>
          </a:p>
        </p:txBody>
      </p:sp>
      <p:sp>
        <p:nvSpPr>
          <p:cNvPr id="2064" name="Rectangle 2"/>
          <p:cNvSpPr>
            <a:spLocks noGrp="1" noChangeArrowheads="1"/>
          </p:cNvSpPr>
          <p:nvPr>
            <p:ph type="title"/>
          </p:nvPr>
        </p:nvSpPr>
        <p:spPr/>
        <p:txBody>
          <a:bodyPr/>
          <a:lstStyle/>
          <a:p>
            <a:pPr eaLnBrk="1" hangingPunct="1"/>
            <a:r>
              <a:rPr lang="ja-JP" altLang="en-US" smtClean="0"/>
              <a:t>インスタンス例</a:t>
            </a:r>
          </a:p>
        </p:txBody>
      </p:sp>
      <p:sp>
        <p:nvSpPr>
          <p:cNvPr id="2065" name="Oval 3"/>
          <p:cNvSpPr>
            <a:spLocks noChangeArrowheads="1"/>
          </p:cNvSpPr>
          <p:nvPr/>
        </p:nvSpPr>
        <p:spPr bwMode="auto">
          <a:xfrm>
            <a:off x="1600200" y="762000"/>
            <a:ext cx="4572000" cy="2895600"/>
          </a:xfrm>
          <a:prstGeom prst="ellipse">
            <a:avLst/>
          </a:prstGeom>
          <a:noFill/>
          <a:ln w="19050">
            <a:solidFill>
              <a:srgbClr val="FF0000"/>
            </a:solidFill>
            <a:round/>
            <a:headEnd/>
            <a:tailEnd/>
          </a:ln>
        </p:spPr>
        <p:txBody>
          <a:bodyPr wrap="none" anchor="ctr"/>
          <a:lstStyle/>
          <a:p>
            <a:endParaRPr lang="ja-JP" altLang="en-US"/>
          </a:p>
        </p:txBody>
      </p:sp>
      <p:sp>
        <p:nvSpPr>
          <p:cNvPr id="2066" name="Oval 4"/>
          <p:cNvSpPr>
            <a:spLocks noChangeArrowheads="1"/>
          </p:cNvSpPr>
          <p:nvPr/>
        </p:nvSpPr>
        <p:spPr bwMode="auto">
          <a:xfrm>
            <a:off x="2362200" y="1219200"/>
            <a:ext cx="762000" cy="762000"/>
          </a:xfrm>
          <a:prstGeom prst="ellipse">
            <a:avLst/>
          </a:prstGeom>
          <a:solidFill>
            <a:srgbClr val="FFCCFF"/>
          </a:solidFill>
          <a:ln w="9525">
            <a:solidFill>
              <a:schemeClr val="tx1"/>
            </a:solidFill>
            <a:round/>
            <a:headEnd/>
            <a:tailEnd/>
          </a:ln>
        </p:spPr>
        <p:txBody>
          <a:bodyPr wrap="none" anchor="ctr"/>
          <a:lstStyle/>
          <a:p>
            <a:endParaRPr lang="ja-JP" altLang="en-US"/>
          </a:p>
        </p:txBody>
      </p:sp>
      <p:sp>
        <p:nvSpPr>
          <p:cNvPr id="2067" name="Oval 5"/>
          <p:cNvSpPr>
            <a:spLocks noChangeArrowheads="1"/>
          </p:cNvSpPr>
          <p:nvPr/>
        </p:nvSpPr>
        <p:spPr bwMode="auto">
          <a:xfrm>
            <a:off x="3200400" y="2438400"/>
            <a:ext cx="762000" cy="762000"/>
          </a:xfrm>
          <a:prstGeom prst="ellipse">
            <a:avLst/>
          </a:prstGeom>
          <a:solidFill>
            <a:srgbClr val="FFCCFF"/>
          </a:solidFill>
          <a:ln w="9525">
            <a:solidFill>
              <a:schemeClr val="tx1"/>
            </a:solidFill>
            <a:round/>
            <a:headEnd/>
            <a:tailEnd/>
          </a:ln>
        </p:spPr>
        <p:txBody>
          <a:bodyPr wrap="none" anchor="ctr"/>
          <a:lstStyle/>
          <a:p>
            <a:endParaRPr lang="ja-JP" altLang="en-US"/>
          </a:p>
        </p:txBody>
      </p:sp>
      <p:sp>
        <p:nvSpPr>
          <p:cNvPr id="2068" name="Oval 6"/>
          <p:cNvSpPr>
            <a:spLocks noChangeArrowheads="1"/>
          </p:cNvSpPr>
          <p:nvPr/>
        </p:nvSpPr>
        <p:spPr bwMode="auto">
          <a:xfrm>
            <a:off x="3657600" y="1219200"/>
            <a:ext cx="762000" cy="762000"/>
          </a:xfrm>
          <a:prstGeom prst="ellipse">
            <a:avLst/>
          </a:prstGeom>
          <a:solidFill>
            <a:srgbClr val="FFCCFF"/>
          </a:solidFill>
          <a:ln w="9525">
            <a:solidFill>
              <a:schemeClr val="tx1"/>
            </a:solidFill>
            <a:round/>
            <a:headEnd/>
            <a:tailEnd/>
          </a:ln>
        </p:spPr>
        <p:txBody>
          <a:bodyPr wrap="none" anchor="ctr"/>
          <a:lstStyle/>
          <a:p>
            <a:endParaRPr lang="ja-JP" altLang="en-US"/>
          </a:p>
        </p:txBody>
      </p:sp>
      <p:sp>
        <p:nvSpPr>
          <p:cNvPr id="2069" name="Oval 7"/>
          <p:cNvSpPr>
            <a:spLocks noChangeArrowheads="1"/>
          </p:cNvSpPr>
          <p:nvPr/>
        </p:nvSpPr>
        <p:spPr bwMode="auto">
          <a:xfrm>
            <a:off x="4648200" y="2286000"/>
            <a:ext cx="762000" cy="7620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2050" name="Object 8"/>
          <p:cNvGraphicFramePr>
            <a:graphicFrameLocks noChangeAspect="1"/>
          </p:cNvGraphicFramePr>
          <p:nvPr/>
        </p:nvGraphicFramePr>
        <p:xfrm>
          <a:off x="2514600" y="1295400"/>
          <a:ext cx="457200" cy="685800"/>
        </p:xfrm>
        <a:graphic>
          <a:graphicData uri="http://schemas.openxmlformats.org/presentationml/2006/ole">
            <p:oleObj spid="_x0000_s2050" name="Equation" r:id="rId3" imgW="152280" imgH="228600" progId="Equation.DSMT4">
              <p:embed/>
            </p:oleObj>
          </a:graphicData>
        </a:graphic>
      </p:graphicFrame>
      <p:graphicFrame>
        <p:nvGraphicFramePr>
          <p:cNvPr id="2051" name="Object 9"/>
          <p:cNvGraphicFramePr>
            <a:graphicFrameLocks noChangeAspect="1"/>
          </p:cNvGraphicFramePr>
          <p:nvPr/>
        </p:nvGraphicFramePr>
        <p:xfrm>
          <a:off x="3867150" y="1219200"/>
          <a:ext cx="495300" cy="685800"/>
        </p:xfrm>
        <a:graphic>
          <a:graphicData uri="http://schemas.openxmlformats.org/presentationml/2006/ole">
            <p:oleObj spid="_x0000_s2051" name="Equation" r:id="rId4" imgW="164880" imgH="228600" progId="Equation.DSMT4">
              <p:embed/>
            </p:oleObj>
          </a:graphicData>
        </a:graphic>
      </p:graphicFrame>
      <p:graphicFrame>
        <p:nvGraphicFramePr>
          <p:cNvPr id="2052" name="Object 10"/>
          <p:cNvGraphicFramePr>
            <a:graphicFrameLocks noChangeAspect="1"/>
          </p:cNvGraphicFramePr>
          <p:nvPr/>
        </p:nvGraphicFramePr>
        <p:xfrm>
          <a:off x="3276600" y="2514600"/>
          <a:ext cx="495300" cy="685800"/>
        </p:xfrm>
        <a:graphic>
          <a:graphicData uri="http://schemas.openxmlformats.org/presentationml/2006/ole">
            <p:oleObj spid="_x0000_s2052" name="Equation" r:id="rId5" imgW="164880" imgH="228600" progId="Equation.DSMT4">
              <p:embed/>
            </p:oleObj>
          </a:graphicData>
        </a:graphic>
      </p:graphicFrame>
      <p:graphicFrame>
        <p:nvGraphicFramePr>
          <p:cNvPr id="2053" name="Object 11"/>
          <p:cNvGraphicFramePr>
            <a:graphicFrameLocks noChangeAspect="1"/>
          </p:cNvGraphicFramePr>
          <p:nvPr/>
        </p:nvGraphicFramePr>
        <p:xfrm>
          <a:off x="4800600" y="2362200"/>
          <a:ext cx="495300" cy="685800"/>
        </p:xfrm>
        <a:graphic>
          <a:graphicData uri="http://schemas.openxmlformats.org/presentationml/2006/ole">
            <p:oleObj spid="_x0000_s2053" name="Equation" r:id="rId6" imgW="164880" imgH="228600" progId="Equation.DSMT4">
              <p:embed/>
            </p:oleObj>
          </a:graphicData>
        </a:graphic>
      </p:graphicFrame>
      <p:graphicFrame>
        <p:nvGraphicFramePr>
          <p:cNvPr id="2054" name="Object 12"/>
          <p:cNvGraphicFramePr>
            <a:graphicFrameLocks noChangeAspect="1"/>
          </p:cNvGraphicFramePr>
          <p:nvPr/>
        </p:nvGraphicFramePr>
        <p:xfrm>
          <a:off x="3200400" y="533400"/>
          <a:ext cx="457200" cy="495300"/>
        </p:xfrm>
        <a:graphic>
          <a:graphicData uri="http://schemas.openxmlformats.org/presentationml/2006/ole">
            <p:oleObj spid="_x0000_s2054" name="Equation" r:id="rId7" imgW="152280" imgH="164880" progId="Equation.DSMT4">
              <p:embed/>
            </p:oleObj>
          </a:graphicData>
        </a:graphic>
      </p:graphicFrame>
      <p:graphicFrame>
        <p:nvGraphicFramePr>
          <p:cNvPr id="2055" name="Object 14"/>
          <p:cNvGraphicFramePr>
            <a:graphicFrameLocks noChangeAspect="1"/>
          </p:cNvGraphicFramePr>
          <p:nvPr/>
        </p:nvGraphicFramePr>
        <p:xfrm>
          <a:off x="2209800" y="1981200"/>
          <a:ext cx="685800" cy="385763"/>
        </p:xfrm>
        <a:graphic>
          <a:graphicData uri="http://schemas.openxmlformats.org/presentationml/2006/ole">
            <p:oleObj spid="_x0000_s2055" name="Equation" r:id="rId8" imgW="406080" imgH="228600" progId="Equation.DSMT4">
              <p:embed/>
            </p:oleObj>
          </a:graphicData>
        </a:graphic>
      </p:graphicFrame>
      <p:graphicFrame>
        <p:nvGraphicFramePr>
          <p:cNvPr id="2056" name="Object 15"/>
          <p:cNvGraphicFramePr>
            <a:graphicFrameLocks noChangeAspect="1"/>
          </p:cNvGraphicFramePr>
          <p:nvPr/>
        </p:nvGraphicFramePr>
        <p:xfrm>
          <a:off x="3886200" y="1905000"/>
          <a:ext cx="728663" cy="385763"/>
        </p:xfrm>
        <a:graphic>
          <a:graphicData uri="http://schemas.openxmlformats.org/presentationml/2006/ole">
            <p:oleObj spid="_x0000_s2056" name="Equation" r:id="rId9" imgW="431640" imgH="228600" progId="Equation.DSMT4">
              <p:embed/>
            </p:oleObj>
          </a:graphicData>
        </a:graphic>
      </p:graphicFrame>
      <p:graphicFrame>
        <p:nvGraphicFramePr>
          <p:cNvPr id="2057" name="Object 16"/>
          <p:cNvGraphicFramePr>
            <a:graphicFrameLocks noChangeAspect="1"/>
          </p:cNvGraphicFramePr>
          <p:nvPr/>
        </p:nvGraphicFramePr>
        <p:xfrm>
          <a:off x="3505200" y="3200400"/>
          <a:ext cx="685800" cy="385763"/>
        </p:xfrm>
        <a:graphic>
          <a:graphicData uri="http://schemas.openxmlformats.org/presentationml/2006/ole">
            <p:oleObj spid="_x0000_s2057" name="Equation" r:id="rId10" imgW="406080" imgH="228600" progId="Equation.DSMT4">
              <p:embed/>
            </p:oleObj>
          </a:graphicData>
        </a:graphic>
      </p:graphicFrame>
      <p:graphicFrame>
        <p:nvGraphicFramePr>
          <p:cNvPr id="2058" name="Object 17"/>
          <p:cNvGraphicFramePr>
            <a:graphicFrameLocks noChangeAspect="1"/>
          </p:cNvGraphicFramePr>
          <p:nvPr/>
        </p:nvGraphicFramePr>
        <p:xfrm>
          <a:off x="4648200" y="3048000"/>
          <a:ext cx="728663" cy="385763"/>
        </p:xfrm>
        <a:graphic>
          <a:graphicData uri="http://schemas.openxmlformats.org/presentationml/2006/ole">
            <p:oleObj spid="_x0000_s2058" name="Equation" r:id="rId11" imgW="431640" imgH="228600" progId="Equation.DSMT4">
              <p:embed/>
            </p:oleObj>
          </a:graphicData>
        </a:graphic>
      </p:graphicFrame>
      <p:graphicFrame>
        <p:nvGraphicFramePr>
          <p:cNvPr id="2059" name="Object 18"/>
          <p:cNvGraphicFramePr>
            <a:graphicFrameLocks noChangeAspect="1"/>
          </p:cNvGraphicFramePr>
          <p:nvPr/>
        </p:nvGraphicFramePr>
        <p:xfrm>
          <a:off x="6553200" y="1752600"/>
          <a:ext cx="990600" cy="447675"/>
        </p:xfrm>
        <a:graphic>
          <a:graphicData uri="http://schemas.openxmlformats.org/presentationml/2006/ole">
            <p:oleObj spid="_x0000_s2059" name="Equation" r:id="rId12" imgW="393480" imgH="177480" progId="Equation.DSMT4">
              <p:embed/>
            </p:oleObj>
          </a:graphicData>
        </a:graphic>
      </p:graphicFrame>
      <p:graphicFrame>
        <p:nvGraphicFramePr>
          <p:cNvPr id="2060" name="Object 19"/>
          <p:cNvGraphicFramePr>
            <a:graphicFrameLocks noChangeAspect="1"/>
          </p:cNvGraphicFramePr>
          <p:nvPr/>
        </p:nvGraphicFramePr>
        <p:xfrm>
          <a:off x="1676400" y="4648200"/>
          <a:ext cx="2743200" cy="566738"/>
        </p:xfrm>
        <a:graphic>
          <a:graphicData uri="http://schemas.openxmlformats.org/presentationml/2006/ole">
            <p:oleObj spid="_x0000_s2060" name="Equation" r:id="rId13" imgW="1104840" imgH="228600" progId="Equation.DSMT4">
              <p:embed/>
            </p:oleObj>
          </a:graphicData>
        </a:graphic>
      </p:graphicFrame>
      <p:graphicFrame>
        <p:nvGraphicFramePr>
          <p:cNvPr id="2061" name="Object 20"/>
          <p:cNvGraphicFramePr>
            <a:graphicFrameLocks noChangeAspect="1"/>
          </p:cNvGraphicFramePr>
          <p:nvPr/>
        </p:nvGraphicFramePr>
        <p:xfrm>
          <a:off x="1752600" y="5181600"/>
          <a:ext cx="1828800" cy="423863"/>
        </p:xfrm>
        <a:graphic>
          <a:graphicData uri="http://schemas.openxmlformats.org/presentationml/2006/ole">
            <p:oleObj spid="_x0000_s2061" name="Equation" r:id="rId14" imgW="876240" imgH="203040" progId="Equation.DSMT4">
              <p:embed/>
            </p:oleObj>
          </a:graphicData>
        </a:graphic>
      </p:graphicFrame>
      <p:graphicFrame>
        <p:nvGraphicFramePr>
          <p:cNvPr id="2062" name="Object 21"/>
          <p:cNvGraphicFramePr>
            <a:graphicFrameLocks noChangeAspect="1"/>
          </p:cNvGraphicFramePr>
          <p:nvPr/>
        </p:nvGraphicFramePr>
        <p:xfrm>
          <a:off x="1752600" y="5638800"/>
          <a:ext cx="990600" cy="447675"/>
        </p:xfrm>
        <a:graphic>
          <a:graphicData uri="http://schemas.openxmlformats.org/presentationml/2006/ole">
            <p:oleObj spid="_x0000_s2062" name="Equation" r:id="rId15" imgW="393480" imgH="177480" progId="Equation.DSMT4">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スライド番号プレースホルダ 3"/>
          <p:cNvSpPr>
            <a:spLocks noGrp="1"/>
          </p:cNvSpPr>
          <p:nvPr>
            <p:ph type="sldNum" sz="quarter" idx="12"/>
          </p:nvPr>
        </p:nvSpPr>
        <p:spPr>
          <a:noFill/>
        </p:spPr>
        <p:txBody>
          <a:bodyPr/>
          <a:lstStyle/>
          <a:p>
            <a:fld id="{B22312E0-61A1-4765-8126-11A448B494B2}" type="slidenum">
              <a:rPr lang="en-US" altLang="ja-JP"/>
              <a:pPr/>
              <a:t>40</a:t>
            </a:fld>
            <a:endParaRPr lang="en-US" altLang="ja-JP"/>
          </a:p>
        </p:txBody>
      </p:sp>
      <p:sp>
        <p:nvSpPr>
          <p:cNvPr id="35844" name="Text Box 2"/>
          <p:cNvSpPr txBox="1">
            <a:spLocks noChangeArrowheads="1"/>
          </p:cNvSpPr>
          <p:nvPr/>
        </p:nvSpPr>
        <p:spPr bwMode="auto">
          <a:xfrm>
            <a:off x="609600" y="381000"/>
            <a:ext cx="7502525" cy="1187450"/>
          </a:xfrm>
          <a:prstGeom prst="rect">
            <a:avLst/>
          </a:prstGeom>
          <a:noFill/>
          <a:ln w="9525">
            <a:noFill/>
            <a:miter lim="800000"/>
            <a:headEnd/>
            <a:tailEnd/>
          </a:ln>
        </p:spPr>
        <p:txBody>
          <a:bodyPr wrap="none">
            <a:spAutoFit/>
          </a:bodyPr>
          <a:lstStyle/>
          <a:p>
            <a:r>
              <a:rPr lang="ja-JP" altLang="en-US"/>
              <a:t>　　このように、行列の積の順序によっては、演算回数が</a:t>
            </a:r>
          </a:p>
          <a:p>
            <a:r>
              <a:rPr lang="ja-JP" altLang="en-US"/>
              <a:t>劇的に異なることがある。したがって、行列演算における</a:t>
            </a:r>
          </a:p>
          <a:p>
            <a:r>
              <a:rPr lang="ja-JP" altLang="en-US"/>
              <a:t>最適な演算順序を求めることは、意味のある問題である。</a:t>
            </a:r>
          </a:p>
        </p:txBody>
      </p:sp>
      <p:sp>
        <p:nvSpPr>
          <p:cNvPr id="35845" name="Text Box 3"/>
          <p:cNvSpPr txBox="1">
            <a:spLocks noChangeArrowheads="1"/>
          </p:cNvSpPr>
          <p:nvPr/>
        </p:nvSpPr>
        <p:spPr bwMode="auto">
          <a:xfrm>
            <a:off x="914400" y="1371600"/>
            <a:ext cx="184150" cy="457200"/>
          </a:xfrm>
          <a:prstGeom prst="rect">
            <a:avLst/>
          </a:prstGeom>
          <a:noFill/>
          <a:ln w="9525">
            <a:noFill/>
            <a:miter lim="800000"/>
            <a:headEnd/>
            <a:tailEnd/>
          </a:ln>
        </p:spPr>
        <p:txBody>
          <a:bodyPr wrap="none">
            <a:spAutoFit/>
          </a:bodyPr>
          <a:lstStyle/>
          <a:p>
            <a:endParaRPr lang="ja-JP" altLang="ja-JP"/>
          </a:p>
        </p:txBody>
      </p:sp>
      <p:sp>
        <p:nvSpPr>
          <p:cNvPr id="35846" name="Text Box 4"/>
          <p:cNvSpPr txBox="1">
            <a:spLocks noChangeArrowheads="1"/>
          </p:cNvSpPr>
          <p:nvPr/>
        </p:nvSpPr>
        <p:spPr bwMode="auto">
          <a:xfrm>
            <a:off x="685800" y="1676400"/>
            <a:ext cx="7413625" cy="822325"/>
          </a:xfrm>
          <a:prstGeom prst="rect">
            <a:avLst/>
          </a:prstGeom>
          <a:noFill/>
          <a:ln w="9525">
            <a:noFill/>
            <a:miter lim="800000"/>
            <a:headEnd/>
            <a:tailEnd/>
          </a:ln>
        </p:spPr>
        <p:txBody>
          <a:bodyPr wrap="none">
            <a:spAutoFit/>
          </a:bodyPr>
          <a:lstStyle/>
          <a:p>
            <a:r>
              <a:rPr lang="ja-JP" altLang="en-US"/>
              <a:t>　しかし、この問題は単純な解法では、多項式時間に</a:t>
            </a:r>
          </a:p>
          <a:p>
            <a:r>
              <a:rPr lang="ja-JP" altLang="en-US"/>
              <a:t>さえならない。まず、単純なアルゴリズムから調べていく。</a:t>
            </a:r>
          </a:p>
        </p:txBody>
      </p:sp>
      <p:sp>
        <p:nvSpPr>
          <p:cNvPr id="35847" name="AutoShape 6"/>
          <p:cNvSpPr>
            <a:spLocks noChangeArrowheads="1"/>
          </p:cNvSpPr>
          <p:nvPr/>
        </p:nvSpPr>
        <p:spPr bwMode="auto">
          <a:xfrm>
            <a:off x="609600" y="2743200"/>
            <a:ext cx="7543800" cy="2819400"/>
          </a:xfrm>
          <a:prstGeom prst="roundRect">
            <a:avLst>
              <a:gd name="adj" fmla="val 16667"/>
            </a:avLst>
          </a:prstGeom>
          <a:noFill/>
          <a:ln w="38100">
            <a:solidFill>
              <a:srgbClr val="FF66CC"/>
            </a:solidFill>
            <a:round/>
            <a:headEnd/>
            <a:tailEnd/>
          </a:ln>
        </p:spPr>
        <p:txBody>
          <a:bodyPr wrap="none" anchor="ctr"/>
          <a:lstStyle/>
          <a:p>
            <a:pPr algn="ctr"/>
            <a:endParaRPr lang="ja-JP" altLang="ja-JP">
              <a:solidFill>
                <a:srgbClr val="FF6600"/>
              </a:solidFill>
            </a:endParaRPr>
          </a:p>
        </p:txBody>
      </p:sp>
      <p:sp>
        <p:nvSpPr>
          <p:cNvPr id="35848" name="Text Box 7"/>
          <p:cNvSpPr txBox="1">
            <a:spLocks noChangeArrowheads="1"/>
          </p:cNvSpPr>
          <p:nvPr/>
        </p:nvSpPr>
        <p:spPr bwMode="auto">
          <a:xfrm>
            <a:off x="1676400" y="2590800"/>
            <a:ext cx="5210175" cy="457200"/>
          </a:xfrm>
          <a:prstGeom prst="rect">
            <a:avLst/>
          </a:prstGeom>
          <a:solidFill>
            <a:schemeClr val="bg1"/>
          </a:solidFill>
          <a:ln w="9525">
            <a:noFill/>
            <a:miter lim="800000"/>
            <a:headEnd/>
            <a:tailEnd/>
          </a:ln>
        </p:spPr>
        <p:txBody>
          <a:bodyPr wrap="none">
            <a:spAutoFit/>
          </a:bodyPr>
          <a:lstStyle/>
          <a:p>
            <a:r>
              <a:rPr lang="ja-JP" altLang="en-US">
                <a:solidFill>
                  <a:srgbClr val="FF66CC"/>
                </a:solidFill>
              </a:rPr>
              <a:t>アルゴリズム</a:t>
            </a:r>
            <a:r>
              <a:rPr lang="en-US" altLang="ja-JP">
                <a:solidFill>
                  <a:srgbClr val="FF66CC"/>
                </a:solidFill>
              </a:rPr>
              <a:t>EXP</a:t>
            </a:r>
            <a:r>
              <a:rPr lang="ja-JP" altLang="en-US">
                <a:solidFill>
                  <a:srgbClr val="FF66CC"/>
                </a:solidFill>
              </a:rPr>
              <a:t>＿</a:t>
            </a:r>
            <a:r>
              <a:rPr lang="en-US" altLang="ja-JP">
                <a:solidFill>
                  <a:srgbClr val="FF66CC"/>
                </a:solidFill>
              </a:rPr>
              <a:t>MATRIX</a:t>
            </a:r>
            <a:r>
              <a:rPr lang="ja-JP" altLang="en-US">
                <a:solidFill>
                  <a:srgbClr val="FF66CC"/>
                </a:solidFill>
              </a:rPr>
              <a:t>＿</a:t>
            </a:r>
            <a:r>
              <a:rPr lang="en-US" altLang="ja-JP">
                <a:solidFill>
                  <a:srgbClr val="FF66CC"/>
                </a:solidFill>
              </a:rPr>
              <a:t>CHAIN</a:t>
            </a:r>
          </a:p>
        </p:txBody>
      </p:sp>
      <p:sp>
        <p:nvSpPr>
          <p:cNvPr id="35849" name="Text Box 17"/>
          <p:cNvSpPr txBox="1">
            <a:spLocks noChangeArrowheads="1"/>
          </p:cNvSpPr>
          <p:nvPr/>
        </p:nvSpPr>
        <p:spPr bwMode="auto">
          <a:xfrm>
            <a:off x="974725" y="3068638"/>
            <a:ext cx="6851650" cy="2282825"/>
          </a:xfrm>
          <a:prstGeom prst="rect">
            <a:avLst/>
          </a:prstGeom>
          <a:noFill/>
          <a:ln w="9525">
            <a:noFill/>
            <a:miter lim="800000"/>
            <a:headEnd/>
            <a:tailEnd/>
          </a:ln>
        </p:spPr>
        <p:txBody>
          <a:bodyPr wrap="none">
            <a:spAutoFit/>
          </a:bodyPr>
          <a:lstStyle/>
          <a:p>
            <a:pPr marL="609600" indent="-609600">
              <a:buFontTx/>
              <a:buAutoNum type="arabicDbPeriod"/>
            </a:pPr>
            <a:r>
              <a:rPr lang="ja-JP" altLang="en-US"/>
              <a:t>　　　　　　　に対して、全ての括弧の付けを</a:t>
            </a:r>
          </a:p>
          <a:p>
            <a:pPr marL="609600" indent="-609600"/>
            <a:r>
              <a:rPr lang="ja-JP" altLang="en-US"/>
              <a:t>　　行う。</a:t>
            </a:r>
          </a:p>
          <a:p>
            <a:pPr marL="609600" indent="-609600"/>
            <a:r>
              <a:rPr lang="ja-JP" altLang="en-US"/>
              <a:t>２．１．の各括弧付けの中で、演算数が最小のものを</a:t>
            </a:r>
          </a:p>
          <a:p>
            <a:pPr marL="609600" indent="-609600"/>
            <a:r>
              <a:rPr lang="ja-JP" altLang="en-US"/>
              <a:t>　　出力する。</a:t>
            </a:r>
          </a:p>
          <a:p>
            <a:pPr marL="609600" indent="-609600"/>
            <a:r>
              <a:rPr lang="ja-JP" altLang="en-US"/>
              <a:t>　　（決定問題では、演算回数と</a:t>
            </a:r>
            <a:r>
              <a:rPr lang="en-US" altLang="ja-JP"/>
              <a:t>K</a:t>
            </a:r>
            <a:r>
              <a:rPr lang="ja-JP" altLang="en-US"/>
              <a:t>を比較して、</a:t>
            </a:r>
          </a:p>
          <a:p>
            <a:pPr marL="609600" indent="-609600"/>
            <a:r>
              <a:rPr lang="ja-JP" altLang="en-US"/>
              <a:t>　　　</a:t>
            </a:r>
            <a:r>
              <a:rPr lang="en-US" altLang="ja-JP"/>
              <a:t>YES</a:t>
            </a:r>
            <a:r>
              <a:rPr lang="ja-JP" altLang="en-US"/>
              <a:t>、</a:t>
            </a:r>
            <a:r>
              <a:rPr lang="en-US" altLang="ja-JP"/>
              <a:t>NO</a:t>
            </a:r>
            <a:r>
              <a:rPr lang="ja-JP" altLang="en-US"/>
              <a:t>を判定する。）</a:t>
            </a:r>
          </a:p>
        </p:txBody>
      </p:sp>
      <p:graphicFrame>
        <p:nvGraphicFramePr>
          <p:cNvPr id="35842" name="Object 18"/>
          <p:cNvGraphicFramePr>
            <a:graphicFrameLocks noChangeAspect="1"/>
          </p:cNvGraphicFramePr>
          <p:nvPr/>
        </p:nvGraphicFramePr>
        <p:xfrm>
          <a:off x="1600200" y="3124200"/>
          <a:ext cx="1239838" cy="388938"/>
        </p:xfrm>
        <a:graphic>
          <a:graphicData uri="http://schemas.openxmlformats.org/presentationml/2006/ole">
            <p:oleObj spid="_x0000_s35842" name="Equation" r:id="rId3" imgW="647640" imgH="203040" progId="Equation.DSMT4">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5" name="スライド番号プレースホルダ 3"/>
          <p:cNvSpPr>
            <a:spLocks noGrp="1"/>
          </p:cNvSpPr>
          <p:nvPr>
            <p:ph type="sldNum" sz="quarter" idx="12"/>
          </p:nvPr>
        </p:nvSpPr>
        <p:spPr>
          <a:noFill/>
        </p:spPr>
        <p:txBody>
          <a:bodyPr/>
          <a:lstStyle/>
          <a:p>
            <a:fld id="{913F0A4E-BAC4-428B-9BD4-3368BE5EF3E4}" type="slidenum">
              <a:rPr lang="en-US" altLang="ja-JP"/>
              <a:pPr/>
              <a:t>41</a:t>
            </a:fld>
            <a:endParaRPr lang="en-US" altLang="ja-JP"/>
          </a:p>
        </p:txBody>
      </p:sp>
      <p:sp>
        <p:nvSpPr>
          <p:cNvPr id="36876" name="Text Box 3074"/>
          <p:cNvSpPr txBox="1">
            <a:spLocks noChangeArrowheads="1"/>
          </p:cNvSpPr>
          <p:nvPr/>
        </p:nvSpPr>
        <p:spPr bwMode="auto">
          <a:xfrm>
            <a:off x="365125" y="401638"/>
            <a:ext cx="5407025" cy="457200"/>
          </a:xfrm>
          <a:prstGeom prst="rect">
            <a:avLst/>
          </a:prstGeom>
          <a:noFill/>
          <a:ln w="9525">
            <a:noFill/>
            <a:miter lim="800000"/>
            <a:headEnd/>
            <a:tailEnd/>
          </a:ln>
        </p:spPr>
        <p:txBody>
          <a:bodyPr wrap="none">
            <a:spAutoFit/>
          </a:bodyPr>
          <a:lstStyle/>
          <a:p>
            <a:r>
              <a:rPr lang="ja-JP" altLang="en-US"/>
              <a:t>このアルゴリズムの計算量を解析しよう。</a:t>
            </a:r>
          </a:p>
        </p:txBody>
      </p:sp>
      <p:sp>
        <p:nvSpPr>
          <p:cNvPr id="36877" name="Text Box 3077"/>
          <p:cNvSpPr txBox="1">
            <a:spLocks noChangeArrowheads="1"/>
          </p:cNvSpPr>
          <p:nvPr/>
        </p:nvSpPr>
        <p:spPr bwMode="auto">
          <a:xfrm>
            <a:off x="685800" y="1143000"/>
            <a:ext cx="7467600" cy="1917700"/>
          </a:xfrm>
          <a:prstGeom prst="rect">
            <a:avLst/>
          </a:prstGeom>
          <a:noFill/>
          <a:ln w="9525">
            <a:noFill/>
            <a:miter lim="800000"/>
            <a:headEnd/>
            <a:tailEnd/>
          </a:ln>
        </p:spPr>
        <p:txBody>
          <a:bodyPr>
            <a:spAutoFit/>
          </a:bodyPr>
          <a:lstStyle/>
          <a:p>
            <a:r>
              <a:rPr lang="ja-JP" altLang="en-US"/>
              <a:t>　　個の行列の系列に対する括弧のつけ方が、　</a:t>
            </a:r>
          </a:p>
          <a:p>
            <a:r>
              <a:rPr lang="ja-JP" altLang="en-US"/>
              <a:t>　　　　通りあるとする。このとき、任意の　　　　　　　　　　に対して、　　個の行列を　　番目の　　　　番目に分割してそれぞれの部分列に対して独立して括弧をつけることができる。したがって、　　　　は次の漸化式を満たす。</a:t>
            </a:r>
          </a:p>
        </p:txBody>
      </p:sp>
      <p:sp>
        <p:nvSpPr>
          <p:cNvPr id="36878" name="Text Box 3078"/>
          <p:cNvSpPr txBox="1">
            <a:spLocks noChangeArrowheads="1"/>
          </p:cNvSpPr>
          <p:nvPr/>
        </p:nvSpPr>
        <p:spPr bwMode="auto">
          <a:xfrm>
            <a:off x="609600" y="4876800"/>
            <a:ext cx="7027863" cy="822325"/>
          </a:xfrm>
          <a:prstGeom prst="rect">
            <a:avLst/>
          </a:prstGeom>
          <a:noFill/>
          <a:ln w="9525">
            <a:noFill/>
            <a:miter lim="800000"/>
            <a:headEnd/>
            <a:tailEnd/>
          </a:ln>
        </p:spPr>
        <p:txBody>
          <a:bodyPr wrap="none">
            <a:spAutoFit/>
          </a:bodyPr>
          <a:lstStyle/>
          <a:p>
            <a:r>
              <a:rPr lang="ja-JP" altLang="en-US"/>
              <a:t>　　このような漸化式の解は、組み合わせ論によって、</a:t>
            </a:r>
          </a:p>
          <a:p>
            <a:r>
              <a:rPr lang="ja-JP" altLang="en-US">
                <a:solidFill>
                  <a:srgbClr val="FF0000"/>
                </a:solidFill>
              </a:rPr>
              <a:t>カタラン数　　　　　</a:t>
            </a:r>
            <a:r>
              <a:rPr lang="ja-JP" altLang="en-US"/>
              <a:t>で表せることがしられている。</a:t>
            </a:r>
          </a:p>
        </p:txBody>
      </p:sp>
      <p:graphicFrame>
        <p:nvGraphicFramePr>
          <p:cNvPr id="36866" name="Object 3080"/>
          <p:cNvGraphicFramePr>
            <a:graphicFrameLocks noChangeAspect="1"/>
          </p:cNvGraphicFramePr>
          <p:nvPr/>
        </p:nvGraphicFramePr>
        <p:xfrm>
          <a:off x="838200" y="1219200"/>
          <a:ext cx="304800" cy="277813"/>
        </p:xfrm>
        <a:graphic>
          <a:graphicData uri="http://schemas.openxmlformats.org/presentationml/2006/ole">
            <p:oleObj spid="_x0000_s36866" name="Equation" r:id="rId3" imgW="139680" imgH="126720" progId="Equation.DSMT4">
              <p:embed/>
            </p:oleObj>
          </a:graphicData>
        </a:graphic>
      </p:graphicFrame>
      <p:graphicFrame>
        <p:nvGraphicFramePr>
          <p:cNvPr id="36867" name="Object 3081"/>
          <p:cNvGraphicFramePr>
            <a:graphicFrameLocks noChangeAspect="1"/>
          </p:cNvGraphicFramePr>
          <p:nvPr/>
        </p:nvGraphicFramePr>
        <p:xfrm>
          <a:off x="769938" y="1517650"/>
          <a:ext cx="747712" cy="444500"/>
        </p:xfrm>
        <a:graphic>
          <a:graphicData uri="http://schemas.openxmlformats.org/presentationml/2006/ole">
            <p:oleObj spid="_x0000_s36867" name="Equation" r:id="rId4" imgW="342720" imgH="203040" progId="Equation.DSMT4">
              <p:embed/>
            </p:oleObj>
          </a:graphicData>
        </a:graphic>
      </p:graphicFrame>
      <p:graphicFrame>
        <p:nvGraphicFramePr>
          <p:cNvPr id="36868" name="Object 3082"/>
          <p:cNvGraphicFramePr>
            <a:graphicFrameLocks noChangeAspect="1"/>
          </p:cNvGraphicFramePr>
          <p:nvPr/>
        </p:nvGraphicFramePr>
        <p:xfrm>
          <a:off x="5867400" y="1524000"/>
          <a:ext cx="2352675" cy="444500"/>
        </p:xfrm>
        <a:graphic>
          <a:graphicData uri="http://schemas.openxmlformats.org/presentationml/2006/ole">
            <p:oleObj spid="_x0000_s36868" name="Equation" r:id="rId5" imgW="1079280" imgH="203040" progId="Equation.DSMT4">
              <p:embed/>
            </p:oleObj>
          </a:graphicData>
        </a:graphic>
      </p:graphicFrame>
      <p:graphicFrame>
        <p:nvGraphicFramePr>
          <p:cNvPr id="36869" name="Object 3083"/>
          <p:cNvGraphicFramePr>
            <a:graphicFrameLocks noChangeAspect="1"/>
          </p:cNvGraphicFramePr>
          <p:nvPr/>
        </p:nvGraphicFramePr>
        <p:xfrm>
          <a:off x="2209800" y="1981200"/>
          <a:ext cx="304800" cy="277813"/>
        </p:xfrm>
        <a:graphic>
          <a:graphicData uri="http://schemas.openxmlformats.org/presentationml/2006/ole">
            <p:oleObj spid="_x0000_s36869" name="Equation" r:id="rId6" imgW="139680" imgH="126720" progId="Equation.DSMT4">
              <p:embed/>
            </p:oleObj>
          </a:graphicData>
        </a:graphic>
      </p:graphicFrame>
      <p:graphicFrame>
        <p:nvGraphicFramePr>
          <p:cNvPr id="36870" name="Object 3084"/>
          <p:cNvGraphicFramePr>
            <a:graphicFrameLocks noChangeAspect="1"/>
          </p:cNvGraphicFramePr>
          <p:nvPr/>
        </p:nvGraphicFramePr>
        <p:xfrm>
          <a:off x="4114800" y="1905000"/>
          <a:ext cx="276225" cy="361950"/>
        </p:xfrm>
        <a:graphic>
          <a:graphicData uri="http://schemas.openxmlformats.org/presentationml/2006/ole">
            <p:oleObj spid="_x0000_s36870" name="Equation" r:id="rId7" imgW="126720" imgH="164880" progId="Equation.DSMT4">
              <p:embed/>
            </p:oleObj>
          </a:graphicData>
        </a:graphic>
      </p:graphicFrame>
      <p:graphicFrame>
        <p:nvGraphicFramePr>
          <p:cNvPr id="36871" name="Object 3085"/>
          <p:cNvGraphicFramePr>
            <a:graphicFrameLocks noChangeAspect="1"/>
          </p:cNvGraphicFramePr>
          <p:nvPr/>
        </p:nvGraphicFramePr>
        <p:xfrm>
          <a:off x="5257800" y="1905000"/>
          <a:ext cx="801688" cy="390525"/>
        </p:xfrm>
        <a:graphic>
          <a:graphicData uri="http://schemas.openxmlformats.org/presentationml/2006/ole">
            <p:oleObj spid="_x0000_s36871" name="Equation" r:id="rId8" imgW="368280" imgH="177480" progId="Equation.DSMT4">
              <p:embed/>
            </p:oleObj>
          </a:graphicData>
        </a:graphic>
      </p:graphicFrame>
      <p:graphicFrame>
        <p:nvGraphicFramePr>
          <p:cNvPr id="36872" name="Object 3086"/>
          <p:cNvGraphicFramePr>
            <a:graphicFrameLocks noChangeAspect="1"/>
          </p:cNvGraphicFramePr>
          <p:nvPr/>
        </p:nvGraphicFramePr>
        <p:xfrm>
          <a:off x="3581400" y="2667000"/>
          <a:ext cx="747713" cy="444500"/>
        </p:xfrm>
        <a:graphic>
          <a:graphicData uri="http://schemas.openxmlformats.org/presentationml/2006/ole">
            <p:oleObj spid="_x0000_s36872" name="Equation" r:id="rId9" imgW="342720" imgH="203040" progId="Equation.DSMT4">
              <p:embed/>
            </p:oleObj>
          </a:graphicData>
        </a:graphic>
      </p:graphicFrame>
      <p:graphicFrame>
        <p:nvGraphicFramePr>
          <p:cNvPr id="36873" name="Object 3087"/>
          <p:cNvGraphicFramePr>
            <a:graphicFrameLocks noChangeAspect="1"/>
          </p:cNvGraphicFramePr>
          <p:nvPr/>
        </p:nvGraphicFramePr>
        <p:xfrm>
          <a:off x="1676400" y="3200400"/>
          <a:ext cx="3656013" cy="1555750"/>
        </p:xfrm>
        <a:graphic>
          <a:graphicData uri="http://schemas.openxmlformats.org/presentationml/2006/ole">
            <p:oleObj spid="_x0000_s36873" name="Equation" r:id="rId10" imgW="1676160" imgH="711000" progId="Equation.DSMT4">
              <p:embed/>
            </p:oleObj>
          </a:graphicData>
        </a:graphic>
      </p:graphicFrame>
      <p:graphicFrame>
        <p:nvGraphicFramePr>
          <p:cNvPr id="36874" name="Object 3088"/>
          <p:cNvGraphicFramePr>
            <a:graphicFrameLocks noChangeAspect="1"/>
          </p:cNvGraphicFramePr>
          <p:nvPr/>
        </p:nvGraphicFramePr>
        <p:xfrm>
          <a:off x="2057400" y="5257800"/>
          <a:ext cx="747713" cy="444500"/>
        </p:xfrm>
        <a:graphic>
          <a:graphicData uri="http://schemas.openxmlformats.org/presentationml/2006/ole">
            <p:oleObj spid="_x0000_s36874" name="Equation" r:id="rId11" imgW="342720" imgH="203040" progId="Equation.DSMT4">
              <p:embed/>
            </p:oleObj>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5" name="スライド番号プレースホルダ 3"/>
          <p:cNvSpPr>
            <a:spLocks noGrp="1"/>
          </p:cNvSpPr>
          <p:nvPr>
            <p:ph type="sldNum" sz="quarter" idx="12"/>
          </p:nvPr>
        </p:nvSpPr>
        <p:spPr>
          <a:noFill/>
        </p:spPr>
        <p:txBody>
          <a:bodyPr/>
          <a:lstStyle/>
          <a:p>
            <a:fld id="{DA35FEB9-76F6-48E2-BE9B-E81F57A43F23}" type="slidenum">
              <a:rPr lang="en-US" altLang="ja-JP"/>
              <a:pPr/>
              <a:t>42</a:t>
            </a:fld>
            <a:endParaRPr lang="en-US" altLang="ja-JP"/>
          </a:p>
        </p:txBody>
      </p:sp>
      <p:sp>
        <p:nvSpPr>
          <p:cNvPr id="37896" name="Text Box 2"/>
          <p:cNvSpPr txBox="1">
            <a:spLocks noChangeArrowheads="1"/>
          </p:cNvSpPr>
          <p:nvPr/>
        </p:nvSpPr>
        <p:spPr bwMode="auto">
          <a:xfrm>
            <a:off x="381000" y="304800"/>
            <a:ext cx="1990725" cy="457200"/>
          </a:xfrm>
          <a:prstGeom prst="rect">
            <a:avLst/>
          </a:prstGeom>
          <a:noFill/>
          <a:ln w="9525">
            <a:noFill/>
            <a:miter lim="800000"/>
            <a:headEnd/>
            <a:tailEnd/>
          </a:ln>
        </p:spPr>
        <p:txBody>
          <a:bodyPr wrap="none">
            <a:spAutoFit/>
          </a:bodyPr>
          <a:lstStyle/>
          <a:p>
            <a:r>
              <a:rPr lang="ja-JP" altLang="en-US"/>
              <a:t>カタラン数は、</a:t>
            </a:r>
          </a:p>
        </p:txBody>
      </p:sp>
      <p:graphicFrame>
        <p:nvGraphicFramePr>
          <p:cNvPr id="37890" name="Object 3"/>
          <p:cNvGraphicFramePr>
            <a:graphicFrameLocks noChangeAspect="1"/>
          </p:cNvGraphicFramePr>
          <p:nvPr/>
        </p:nvGraphicFramePr>
        <p:xfrm>
          <a:off x="441325" y="685800"/>
          <a:ext cx="6170613" cy="1168400"/>
        </p:xfrm>
        <a:graphic>
          <a:graphicData uri="http://schemas.openxmlformats.org/presentationml/2006/ole">
            <p:oleObj spid="_x0000_s37890" name="Equation" r:id="rId3" imgW="2692080" imgH="507960" progId="Equation.DSMT4">
              <p:embed/>
            </p:oleObj>
          </a:graphicData>
        </a:graphic>
      </p:graphicFrame>
      <p:sp>
        <p:nvSpPr>
          <p:cNvPr id="37897" name="Text Box 5"/>
          <p:cNvSpPr txBox="1">
            <a:spLocks noChangeArrowheads="1"/>
          </p:cNvSpPr>
          <p:nvPr/>
        </p:nvSpPr>
        <p:spPr bwMode="auto">
          <a:xfrm>
            <a:off x="381000" y="1981200"/>
            <a:ext cx="6350000" cy="457200"/>
          </a:xfrm>
          <a:prstGeom prst="rect">
            <a:avLst/>
          </a:prstGeom>
          <a:noFill/>
          <a:ln w="9525">
            <a:noFill/>
            <a:miter lim="800000"/>
            <a:headEnd/>
            <a:tailEnd/>
          </a:ln>
        </p:spPr>
        <p:txBody>
          <a:bodyPr wrap="none">
            <a:spAutoFit/>
          </a:bodyPr>
          <a:lstStyle/>
          <a:p>
            <a:r>
              <a:rPr lang="ja-JP" altLang="en-US"/>
              <a:t>と計算できるが、　　　に関する多項式ではない。</a:t>
            </a:r>
          </a:p>
        </p:txBody>
      </p:sp>
      <p:graphicFrame>
        <p:nvGraphicFramePr>
          <p:cNvPr id="37891" name="Object 6"/>
          <p:cNvGraphicFramePr>
            <a:graphicFrameLocks noChangeAspect="1"/>
          </p:cNvGraphicFramePr>
          <p:nvPr/>
        </p:nvGraphicFramePr>
        <p:xfrm>
          <a:off x="2895600" y="2057400"/>
          <a:ext cx="320675" cy="292100"/>
        </p:xfrm>
        <a:graphic>
          <a:graphicData uri="http://schemas.openxmlformats.org/presentationml/2006/ole">
            <p:oleObj spid="_x0000_s37891" name="Equation" r:id="rId4" imgW="139680" imgH="126720" progId="Equation.DSMT4">
              <p:embed/>
            </p:oleObj>
          </a:graphicData>
        </a:graphic>
      </p:graphicFrame>
      <p:sp>
        <p:nvSpPr>
          <p:cNvPr id="37898" name="Text Box 7"/>
          <p:cNvSpPr txBox="1">
            <a:spLocks noChangeArrowheads="1"/>
          </p:cNvSpPr>
          <p:nvPr/>
        </p:nvSpPr>
        <p:spPr bwMode="auto">
          <a:xfrm>
            <a:off x="669925" y="2687638"/>
            <a:ext cx="6910388" cy="1552575"/>
          </a:xfrm>
          <a:prstGeom prst="rect">
            <a:avLst/>
          </a:prstGeom>
          <a:noFill/>
          <a:ln w="9525">
            <a:noFill/>
            <a:miter lim="800000"/>
            <a:headEnd/>
            <a:tailEnd/>
          </a:ln>
        </p:spPr>
        <p:txBody>
          <a:bodyPr wrap="none">
            <a:spAutoFit/>
          </a:bodyPr>
          <a:lstStyle/>
          <a:p>
            <a:r>
              <a:rPr lang="ja-JP" altLang="en-US"/>
              <a:t>この　　　　を用いて、括弧のつけ方の総数　　　　は、</a:t>
            </a:r>
          </a:p>
          <a:p>
            <a:endParaRPr lang="ja-JP" altLang="en-US"/>
          </a:p>
          <a:p>
            <a:endParaRPr lang="ja-JP" altLang="en-US"/>
          </a:p>
          <a:p>
            <a:r>
              <a:rPr lang="ja-JP" altLang="en-US"/>
              <a:t>と表される。</a:t>
            </a:r>
          </a:p>
        </p:txBody>
      </p:sp>
      <p:graphicFrame>
        <p:nvGraphicFramePr>
          <p:cNvPr id="37892" name="Object 8"/>
          <p:cNvGraphicFramePr>
            <a:graphicFrameLocks noChangeAspect="1"/>
          </p:cNvGraphicFramePr>
          <p:nvPr/>
        </p:nvGraphicFramePr>
        <p:xfrm>
          <a:off x="1295400" y="2743200"/>
          <a:ext cx="785813" cy="466725"/>
        </p:xfrm>
        <a:graphic>
          <a:graphicData uri="http://schemas.openxmlformats.org/presentationml/2006/ole">
            <p:oleObj spid="_x0000_s37892" name="Equation" r:id="rId5" imgW="342720" imgH="203040" progId="Equation.DSMT4">
              <p:embed/>
            </p:oleObj>
          </a:graphicData>
        </a:graphic>
      </p:graphicFrame>
      <p:graphicFrame>
        <p:nvGraphicFramePr>
          <p:cNvPr id="37893" name="Object 9"/>
          <p:cNvGraphicFramePr>
            <a:graphicFrameLocks noChangeAspect="1"/>
          </p:cNvGraphicFramePr>
          <p:nvPr/>
        </p:nvGraphicFramePr>
        <p:xfrm>
          <a:off x="6172200" y="2667000"/>
          <a:ext cx="785813" cy="466725"/>
        </p:xfrm>
        <a:graphic>
          <a:graphicData uri="http://schemas.openxmlformats.org/presentationml/2006/ole">
            <p:oleObj spid="_x0000_s37893" name="Equation" r:id="rId6" imgW="342720" imgH="203040" progId="Equation.DSMT4">
              <p:embed/>
            </p:oleObj>
          </a:graphicData>
        </a:graphic>
      </p:graphicFrame>
      <p:graphicFrame>
        <p:nvGraphicFramePr>
          <p:cNvPr id="37894" name="Object 10"/>
          <p:cNvGraphicFramePr>
            <a:graphicFrameLocks noChangeAspect="1"/>
          </p:cNvGraphicFramePr>
          <p:nvPr/>
        </p:nvGraphicFramePr>
        <p:xfrm>
          <a:off x="1752600" y="3352800"/>
          <a:ext cx="2473325" cy="466725"/>
        </p:xfrm>
        <a:graphic>
          <a:graphicData uri="http://schemas.openxmlformats.org/presentationml/2006/ole">
            <p:oleObj spid="_x0000_s37894" name="Equation" r:id="rId7" imgW="1079280" imgH="203040" progId="Equation.DSMT4">
              <p:embed/>
            </p:oleObj>
          </a:graphicData>
        </a:graphic>
      </p:graphicFrame>
      <p:sp>
        <p:nvSpPr>
          <p:cNvPr id="37899" name="Text Box 11"/>
          <p:cNvSpPr txBox="1">
            <a:spLocks noChangeArrowheads="1"/>
          </p:cNvSpPr>
          <p:nvPr/>
        </p:nvSpPr>
        <p:spPr bwMode="auto">
          <a:xfrm>
            <a:off x="685800" y="4724400"/>
            <a:ext cx="7010400" cy="1187450"/>
          </a:xfrm>
          <a:prstGeom prst="rect">
            <a:avLst/>
          </a:prstGeom>
          <a:noFill/>
          <a:ln w="9525">
            <a:noFill/>
            <a:miter lim="800000"/>
            <a:headEnd/>
            <a:tailEnd/>
          </a:ln>
        </p:spPr>
        <p:txBody>
          <a:bodyPr wrap="none">
            <a:spAutoFit/>
          </a:bodyPr>
          <a:lstStyle/>
          <a:p>
            <a:r>
              <a:rPr lang="ja-JP" altLang="en-US"/>
              <a:t>　　以上より、括弧のつけ方をしらみつぶしで調べる</a:t>
            </a:r>
          </a:p>
          <a:p>
            <a:r>
              <a:rPr lang="ja-JP" altLang="en-US"/>
              <a:t>力づくのアルゴリズムでは、多項式時間で最適な行列</a:t>
            </a:r>
          </a:p>
          <a:p>
            <a:r>
              <a:rPr lang="ja-JP" altLang="en-US"/>
              <a:t>演算順序を求めることができない。</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2" name="スライド番号プレースホルダ 4"/>
          <p:cNvSpPr>
            <a:spLocks noGrp="1"/>
          </p:cNvSpPr>
          <p:nvPr>
            <p:ph type="sldNum" sz="quarter" idx="12"/>
          </p:nvPr>
        </p:nvSpPr>
        <p:spPr>
          <a:noFill/>
        </p:spPr>
        <p:txBody>
          <a:bodyPr/>
          <a:lstStyle/>
          <a:p>
            <a:fld id="{CF74DDDD-82C6-4300-865F-81EE10743ED1}" type="slidenum">
              <a:rPr lang="en-US" altLang="ja-JP"/>
              <a:pPr/>
              <a:t>43</a:t>
            </a:fld>
            <a:endParaRPr lang="en-US" altLang="ja-JP"/>
          </a:p>
        </p:txBody>
      </p:sp>
      <p:sp>
        <p:nvSpPr>
          <p:cNvPr id="38923" name="Text Box 7"/>
          <p:cNvSpPr txBox="1">
            <a:spLocks noChangeArrowheads="1"/>
          </p:cNvSpPr>
          <p:nvPr/>
        </p:nvSpPr>
        <p:spPr bwMode="auto">
          <a:xfrm>
            <a:off x="762000" y="1524000"/>
            <a:ext cx="5253038" cy="457200"/>
          </a:xfrm>
          <a:prstGeom prst="rect">
            <a:avLst/>
          </a:prstGeom>
          <a:noFill/>
          <a:ln w="9525">
            <a:noFill/>
            <a:miter lim="800000"/>
            <a:headEnd/>
            <a:tailEnd/>
          </a:ln>
        </p:spPr>
        <p:txBody>
          <a:bodyPr wrap="none">
            <a:spAutoFit/>
          </a:bodyPr>
          <a:lstStyle/>
          <a:p>
            <a:r>
              <a:rPr lang="ja-JP" altLang="en-US"/>
              <a:t>このとき、　　　　　が求めたい積である。</a:t>
            </a:r>
          </a:p>
        </p:txBody>
      </p:sp>
      <p:sp>
        <p:nvSpPr>
          <p:cNvPr id="38924" name="Rectangle 2"/>
          <p:cNvSpPr>
            <a:spLocks noGrp="1" noChangeArrowheads="1"/>
          </p:cNvSpPr>
          <p:nvPr>
            <p:ph type="title"/>
          </p:nvPr>
        </p:nvSpPr>
        <p:spPr>
          <a:xfrm>
            <a:off x="0" y="0"/>
            <a:ext cx="6324600" cy="609600"/>
          </a:xfrm>
        </p:spPr>
        <p:txBody>
          <a:bodyPr/>
          <a:lstStyle/>
          <a:p>
            <a:pPr eaLnBrk="1" hangingPunct="1"/>
            <a:r>
              <a:rPr lang="ja-JP" altLang="en-US" smtClean="0"/>
              <a:t>問題の考察（部分問題の同定）</a:t>
            </a:r>
          </a:p>
        </p:txBody>
      </p:sp>
      <p:sp>
        <p:nvSpPr>
          <p:cNvPr id="38925" name="Text Box 4"/>
          <p:cNvSpPr txBox="1">
            <a:spLocks noChangeArrowheads="1"/>
          </p:cNvSpPr>
          <p:nvPr/>
        </p:nvSpPr>
        <p:spPr bwMode="auto">
          <a:xfrm>
            <a:off x="914400" y="533400"/>
            <a:ext cx="6729413" cy="457200"/>
          </a:xfrm>
          <a:prstGeom prst="rect">
            <a:avLst/>
          </a:prstGeom>
          <a:noFill/>
          <a:ln w="9525">
            <a:noFill/>
            <a:miter lim="800000"/>
            <a:headEnd/>
            <a:tailEnd/>
          </a:ln>
        </p:spPr>
        <p:txBody>
          <a:bodyPr wrap="none">
            <a:spAutoFit/>
          </a:bodyPr>
          <a:lstStyle/>
          <a:p>
            <a:r>
              <a:rPr lang="ja-JP" altLang="en-US"/>
              <a:t>　　　　　に対して、積の一部を次のように表記する。</a:t>
            </a:r>
          </a:p>
        </p:txBody>
      </p:sp>
      <p:graphicFrame>
        <p:nvGraphicFramePr>
          <p:cNvPr id="38914" name="Object 5"/>
          <p:cNvGraphicFramePr>
            <a:graphicFrameLocks noChangeAspect="1"/>
          </p:cNvGraphicFramePr>
          <p:nvPr/>
        </p:nvGraphicFramePr>
        <p:xfrm>
          <a:off x="914400" y="990600"/>
          <a:ext cx="2209800" cy="584200"/>
        </p:xfrm>
        <a:graphic>
          <a:graphicData uri="http://schemas.openxmlformats.org/presentationml/2006/ole">
            <p:oleObj spid="_x0000_s38914" name="Equation" r:id="rId3" imgW="863280" imgH="228600" progId="Equation.DSMT4">
              <p:embed/>
            </p:oleObj>
          </a:graphicData>
        </a:graphic>
      </p:graphicFrame>
      <p:graphicFrame>
        <p:nvGraphicFramePr>
          <p:cNvPr id="38915" name="Object 6"/>
          <p:cNvGraphicFramePr>
            <a:graphicFrameLocks noChangeAspect="1"/>
          </p:cNvGraphicFramePr>
          <p:nvPr/>
        </p:nvGraphicFramePr>
        <p:xfrm>
          <a:off x="2149475" y="1503363"/>
          <a:ext cx="585788" cy="519112"/>
        </p:xfrm>
        <a:graphic>
          <a:graphicData uri="http://schemas.openxmlformats.org/presentationml/2006/ole">
            <p:oleObj spid="_x0000_s38915" name="Equation" r:id="rId4" imgW="228600" imgH="203040" progId="Equation.DSMT4">
              <p:embed/>
            </p:oleObj>
          </a:graphicData>
        </a:graphic>
      </p:graphicFrame>
      <p:sp>
        <p:nvSpPr>
          <p:cNvPr id="38926" name="Text Box 8"/>
          <p:cNvSpPr txBox="1">
            <a:spLocks noChangeArrowheads="1"/>
          </p:cNvSpPr>
          <p:nvPr/>
        </p:nvSpPr>
        <p:spPr bwMode="auto">
          <a:xfrm>
            <a:off x="838200" y="2362200"/>
            <a:ext cx="7011988" cy="457200"/>
          </a:xfrm>
          <a:prstGeom prst="rect">
            <a:avLst/>
          </a:prstGeom>
          <a:noFill/>
          <a:ln w="9525">
            <a:noFill/>
            <a:miter lim="800000"/>
            <a:headEnd/>
            <a:tailEnd/>
          </a:ln>
        </p:spPr>
        <p:txBody>
          <a:bodyPr wrap="none">
            <a:spAutoFit/>
          </a:bodyPr>
          <a:lstStyle/>
          <a:p>
            <a:r>
              <a:rPr lang="ja-JP" altLang="en-US"/>
              <a:t>　一番最後の演算が　　　番目の演算であるとすると、</a:t>
            </a:r>
          </a:p>
        </p:txBody>
      </p:sp>
      <p:graphicFrame>
        <p:nvGraphicFramePr>
          <p:cNvPr id="38916" name="Object 9"/>
          <p:cNvGraphicFramePr>
            <a:graphicFrameLocks noChangeAspect="1"/>
          </p:cNvGraphicFramePr>
          <p:nvPr/>
        </p:nvGraphicFramePr>
        <p:xfrm>
          <a:off x="914400" y="533400"/>
          <a:ext cx="762000" cy="407988"/>
        </p:xfrm>
        <a:graphic>
          <a:graphicData uri="http://schemas.openxmlformats.org/presentationml/2006/ole">
            <p:oleObj spid="_x0000_s38916" name="Equation" r:id="rId5" imgW="355320" imgH="190440" progId="Equation.DSMT4">
              <p:embed/>
            </p:oleObj>
          </a:graphicData>
        </a:graphic>
      </p:graphicFrame>
      <p:graphicFrame>
        <p:nvGraphicFramePr>
          <p:cNvPr id="38917" name="Object 10"/>
          <p:cNvGraphicFramePr>
            <a:graphicFrameLocks noChangeAspect="1"/>
          </p:cNvGraphicFramePr>
          <p:nvPr/>
        </p:nvGraphicFramePr>
        <p:xfrm>
          <a:off x="1600200" y="2895600"/>
          <a:ext cx="2571750" cy="584200"/>
        </p:xfrm>
        <a:graphic>
          <a:graphicData uri="http://schemas.openxmlformats.org/presentationml/2006/ole">
            <p:oleObj spid="_x0000_s38917" name="Equation" r:id="rId6" imgW="1002960" imgH="228600" progId="Equation.DSMT4">
              <p:embed/>
            </p:oleObj>
          </a:graphicData>
        </a:graphic>
      </p:graphicFrame>
      <p:sp>
        <p:nvSpPr>
          <p:cNvPr id="38927" name="Text Box 11"/>
          <p:cNvSpPr txBox="1">
            <a:spLocks noChangeArrowheads="1"/>
          </p:cNvSpPr>
          <p:nvPr/>
        </p:nvSpPr>
        <p:spPr bwMode="auto">
          <a:xfrm>
            <a:off x="1066800" y="3352800"/>
            <a:ext cx="1493838" cy="457200"/>
          </a:xfrm>
          <a:prstGeom prst="rect">
            <a:avLst/>
          </a:prstGeom>
          <a:noFill/>
          <a:ln w="9525">
            <a:noFill/>
            <a:miter lim="800000"/>
            <a:headEnd/>
            <a:tailEnd/>
          </a:ln>
        </p:spPr>
        <p:txBody>
          <a:bodyPr wrap="none">
            <a:spAutoFit/>
          </a:bodyPr>
          <a:lstStyle/>
          <a:p>
            <a:r>
              <a:rPr lang="ja-JP" altLang="en-US"/>
              <a:t>と表せる。</a:t>
            </a:r>
          </a:p>
        </p:txBody>
      </p:sp>
      <p:graphicFrame>
        <p:nvGraphicFramePr>
          <p:cNvPr id="38918" name="Object 12"/>
          <p:cNvGraphicFramePr>
            <a:graphicFrameLocks noChangeAspect="1"/>
          </p:cNvGraphicFramePr>
          <p:nvPr/>
        </p:nvGraphicFramePr>
        <p:xfrm>
          <a:off x="3810000" y="2362200"/>
          <a:ext cx="325438" cy="422275"/>
        </p:xfrm>
        <a:graphic>
          <a:graphicData uri="http://schemas.openxmlformats.org/presentationml/2006/ole">
            <p:oleObj spid="_x0000_s38918" name="Equation" r:id="rId7" imgW="126720" imgH="164880" progId="Equation.DSMT4">
              <p:embed/>
            </p:oleObj>
          </a:graphicData>
        </a:graphic>
      </p:graphicFrame>
      <p:sp>
        <p:nvSpPr>
          <p:cNvPr id="38928" name="Text Box 13"/>
          <p:cNvSpPr txBox="1">
            <a:spLocks noChangeArrowheads="1"/>
          </p:cNvSpPr>
          <p:nvPr/>
        </p:nvSpPr>
        <p:spPr bwMode="auto">
          <a:xfrm>
            <a:off x="1447800" y="3886200"/>
            <a:ext cx="4024313" cy="457200"/>
          </a:xfrm>
          <a:prstGeom prst="rect">
            <a:avLst/>
          </a:prstGeom>
          <a:noFill/>
          <a:ln w="9525">
            <a:noFill/>
            <a:miter lim="800000"/>
            <a:headEnd/>
            <a:tailEnd/>
          </a:ln>
        </p:spPr>
        <p:txBody>
          <a:bodyPr wrap="none">
            <a:spAutoFit/>
          </a:bodyPr>
          <a:lstStyle/>
          <a:p>
            <a:r>
              <a:rPr lang="ja-JP" altLang="en-US"/>
              <a:t>ここで、次の事実に注目する。</a:t>
            </a:r>
          </a:p>
        </p:txBody>
      </p:sp>
      <p:graphicFrame>
        <p:nvGraphicFramePr>
          <p:cNvPr id="38919" name="Object 14"/>
          <p:cNvGraphicFramePr>
            <a:graphicFrameLocks noChangeAspect="1"/>
          </p:cNvGraphicFramePr>
          <p:nvPr/>
        </p:nvGraphicFramePr>
        <p:xfrm>
          <a:off x="1143000" y="4267200"/>
          <a:ext cx="585788" cy="519113"/>
        </p:xfrm>
        <a:graphic>
          <a:graphicData uri="http://schemas.openxmlformats.org/presentationml/2006/ole">
            <p:oleObj spid="_x0000_s38919" name="Equation" r:id="rId8" imgW="228600" imgH="203040" progId="Equation.DSMT4">
              <p:embed/>
            </p:oleObj>
          </a:graphicData>
        </a:graphic>
      </p:graphicFrame>
      <p:sp>
        <p:nvSpPr>
          <p:cNvPr id="38929" name="Text Box 15"/>
          <p:cNvSpPr txBox="1">
            <a:spLocks noChangeArrowheads="1"/>
          </p:cNvSpPr>
          <p:nvPr/>
        </p:nvSpPr>
        <p:spPr bwMode="auto">
          <a:xfrm>
            <a:off x="990600" y="4343400"/>
            <a:ext cx="6364288" cy="1187450"/>
          </a:xfrm>
          <a:prstGeom prst="rect">
            <a:avLst/>
          </a:prstGeom>
          <a:noFill/>
          <a:ln w="9525">
            <a:noFill/>
            <a:miter lim="800000"/>
            <a:headEnd/>
            <a:tailEnd/>
          </a:ln>
        </p:spPr>
        <p:txBody>
          <a:bodyPr wrap="none">
            <a:spAutoFit/>
          </a:bodyPr>
          <a:lstStyle/>
          <a:p>
            <a:r>
              <a:rPr lang="ja-JP" altLang="en-US"/>
              <a:t>　　　を求めるために、最適な括弧のつけ方は、</a:t>
            </a:r>
          </a:p>
          <a:p>
            <a:r>
              <a:rPr lang="ja-JP" altLang="en-US"/>
              <a:t>　　　および　　　　　　を求めるための最適な括弧</a:t>
            </a:r>
          </a:p>
          <a:p>
            <a:r>
              <a:rPr lang="ja-JP" altLang="en-US"/>
              <a:t>のつけ方でもある。</a:t>
            </a:r>
          </a:p>
        </p:txBody>
      </p:sp>
      <p:graphicFrame>
        <p:nvGraphicFramePr>
          <p:cNvPr id="38920" name="Object 16"/>
          <p:cNvGraphicFramePr>
            <a:graphicFrameLocks noChangeAspect="1"/>
          </p:cNvGraphicFramePr>
          <p:nvPr/>
        </p:nvGraphicFramePr>
        <p:xfrm>
          <a:off x="1066800" y="4648200"/>
          <a:ext cx="585788" cy="519113"/>
        </p:xfrm>
        <a:graphic>
          <a:graphicData uri="http://schemas.openxmlformats.org/presentationml/2006/ole">
            <p:oleObj spid="_x0000_s38920" name="Equation" r:id="rId9" imgW="228600" imgH="203040" progId="Equation.DSMT4">
              <p:embed/>
            </p:oleObj>
          </a:graphicData>
        </a:graphic>
      </p:graphicFrame>
      <p:graphicFrame>
        <p:nvGraphicFramePr>
          <p:cNvPr id="38921" name="Object 17"/>
          <p:cNvGraphicFramePr>
            <a:graphicFrameLocks noChangeAspect="1"/>
          </p:cNvGraphicFramePr>
          <p:nvPr/>
        </p:nvGraphicFramePr>
        <p:xfrm>
          <a:off x="2590800" y="4648200"/>
          <a:ext cx="1074738" cy="584200"/>
        </p:xfrm>
        <a:graphic>
          <a:graphicData uri="http://schemas.openxmlformats.org/presentationml/2006/ole">
            <p:oleObj spid="_x0000_s38921" name="Equation" r:id="rId10" imgW="419040" imgH="228600" progId="Equation.DSMT4">
              <p:embed/>
            </p:oleObj>
          </a:graphicData>
        </a:graphic>
      </p:graphicFrame>
      <p:sp>
        <p:nvSpPr>
          <p:cNvPr id="38930" name="AutoShape 18"/>
          <p:cNvSpPr>
            <a:spLocks noChangeArrowheads="1"/>
          </p:cNvSpPr>
          <p:nvPr/>
        </p:nvSpPr>
        <p:spPr bwMode="auto">
          <a:xfrm>
            <a:off x="2819400" y="5410200"/>
            <a:ext cx="5181600" cy="1447800"/>
          </a:xfrm>
          <a:prstGeom prst="wedgeRoundRectCallout">
            <a:avLst>
              <a:gd name="adj1" fmla="val -30944"/>
              <a:gd name="adj2" fmla="val -6886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8931" name="Text Box 19"/>
          <p:cNvSpPr txBox="1">
            <a:spLocks noChangeArrowheads="1"/>
          </p:cNvSpPr>
          <p:nvPr/>
        </p:nvSpPr>
        <p:spPr bwMode="auto">
          <a:xfrm>
            <a:off x="3048000" y="5486400"/>
            <a:ext cx="5013325" cy="1187450"/>
          </a:xfrm>
          <a:prstGeom prst="rect">
            <a:avLst/>
          </a:prstGeom>
          <a:noFill/>
          <a:ln w="9525">
            <a:noFill/>
            <a:miter lim="800000"/>
            <a:headEnd/>
            <a:tailEnd/>
          </a:ln>
        </p:spPr>
        <p:txBody>
          <a:bodyPr wrap="none">
            <a:spAutoFit/>
          </a:bodyPr>
          <a:lstStyle/>
          <a:p>
            <a:r>
              <a:rPr lang="ja-JP" altLang="en-US"/>
              <a:t>このように最適解が、その部分問題に</a:t>
            </a:r>
          </a:p>
          <a:p>
            <a:r>
              <a:rPr lang="ja-JP" altLang="en-US"/>
              <a:t>対しても最適性を示すこと</a:t>
            </a:r>
          </a:p>
          <a:p>
            <a:r>
              <a:rPr lang="ja-JP" altLang="en-US"/>
              <a:t>が動的計画法を可能にしている。</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2" name="スライド番号プレースホルダ 4"/>
          <p:cNvSpPr>
            <a:spLocks noGrp="1"/>
          </p:cNvSpPr>
          <p:nvPr>
            <p:ph type="sldNum" sz="quarter" idx="12"/>
          </p:nvPr>
        </p:nvSpPr>
        <p:spPr>
          <a:noFill/>
        </p:spPr>
        <p:txBody>
          <a:bodyPr/>
          <a:lstStyle/>
          <a:p>
            <a:fld id="{0436116F-4172-493E-AF1E-429F43FA1BEE}" type="slidenum">
              <a:rPr lang="en-US" altLang="ja-JP"/>
              <a:pPr/>
              <a:t>44</a:t>
            </a:fld>
            <a:endParaRPr lang="en-US" altLang="ja-JP"/>
          </a:p>
        </p:txBody>
      </p:sp>
      <p:sp>
        <p:nvSpPr>
          <p:cNvPr id="39943" name="Rectangle 2"/>
          <p:cNvSpPr>
            <a:spLocks noGrp="1" noChangeArrowheads="1"/>
          </p:cNvSpPr>
          <p:nvPr>
            <p:ph type="title"/>
          </p:nvPr>
        </p:nvSpPr>
        <p:spPr/>
        <p:txBody>
          <a:bodyPr/>
          <a:lstStyle/>
          <a:p>
            <a:pPr eaLnBrk="1" hangingPunct="1"/>
            <a:r>
              <a:rPr lang="ja-JP" altLang="en-US" smtClean="0"/>
              <a:t>漸化式</a:t>
            </a:r>
          </a:p>
        </p:txBody>
      </p:sp>
      <p:sp>
        <p:nvSpPr>
          <p:cNvPr id="39944" name="Text Box 3"/>
          <p:cNvSpPr txBox="1">
            <a:spLocks noChangeArrowheads="1"/>
          </p:cNvSpPr>
          <p:nvPr/>
        </p:nvSpPr>
        <p:spPr bwMode="auto">
          <a:xfrm>
            <a:off x="212725" y="858838"/>
            <a:ext cx="8931275" cy="1187450"/>
          </a:xfrm>
          <a:prstGeom prst="rect">
            <a:avLst/>
          </a:prstGeom>
          <a:noFill/>
          <a:ln w="9525">
            <a:noFill/>
            <a:miter lim="800000"/>
            <a:headEnd/>
            <a:tailEnd/>
          </a:ln>
        </p:spPr>
        <p:txBody>
          <a:bodyPr>
            <a:spAutoFit/>
          </a:bodyPr>
          <a:lstStyle/>
          <a:p>
            <a:r>
              <a:rPr lang="ja-JP" altLang="en-US"/>
              <a:t>ここで、　　　　　　を求めるための最適なな演算数が満たすべき</a:t>
            </a:r>
          </a:p>
          <a:p>
            <a:r>
              <a:rPr lang="ja-JP" altLang="en-US"/>
              <a:t>漸化式を示す。　　　　を求めるための最適な演算数を</a:t>
            </a:r>
          </a:p>
          <a:p>
            <a:r>
              <a:rPr lang="ja-JP" altLang="en-US"/>
              <a:t>と表す。このとき、次の式を満たす。</a:t>
            </a:r>
          </a:p>
        </p:txBody>
      </p:sp>
      <p:graphicFrame>
        <p:nvGraphicFramePr>
          <p:cNvPr id="39938" name="Object 4"/>
          <p:cNvGraphicFramePr>
            <a:graphicFrameLocks noChangeAspect="1"/>
          </p:cNvGraphicFramePr>
          <p:nvPr/>
        </p:nvGraphicFramePr>
        <p:xfrm>
          <a:off x="1828800" y="838200"/>
          <a:ext cx="473075" cy="533400"/>
        </p:xfrm>
        <a:graphic>
          <a:graphicData uri="http://schemas.openxmlformats.org/presentationml/2006/ole">
            <p:oleObj spid="_x0000_s39938" name="Equation" r:id="rId3" imgW="203040" imgH="228600" progId="Equation.DSMT4">
              <p:embed/>
            </p:oleObj>
          </a:graphicData>
        </a:graphic>
      </p:graphicFrame>
      <p:graphicFrame>
        <p:nvGraphicFramePr>
          <p:cNvPr id="39939" name="Object 5"/>
          <p:cNvGraphicFramePr>
            <a:graphicFrameLocks noChangeAspect="1"/>
          </p:cNvGraphicFramePr>
          <p:nvPr/>
        </p:nvGraphicFramePr>
        <p:xfrm>
          <a:off x="2514600" y="1219200"/>
          <a:ext cx="473075" cy="533400"/>
        </p:xfrm>
        <a:graphic>
          <a:graphicData uri="http://schemas.openxmlformats.org/presentationml/2006/ole">
            <p:oleObj spid="_x0000_s39939" name="Equation" r:id="rId4" imgW="203040" imgH="228600" progId="Equation.DSMT4">
              <p:embed/>
            </p:oleObj>
          </a:graphicData>
        </a:graphic>
      </p:graphicFrame>
      <p:graphicFrame>
        <p:nvGraphicFramePr>
          <p:cNvPr id="39940" name="Object 6"/>
          <p:cNvGraphicFramePr>
            <a:graphicFrameLocks noChangeAspect="1"/>
          </p:cNvGraphicFramePr>
          <p:nvPr/>
        </p:nvGraphicFramePr>
        <p:xfrm>
          <a:off x="7239000" y="1219200"/>
          <a:ext cx="946150" cy="473075"/>
        </p:xfrm>
        <a:graphic>
          <a:graphicData uri="http://schemas.openxmlformats.org/presentationml/2006/ole">
            <p:oleObj spid="_x0000_s39940" name="Equation" r:id="rId5" imgW="406080" imgH="203040" progId="Equation.DSMT4">
              <p:embed/>
            </p:oleObj>
          </a:graphicData>
        </a:graphic>
      </p:graphicFrame>
      <p:graphicFrame>
        <p:nvGraphicFramePr>
          <p:cNvPr id="39941" name="Object 7"/>
          <p:cNvGraphicFramePr>
            <a:graphicFrameLocks noChangeAspect="1"/>
          </p:cNvGraphicFramePr>
          <p:nvPr/>
        </p:nvGraphicFramePr>
        <p:xfrm>
          <a:off x="685800" y="3581400"/>
          <a:ext cx="7419975" cy="1360488"/>
        </p:xfrm>
        <a:graphic>
          <a:graphicData uri="http://schemas.openxmlformats.org/presentationml/2006/ole">
            <p:oleObj spid="_x0000_s39941" name="Equation" r:id="rId6" imgW="3187440" imgH="583920" progId="Equation.DSMT4">
              <p:embed/>
            </p:oleObj>
          </a:graphicData>
        </a:graphic>
      </p:graphicFrame>
      <p:sp>
        <p:nvSpPr>
          <p:cNvPr id="39945" name="AutoShape 8"/>
          <p:cNvSpPr>
            <a:spLocks noChangeArrowheads="1"/>
          </p:cNvSpPr>
          <p:nvPr/>
        </p:nvSpPr>
        <p:spPr bwMode="auto">
          <a:xfrm>
            <a:off x="2286000" y="5181600"/>
            <a:ext cx="3733800" cy="1371600"/>
          </a:xfrm>
          <a:prstGeom prst="wedgeRoundRectCallout">
            <a:avLst>
              <a:gd name="adj1" fmla="val 7315"/>
              <a:gd name="adj2" fmla="val -678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9946" name="Text Box 9"/>
          <p:cNvSpPr txBox="1">
            <a:spLocks noChangeArrowheads="1"/>
          </p:cNvSpPr>
          <p:nvPr/>
        </p:nvSpPr>
        <p:spPr bwMode="auto">
          <a:xfrm>
            <a:off x="2438400" y="5410200"/>
            <a:ext cx="3375025" cy="822325"/>
          </a:xfrm>
          <a:prstGeom prst="rect">
            <a:avLst/>
          </a:prstGeom>
          <a:noFill/>
          <a:ln w="9525">
            <a:noFill/>
            <a:miter lim="800000"/>
            <a:headEnd/>
            <a:tailEnd/>
          </a:ln>
        </p:spPr>
        <p:txBody>
          <a:bodyPr wrap="none">
            <a:spAutoFit/>
          </a:bodyPr>
          <a:lstStyle/>
          <a:p>
            <a:r>
              <a:rPr lang="ja-JP" altLang="en-US"/>
              <a:t>分割の可能性のなかで、</a:t>
            </a:r>
          </a:p>
          <a:p>
            <a:r>
              <a:rPr lang="ja-JP" altLang="en-US"/>
              <a:t>最小値を求める。</a:t>
            </a:r>
          </a:p>
        </p:txBody>
      </p:sp>
      <p:sp>
        <p:nvSpPr>
          <p:cNvPr id="39947" name="AutoShape 11"/>
          <p:cNvSpPr>
            <a:spLocks noChangeArrowheads="1"/>
          </p:cNvSpPr>
          <p:nvPr/>
        </p:nvSpPr>
        <p:spPr bwMode="auto">
          <a:xfrm>
            <a:off x="2971800" y="2286000"/>
            <a:ext cx="3733800" cy="990600"/>
          </a:xfrm>
          <a:prstGeom prst="wedgeRoundRectCallout">
            <a:avLst>
              <a:gd name="adj1" fmla="val -61903"/>
              <a:gd name="adj2" fmla="val 8173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9948" name="Text Box 12"/>
          <p:cNvSpPr txBox="1">
            <a:spLocks noChangeArrowheads="1"/>
          </p:cNvSpPr>
          <p:nvPr/>
        </p:nvSpPr>
        <p:spPr bwMode="auto">
          <a:xfrm>
            <a:off x="3108325" y="2382838"/>
            <a:ext cx="3619500" cy="822325"/>
          </a:xfrm>
          <a:prstGeom prst="rect">
            <a:avLst/>
          </a:prstGeom>
          <a:noFill/>
          <a:ln w="9525">
            <a:noFill/>
            <a:miter lim="800000"/>
            <a:headEnd/>
            <a:tailEnd/>
          </a:ln>
        </p:spPr>
        <p:txBody>
          <a:bodyPr wrap="none">
            <a:spAutoFit/>
          </a:bodyPr>
          <a:lstStyle/>
          <a:p>
            <a:r>
              <a:rPr lang="ja-JP" altLang="en-US"/>
              <a:t>積の演算を行わないので、</a:t>
            </a:r>
          </a:p>
          <a:p>
            <a:r>
              <a:rPr lang="ja-JP" altLang="en-US"/>
              <a:t>演算数は０</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3" name="スライド番号プレースホルダ 4"/>
          <p:cNvSpPr>
            <a:spLocks noGrp="1"/>
          </p:cNvSpPr>
          <p:nvPr>
            <p:ph type="sldNum" sz="quarter" idx="12"/>
          </p:nvPr>
        </p:nvSpPr>
        <p:spPr>
          <a:noFill/>
        </p:spPr>
        <p:txBody>
          <a:bodyPr/>
          <a:lstStyle/>
          <a:p>
            <a:fld id="{5BAF3074-E140-4855-98EB-0F233008765B}" type="slidenum">
              <a:rPr lang="en-US" altLang="ja-JP"/>
              <a:pPr/>
              <a:t>45</a:t>
            </a:fld>
            <a:endParaRPr lang="en-US" altLang="ja-JP"/>
          </a:p>
        </p:txBody>
      </p:sp>
      <p:sp>
        <p:nvSpPr>
          <p:cNvPr id="40984" name="Rectangle 2"/>
          <p:cNvSpPr>
            <a:spLocks noGrp="1" noChangeArrowheads="1"/>
          </p:cNvSpPr>
          <p:nvPr>
            <p:ph type="title"/>
          </p:nvPr>
        </p:nvSpPr>
        <p:spPr/>
        <p:txBody>
          <a:bodyPr/>
          <a:lstStyle/>
          <a:p>
            <a:pPr eaLnBrk="1" hangingPunct="1"/>
            <a:r>
              <a:rPr lang="ja-JP" altLang="en-US" smtClean="0"/>
              <a:t>表</a:t>
            </a:r>
          </a:p>
        </p:txBody>
      </p:sp>
      <p:sp>
        <p:nvSpPr>
          <p:cNvPr id="40985" name="Text Box 3"/>
          <p:cNvSpPr txBox="1">
            <a:spLocks noChangeArrowheads="1"/>
          </p:cNvSpPr>
          <p:nvPr/>
        </p:nvSpPr>
        <p:spPr bwMode="auto">
          <a:xfrm>
            <a:off x="762000" y="228600"/>
            <a:ext cx="6456363" cy="457200"/>
          </a:xfrm>
          <a:prstGeom prst="rect">
            <a:avLst/>
          </a:prstGeom>
          <a:noFill/>
          <a:ln w="9525">
            <a:noFill/>
            <a:miter lim="800000"/>
            <a:headEnd/>
            <a:tailEnd/>
          </a:ln>
        </p:spPr>
        <p:txBody>
          <a:bodyPr wrap="none">
            <a:spAutoFit/>
          </a:bodyPr>
          <a:lstStyle/>
          <a:p>
            <a:r>
              <a:rPr lang="ja-JP" altLang="en-US"/>
              <a:t>これらの考察をもとに次のような表を構成できる。</a:t>
            </a:r>
          </a:p>
        </p:txBody>
      </p:sp>
      <p:graphicFrame>
        <p:nvGraphicFramePr>
          <p:cNvPr id="40962" name="Object 47"/>
          <p:cNvGraphicFramePr>
            <a:graphicFrameLocks noChangeAspect="1"/>
          </p:cNvGraphicFramePr>
          <p:nvPr/>
        </p:nvGraphicFramePr>
        <p:xfrm>
          <a:off x="838200" y="609600"/>
          <a:ext cx="1066800" cy="371475"/>
        </p:xfrm>
        <a:graphic>
          <a:graphicData uri="http://schemas.openxmlformats.org/presentationml/2006/ole">
            <p:oleObj spid="_x0000_s40962" name="Equation" r:id="rId3" imgW="583920" imgH="203040" progId="Equation.DSMT4">
              <p:embed/>
            </p:oleObj>
          </a:graphicData>
        </a:graphic>
      </p:graphicFrame>
      <p:sp>
        <p:nvSpPr>
          <p:cNvPr id="40986" name="Text Box 49"/>
          <p:cNvSpPr txBox="1">
            <a:spLocks noChangeArrowheads="1"/>
          </p:cNvSpPr>
          <p:nvPr/>
        </p:nvSpPr>
        <p:spPr bwMode="auto">
          <a:xfrm>
            <a:off x="1905000" y="609600"/>
            <a:ext cx="1177925" cy="457200"/>
          </a:xfrm>
          <a:prstGeom prst="rect">
            <a:avLst/>
          </a:prstGeom>
          <a:noFill/>
          <a:ln w="9525">
            <a:noFill/>
            <a:miter lim="800000"/>
            <a:headEnd/>
            <a:tailEnd/>
          </a:ln>
        </p:spPr>
        <p:txBody>
          <a:bodyPr wrap="none">
            <a:spAutoFit/>
          </a:bodyPr>
          <a:lstStyle/>
          <a:p>
            <a:r>
              <a:rPr lang="ja-JP" altLang="en-US"/>
              <a:t>とする。</a:t>
            </a:r>
          </a:p>
        </p:txBody>
      </p:sp>
      <p:graphicFrame>
        <p:nvGraphicFramePr>
          <p:cNvPr id="516200" name="Group 104"/>
          <p:cNvGraphicFramePr>
            <a:graphicFrameLocks noGrp="1"/>
          </p:cNvGraphicFramePr>
          <p:nvPr/>
        </p:nvGraphicFramePr>
        <p:xfrm>
          <a:off x="1600200" y="1143000"/>
          <a:ext cx="6096000" cy="4064002"/>
        </p:xfrm>
        <a:graphic>
          <a:graphicData uri="http://schemas.openxmlformats.org/drawingml/2006/table">
            <a:tbl>
              <a:tblPr/>
              <a:tblGrid>
                <a:gridCol w="1016000"/>
                <a:gridCol w="1016000"/>
                <a:gridCol w="1016000"/>
                <a:gridCol w="1016000"/>
                <a:gridCol w="1016000"/>
                <a:gridCol w="1016000"/>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0963" name="Object 105"/>
          <p:cNvGraphicFramePr>
            <a:graphicFrameLocks noChangeAspect="1"/>
          </p:cNvGraphicFramePr>
          <p:nvPr/>
        </p:nvGraphicFramePr>
        <p:xfrm>
          <a:off x="2667000" y="1295400"/>
          <a:ext cx="914400" cy="457200"/>
        </p:xfrm>
        <a:graphic>
          <a:graphicData uri="http://schemas.openxmlformats.org/presentationml/2006/ole">
            <p:oleObj spid="_x0000_s40963" name="Equation" r:id="rId4" imgW="406080" imgH="203040" progId="Equation.DSMT4">
              <p:embed/>
            </p:oleObj>
          </a:graphicData>
        </a:graphic>
      </p:graphicFrame>
      <p:graphicFrame>
        <p:nvGraphicFramePr>
          <p:cNvPr id="40964" name="Object 106"/>
          <p:cNvGraphicFramePr>
            <a:graphicFrameLocks noChangeAspect="1"/>
          </p:cNvGraphicFramePr>
          <p:nvPr/>
        </p:nvGraphicFramePr>
        <p:xfrm>
          <a:off x="3705225" y="1295400"/>
          <a:ext cx="971550" cy="457200"/>
        </p:xfrm>
        <a:graphic>
          <a:graphicData uri="http://schemas.openxmlformats.org/presentationml/2006/ole">
            <p:oleObj spid="_x0000_s40964" name="Equation" r:id="rId5" imgW="431640" imgH="203040" progId="Equation.DSMT4">
              <p:embed/>
            </p:oleObj>
          </a:graphicData>
        </a:graphic>
      </p:graphicFrame>
      <p:graphicFrame>
        <p:nvGraphicFramePr>
          <p:cNvPr id="40965" name="Object 107"/>
          <p:cNvGraphicFramePr>
            <a:graphicFrameLocks noChangeAspect="1"/>
          </p:cNvGraphicFramePr>
          <p:nvPr/>
        </p:nvGraphicFramePr>
        <p:xfrm>
          <a:off x="1752600" y="1371600"/>
          <a:ext cx="673100" cy="301625"/>
        </p:xfrm>
        <a:graphic>
          <a:graphicData uri="http://schemas.openxmlformats.org/presentationml/2006/ole">
            <p:oleObj spid="_x0000_s40965" name="Equation" r:id="rId6" imgW="368280" imgH="164880" progId="Equation.DSMT4">
              <p:embed/>
            </p:oleObj>
          </a:graphicData>
        </a:graphic>
      </p:graphicFrame>
      <p:graphicFrame>
        <p:nvGraphicFramePr>
          <p:cNvPr id="40966" name="Object 108"/>
          <p:cNvGraphicFramePr>
            <a:graphicFrameLocks noChangeAspect="1"/>
          </p:cNvGraphicFramePr>
          <p:nvPr/>
        </p:nvGraphicFramePr>
        <p:xfrm>
          <a:off x="1763713" y="2057400"/>
          <a:ext cx="649287" cy="301625"/>
        </p:xfrm>
        <a:graphic>
          <a:graphicData uri="http://schemas.openxmlformats.org/presentationml/2006/ole">
            <p:oleObj spid="_x0000_s40966" name="Equation" r:id="rId7" imgW="355320" imgH="164880" progId="Equation.DSMT4">
              <p:embed/>
            </p:oleObj>
          </a:graphicData>
        </a:graphic>
      </p:graphicFrame>
      <p:graphicFrame>
        <p:nvGraphicFramePr>
          <p:cNvPr id="40967" name="Object 109"/>
          <p:cNvGraphicFramePr>
            <a:graphicFrameLocks noChangeAspect="1"/>
          </p:cNvGraphicFramePr>
          <p:nvPr/>
        </p:nvGraphicFramePr>
        <p:xfrm>
          <a:off x="4633913" y="1295400"/>
          <a:ext cx="1000125" cy="457200"/>
        </p:xfrm>
        <a:graphic>
          <a:graphicData uri="http://schemas.openxmlformats.org/presentationml/2006/ole">
            <p:oleObj spid="_x0000_s40967" name="Equation" r:id="rId8" imgW="444240" imgH="203040" progId="Equation.DSMT4">
              <p:embed/>
            </p:oleObj>
          </a:graphicData>
        </a:graphic>
      </p:graphicFrame>
      <p:graphicFrame>
        <p:nvGraphicFramePr>
          <p:cNvPr id="40968" name="Object 110"/>
          <p:cNvGraphicFramePr>
            <a:graphicFrameLocks noChangeAspect="1"/>
          </p:cNvGraphicFramePr>
          <p:nvPr/>
        </p:nvGraphicFramePr>
        <p:xfrm>
          <a:off x="5700713" y="1295400"/>
          <a:ext cx="1000125" cy="457200"/>
        </p:xfrm>
        <a:graphic>
          <a:graphicData uri="http://schemas.openxmlformats.org/presentationml/2006/ole">
            <p:oleObj spid="_x0000_s40968" name="Equation" r:id="rId9" imgW="444240" imgH="203040" progId="Equation.DSMT4">
              <p:embed/>
            </p:oleObj>
          </a:graphicData>
        </a:graphic>
      </p:graphicFrame>
      <p:graphicFrame>
        <p:nvGraphicFramePr>
          <p:cNvPr id="40969" name="Object 111"/>
          <p:cNvGraphicFramePr>
            <a:graphicFrameLocks noChangeAspect="1"/>
          </p:cNvGraphicFramePr>
          <p:nvPr/>
        </p:nvGraphicFramePr>
        <p:xfrm>
          <a:off x="6705600" y="1295400"/>
          <a:ext cx="971550" cy="457200"/>
        </p:xfrm>
        <a:graphic>
          <a:graphicData uri="http://schemas.openxmlformats.org/presentationml/2006/ole">
            <p:oleObj spid="_x0000_s40969" name="Equation" r:id="rId10" imgW="431640" imgH="203040" progId="Equation.DSMT4">
              <p:embed/>
            </p:oleObj>
          </a:graphicData>
        </a:graphic>
      </p:graphicFrame>
      <p:graphicFrame>
        <p:nvGraphicFramePr>
          <p:cNvPr id="40970" name="Object 112"/>
          <p:cNvGraphicFramePr>
            <a:graphicFrameLocks noChangeAspect="1"/>
          </p:cNvGraphicFramePr>
          <p:nvPr/>
        </p:nvGraphicFramePr>
        <p:xfrm>
          <a:off x="2590800" y="1981200"/>
          <a:ext cx="942975" cy="457200"/>
        </p:xfrm>
        <a:graphic>
          <a:graphicData uri="http://schemas.openxmlformats.org/presentationml/2006/ole">
            <p:oleObj spid="_x0000_s40970" name="Equation" r:id="rId11" imgW="419040" imgH="203040" progId="Equation.DSMT4">
              <p:embed/>
            </p:oleObj>
          </a:graphicData>
        </a:graphic>
      </p:graphicFrame>
      <p:graphicFrame>
        <p:nvGraphicFramePr>
          <p:cNvPr id="40971" name="Object 113"/>
          <p:cNvGraphicFramePr>
            <a:graphicFrameLocks noChangeAspect="1"/>
          </p:cNvGraphicFramePr>
          <p:nvPr/>
        </p:nvGraphicFramePr>
        <p:xfrm>
          <a:off x="3657600" y="1981200"/>
          <a:ext cx="971550" cy="457200"/>
        </p:xfrm>
        <a:graphic>
          <a:graphicData uri="http://schemas.openxmlformats.org/presentationml/2006/ole">
            <p:oleObj spid="_x0000_s40971" name="Equation" r:id="rId12" imgW="431640" imgH="203040" progId="Equation.DSMT4">
              <p:embed/>
            </p:oleObj>
          </a:graphicData>
        </a:graphic>
      </p:graphicFrame>
      <p:graphicFrame>
        <p:nvGraphicFramePr>
          <p:cNvPr id="40972" name="Object 114"/>
          <p:cNvGraphicFramePr>
            <a:graphicFrameLocks noChangeAspect="1"/>
          </p:cNvGraphicFramePr>
          <p:nvPr/>
        </p:nvGraphicFramePr>
        <p:xfrm>
          <a:off x="4633913" y="1981200"/>
          <a:ext cx="1000125" cy="457200"/>
        </p:xfrm>
        <a:graphic>
          <a:graphicData uri="http://schemas.openxmlformats.org/presentationml/2006/ole">
            <p:oleObj spid="_x0000_s40972" name="Equation" r:id="rId13" imgW="444240" imgH="203040" progId="Equation.DSMT4">
              <p:embed/>
            </p:oleObj>
          </a:graphicData>
        </a:graphic>
      </p:graphicFrame>
      <p:graphicFrame>
        <p:nvGraphicFramePr>
          <p:cNvPr id="40973" name="Object 115"/>
          <p:cNvGraphicFramePr>
            <a:graphicFrameLocks noChangeAspect="1"/>
          </p:cNvGraphicFramePr>
          <p:nvPr/>
        </p:nvGraphicFramePr>
        <p:xfrm>
          <a:off x="5715000" y="1981200"/>
          <a:ext cx="1000125" cy="457200"/>
        </p:xfrm>
        <a:graphic>
          <a:graphicData uri="http://schemas.openxmlformats.org/presentationml/2006/ole">
            <p:oleObj spid="_x0000_s40973" name="Equation" r:id="rId14" imgW="444240" imgH="203040" progId="Equation.DSMT4">
              <p:embed/>
            </p:oleObj>
          </a:graphicData>
        </a:graphic>
      </p:graphicFrame>
      <p:graphicFrame>
        <p:nvGraphicFramePr>
          <p:cNvPr id="40974" name="Object 116"/>
          <p:cNvGraphicFramePr>
            <a:graphicFrameLocks noChangeAspect="1"/>
          </p:cNvGraphicFramePr>
          <p:nvPr/>
        </p:nvGraphicFramePr>
        <p:xfrm>
          <a:off x="1687513" y="2667000"/>
          <a:ext cx="649287" cy="301625"/>
        </p:xfrm>
        <a:graphic>
          <a:graphicData uri="http://schemas.openxmlformats.org/presentationml/2006/ole">
            <p:oleObj spid="_x0000_s40974" name="Equation" r:id="rId15" imgW="355320" imgH="164880" progId="Equation.DSMT4">
              <p:embed/>
            </p:oleObj>
          </a:graphicData>
        </a:graphic>
      </p:graphicFrame>
      <p:graphicFrame>
        <p:nvGraphicFramePr>
          <p:cNvPr id="40975" name="Object 117"/>
          <p:cNvGraphicFramePr>
            <a:graphicFrameLocks noChangeAspect="1"/>
          </p:cNvGraphicFramePr>
          <p:nvPr/>
        </p:nvGraphicFramePr>
        <p:xfrm>
          <a:off x="2576513" y="2590800"/>
          <a:ext cx="971550" cy="457200"/>
        </p:xfrm>
        <a:graphic>
          <a:graphicData uri="http://schemas.openxmlformats.org/presentationml/2006/ole">
            <p:oleObj spid="_x0000_s40975" name="Equation" r:id="rId16" imgW="431640" imgH="203040" progId="Equation.DSMT4">
              <p:embed/>
            </p:oleObj>
          </a:graphicData>
        </a:graphic>
      </p:graphicFrame>
      <p:graphicFrame>
        <p:nvGraphicFramePr>
          <p:cNvPr id="40976" name="Object 118"/>
          <p:cNvGraphicFramePr>
            <a:graphicFrameLocks noChangeAspect="1"/>
          </p:cNvGraphicFramePr>
          <p:nvPr/>
        </p:nvGraphicFramePr>
        <p:xfrm>
          <a:off x="3567113" y="2590800"/>
          <a:ext cx="1000125" cy="457200"/>
        </p:xfrm>
        <a:graphic>
          <a:graphicData uri="http://schemas.openxmlformats.org/presentationml/2006/ole">
            <p:oleObj spid="_x0000_s40976" name="Equation" r:id="rId17" imgW="444240" imgH="203040" progId="Equation.DSMT4">
              <p:embed/>
            </p:oleObj>
          </a:graphicData>
        </a:graphic>
      </p:graphicFrame>
      <p:graphicFrame>
        <p:nvGraphicFramePr>
          <p:cNvPr id="40977" name="Object 119"/>
          <p:cNvGraphicFramePr>
            <a:graphicFrameLocks noChangeAspect="1"/>
          </p:cNvGraphicFramePr>
          <p:nvPr/>
        </p:nvGraphicFramePr>
        <p:xfrm>
          <a:off x="4648200" y="2590800"/>
          <a:ext cx="1000125" cy="457200"/>
        </p:xfrm>
        <a:graphic>
          <a:graphicData uri="http://schemas.openxmlformats.org/presentationml/2006/ole">
            <p:oleObj spid="_x0000_s40977" name="Equation" r:id="rId18" imgW="444240" imgH="203040" progId="Equation.DSMT4">
              <p:embed/>
            </p:oleObj>
          </a:graphicData>
        </a:graphic>
      </p:graphicFrame>
      <p:graphicFrame>
        <p:nvGraphicFramePr>
          <p:cNvPr id="40978" name="Object 121"/>
          <p:cNvGraphicFramePr>
            <a:graphicFrameLocks noChangeAspect="1"/>
          </p:cNvGraphicFramePr>
          <p:nvPr/>
        </p:nvGraphicFramePr>
        <p:xfrm>
          <a:off x="1741488" y="3352800"/>
          <a:ext cx="673100" cy="301625"/>
        </p:xfrm>
        <a:graphic>
          <a:graphicData uri="http://schemas.openxmlformats.org/presentationml/2006/ole">
            <p:oleObj spid="_x0000_s40978" name="Equation" r:id="rId19" imgW="368280" imgH="164880" progId="Equation.DSMT4">
              <p:embed/>
            </p:oleObj>
          </a:graphicData>
        </a:graphic>
      </p:graphicFrame>
      <p:graphicFrame>
        <p:nvGraphicFramePr>
          <p:cNvPr id="40979" name="Object 122"/>
          <p:cNvGraphicFramePr>
            <a:graphicFrameLocks noChangeAspect="1"/>
          </p:cNvGraphicFramePr>
          <p:nvPr/>
        </p:nvGraphicFramePr>
        <p:xfrm>
          <a:off x="2590800" y="3276600"/>
          <a:ext cx="971550" cy="457200"/>
        </p:xfrm>
        <a:graphic>
          <a:graphicData uri="http://schemas.openxmlformats.org/presentationml/2006/ole">
            <p:oleObj spid="_x0000_s40979" name="Equation" r:id="rId20" imgW="431640" imgH="203040" progId="Equation.DSMT4">
              <p:embed/>
            </p:oleObj>
          </a:graphicData>
        </a:graphic>
      </p:graphicFrame>
      <p:graphicFrame>
        <p:nvGraphicFramePr>
          <p:cNvPr id="40980" name="Object 123"/>
          <p:cNvGraphicFramePr>
            <a:graphicFrameLocks noChangeAspect="1"/>
          </p:cNvGraphicFramePr>
          <p:nvPr/>
        </p:nvGraphicFramePr>
        <p:xfrm>
          <a:off x="3671888" y="3352800"/>
          <a:ext cx="971550" cy="457200"/>
        </p:xfrm>
        <a:graphic>
          <a:graphicData uri="http://schemas.openxmlformats.org/presentationml/2006/ole">
            <p:oleObj spid="_x0000_s40980" name="Equation" r:id="rId21" imgW="431640" imgH="203040" progId="Equation.DSMT4">
              <p:embed/>
            </p:oleObj>
          </a:graphicData>
        </a:graphic>
      </p:graphicFrame>
      <p:graphicFrame>
        <p:nvGraphicFramePr>
          <p:cNvPr id="40981" name="Object 124"/>
          <p:cNvGraphicFramePr>
            <a:graphicFrameLocks noChangeAspect="1"/>
          </p:cNvGraphicFramePr>
          <p:nvPr/>
        </p:nvGraphicFramePr>
        <p:xfrm>
          <a:off x="1741488" y="4038600"/>
          <a:ext cx="673100" cy="301625"/>
        </p:xfrm>
        <a:graphic>
          <a:graphicData uri="http://schemas.openxmlformats.org/presentationml/2006/ole">
            <p:oleObj spid="_x0000_s40981" name="Equation" r:id="rId22" imgW="368280" imgH="164880" progId="Equation.DSMT4">
              <p:embed/>
            </p:oleObj>
          </a:graphicData>
        </a:graphic>
      </p:graphicFrame>
      <p:graphicFrame>
        <p:nvGraphicFramePr>
          <p:cNvPr id="40982" name="Object 125"/>
          <p:cNvGraphicFramePr>
            <a:graphicFrameLocks noChangeAspect="1"/>
          </p:cNvGraphicFramePr>
          <p:nvPr/>
        </p:nvGraphicFramePr>
        <p:xfrm>
          <a:off x="2605088" y="3962400"/>
          <a:ext cx="942975" cy="457200"/>
        </p:xfrm>
        <a:graphic>
          <a:graphicData uri="http://schemas.openxmlformats.org/presentationml/2006/ole">
            <p:oleObj spid="_x0000_s40982" name="Equation" r:id="rId23" imgW="419040" imgH="203040" progId="Equation.DSMT4">
              <p:embed/>
            </p:oleObj>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スライド番号プレースホルダ 3"/>
          <p:cNvSpPr>
            <a:spLocks noGrp="1"/>
          </p:cNvSpPr>
          <p:nvPr>
            <p:ph type="sldNum" sz="quarter" idx="12"/>
          </p:nvPr>
        </p:nvSpPr>
        <p:spPr>
          <a:noFill/>
        </p:spPr>
        <p:txBody>
          <a:bodyPr/>
          <a:lstStyle/>
          <a:p>
            <a:fld id="{4B050809-2DAE-4151-A1FB-C4D53BB430CD}" type="slidenum">
              <a:rPr lang="en-US" altLang="ja-JP"/>
              <a:pPr/>
              <a:t>46</a:t>
            </a:fld>
            <a:endParaRPr lang="en-US" altLang="ja-JP"/>
          </a:p>
        </p:txBody>
      </p:sp>
      <p:sp>
        <p:nvSpPr>
          <p:cNvPr id="41989" name="Text Box 2"/>
          <p:cNvSpPr txBox="1">
            <a:spLocks noChangeArrowheads="1"/>
          </p:cNvSpPr>
          <p:nvPr/>
        </p:nvSpPr>
        <p:spPr bwMode="auto">
          <a:xfrm>
            <a:off x="457200" y="609600"/>
            <a:ext cx="4713288" cy="457200"/>
          </a:xfrm>
          <a:prstGeom prst="rect">
            <a:avLst/>
          </a:prstGeom>
          <a:noFill/>
          <a:ln w="9525">
            <a:noFill/>
            <a:miter lim="800000"/>
            <a:headEnd/>
            <a:tailEnd/>
          </a:ln>
        </p:spPr>
        <p:txBody>
          <a:bodyPr wrap="none">
            <a:spAutoFit/>
          </a:bodyPr>
          <a:lstStyle/>
          <a:p>
            <a:r>
              <a:rPr lang="ja-JP" altLang="en-US"/>
              <a:t>例えば、　　　　　　を計算するには、</a:t>
            </a:r>
          </a:p>
        </p:txBody>
      </p:sp>
      <p:graphicFrame>
        <p:nvGraphicFramePr>
          <p:cNvPr id="41986" name="Object 3"/>
          <p:cNvGraphicFramePr>
            <a:graphicFrameLocks noChangeAspect="1"/>
          </p:cNvGraphicFramePr>
          <p:nvPr/>
        </p:nvGraphicFramePr>
        <p:xfrm>
          <a:off x="1676400" y="609600"/>
          <a:ext cx="971550" cy="457200"/>
        </p:xfrm>
        <a:graphic>
          <a:graphicData uri="http://schemas.openxmlformats.org/presentationml/2006/ole">
            <p:oleObj spid="_x0000_s41986" name="Equation" r:id="rId3" imgW="431640" imgH="203040" progId="Equation.DSMT4">
              <p:embed/>
            </p:oleObj>
          </a:graphicData>
        </a:graphic>
      </p:graphicFrame>
      <p:graphicFrame>
        <p:nvGraphicFramePr>
          <p:cNvPr id="41987" name="Object 4"/>
          <p:cNvGraphicFramePr>
            <a:graphicFrameLocks noChangeAspect="1"/>
          </p:cNvGraphicFramePr>
          <p:nvPr/>
        </p:nvGraphicFramePr>
        <p:xfrm>
          <a:off x="990600" y="1371600"/>
          <a:ext cx="5715000" cy="1943100"/>
        </p:xfrm>
        <a:graphic>
          <a:graphicData uri="http://schemas.openxmlformats.org/presentationml/2006/ole">
            <p:oleObj spid="_x0000_s41987" name="Equation" r:id="rId4" imgW="2539800" imgH="863280" progId="Equation.DSMT4">
              <p:embed/>
            </p:oleObj>
          </a:graphicData>
        </a:graphic>
      </p:graphicFrame>
      <p:sp>
        <p:nvSpPr>
          <p:cNvPr id="41990" name="Text Box 5"/>
          <p:cNvSpPr txBox="1">
            <a:spLocks noChangeArrowheads="1"/>
          </p:cNvSpPr>
          <p:nvPr/>
        </p:nvSpPr>
        <p:spPr bwMode="auto">
          <a:xfrm>
            <a:off x="669925" y="3546475"/>
            <a:ext cx="6145213" cy="822325"/>
          </a:xfrm>
          <a:prstGeom prst="rect">
            <a:avLst/>
          </a:prstGeom>
          <a:noFill/>
          <a:ln w="9525">
            <a:noFill/>
            <a:miter lim="800000"/>
            <a:headEnd/>
            <a:tailEnd/>
          </a:ln>
        </p:spPr>
        <p:txBody>
          <a:bodyPr wrap="none">
            <a:spAutoFit/>
          </a:bodyPr>
          <a:lstStyle/>
          <a:p>
            <a:r>
              <a:rPr lang="ja-JP" altLang="en-US"/>
              <a:t>の</a:t>
            </a:r>
            <a:r>
              <a:rPr lang="en-US" altLang="ja-JP"/>
              <a:t>3</a:t>
            </a:r>
            <a:r>
              <a:rPr lang="ja-JP" altLang="en-US"/>
              <a:t>式を計算する必要があるが、右辺の全ては</a:t>
            </a:r>
          </a:p>
          <a:p>
            <a:r>
              <a:rPr lang="ja-JP" altLang="en-US"/>
              <a:t>既に計算済みであることに注意する。</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スライド番号プレースホルダ 4"/>
          <p:cNvSpPr>
            <a:spLocks noGrp="1"/>
          </p:cNvSpPr>
          <p:nvPr>
            <p:ph type="sldNum" sz="quarter" idx="12"/>
          </p:nvPr>
        </p:nvSpPr>
        <p:spPr>
          <a:noFill/>
        </p:spPr>
        <p:txBody>
          <a:bodyPr/>
          <a:lstStyle/>
          <a:p>
            <a:fld id="{A77B6393-3B86-4352-8A60-7BBA55B4DBD5}" type="slidenum">
              <a:rPr lang="en-US" altLang="ja-JP"/>
              <a:pPr/>
              <a:t>47</a:t>
            </a:fld>
            <a:endParaRPr lang="en-US" altLang="ja-JP"/>
          </a:p>
        </p:txBody>
      </p:sp>
      <p:sp>
        <p:nvSpPr>
          <p:cNvPr id="43012" name="Rectangle 2"/>
          <p:cNvSpPr>
            <a:spLocks noGrp="1" noChangeArrowheads="1"/>
          </p:cNvSpPr>
          <p:nvPr>
            <p:ph type="title"/>
          </p:nvPr>
        </p:nvSpPr>
        <p:spPr/>
        <p:txBody>
          <a:bodyPr/>
          <a:lstStyle/>
          <a:p>
            <a:pPr eaLnBrk="1" hangingPunct="1"/>
            <a:r>
              <a:rPr lang="ja-JP" altLang="en-US" smtClean="0"/>
              <a:t>インスタンス例</a:t>
            </a:r>
          </a:p>
        </p:txBody>
      </p:sp>
      <p:sp>
        <p:nvSpPr>
          <p:cNvPr id="43013" name="Text Box 3"/>
          <p:cNvSpPr txBox="1">
            <a:spLocks noChangeArrowheads="1"/>
          </p:cNvSpPr>
          <p:nvPr/>
        </p:nvSpPr>
        <p:spPr bwMode="auto">
          <a:xfrm>
            <a:off x="593725" y="782638"/>
            <a:ext cx="4618038" cy="457200"/>
          </a:xfrm>
          <a:prstGeom prst="rect">
            <a:avLst/>
          </a:prstGeom>
          <a:noFill/>
          <a:ln w="9525">
            <a:noFill/>
            <a:miter lim="800000"/>
            <a:headEnd/>
            <a:tailEnd/>
          </a:ln>
        </p:spPr>
        <p:txBody>
          <a:bodyPr wrap="none">
            <a:spAutoFit/>
          </a:bodyPr>
          <a:lstStyle/>
          <a:p>
            <a:r>
              <a:rPr lang="ja-JP" altLang="en-US"/>
              <a:t>次のような行列のサイズを考える。</a:t>
            </a:r>
          </a:p>
        </p:txBody>
      </p:sp>
      <p:graphicFrame>
        <p:nvGraphicFramePr>
          <p:cNvPr id="43010" name="Object 0"/>
          <p:cNvGraphicFramePr>
            <a:graphicFrameLocks noChangeAspect="1"/>
          </p:cNvGraphicFramePr>
          <p:nvPr/>
        </p:nvGraphicFramePr>
        <p:xfrm>
          <a:off x="2438400" y="1981200"/>
          <a:ext cx="1741488" cy="3429000"/>
        </p:xfrm>
        <a:graphic>
          <a:graphicData uri="http://schemas.openxmlformats.org/presentationml/2006/ole">
            <p:oleObj spid="_x0000_s43010" name="Equation" r:id="rId3" imgW="799920" imgH="1574640" progId="Equation.DSMT4">
              <p:embed/>
            </p:oleObj>
          </a:graphicData>
        </a:graphic>
      </p:graphicFrame>
      <p:sp>
        <p:nvSpPr>
          <p:cNvPr id="43014" name="Text Box 59"/>
          <p:cNvSpPr txBox="1">
            <a:spLocks noChangeArrowheads="1"/>
          </p:cNvSpPr>
          <p:nvPr/>
        </p:nvSpPr>
        <p:spPr bwMode="auto">
          <a:xfrm>
            <a:off x="2057400" y="1371600"/>
            <a:ext cx="793750" cy="457200"/>
          </a:xfrm>
          <a:prstGeom prst="rect">
            <a:avLst/>
          </a:prstGeom>
          <a:noFill/>
          <a:ln w="9525">
            <a:noFill/>
            <a:miter lim="800000"/>
            <a:headEnd/>
            <a:tailEnd/>
          </a:ln>
        </p:spPr>
        <p:txBody>
          <a:bodyPr wrap="none">
            <a:spAutoFit/>
          </a:bodyPr>
          <a:lstStyle/>
          <a:p>
            <a:r>
              <a:rPr lang="ja-JP" altLang="en-US"/>
              <a:t>行列</a:t>
            </a:r>
          </a:p>
        </p:txBody>
      </p:sp>
      <p:sp>
        <p:nvSpPr>
          <p:cNvPr id="43015" name="Text Box 60"/>
          <p:cNvSpPr txBox="1">
            <a:spLocks noChangeArrowheads="1"/>
          </p:cNvSpPr>
          <p:nvPr/>
        </p:nvSpPr>
        <p:spPr bwMode="auto">
          <a:xfrm>
            <a:off x="3200400" y="1371600"/>
            <a:ext cx="1033463" cy="457200"/>
          </a:xfrm>
          <a:prstGeom prst="rect">
            <a:avLst/>
          </a:prstGeom>
          <a:noFill/>
          <a:ln w="9525">
            <a:noFill/>
            <a:miter lim="800000"/>
            <a:headEnd/>
            <a:tailEnd/>
          </a:ln>
        </p:spPr>
        <p:txBody>
          <a:bodyPr wrap="none">
            <a:spAutoFit/>
          </a:bodyPr>
          <a:lstStyle/>
          <a:p>
            <a:r>
              <a:rPr lang="ja-JP" altLang="en-US"/>
              <a:t>サイズ</a:t>
            </a:r>
          </a:p>
        </p:txBody>
      </p:sp>
      <p:sp>
        <p:nvSpPr>
          <p:cNvPr id="43016" name="Text Box 61"/>
          <p:cNvSpPr txBox="1">
            <a:spLocks noChangeArrowheads="1"/>
          </p:cNvSpPr>
          <p:nvPr/>
        </p:nvSpPr>
        <p:spPr bwMode="auto">
          <a:xfrm>
            <a:off x="1203325" y="5583238"/>
            <a:ext cx="4772025" cy="457200"/>
          </a:xfrm>
          <a:prstGeom prst="rect">
            <a:avLst/>
          </a:prstGeom>
          <a:noFill/>
          <a:ln w="9525">
            <a:noFill/>
            <a:miter lim="800000"/>
            <a:headEnd/>
            <a:tailEnd/>
          </a:ln>
        </p:spPr>
        <p:txBody>
          <a:bodyPr wrap="none">
            <a:spAutoFit/>
          </a:bodyPr>
          <a:lstStyle/>
          <a:p>
            <a:r>
              <a:rPr lang="ja-JP" altLang="en-US"/>
              <a:t>このとき表を次のように構成できる。</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2" name="スライド番号プレースホルダ 3"/>
          <p:cNvSpPr>
            <a:spLocks noGrp="1"/>
          </p:cNvSpPr>
          <p:nvPr>
            <p:ph type="sldNum" sz="quarter" idx="12"/>
          </p:nvPr>
        </p:nvSpPr>
        <p:spPr>
          <a:noFill/>
        </p:spPr>
        <p:txBody>
          <a:bodyPr/>
          <a:lstStyle/>
          <a:p>
            <a:fld id="{B219FB07-0D0B-42DE-933B-922576C947A7}" type="slidenum">
              <a:rPr lang="en-US" altLang="ja-JP"/>
              <a:pPr/>
              <a:t>48</a:t>
            </a:fld>
            <a:endParaRPr lang="en-US" altLang="ja-JP"/>
          </a:p>
        </p:txBody>
      </p:sp>
      <p:graphicFrame>
        <p:nvGraphicFramePr>
          <p:cNvPr id="519170" name="Group 2"/>
          <p:cNvGraphicFramePr>
            <a:graphicFrameLocks noGrp="1"/>
          </p:cNvGraphicFramePr>
          <p:nvPr/>
        </p:nvGraphicFramePr>
        <p:xfrm>
          <a:off x="1828800" y="1143000"/>
          <a:ext cx="6553200" cy="4064002"/>
        </p:xfrm>
        <a:graphic>
          <a:graphicData uri="http://schemas.openxmlformats.org/drawingml/2006/table">
            <a:tbl>
              <a:tblPr/>
              <a:tblGrid>
                <a:gridCol w="1092200"/>
                <a:gridCol w="1092200"/>
                <a:gridCol w="1092200"/>
                <a:gridCol w="1092200"/>
                <a:gridCol w="1092200"/>
                <a:gridCol w="1092200"/>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4034" name="Object 55"/>
          <p:cNvGraphicFramePr>
            <a:graphicFrameLocks noChangeAspect="1"/>
          </p:cNvGraphicFramePr>
          <p:nvPr/>
        </p:nvGraphicFramePr>
        <p:xfrm>
          <a:off x="228600" y="1371600"/>
          <a:ext cx="673100" cy="301625"/>
        </p:xfrm>
        <a:graphic>
          <a:graphicData uri="http://schemas.openxmlformats.org/presentationml/2006/ole">
            <p:oleObj spid="_x0000_s44034" name="Equation" r:id="rId3" imgW="368280" imgH="164880" progId="Equation.DSMT4">
              <p:embed/>
            </p:oleObj>
          </a:graphicData>
        </a:graphic>
      </p:graphicFrame>
      <p:graphicFrame>
        <p:nvGraphicFramePr>
          <p:cNvPr id="44035" name="Object 56"/>
          <p:cNvGraphicFramePr>
            <a:graphicFrameLocks noChangeAspect="1"/>
          </p:cNvGraphicFramePr>
          <p:nvPr/>
        </p:nvGraphicFramePr>
        <p:xfrm>
          <a:off x="1828800" y="533400"/>
          <a:ext cx="220663" cy="381000"/>
        </p:xfrm>
        <a:graphic>
          <a:graphicData uri="http://schemas.openxmlformats.org/presentationml/2006/ole">
            <p:oleObj spid="_x0000_s44035" name="Equation" r:id="rId4" imgW="88560" imgH="152280" progId="Equation.DSMT4">
              <p:embed/>
            </p:oleObj>
          </a:graphicData>
        </a:graphic>
      </p:graphicFrame>
      <p:sp>
        <p:nvSpPr>
          <p:cNvPr id="44096" name="Text Box 62"/>
          <p:cNvSpPr txBox="1">
            <a:spLocks noChangeArrowheads="1"/>
          </p:cNvSpPr>
          <p:nvPr/>
        </p:nvSpPr>
        <p:spPr bwMode="auto">
          <a:xfrm>
            <a:off x="2438400" y="609600"/>
            <a:ext cx="336550" cy="457200"/>
          </a:xfrm>
          <a:prstGeom prst="rect">
            <a:avLst/>
          </a:prstGeom>
          <a:noFill/>
          <a:ln w="9525">
            <a:noFill/>
            <a:miter lim="800000"/>
            <a:headEnd/>
            <a:tailEnd/>
          </a:ln>
        </p:spPr>
        <p:txBody>
          <a:bodyPr>
            <a:spAutoFit/>
          </a:bodyPr>
          <a:lstStyle/>
          <a:p>
            <a:r>
              <a:rPr lang="en-US" altLang="ja-JP"/>
              <a:t>1</a:t>
            </a:r>
          </a:p>
        </p:txBody>
      </p:sp>
      <p:sp>
        <p:nvSpPr>
          <p:cNvPr id="44097" name="Text Box 63"/>
          <p:cNvSpPr txBox="1">
            <a:spLocks noChangeArrowheads="1"/>
          </p:cNvSpPr>
          <p:nvPr/>
        </p:nvSpPr>
        <p:spPr bwMode="auto">
          <a:xfrm>
            <a:off x="3352800" y="609600"/>
            <a:ext cx="336550" cy="457200"/>
          </a:xfrm>
          <a:prstGeom prst="rect">
            <a:avLst/>
          </a:prstGeom>
          <a:noFill/>
          <a:ln w="9525">
            <a:noFill/>
            <a:miter lim="800000"/>
            <a:headEnd/>
            <a:tailEnd/>
          </a:ln>
        </p:spPr>
        <p:txBody>
          <a:bodyPr>
            <a:spAutoFit/>
          </a:bodyPr>
          <a:lstStyle/>
          <a:p>
            <a:r>
              <a:rPr lang="en-US" altLang="ja-JP"/>
              <a:t>2</a:t>
            </a:r>
          </a:p>
        </p:txBody>
      </p:sp>
      <p:sp>
        <p:nvSpPr>
          <p:cNvPr id="44098" name="Text Box 64"/>
          <p:cNvSpPr txBox="1">
            <a:spLocks noChangeArrowheads="1"/>
          </p:cNvSpPr>
          <p:nvPr/>
        </p:nvSpPr>
        <p:spPr bwMode="auto">
          <a:xfrm>
            <a:off x="4343400" y="609600"/>
            <a:ext cx="336550" cy="457200"/>
          </a:xfrm>
          <a:prstGeom prst="rect">
            <a:avLst/>
          </a:prstGeom>
          <a:noFill/>
          <a:ln w="9525">
            <a:noFill/>
            <a:miter lim="800000"/>
            <a:headEnd/>
            <a:tailEnd/>
          </a:ln>
        </p:spPr>
        <p:txBody>
          <a:bodyPr>
            <a:spAutoFit/>
          </a:bodyPr>
          <a:lstStyle/>
          <a:p>
            <a:r>
              <a:rPr lang="en-US" altLang="ja-JP"/>
              <a:t>3</a:t>
            </a:r>
          </a:p>
        </p:txBody>
      </p:sp>
      <p:sp>
        <p:nvSpPr>
          <p:cNvPr id="44099" name="Text Box 65"/>
          <p:cNvSpPr txBox="1">
            <a:spLocks noChangeArrowheads="1"/>
          </p:cNvSpPr>
          <p:nvPr/>
        </p:nvSpPr>
        <p:spPr bwMode="auto">
          <a:xfrm>
            <a:off x="5334000" y="609600"/>
            <a:ext cx="336550" cy="457200"/>
          </a:xfrm>
          <a:prstGeom prst="rect">
            <a:avLst/>
          </a:prstGeom>
          <a:noFill/>
          <a:ln w="9525">
            <a:noFill/>
            <a:miter lim="800000"/>
            <a:headEnd/>
            <a:tailEnd/>
          </a:ln>
        </p:spPr>
        <p:txBody>
          <a:bodyPr>
            <a:spAutoFit/>
          </a:bodyPr>
          <a:lstStyle/>
          <a:p>
            <a:r>
              <a:rPr lang="en-US" altLang="ja-JP"/>
              <a:t>4</a:t>
            </a:r>
          </a:p>
        </p:txBody>
      </p:sp>
      <p:sp>
        <p:nvSpPr>
          <p:cNvPr id="44100" name="Text Box 66"/>
          <p:cNvSpPr txBox="1">
            <a:spLocks noChangeArrowheads="1"/>
          </p:cNvSpPr>
          <p:nvPr/>
        </p:nvSpPr>
        <p:spPr bwMode="auto">
          <a:xfrm>
            <a:off x="6324600" y="609600"/>
            <a:ext cx="336550" cy="457200"/>
          </a:xfrm>
          <a:prstGeom prst="rect">
            <a:avLst/>
          </a:prstGeom>
          <a:noFill/>
          <a:ln w="9525">
            <a:noFill/>
            <a:miter lim="800000"/>
            <a:headEnd/>
            <a:tailEnd/>
          </a:ln>
        </p:spPr>
        <p:txBody>
          <a:bodyPr>
            <a:spAutoFit/>
          </a:bodyPr>
          <a:lstStyle/>
          <a:p>
            <a:r>
              <a:rPr lang="en-US" altLang="ja-JP"/>
              <a:t>5</a:t>
            </a:r>
          </a:p>
        </p:txBody>
      </p:sp>
      <p:sp>
        <p:nvSpPr>
          <p:cNvPr id="44101" name="Text Box 67"/>
          <p:cNvSpPr txBox="1">
            <a:spLocks noChangeArrowheads="1"/>
          </p:cNvSpPr>
          <p:nvPr/>
        </p:nvSpPr>
        <p:spPr bwMode="auto">
          <a:xfrm>
            <a:off x="7391400" y="609600"/>
            <a:ext cx="336550" cy="457200"/>
          </a:xfrm>
          <a:prstGeom prst="rect">
            <a:avLst/>
          </a:prstGeom>
          <a:noFill/>
          <a:ln w="9525">
            <a:noFill/>
            <a:miter lim="800000"/>
            <a:headEnd/>
            <a:tailEnd/>
          </a:ln>
        </p:spPr>
        <p:txBody>
          <a:bodyPr>
            <a:spAutoFit/>
          </a:bodyPr>
          <a:lstStyle/>
          <a:p>
            <a:r>
              <a:rPr lang="en-US" altLang="ja-JP"/>
              <a:t>6</a:t>
            </a:r>
          </a:p>
        </p:txBody>
      </p:sp>
      <p:graphicFrame>
        <p:nvGraphicFramePr>
          <p:cNvPr id="44036" name="Object 69"/>
          <p:cNvGraphicFramePr>
            <a:graphicFrameLocks noChangeAspect="1"/>
          </p:cNvGraphicFramePr>
          <p:nvPr/>
        </p:nvGraphicFramePr>
        <p:xfrm>
          <a:off x="1905000" y="1905000"/>
          <a:ext cx="990600" cy="534988"/>
        </p:xfrm>
        <a:graphic>
          <a:graphicData uri="http://schemas.openxmlformats.org/presentationml/2006/ole">
            <p:oleObj spid="_x0000_s44036" name="Equation" r:id="rId5" imgW="799920" imgH="431640" progId="Equation.DSMT4">
              <p:embed/>
            </p:oleObj>
          </a:graphicData>
        </a:graphic>
      </p:graphicFrame>
      <p:graphicFrame>
        <p:nvGraphicFramePr>
          <p:cNvPr id="44037" name="Object 70"/>
          <p:cNvGraphicFramePr>
            <a:graphicFrameLocks noChangeAspect="1"/>
          </p:cNvGraphicFramePr>
          <p:nvPr/>
        </p:nvGraphicFramePr>
        <p:xfrm>
          <a:off x="304800" y="2057400"/>
          <a:ext cx="649288" cy="301625"/>
        </p:xfrm>
        <a:graphic>
          <a:graphicData uri="http://schemas.openxmlformats.org/presentationml/2006/ole">
            <p:oleObj spid="_x0000_s44037" name="Equation" r:id="rId6" imgW="355320" imgH="164880" progId="Equation.DSMT4">
              <p:embed/>
            </p:oleObj>
          </a:graphicData>
        </a:graphic>
      </p:graphicFrame>
      <p:graphicFrame>
        <p:nvGraphicFramePr>
          <p:cNvPr id="44038" name="Object 71"/>
          <p:cNvGraphicFramePr>
            <a:graphicFrameLocks noChangeAspect="1"/>
          </p:cNvGraphicFramePr>
          <p:nvPr/>
        </p:nvGraphicFramePr>
        <p:xfrm>
          <a:off x="3048000" y="1847850"/>
          <a:ext cx="990600" cy="590550"/>
        </p:xfrm>
        <a:graphic>
          <a:graphicData uri="http://schemas.openxmlformats.org/presentationml/2006/ole">
            <p:oleObj spid="_x0000_s44038" name="Equation" r:id="rId7" imgW="723600" imgH="431640" progId="Equation.DSMT4">
              <p:embed/>
            </p:oleObj>
          </a:graphicData>
        </a:graphic>
      </p:graphicFrame>
      <p:graphicFrame>
        <p:nvGraphicFramePr>
          <p:cNvPr id="44039" name="Object 72"/>
          <p:cNvGraphicFramePr>
            <a:graphicFrameLocks noChangeAspect="1"/>
          </p:cNvGraphicFramePr>
          <p:nvPr/>
        </p:nvGraphicFramePr>
        <p:xfrm>
          <a:off x="4122738" y="1905000"/>
          <a:ext cx="973137" cy="590550"/>
        </p:xfrm>
        <a:graphic>
          <a:graphicData uri="http://schemas.openxmlformats.org/presentationml/2006/ole">
            <p:oleObj spid="_x0000_s44039" name="Equation" r:id="rId8" imgW="711000" imgH="431640" progId="Equation.DSMT4">
              <p:embed/>
            </p:oleObj>
          </a:graphicData>
        </a:graphic>
      </p:graphicFrame>
      <p:graphicFrame>
        <p:nvGraphicFramePr>
          <p:cNvPr id="44040" name="Object 73"/>
          <p:cNvGraphicFramePr>
            <a:graphicFrameLocks noChangeAspect="1"/>
          </p:cNvGraphicFramePr>
          <p:nvPr/>
        </p:nvGraphicFramePr>
        <p:xfrm>
          <a:off x="5181600" y="1905000"/>
          <a:ext cx="990600" cy="590550"/>
        </p:xfrm>
        <a:graphic>
          <a:graphicData uri="http://schemas.openxmlformats.org/presentationml/2006/ole">
            <p:oleObj spid="_x0000_s44040" name="Equation" r:id="rId9" imgW="723600" imgH="431640" progId="Equation.DSMT4">
              <p:embed/>
            </p:oleObj>
          </a:graphicData>
        </a:graphic>
      </p:graphicFrame>
      <p:graphicFrame>
        <p:nvGraphicFramePr>
          <p:cNvPr id="44041" name="Object 74"/>
          <p:cNvGraphicFramePr>
            <a:graphicFrameLocks noChangeAspect="1"/>
          </p:cNvGraphicFramePr>
          <p:nvPr/>
        </p:nvGraphicFramePr>
        <p:xfrm>
          <a:off x="6248400" y="1905000"/>
          <a:ext cx="1077913" cy="590550"/>
        </p:xfrm>
        <a:graphic>
          <a:graphicData uri="http://schemas.openxmlformats.org/presentationml/2006/ole">
            <p:oleObj spid="_x0000_s44041" name="Equation" r:id="rId10" imgW="787320" imgH="431640" progId="Equation.DSMT4">
              <p:embed/>
            </p:oleObj>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2" name="スライド番号プレースホルダ 3"/>
          <p:cNvSpPr>
            <a:spLocks noGrp="1"/>
          </p:cNvSpPr>
          <p:nvPr>
            <p:ph type="sldNum" sz="quarter" idx="12"/>
          </p:nvPr>
        </p:nvSpPr>
        <p:spPr>
          <a:noFill/>
        </p:spPr>
        <p:txBody>
          <a:bodyPr/>
          <a:lstStyle/>
          <a:p>
            <a:fld id="{E6A82699-91BA-46B8-8D8D-4FDDAACD15A4}" type="slidenum">
              <a:rPr lang="en-US" altLang="ja-JP"/>
              <a:pPr/>
              <a:t>49</a:t>
            </a:fld>
            <a:endParaRPr lang="en-US" altLang="ja-JP"/>
          </a:p>
        </p:txBody>
      </p:sp>
      <p:graphicFrame>
        <p:nvGraphicFramePr>
          <p:cNvPr id="520194" name="Group 2"/>
          <p:cNvGraphicFramePr>
            <a:graphicFrameLocks noGrp="1"/>
          </p:cNvGraphicFramePr>
          <p:nvPr/>
        </p:nvGraphicFramePr>
        <p:xfrm>
          <a:off x="1828800" y="1143000"/>
          <a:ext cx="6553200" cy="4064002"/>
        </p:xfrm>
        <a:graphic>
          <a:graphicData uri="http://schemas.openxmlformats.org/drawingml/2006/table">
            <a:tbl>
              <a:tblPr/>
              <a:tblGrid>
                <a:gridCol w="1092200"/>
                <a:gridCol w="1092200"/>
                <a:gridCol w="1092200"/>
                <a:gridCol w="1092200"/>
                <a:gridCol w="1092200"/>
                <a:gridCol w="1092200"/>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5058" name="Object 55"/>
          <p:cNvGraphicFramePr>
            <a:graphicFrameLocks noChangeAspect="1"/>
          </p:cNvGraphicFramePr>
          <p:nvPr/>
        </p:nvGraphicFramePr>
        <p:xfrm>
          <a:off x="457200" y="1371600"/>
          <a:ext cx="673100" cy="301625"/>
        </p:xfrm>
        <a:graphic>
          <a:graphicData uri="http://schemas.openxmlformats.org/presentationml/2006/ole">
            <p:oleObj spid="_x0000_s45058" name="Equation" r:id="rId3" imgW="368280" imgH="164880" progId="Equation.DSMT4">
              <p:embed/>
            </p:oleObj>
          </a:graphicData>
        </a:graphic>
      </p:graphicFrame>
      <p:graphicFrame>
        <p:nvGraphicFramePr>
          <p:cNvPr id="45059" name="Object 56"/>
          <p:cNvGraphicFramePr>
            <a:graphicFrameLocks noChangeAspect="1"/>
          </p:cNvGraphicFramePr>
          <p:nvPr/>
        </p:nvGraphicFramePr>
        <p:xfrm>
          <a:off x="1828800" y="533400"/>
          <a:ext cx="220663" cy="381000"/>
        </p:xfrm>
        <a:graphic>
          <a:graphicData uri="http://schemas.openxmlformats.org/presentationml/2006/ole">
            <p:oleObj spid="_x0000_s45059" name="Equation" r:id="rId4" imgW="88560" imgH="152280" progId="Equation.DSMT4">
              <p:embed/>
            </p:oleObj>
          </a:graphicData>
        </a:graphic>
      </p:graphicFrame>
      <p:sp>
        <p:nvSpPr>
          <p:cNvPr id="45126" name="Text Box 57"/>
          <p:cNvSpPr txBox="1">
            <a:spLocks noChangeArrowheads="1"/>
          </p:cNvSpPr>
          <p:nvPr/>
        </p:nvSpPr>
        <p:spPr bwMode="auto">
          <a:xfrm>
            <a:off x="2438400" y="609600"/>
            <a:ext cx="336550" cy="457200"/>
          </a:xfrm>
          <a:prstGeom prst="rect">
            <a:avLst/>
          </a:prstGeom>
          <a:noFill/>
          <a:ln w="9525">
            <a:noFill/>
            <a:miter lim="800000"/>
            <a:headEnd/>
            <a:tailEnd/>
          </a:ln>
        </p:spPr>
        <p:txBody>
          <a:bodyPr>
            <a:spAutoFit/>
          </a:bodyPr>
          <a:lstStyle/>
          <a:p>
            <a:r>
              <a:rPr lang="en-US" altLang="ja-JP"/>
              <a:t>1</a:t>
            </a:r>
          </a:p>
        </p:txBody>
      </p:sp>
      <p:sp>
        <p:nvSpPr>
          <p:cNvPr id="45127" name="Text Box 58"/>
          <p:cNvSpPr txBox="1">
            <a:spLocks noChangeArrowheads="1"/>
          </p:cNvSpPr>
          <p:nvPr/>
        </p:nvSpPr>
        <p:spPr bwMode="auto">
          <a:xfrm>
            <a:off x="3352800" y="609600"/>
            <a:ext cx="336550" cy="457200"/>
          </a:xfrm>
          <a:prstGeom prst="rect">
            <a:avLst/>
          </a:prstGeom>
          <a:noFill/>
          <a:ln w="9525">
            <a:noFill/>
            <a:miter lim="800000"/>
            <a:headEnd/>
            <a:tailEnd/>
          </a:ln>
        </p:spPr>
        <p:txBody>
          <a:bodyPr>
            <a:spAutoFit/>
          </a:bodyPr>
          <a:lstStyle/>
          <a:p>
            <a:r>
              <a:rPr lang="en-US" altLang="ja-JP"/>
              <a:t>2</a:t>
            </a:r>
          </a:p>
        </p:txBody>
      </p:sp>
      <p:sp>
        <p:nvSpPr>
          <p:cNvPr id="45128" name="Text Box 59"/>
          <p:cNvSpPr txBox="1">
            <a:spLocks noChangeArrowheads="1"/>
          </p:cNvSpPr>
          <p:nvPr/>
        </p:nvSpPr>
        <p:spPr bwMode="auto">
          <a:xfrm>
            <a:off x="4343400" y="609600"/>
            <a:ext cx="336550" cy="457200"/>
          </a:xfrm>
          <a:prstGeom prst="rect">
            <a:avLst/>
          </a:prstGeom>
          <a:noFill/>
          <a:ln w="9525">
            <a:noFill/>
            <a:miter lim="800000"/>
            <a:headEnd/>
            <a:tailEnd/>
          </a:ln>
        </p:spPr>
        <p:txBody>
          <a:bodyPr>
            <a:spAutoFit/>
          </a:bodyPr>
          <a:lstStyle/>
          <a:p>
            <a:r>
              <a:rPr lang="en-US" altLang="ja-JP"/>
              <a:t>3</a:t>
            </a:r>
          </a:p>
        </p:txBody>
      </p:sp>
      <p:sp>
        <p:nvSpPr>
          <p:cNvPr id="45129" name="Text Box 60"/>
          <p:cNvSpPr txBox="1">
            <a:spLocks noChangeArrowheads="1"/>
          </p:cNvSpPr>
          <p:nvPr/>
        </p:nvSpPr>
        <p:spPr bwMode="auto">
          <a:xfrm>
            <a:off x="5334000" y="609600"/>
            <a:ext cx="336550" cy="457200"/>
          </a:xfrm>
          <a:prstGeom prst="rect">
            <a:avLst/>
          </a:prstGeom>
          <a:noFill/>
          <a:ln w="9525">
            <a:noFill/>
            <a:miter lim="800000"/>
            <a:headEnd/>
            <a:tailEnd/>
          </a:ln>
        </p:spPr>
        <p:txBody>
          <a:bodyPr>
            <a:spAutoFit/>
          </a:bodyPr>
          <a:lstStyle/>
          <a:p>
            <a:r>
              <a:rPr lang="en-US" altLang="ja-JP"/>
              <a:t>4</a:t>
            </a:r>
          </a:p>
        </p:txBody>
      </p:sp>
      <p:sp>
        <p:nvSpPr>
          <p:cNvPr id="45130" name="Text Box 61"/>
          <p:cNvSpPr txBox="1">
            <a:spLocks noChangeArrowheads="1"/>
          </p:cNvSpPr>
          <p:nvPr/>
        </p:nvSpPr>
        <p:spPr bwMode="auto">
          <a:xfrm>
            <a:off x="6324600" y="609600"/>
            <a:ext cx="336550" cy="457200"/>
          </a:xfrm>
          <a:prstGeom prst="rect">
            <a:avLst/>
          </a:prstGeom>
          <a:noFill/>
          <a:ln w="9525">
            <a:noFill/>
            <a:miter lim="800000"/>
            <a:headEnd/>
            <a:tailEnd/>
          </a:ln>
        </p:spPr>
        <p:txBody>
          <a:bodyPr>
            <a:spAutoFit/>
          </a:bodyPr>
          <a:lstStyle/>
          <a:p>
            <a:r>
              <a:rPr lang="en-US" altLang="ja-JP"/>
              <a:t>5</a:t>
            </a:r>
          </a:p>
        </p:txBody>
      </p:sp>
      <p:sp>
        <p:nvSpPr>
          <p:cNvPr id="45131" name="Text Box 62"/>
          <p:cNvSpPr txBox="1">
            <a:spLocks noChangeArrowheads="1"/>
          </p:cNvSpPr>
          <p:nvPr/>
        </p:nvSpPr>
        <p:spPr bwMode="auto">
          <a:xfrm>
            <a:off x="7391400" y="609600"/>
            <a:ext cx="336550" cy="457200"/>
          </a:xfrm>
          <a:prstGeom prst="rect">
            <a:avLst/>
          </a:prstGeom>
          <a:noFill/>
          <a:ln w="9525">
            <a:noFill/>
            <a:miter lim="800000"/>
            <a:headEnd/>
            <a:tailEnd/>
          </a:ln>
        </p:spPr>
        <p:txBody>
          <a:bodyPr>
            <a:spAutoFit/>
          </a:bodyPr>
          <a:lstStyle/>
          <a:p>
            <a:r>
              <a:rPr lang="en-US" altLang="ja-JP"/>
              <a:t>6</a:t>
            </a:r>
          </a:p>
        </p:txBody>
      </p:sp>
      <p:graphicFrame>
        <p:nvGraphicFramePr>
          <p:cNvPr id="45060" name="Object 63"/>
          <p:cNvGraphicFramePr>
            <a:graphicFrameLocks noChangeAspect="1"/>
          </p:cNvGraphicFramePr>
          <p:nvPr/>
        </p:nvGraphicFramePr>
        <p:xfrm>
          <a:off x="1981200" y="1981200"/>
          <a:ext cx="685800" cy="292100"/>
        </p:xfrm>
        <a:graphic>
          <a:graphicData uri="http://schemas.openxmlformats.org/presentationml/2006/ole">
            <p:oleObj spid="_x0000_s45060" name="Equation" r:id="rId5" imgW="419040" imgH="177480" progId="Equation.DSMT4">
              <p:embed/>
            </p:oleObj>
          </a:graphicData>
        </a:graphic>
      </p:graphicFrame>
      <p:graphicFrame>
        <p:nvGraphicFramePr>
          <p:cNvPr id="45061" name="Object 64"/>
          <p:cNvGraphicFramePr>
            <a:graphicFrameLocks noChangeAspect="1"/>
          </p:cNvGraphicFramePr>
          <p:nvPr/>
        </p:nvGraphicFramePr>
        <p:xfrm>
          <a:off x="457200" y="2057400"/>
          <a:ext cx="649288" cy="301625"/>
        </p:xfrm>
        <a:graphic>
          <a:graphicData uri="http://schemas.openxmlformats.org/presentationml/2006/ole">
            <p:oleObj spid="_x0000_s45061" name="Equation" r:id="rId6" imgW="355320" imgH="164880" progId="Equation.DSMT4">
              <p:embed/>
            </p:oleObj>
          </a:graphicData>
        </a:graphic>
      </p:graphicFrame>
      <p:graphicFrame>
        <p:nvGraphicFramePr>
          <p:cNvPr id="45062" name="Object 65"/>
          <p:cNvGraphicFramePr>
            <a:graphicFrameLocks noChangeAspect="1"/>
          </p:cNvGraphicFramePr>
          <p:nvPr/>
        </p:nvGraphicFramePr>
        <p:xfrm>
          <a:off x="3200400" y="2057400"/>
          <a:ext cx="469900" cy="225425"/>
        </p:xfrm>
        <a:graphic>
          <a:graphicData uri="http://schemas.openxmlformats.org/presentationml/2006/ole">
            <p:oleObj spid="_x0000_s45062" name="Equation" r:id="rId7" imgW="342720" imgH="164880" progId="Equation.DSMT4">
              <p:embed/>
            </p:oleObj>
          </a:graphicData>
        </a:graphic>
      </p:graphicFrame>
      <p:graphicFrame>
        <p:nvGraphicFramePr>
          <p:cNvPr id="45063" name="Object 66"/>
          <p:cNvGraphicFramePr>
            <a:graphicFrameLocks noChangeAspect="1"/>
          </p:cNvGraphicFramePr>
          <p:nvPr/>
        </p:nvGraphicFramePr>
        <p:xfrm>
          <a:off x="4425950" y="2078038"/>
          <a:ext cx="365125" cy="242887"/>
        </p:xfrm>
        <a:graphic>
          <a:graphicData uri="http://schemas.openxmlformats.org/presentationml/2006/ole">
            <p:oleObj spid="_x0000_s45063" name="Equation" r:id="rId8" imgW="266400" imgH="177480" progId="Equation.DSMT4">
              <p:embed/>
            </p:oleObj>
          </a:graphicData>
        </a:graphic>
      </p:graphicFrame>
      <p:graphicFrame>
        <p:nvGraphicFramePr>
          <p:cNvPr id="45064" name="Object 67"/>
          <p:cNvGraphicFramePr>
            <a:graphicFrameLocks noChangeAspect="1"/>
          </p:cNvGraphicFramePr>
          <p:nvPr/>
        </p:nvGraphicFramePr>
        <p:xfrm>
          <a:off x="5441950" y="2087563"/>
          <a:ext cx="469900" cy="225425"/>
        </p:xfrm>
        <a:graphic>
          <a:graphicData uri="http://schemas.openxmlformats.org/presentationml/2006/ole">
            <p:oleObj spid="_x0000_s45064" name="Equation" r:id="rId9" imgW="342720" imgH="164880" progId="Equation.DSMT4">
              <p:embed/>
            </p:oleObj>
          </a:graphicData>
        </a:graphic>
      </p:graphicFrame>
      <p:graphicFrame>
        <p:nvGraphicFramePr>
          <p:cNvPr id="45065" name="Object 68"/>
          <p:cNvGraphicFramePr>
            <a:graphicFrameLocks noChangeAspect="1"/>
          </p:cNvGraphicFramePr>
          <p:nvPr/>
        </p:nvGraphicFramePr>
        <p:xfrm>
          <a:off x="6551613" y="2095500"/>
          <a:ext cx="469900" cy="207963"/>
        </p:xfrm>
        <a:graphic>
          <a:graphicData uri="http://schemas.openxmlformats.org/presentationml/2006/ole">
            <p:oleObj spid="_x0000_s45065" name="Equation" r:id="rId10" imgW="342720" imgH="152280" progId="Equation.DSMT4">
              <p:embed/>
            </p:oleObj>
          </a:graphicData>
        </a:graphic>
      </p:graphicFrame>
      <p:graphicFrame>
        <p:nvGraphicFramePr>
          <p:cNvPr id="45066" name="Object 69"/>
          <p:cNvGraphicFramePr>
            <a:graphicFrameLocks noChangeAspect="1"/>
          </p:cNvGraphicFramePr>
          <p:nvPr/>
        </p:nvGraphicFramePr>
        <p:xfrm>
          <a:off x="457200" y="2743200"/>
          <a:ext cx="649288" cy="301625"/>
        </p:xfrm>
        <a:graphic>
          <a:graphicData uri="http://schemas.openxmlformats.org/presentationml/2006/ole">
            <p:oleObj spid="_x0000_s45066" name="Equation" r:id="rId11" imgW="355320" imgH="164880" progId="Equation.DSMT4">
              <p:embed/>
            </p:oleObj>
          </a:graphicData>
        </a:graphic>
      </p:graphicFrame>
      <p:graphicFrame>
        <p:nvGraphicFramePr>
          <p:cNvPr id="45067" name="Object 70"/>
          <p:cNvGraphicFramePr>
            <a:graphicFrameLocks noChangeAspect="1"/>
          </p:cNvGraphicFramePr>
          <p:nvPr/>
        </p:nvGraphicFramePr>
        <p:xfrm>
          <a:off x="1966913" y="2743200"/>
          <a:ext cx="560387" cy="292100"/>
        </p:xfrm>
        <a:graphic>
          <a:graphicData uri="http://schemas.openxmlformats.org/presentationml/2006/ole">
            <p:oleObj spid="_x0000_s45067" name="Equation" r:id="rId12" imgW="342720" imgH="177480" progId="Equation.DSMT4">
              <p:embed/>
            </p:oleObj>
          </a:graphicData>
        </a:graphic>
      </p:graphicFrame>
      <p:graphicFrame>
        <p:nvGraphicFramePr>
          <p:cNvPr id="45068" name="Object 71"/>
          <p:cNvGraphicFramePr>
            <a:graphicFrameLocks noChangeAspect="1"/>
          </p:cNvGraphicFramePr>
          <p:nvPr/>
        </p:nvGraphicFramePr>
        <p:xfrm>
          <a:off x="3200400" y="2743200"/>
          <a:ext cx="581025" cy="292100"/>
        </p:xfrm>
        <a:graphic>
          <a:graphicData uri="http://schemas.openxmlformats.org/presentationml/2006/ole">
            <p:oleObj spid="_x0000_s45068" name="Equation" r:id="rId13" imgW="355320" imgH="177480" progId="Equation.DSMT4">
              <p:embed/>
            </p:oleObj>
          </a:graphicData>
        </a:graphic>
      </p:graphicFrame>
      <p:graphicFrame>
        <p:nvGraphicFramePr>
          <p:cNvPr id="45069" name="Object 72"/>
          <p:cNvGraphicFramePr>
            <a:graphicFrameLocks noChangeAspect="1"/>
          </p:cNvGraphicFramePr>
          <p:nvPr/>
        </p:nvGraphicFramePr>
        <p:xfrm>
          <a:off x="4352925" y="2754313"/>
          <a:ext cx="560388" cy="269875"/>
        </p:xfrm>
        <a:graphic>
          <a:graphicData uri="http://schemas.openxmlformats.org/presentationml/2006/ole">
            <p:oleObj spid="_x0000_s45069" name="Equation" r:id="rId14" imgW="342720" imgH="164880" progId="Equation.DSMT4">
              <p:embed/>
            </p:oleObj>
          </a:graphicData>
        </a:graphic>
      </p:graphicFrame>
      <p:graphicFrame>
        <p:nvGraphicFramePr>
          <p:cNvPr id="45070" name="Object 73"/>
          <p:cNvGraphicFramePr>
            <a:graphicFrameLocks noChangeAspect="1"/>
          </p:cNvGraphicFramePr>
          <p:nvPr/>
        </p:nvGraphicFramePr>
        <p:xfrm>
          <a:off x="5334000" y="2667000"/>
          <a:ext cx="582613" cy="269875"/>
        </p:xfrm>
        <a:graphic>
          <a:graphicData uri="http://schemas.openxmlformats.org/presentationml/2006/ole">
            <p:oleObj spid="_x0000_s45070" name="Equation" r:id="rId15" imgW="355320" imgH="164880" progId="Equation.DSMT4">
              <p:embed/>
            </p:oleObj>
          </a:graphicData>
        </a:graphic>
      </p:graphicFrame>
      <p:sp>
        <p:nvSpPr>
          <p:cNvPr id="45132" name="AutoShape 74"/>
          <p:cNvSpPr>
            <a:spLocks noChangeArrowheads="1"/>
          </p:cNvSpPr>
          <p:nvPr/>
        </p:nvSpPr>
        <p:spPr bwMode="auto">
          <a:xfrm>
            <a:off x="304800" y="3733800"/>
            <a:ext cx="8077200" cy="2133600"/>
          </a:xfrm>
          <a:prstGeom prst="wedgeRoundRectCallout">
            <a:avLst>
              <a:gd name="adj1" fmla="val -24963"/>
              <a:gd name="adj2" fmla="val -78722"/>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45071" name="Object 75"/>
          <p:cNvGraphicFramePr>
            <a:graphicFrameLocks noChangeAspect="1"/>
          </p:cNvGraphicFramePr>
          <p:nvPr/>
        </p:nvGraphicFramePr>
        <p:xfrm>
          <a:off x="381000" y="4178300"/>
          <a:ext cx="7848600" cy="1244600"/>
        </p:xfrm>
        <a:graphic>
          <a:graphicData uri="http://schemas.openxmlformats.org/presentationml/2006/ole">
            <p:oleObj spid="_x0000_s45071" name="Equation" r:id="rId16" imgW="4647960" imgH="73656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0" name="スライド番号プレースホルダ 4"/>
          <p:cNvSpPr>
            <a:spLocks noGrp="1"/>
          </p:cNvSpPr>
          <p:nvPr>
            <p:ph type="sldNum" sz="quarter" idx="12"/>
          </p:nvPr>
        </p:nvSpPr>
        <p:spPr>
          <a:noFill/>
        </p:spPr>
        <p:txBody>
          <a:bodyPr/>
          <a:lstStyle/>
          <a:p>
            <a:fld id="{CE56A69A-9D63-4442-B080-6BD4B5622215}" type="slidenum">
              <a:rPr lang="en-US" altLang="ja-JP"/>
              <a:pPr/>
              <a:t>5</a:t>
            </a:fld>
            <a:endParaRPr lang="en-US" altLang="ja-JP"/>
          </a:p>
        </p:txBody>
      </p:sp>
      <p:sp>
        <p:nvSpPr>
          <p:cNvPr id="3091" name="Rectangle 2"/>
          <p:cNvSpPr>
            <a:spLocks noGrp="1" noChangeArrowheads="1"/>
          </p:cNvSpPr>
          <p:nvPr>
            <p:ph type="title"/>
          </p:nvPr>
        </p:nvSpPr>
        <p:spPr/>
        <p:txBody>
          <a:bodyPr/>
          <a:lstStyle/>
          <a:p>
            <a:pPr eaLnBrk="1" hangingPunct="1"/>
            <a:r>
              <a:rPr lang="ja-JP" altLang="en-US" smtClean="0"/>
              <a:t>入力サイズ</a:t>
            </a:r>
          </a:p>
        </p:txBody>
      </p:sp>
      <p:graphicFrame>
        <p:nvGraphicFramePr>
          <p:cNvPr id="3074" name="Object 6"/>
          <p:cNvGraphicFramePr>
            <a:graphicFrameLocks noChangeAspect="1"/>
          </p:cNvGraphicFramePr>
          <p:nvPr/>
        </p:nvGraphicFramePr>
        <p:xfrm>
          <a:off x="6781800" y="838200"/>
          <a:ext cx="403225" cy="374650"/>
        </p:xfrm>
        <a:graphic>
          <a:graphicData uri="http://schemas.openxmlformats.org/presentationml/2006/ole">
            <p:oleObj spid="_x0000_s3074" name="Equation" r:id="rId3" imgW="177480" imgH="164880" progId="Equation.DSMT4">
              <p:embed/>
            </p:oleObj>
          </a:graphicData>
        </a:graphic>
      </p:graphicFrame>
      <p:graphicFrame>
        <p:nvGraphicFramePr>
          <p:cNvPr id="3075" name="Object 7"/>
          <p:cNvGraphicFramePr>
            <a:graphicFrameLocks noChangeAspect="1"/>
          </p:cNvGraphicFramePr>
          <p:nvPr/>
        </p:nvGraphicFramePr>
        <p:xfrm>
          <a:off x="762000" y="838200"/>
          <a:ext cx="2679700" cy="519113"/>
        </p:xfrm>
        <a:graphic>
          <a:graphicData uri="http://schemas.openxmlformats.org/presentationml/2006/ole">
            <p:oleObj spid="_x0000_s3075" name="Equation" r:id="rId4" imgW="1180800" imgH="228600" progId="Equation.DSMT4">
              <p:embed/>
            </p:oleObj>
          </a:graphicData>
        </a:graphic>
      </p:graphicFrame>
      <p:graphicFrame>
        <p:nvGraphicFramePr>
          <p:cNvPr id="3076" name="Object 8"/>
          <p:cNvGraphicFramePr>
            <a:graphicFrameLocks noChangeAspect="1"/>
          </p:cNvGraphicFramePr>
          <p:nvPr/>
        </p:nvGraphicFramePr>
        <p:xfrm>
          <a:off x="3700463" y="838200"/>
          <a:ext cx="2825750" cy="450850"/>
        </p:xfrm>
        <a:graphic>
          <a:graphicData uri="http://schemas.openxmlformats.org/presentationml/2006/ole">
            <p:oleObj spid="_x0000_s3076" name="Equation" r:id="rId5" imgW="1269720" imgH="203040" progId="Equation.DSMT4">
              <p:embed/>
            </p:oleObj>
          </a:graphicData>
        </a:graphic>
      </p:graphicFrame>
      <p:sp>
        <p:nvSpPr>
          <p:cNvPr id="3092" name="Text Box 9"/>
          <p:cNvSpPr txBox="1">
            <a:spLocks noChangeArrowheads="1"/>
          </p:cNvSpPr>
          <p:nvPr/>
        </p:nvSpPr>
        <p:spPr bwMode="auto">
          <a:xfrm>
            <a:off x="457200" y="457200"/>
            <a:ext cx="2252663" cy="457200"/>
          </a:xfrm>
          <a:prstGeom prst="rect">
            <a:avLst/>
          </a:prstGeom>
          <a:noFill/>
          <a:ln w="9525">
            <a:noFill/>
            <a:miter lim="800000"/>
            <a:headEnd/>
            <a:tailEnd/>
          </a:ln>
        </p:spPr>
        <p:txBody>
          <a:bodyPr wrap="none">
            <a:spAutoFit/>
          </a:bodyPr>
          <a:lstStyle/>
          <a:p>
            <a:r>
              <a:rPr lang="ja-JP" altLang="en-US"/>
              <a:t>インスタンスは、</a:t>
            </a:r>
          </a:p>
        </p:txBody>
      </p:sp>
      <p:sp>
        <p:nvSpPr>
          <p:cNvPr id="3093" name="Text Box 10"/>
          <p:cNvSpPr txBox="1">
            <a:spLocks noChangeArrowheads="1"/>
          </p:cNvSpPr>
          <p:nvPr/>
        </p:nvSpPr>
        <p:spPr bwMode="auto">
          <a:xfrm>
            <a:off x="593725" y="1489075"/>
            <a:ext cx="7754938" cy="457200"/>
          </a:xfrm>
          <a:prstGeom prst="rect">
            <a:avLst/>
          </a:prstGeom>
          <a:noFill/>
          <a:ln w="9525">
            <a:noFill/>
            <a:miter lim="800000"/>
            <a:headEnd/>
            <a:tailEnd/>
          </a:ln>
        </p:spPr>
        <p:txBody>
          <a:bodyPr wrap="none">
            <a:spAutoFit/>
          </a:bodyPr>
          <a:lstStyle/>
          <a:p>
            <a:r>
              <a:rPr lang="ja-JP" altLang="en-US"/>
              <a:t>であるので、これを</a:t>
            </a:r>
            <a:r>
              <a:rPr lang="en-US" altLang="ja-JP"/>
              <a:t>TM</a:t>
            </a:r>
            <a:r>
              <a:rPr lang="ja-JP" altLang="en-US"/>
              <a:t>のテープ上へ表現することを考える。</a:t>
            </a:r>
          </a:p>
        </p:txBody>
      </p:sp>
      <p:sp>
        <p:nvSpPr>
          <p:cNvPr id="3094" name="Rectangle 11"/>
          <p:cNvSpPr>
            <a:spLocks noChangeArrowheads="1"/>
          </p:cNvSpPr>
          <p:nvPr/>
        </p:nvSpPr>
        <p:spPr bwMode="auto">
          <a:xfrm>
            <a:off x="381000" y="4191000"/>
            <a:ext cx="8229600" cy="304800"/>
          </a:xfrm>
          <a:prstGeom prst="rect">
            <a:avLst/>
          </a:prstGeom>
          <a:solidFill>
            <a:schemeClr val="bg1"/>
          </a:solidFill>
          <a:ln w="9525">
            <a:solidFill>
              <a:schemeClr val="tx1"/>
            </a:solidFill>
            <a:miter lim="800000"/>
            <a:headEnd/>
            <a:tailEnd/>
          </a:ln>
        </p:spPr>
        <p:txBody>
          <a:bodyPr wrap="none" anchor="ctr"/>
          <a:lstStyle/>
          <a:p>
            <a:endParaRPr lang="ja-JP" altLang="en-US"/>
          </a:p>
        </p:txBody>
      </p:sp>
      <p:sp>
        <p:nvSpPr>
          <p:cNvPr id="3095" name="Text Box 12"/>
          <p:cNvSpPr txBox="1">
            <a:spLocks noChangeArrowheads="1"/>
          </p:cNvSpPr>
          <p:nvPr/>
        </p:nvSpPr>
        <p:spPr bwMode="auto">
          <a:xfrm>
            <a:off x="381000" y="1981200"/>
            <a:ext cx="8475663" cy="457200"/>
          </a:xfrm>
          <a:prstGeom prst="rect">
            <a:avLst/>
          </a:prstGeom>
          <a:noFill/>
          <a:ln w="9525">
            <a:noFill/>
            <a:miter lim="800000"/>
            <a:headEnd/>
            <a:tailEnd/>
          </a:ln>
        </p:spPr>
        <p:txBody>
          <a:bodyPr wrap="none">
            <a:spAutoFit/>
          </a:bodyPr>
          <a:lstStyle/>
          <a:p>
            <a:r>
              <a:rPr lang="ja-JP" altLang="en-US"/>
              <a:t>集合</a:t>
            </a:r>
            <a:r>
              <a:rPr lang="en-US" altLang="ja-JP"/>
              <a:t>A</a:t>
            </a:r>
            <a:r>
              <a:rPr lang="ja-JP" altLang="en-US"/>
              <a:t>は要素数だけが問題であるので、　　　の長さで表現可能。</a:t>
            </a:r>
          </a:p>
        </p:txBody>
      </p:sp>
      <p:graphicFrame>
        <p:nvGraphicFramePr>
          <p:cNvPr id="3077" name="Object 14"/>
          <p:cNvGraphicFramePr>
            <a:graphicFrameLocks noChangeAspect="1"/>
          </p:cNvGraphicFramePr>
          <p:nvPr/>
        </p:nvGraphicFramePr>
        <p:xfrm>
          <a:off x="5562600" y="2057400"/>
          <a:ext cx="685800" cy="406400"/>
        </p:xfrm>
        <a:graphic>
          <a:graphicData uri="http://schemas.openxmlformats.org/presentationml/2006/ole">
            <p:oleObj spid="_x0000_s3077" name="Equation" r:id="rId6" imgW="342720" imgH="203040" progId="Equation.DSMT4">
              <p:embed/>
            </p:oleObj>
          </a:graphicData>
        </a:graphic>
      </p:graphicFrame>
      <p:sp>
        <p:nvSpPr>
          <p:cNvPr id="3096" name="Text Box 15"/>
          <p:cNvSpPr txBox="1">
            <a:spLocks noChangeArrowheads="1"/>
          </p:cNvSpPr>
          <p:nvPr/>
        </p:nvSpPr>
        <p:spPr bwMode="auto">
          <a:xfrm>
            <a:off x="457200" y="2438400"/>
            <a:ext cx="6048375" cy="822325"/>
          </a:xfrm>
          <a:prstGeom prst="rect">
            <a:avLst/>
          </a:prstGeom>
          <a:noFill/>
          <a:ln w="9525">
            <a:noFill/>
            <a:miter lim="800000"/>
            <a:headEnd/>
            <a:tailEnd/>
          </a:ln>
        </p:spPr>
        <p:txBody>
          <a:bodyPr wrap="none">
            <a:spAutoFit/>
          </a:bodyPr>
          <a:lstStyle/>
          <a:p>
            <a:r>
              <a:rPr lang="ja-JP" altLang="en-US"/>
              <a:t>Ｗは、各重みを表現しなければならないので、</a:t>
            </a:r>
          </a:p>
          <a:p>
            <a:r>
              <a:rPr lang="ja-JP" altLang="en-US"/>
              <a:t>長さ　　　　　　が必要。</a:t>
            </a:r>
          </a:p>
        </p:txBody>
      </p:sp>
      <p:graphicFrame>
        <p:nvGraphicFramePr>
          <p:cNvPr id="3078" name="Object 16"/>
          <p:cNvGraphicFramePr>
            <a:graphicFrameLocks noChangeAspect="1"/>
          </p:cNvGraphicFramePr>
          <p:nvPr/>
        </p:nvGraphicFramePr>
        <p:xfrm>
          <a:off x="1219200" y="2743200"/>
          <a:ext cx="914400" cy="676275"/>
        </p:xfrm>
        <a:graphic>
          <a:graphicData uri="http://schemas.openxmlformats.org/presentationml/2006/ole">
            <p:oleObj spid="_x0000_s3078" name="Equation" r:id="rId7" imgW="583920" imgH="431640" progId="Equation.DSMT4">
              <p:embed/>
            </p:oleObj>
          </a:graphicData>
        </a:graphic>
      </p:graphicFrame>
      <p:sp>
        <p:nvSpPr>
          <p:cNvPr id="3097" name="Text Box 17"/>
          <p:cNvSpPr txBox="1">
            <a:spLocks noChangeArrowheads="1"/>
          </p:cNvSpPr>
          <p:nvPr/>
        </p:nvSpPr>
        <p:spPr bwMode="auto">
          <a:xfrm>
            <a:off x="517525" y="3470275"/>
            <a:ext cx="6089650" cy="457200"/>
          </a:xfrm>
          <a:prstGeom prst="rect">
            <a:avLst/>
          </a:prstGeom>
          <a:noFill/>
          <a:ln w="9525">
            <a:noFill/>
            <a:miter lim="800000"/>
            <a:headEnd/>
            <a:tailEnd/>
          </a:ln>
        </p:spPr>
        <p:txBody>
          <a:bodyPr wrap="none">
            <a:spAutoFit/>
          </a:bodyPr>
          <a:lstStyle/>
          <a:p>
            <a:r>
              <a:rPr lang="ja-JP" altLang="en-US"/>
              <a:t>最後に目標値</a:t>
            </a:r>
            <a:r>
              <a:rPr lang="en-US" altLang="ja-JP"/>
              <a:t>K</a:t>
            </a:r>
            <a:r>
              <a:rPr lang="ja-JP" altLang="en-US"/>
              <a:t>の表現に、長さ　　　　が必要。</a:t>
            </a:r>
          </a:p>
        </p:txBody>
      </p:sp>
      <p:graphicFrame>
        <p:nvGraphicFramePr>
          <p:cNvPr id="3079" name="Object 18"/>
          <p:cNvGraphicFramePr>
            <a:graphicFrameLocks noChangeAspect="1"/>
          </p:cNvGraphicFramePr>
          <p:nvPr/>
        </p:nvGraphicFramePr>
        <p:xfrm>
          <a:off x="4648200" y="3505200"/>
          <a:ext cx="762000" cy="406400"/>
        </p:xfrm>
        <a:graphic>
          <a:graphicData uri="http://schemas.openxmlformats.org/presentationml/2006/ole">
            <p:oleObj spid="_x0000_s3079" name="Equation" r:id="rId8" imgW="380880" imgH="203040" progId="Equation.DSMT4">
              <p:embed/>
            </p:oleObj>
          </a:graphicData>
        </a:graphic>
      </p:graphicFrame>
      <p:sp>
        <p:nvSpPr>
          <p:cNvPr id="3098" name="Line 19"/>
          <p:cNvSpPr>
            <a:spLocks noChangeShapeType="1"/>
          </p:cNvSpPr>
          <p:nvPr/>
        </p:nvSpPr>
        <p:spPr bwMode="auto">
          <a:xfrm>
            <a:off x="1295400" y="4191000"/>
            <a:ext cx="0" cy="304800"/>
          </a:xfrm>
          <a:prstGeom prst="line">
            <a:avLst/>
          </a:prstGeom>
          <a:noFill/>
          <a:ln w="9525">
            <a:solidFill>
              <a:schemeClr val="tx1"/>
            </a:solidFill>
            <a:round/>
            <a:headEnd/>
            <a:tailEnd/>
          </a:ln>
        </p:spPr>
        <p:txBody>
          <a:bodyPr/>
          <a:lstStyle/>
          <a:p>
            <a:endParaRPr lang="ja-JP" altLang="en-US"/>
          </a:p>
        </p:txBody>
      </p:sp>
      <p:graphicFrame>
        <p:nvGraphicFramePr>
          <p:cNvPr id="3080" name="Object 20"/>
          <p:cNvGraphicFramePr>
            <a:graphicFrameLocks noChangeAspect="1"/>
          </p:cNvGraphicFramePr>
          <p:nvPr/>
        </p:nvGraphicFramePr>
        <p:xfrm>
          <a:off x="457200" y="4191000"/>
          <a:ext cx="685800" cy="406400"/>
        </p:xfrm>
        <a:graphic>
          <a:graphicData uri="http://schemas.openxmlformats.org/presentationml/2006/ole">
            <p:oleObj spid="_x0000_s3080" name="Equation" r:id="rId9" imgW="342720" imgH="203040" progId="Equation.DSMT4">
              <p:embed/>
            </p:oleObj>
          </a:graphicData>
        </a:graphic>
      </p:graphicFrame>
      <p:sp>
        <p:nvSpPr>
          <p:cNvPr id="3099" name="Line 21"/>
          <p:cNvSpPr>
            <a:spLocks noChangeShapeType="1"/>
          </p:cNvSpPr>
          <p:nvPr/>
        </p:nvSpPr>
        <p:spPr bwMode="auto">
          <a:xfrm>
            <a:off x="2209800" y="4191000"/>
            <a:ext cx="0" cy="304800"/>
          </a:xfrm>
          <a:prstGeom prst="line">
            <a:avLst/>
          </a:prstGeom>
          <a:noFill/>
          <a:ln w="9525">
            <a:solidFill>
              <a:schemeClr val="tx1"/>
            </a:solidFill>
            <a:round/>
            <a:headEnd/>
            <a:tailEnd/>
          </a:ln>
        </p:spPr>
        <p:txBody>
          <a:bodyPr/>
          <a:lstStyle/>
          <a:p>
            <a:endParaRPr lang="ja-JP" altLang="en-US"/>
          </a:p>
        </p:txBody>
      </p:sp>
      <p:graphicFrame>
        <p:nvGraphicFramePr>
          <p:cNvPr id="3081" name="Object 22"/>
          <p:cNvGraphicFramePr>
            <a:graphicFrameLocks noChangeAspect="1"/>
          </p:cNvGraphicFramePr>
          <p:nvPr/>
        </p:nvGraphicFramePr>
        <p:xfrm>
          <a:off x="1346200" y="4114800"/>
          <a:ext cx="787400" cy="457200"/>
        </p:xfrm>
        <a:graphic>
          <a:graphicData uri="http://schemas.openxmlformats.org/presentationml/2006/ole">
            <p:oleObj spid="_x0000_s3081" name="Equation" r:id="rId10" imgW="393480" imgH="228600" progId="Equation.DSMT4">
              <p:embed/>
            </p:oleObj>
          </a:graphicData>
        </a:graphic>
      </p:graphicFrame>
      <p:graphicFrame>
        <p:nvGraphicFramePr>
          <p:cNvPr id="3082" name="Object 23"/>
          <p:cNvGraphicFramePr>
            <a:graphicFrameLocks noChangeAspect="1"/>
          </p:cNvGraphicFramePr>
          <p:nvPr/>
        </p:nvGraphicFramePr>
        <p:xfrm>
          <a:off x="2273300" y="4114800"/>
          <a:ext cx="812800" cy="457200"/>
        </p:xfrm>
        <a:graphic>
          <a:graphicData uri="http://schemas.openxmlformats.org/presentationml/2006/ole">
            <p:oleObj spid="_x0000_s3082" name="Equation" r:id="rId11" imgW="406080" imgH="228600" progId="Equation.DSMT4">
              <p:embed/>
            </p:oleObj>
          </a:graphicData>
        </a:graphic>
      </p:graphicFrame>
      <p:graphicFrame>
        <p:nvGraphicFramePr>
          <p:cNvPr id="3083" name="Object 24"/>
          <p:cNvGraphicFramePr>
            <a:graphicFrameLocks noChangeAspect="1"/>
          </p:cNvGraphicFramePr>
          <p:nvPr/>
        </p:nvGraphicFramePr>
        <p:xfrm>
          <a:off x="4572000" y="4114800"/>
          <a:ext cx="812800" cy="457200"/>
        </p:xfrm>
        <a:graphic>
          <a:graphicData uri="http://schemas.openxmlformats.org/presentationml/2006/ole">
            <p:oleObj spid="_x0000_s3083" name="Equation" r:id="rId12" imgW="406080" imgH="228600" progId="Equation.DSMT4">
              <p:embed/>
            </p:oleObj>
          </a:graphicData>
        </a:graphic>
      </p:graphicFrame>
      <p:sp>
        <p:nvSpPr>
          <p:cNvPr id="3100" name="Line 25"/>
          <p:cNvSpPr>
            <a:spLocks noChangeShapeType="1"/>
          </p:cNvSpPr>
          <p:nvPr/>
        </p:nvSpPr>
        <p:spPr bwMode="auto">
          <a:xfrm>
            <a:off x="3124200" y="4191000"/>
            <a:ext cx="0" cy="304800"/>
          </a:xfrm>
          <a:prstGeom prst="line">
            <a:avLst/>
          </a:prstGeom>
          <a:noFill/>
          <a:ln w="9525">
            <a:solidFill>
              <a:schemeClr val="tx1"/>
            </a:solidFill>
            <a:round/>
            <a:headEnd/>
            <a:tailEnd/>
          </a:ln>
        </p:spPr>
        <p:txBody>
          <a:bodyPr/>
          <a:lstStyle/>
          <a:p>
            <a:endParaRPr lang="ja-JP" altLang="en-US"/>
          </a:p>
        </p:txBody>
      </p:sp>
      <p:graphicFrame>
        <p:nvGraphicFramePr>
          <p:cNvPr id="3084" name="Object 26"/>
          <p:cNvGraphicFramePr>
            <a:graphicFrameLocks noChangeAspect="1"/>
          </p:cNvGraphicFramePr>
          <p:nvPr/>
        </p:nvGraphicFramePr>
        <p:xfrm>
          <a:off x="3581400" y="4267200"/>
          <a:ext cx="355600" cy="203200"/>
        </p:xfrm>
        <a:graphic>
          <a:graphicData uri="http://schemas.openxmlformats.org/presentationml/2006/ole">
            <p:oleObj spid="_x0000_s3084" name="Equation" r:id="rId13" imgW="177480" imgH="101520" progId="Equation.DSMT4">
              <p:embed/>
            </p:oleObj>
          </a:graphicData>
        </a:graphic>
      </p:graphicFrame>
      <p:sp>
        <p:nvSpPr>
          <p:cNvPr id="3101" name="Line 27"/>
          <p:cNvSpPr>
            <a:spLocks noChangeShapeType="1"/>
          </p:cNvSpPr>
          <p:nvPr/>
        </p:nvSpPr>
        <p:spPr bwMode="auto">
          <a:xfrm>
            <a:off x="4495800" y="4191000"/>
            <a:ext cx="0" cy="304800"/>
          </a:xfrm>
          <a:prstGeom prst="line">
            <a:avLst/>
          </a:prstGeom>
          <a:noFill/>
          <a:ln w="9525">
            <a:solidFill>
              <a:schemeClr val="tx1"/>
            </a:solidFill>
            <a:round/>
            <a:headEnd/>
            <a:tailEnd/>
          </a:ln>
        </p:spPr>
        <p:txBody>
          <a:bodyPr/>
          <a:lstStyle/>
          <a:p>
            <a:endParaRPr lang="ja-JP" altLang="en-US"/>
          </a:p>
        </p:txBody>
      </p:sp>
      <p:sp>
        <p:nvSpPr>
          <p:cNvPr id="3102" name="Line 28"/>
          <p:cNvSpPr>
            <a:spLocks noChangeShapeType="1"/>
          </p:cNvSpPr>
          <p:nvPr/>
        </p:nvSpPr>
        <p:spPr bwMode="auto">
          <a:xfrm>
            <a:off x="5486400" y="4191000"/>
            <a:ext cx="0" cy="304800"/>
          </a:xfrm>
          <a:prstGeom prst="line">
            <a:avLst/>
          </a:prstGeom>
          <a:noFill/>
          <a:ln w="9525">
            <a:solidFill>
              <a:schemeClr val="tx1"/>
            </a:solidFill>
            <a:round/>
            <a:headEnd/>
            <a:tailEnd/>
          </a:ln>
        </p:spPr>
        <p:txBody>
          <a:bodyPr/>
          <a:lstStyle/>
          <a:p>
            <a:endParaRPr lang="ja-JP" altLang="en-US"/>
          </a:p>
        </p:txBody>
      </p:sp>
      <p:sp>
        <p:nvSpPr>
          <p:cNvPr id="3103" name="Line 29"/>
          <p:cNvSpPr>
            <a:spLocks noChangeShapeType="1"/>
          </p:cNvSpPr>
          <p:nvPr/>
        </p:nvSpPr>
        <p:spPr bwMode="auto">
          <a:xfrm>
            <a:off x="6629400" y="4191000"/>
            <a:ext cx="0" cy="304800"/>
          </a:xfrm>
          <a:prstGeom prst="line">
            <a:avLst/>
          </a:prstGeom>
          <a:noFill/>
          <a:ln w="9525">
            <a:solidFill>
              <a:schemeClr val="tx1"/>
            </a:solidFill>
            <a:round/>
            <a:headEnd/>
            <a:tailEnd/>
          </a:ln>
        </p:spPr>
        <p:txBody>
          <a:bodyPr/>
          <a:lstStyle/>
          <a:p>
            <a:endParaRPr lang="ja-JP" altLang="en-US"/>
          </a:p>
        </p:txBody>
      </p:sp>
      <p:graphicFrame>
        <p:nvGraphicFramePr>
          <p:cNvPr id="3085" name="Object 30"/>
          <p:cNvGraphicFramePr>
            <a:graphicFrameLocks noChangeAspect="1"/>
          </p:cNvGraphicFramePr>
          <p:nvPr/>
        </p:nvGraphicFramePr>
        <p:xfrm>
          <a:off x="5638800" y="4191000"/>
          <a:ext cx="762000" cy="406400"/>
        </p:xfrm>
        <a:graphic>
          <a:graphicData uri="http://schemas.openxmlformats.org/presentationml/2006/ole">
            <p:oleObj spid="_x0000_s3085" name="Equation" r:id="rId14" imgW="380880" imgH="203040" progId="Equation.DSMT4">
              <p:embed/>
            </p:oleObj>
          </a:graphicData>
        </a:graphic>
      </p:graphicFrame>
      <p:sp>
        <p:nvSpPr>
          <p:cNvPr id="3104" name="Text Box 31"/>
          <p:cNvSpPr txBox="1">
            <a:spLocks noChangeArrowheads="1"/>
          </p:cNvSpPr>
          <p:nvPr/>
        </p:nvSpPr>
        <p:spPr bwMode="auto">
          <a:xfrm>
            <a:off x="381000" y="5334000"/>
            <a:ext cx="3970338" cy="457200"/>
          </a:xfrm>
          <a:prstGeom prst="rect">
            <a:avLst/>
          </a:prstGeom>
          <a:noFill/>
          <a:ln w="9525">
            <a:noFill/>
            <a:miter lim="800000"/>
            <a:headEnd/>
            <a:tailEnd/>
          </a:ln>
        </p:spPr>
        <p:txBody>
          <a:bodyPr wrap="none">
            <a:spAutoFit/>
          </a:bodyPr>
          <a:lstStyle/>
          <a:p>
            <a:r>
              <a:rPr lang="ja-JP" altLang="en-US"/>
              <a:t>ここで、　　　　　　　　　とする。</a:t>
            </a:r>
          </a:p>
        </p:txBody>
      </p:sp>
      <p:graphicFrame>
        <p:nvGraphicFramePr>
          <p:cNvPr id="3086" name="Object 32"/>
          <p:cNvGraphicFramePr>
            <a:graphicFrameLocks noChangeAspect="1"/>
          </p:cNvGraphicFramePr>
          <p:nvPr/>
        </p:nvGraphicFramePr>
        <p:xfrm>
          <a:off x="1447800" y="5334000"/>
          <a:ext cx="1676400" cy="534988"/>
        </p:xfrm>
        <a:graphic>
          <a:graphicData uri="http://schemas.openxmlformats.org/presentationml/2006/ole">
            <p:oleObj spid="_x0000_s3086" name="Equation" r:id="rId15" imgW="876240" imgH="279360" progId="Equation.DSMT4">
              <p:embed/>
            </p:oleObj>
          </a:graphicData>
        </a:graphic>
      </p:graphicFrame>
      <p:sp>
        <p:nvSpPr>
          <p:cNvPr id="3105" name="Text Box 33"/>
          <p:cNvSpPr txBox="1">
            <a:spLocks noChangeArrowheads="1"/>
          </p:cNvSpPr>
          <p:nvPr/>
        </p:nvSpPr>
        <p:spPr bwMode="auto">
          <a:xfrm>
            <a:off x="304800" y="4724400"/>
            <a:ext cx="3138488" cy="457200"/>
          </a:xfrm>
          <a:prstGeom prst="rect">
            <a:avLst/>
          </a:prstGeom>
          <a:noFill/>
          <a:ln w="9525">
            <a:noFill/>
            <a:miter lim="800000"/>
            <a:headEnd/>
            <a:tailEnd/>
          </a:ln>
        </p:spPr>
        <p:txBody>
          <a:bodyPr wrap="none">
            <a:spAutoFit/>
          </a:bodyPr>
          <a:lstStyle/>
          <a:p>
            <a:r>
              <a:rPr lang="ja-JP" altLang="en-US"/>
              <a:t>よって、入力サイズは、</a:t>
            </a:r>
          </a:p>
        </p:txBody>
      </p:sp>
      <p:graphicFrame>
        <p:nvGraphicFramePr>
          <p:cNvPr id="3087" name="Object 34"/>
          <p:cNvGraphicFramePr>
            <a:graphicFrameLocks noChangeAspect="1"/>
          </p:cNvGraphicFramePr>
          <p:nvPr/>
        </p:nvGraphicFramePr>
        <p:xfrm>
          <a:off x="3276600" y="4648200"/>
          <a:ext cx="2325688" cy="676275"/>
        </p:xfrm>
        <a:graphic>
          <a:graphicData uri="http://schemas.openxmlformats.org/presentationml/2006/ole">
            <p:oleObj spid="_x0000_s3087" name="Equation" r:id="rId16" imgW="1485720" imgH="431640" progId="Equation.DSMT4">
              <p:embed/>
            </p:oleObj>
          </a:graphicData>
        </a:graphic>
      </p:graphicFrame>
      <p:graphicFrame>
        <p:nvGraphicFramePr>
          <p:cNvPr id="3088" name="Object 35"/>
          <p:cNvGraphicFramePr>
            <a:graphicFrameLocks noChangeAspect="1"/>
          </p:cNvGraphicFramePr>
          <p:nvPr/>
        </p:nvGraphicFramePr>
        <p:xfrm>
          <a:off x="685800" y="5715000"/>
          <a:ext cx="4891088" cy="676275"/>
        </p:xfrm>
        <a:graphic>
          <a:graphicData uri="http://schemas.openxmlformats.org/presentationml/2006/ole">
            <p:oleObj spid="_x0000_s3088" name="Equation" r:id="rId17" imgW="3124080" imgH="431640" progId="Equation.DSMT4">
              <p:embed/>
            </p:oleObj>
          </a:graphicData>
        </a:graphic>
      </p:graphicFrame>
      <p:sp>
        <p:nvSpPr>
          <p:cNvPr id="3106" name="Text Box 36"/>
          <p:cNvSpPr txBox="1">
            <a:spLocks noChangeArrowheads="1"/>
          </p:cNvSpPr>
          <p:nvPr/>
        </p:nvSpPr>
        <p:spPr bwMode="auto">
          <a:xfrm>
            <a:off x="441325" y="6345238"/>
            <a:ext cx="1241425" cy="457200"/>
          </a:xfrm>
          <a:prstGeom prst="rect">
            <a:avLst/>
          </a:prstGeom>
          <a:noFill/>
          <a:ln w="9525">
            <a:noFill/>
            <a:miter lim="800000"/>
            <a:headEnd/>
            <a:tailEnd/>
          </a:ln>
        </p:spPr>
        <p:txBody>
          <a:bodyPr wrap="none">
            <a:spAutoFit/>
          </a:bodyPr>
          <a:lstStyle/>
          <a:p>
            <a:r>
              <a:rPr lang="ja-JP" altLang="en-US"/>
              <a:t>なので、</a:t>
            </a:r>
          </a:p>
        </p:txBody>
      </p:sp>
      <p:graphicFrame>
        <p:nvGraphicFramePr>
          <p:cNvPr id="3089" name="Object 37"/>
          <p:cNvGraphicFramePr>
            <a:graphicFrameLocks noChangeAspect="1"/>
          </p:cNvGraphicFramePr>
          <p:nvPr/>
        </p:nvGraphicFramePr>
        <p:xfrm>
          <a:off x="1676400" y="6400800"/>
          <a:ext cx="1728788" cy="357188"/>
        </p:xfrm>
        <a:graphic>
          <a:graphicData uri="http://schemas.openxmlformats.org/presentationml/2006/ole">
            <p:oleObj spid="_x0000_s3089" name="Equation" r:id="rId18" imgW="1104840" imgH="228600" progId="Equation.DSMT4">
              <p:embed/>
            </p:oleObj>
          </a:graphicData>
        </a:graphic>
      </p:graphicFrame>
      <p:sp>
        <p:nvSpPr>
          <p:cNvPr id="3107" name="Text Box 38"/>
          <p:cNvSpPr txBox="1">
            <a:spLocks noChangeArrowheads="1"/>
          </p:cNvSpPr>
          <p:nvPr/>
        </p:nvSpPr>
        <p:spPr bwMode="auto">
          <a:xfrm>
            <a:off x="3565525" y="6324600"/>
            <a:ext cx="3213100" cy="457200"/>
          </a:xfrm>
          <a:prstGeom prst="rect">
            <a:avLst/>
          </a:prstGeom>
          <a:noFill/>
          <a:ln w="9525">
            <a:noFill/>
            <a:miter lim="800000"/>
            <a:headEnd/>
            <a:tailEnd/>
          </a:ln>
        </p:spPr>
        <p:txBody>
          <a:bodyPr wrap="none">
            <a:spAutoFit/>
          </a:bodyPr>
          <a:lstStyle/>
          <a:p>
            <a:r>
              <a:rPr lang="ja-JP" altLang="en-US"/>
              <a:t>を入力サイズとみなす。</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00" name="スライド番号プレースホルダ 3"/>
          <p:cNvSpPr>
            <a:spLocks noGrp="1"/>
          </p:cNvSpPr>
          <p:nvPr>
            <p:ph type="sldNum" sz="quarter" idx="12"/>
          </p:nvPr>
        </p:nvSpPr>
        <p:spPr>
          <a:noFill/>
        </p:spPr>
        <p:txBody>
          <a:bodyPr/>
          <a:lstStyle/>
          <a:p>
            <a:fld id="{E02179A7-BE80-4DF1-812D-F502F575F28A}" type="slidenum">
              <a:rPr lang="en-US" altLang="ja-JP"/>
              <a:pPr/>
              <a:t>50</a:t>
            </a:fld>
            <a:endParaRPr lang="en-US" altLang="ja-JP"/>
          </a:p>
        </p:txBody>
      </p:sp>
      <p:graphicFrame>
        <p:nvGraphicFramePr>
          <p:cNvPr id="521218" name="Group 2"/>
          <p:cNvGraphicFramePr>
            <a:graphicFrameLocks noGrp="1"/>
          </p:cNvGraphicFramePr>
          <p:nvPr/>
        </p:nvGraphicFramePr>
        <p:xfrm>
          <a:off x="1828800" y="533400"/>
          <a:ext cx="6553200" cy="4064002"/>
        </p:xfrm>
        <a:graphic>
          <a:graphicData uri="http://schemas.openxmlformats.org/drawingml/2006/table">
            <a:tbl>
              <a:tblPr/>
              <a:tblGrid>
                <a:gridCol w="1092200"/>
                <a:gridCol w="1092200"/>
                <a:gridCol w="1092200"/>
                <a:gridCol w="1092200"/>
                <a:gridCol w="1092200"/>
                <a:gridCol w="1092200"/>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6082" name="Object 55"/>
          <p:cNvGraphicFramePr>
            <a:graphicFrameLocks noChangeAspect="1"/>
          </p:cNvGraphicFramePr>
          <p:nvPr/>
        </p:nvGraphicFramePr>
        <p:xfrm>
          <a:off x="457200" y="762000"/>
          <a:ext cx="673100" cy="301625"/>
        </p:xfrm>
        <a:graphic>
          <a:graphicData uri="http://schemas.openxmlformats.org/presentationml/2006/ole">
            <p:oleObj spid="_x0000_s46082" name="Equation" r:id="rId3" imgW="368280" imgH="164880" progId="Equation.DSMT4">
              <p:embed/>
            </p:oleObj>
          </a:graphicData>
        </a:graphic>
      </p:graphicFrame>
      <p:graphicFrame>
        <p:nvGraphicFramePr>
          <p:cNvPr id="46083" name="Object 56"/>
          <p:cNvGraphicFramePr>
            <a:graphicFrameLocks noChangeAspect="1"/>
          </p:cNvGraphicFramePr>
          <p:nvPr/>
        </p:nvGraphicFramePr>
        <p:xfrm>
          <a:off x="1828800" y="-76200"/>
          <a:ext cx="220663" cy="381000"/>
        </p:xfrm>
        <a:graphic>
          <a:graphicData uri="http://schemas.openxmlformats.org/presentationml/2006/ole">
            <p:oleObj spid="_x0000_s46083" name="Equation" r:id="rId4" imgW="88560" imgH="152280" progId="Equation.DSMT4">
              <p:embed/>
            </p:oleObj>
          </a:graphicData>
        </a:graphic>
      </p:graphicFrame>
      <p:sp>
        <p:nvSpPr>
          <p:cNvPr id="46154" name="Text Box 57"/>
          <p:cNvSpPr txBox="1">
            <a:spLocks noChangeArrowheads="1"/>
          </p:cNvSpPr>
          <p:nvPr/>
        </p:nvSpPr>
        <p:spPr bwMode="auto">
          <a:xfrm>
            <a:off x="2438400" y="0"/>
            <a:ext cx="336550" cy="457200"/>
          </a:xfrm>
          <a:prstGeom prst="rect">
            <a:avLst/>
          </a:prstGeom>
          <a:noFill/>
          <a:ln w="9525">
            <a:noFill/>
            <a:miter lim="800000"/>
            <a:headEnd/>
            <a:tailEnd/>
          </a:ln>
        </p:spPr>
        <p:txBody>
          <a:bodyPr>
            <a:spAutoFit/>
          </a:bodyPr>
          <a:lstStyle/>
          <a:p>
            <a:r>
              <a:rPr lang="en-US" altLang="ja-JP"/>
              <a:t>1</a:t>
            </a:r>
          </a:p>
        </p:txBody>
      </p:sp>
      <p:sp>
        <p:nvSpPr>
          <p:cNvPr id="46155" name="Text Box 58"/>
          <p:cNvSpPr txBox="1">
            <a:spLocks noChangeArrowheads="1"/>
          </p:cNvSpPr>
          <p:nvPr/>
        </p:nvSpPr>
        <p:spPr bwMode="auto">
          <a:xfrm>
            <a:off x="3352800" y="0"/>
            <a:ext cx="336550" cy="457200"/>
          </a:xfrm>
          <a:prstGeom prst="rect">
            <a:avLst/>
          </a:prstGeom>
          <a:noFill/>
          <a:ln w="9525">
            <a:noFill/>
            <a:miter lim="800000"/>
            <a:headEnd/>
            <a:tailEnd/>
          </a:ln>
        </p:spPr>
        <p:txBody>
          <a:bodyPr>
            <a:spAutoFit/>
          </a:bodyPr>
          <a:lstStyle/>
          <a:p>
            <a:r>
              <a:rPr lang="en-US" altLang="ja-JP"/>
              <a:t>2</a:t>
            </a:r>
          </a:p>
        </p:txBody>
      </p:sp>
      <p:sp>
        <p:nvSpPr>
          <p:cNvPr id="46156" name="Text Box 59"/>
          <p:cNvSpPr txBox="1">
            <a:spLocks noChangeArrowheads="1"/>
          </p:cNvSpPr>
          <p:nvPr/>
        </p:nvSpPr>
        <p:spPr bwMode="auto">
          <a:xfrm>
            <a:off x="4343400" y="0"/>
            <a:ext cx="336550" cy="457200"/>
          </a:xfrm>
          <a:prstGeom prst="rect">
            <a:avLst/>
          </a:prstGeom>
          <a:noFill/>
          <a:ln w="9525">
            <a:noFill/>
            <a:miter lim="800000"/>
            <a:headEnd/>
            <a:tailEnd/>
          </a:ln>
        </p:spPr>
        <p:txBody>
          <a:bodyPr>
            <a:spAutoFit/>
          </a:bodyPr>
          <a:lstStyle/>
          <a:p>
            <a:r>
              <a:rPr lang="en-US" altLang="ja-JP"/>
              <a:t>3</a:t>
            </a:r>
          </a:p>
        </p:txBody>
      </p:sp>
      <p:sp>
        <p:nvSpPr>
          <p:cNvPr id="46157" name="Text Box 60"/>
          <p:cNvSpPr txBox="1">
            <a:spLocks noChangeArrowheads="1"/>
          </p:cNvSpPr>
          <p:nvPr/>
        </p:nvSpPr>
        <p:spPr bwMode="auto">
          <a:xfrm>
            <a:off x="5334000" y="0"/>
            <a:ext cx="336550" cy="457200"/>
          </a:xfrm>
          <a:prstGeom prst="rect">
            <a:avLst/>
          </a:prstGeom>
          <a:noFill/>
          <a:ln w="9525">
            <a:noFill/>
            <a:miter lim="800000"/>
            <a:headEnd/>
            <a:tailEnd/>
          </a:ln>
        </p:spPr>
        <p:txBody>
          <a:bodyPr>
            <a:spAutoFit/>
          </a:bodyPr>
          <a:lstStyle/>
          <a:p>
            <a:r>
              <a:rPr lang="en-US" altLang="ja-JP"/>
              <a:t>4</a:t>
            </a:r>
          </a:p>
        </p:txBody>
      </p:sp>
      <p:sp>
        <p:nvSpPr>
          <p:cNvPr id="46158" name="Text Box 61"/>
          <p:cNvSpPr txBox="1">
            <a:spLocks noChangeArrowheads="1"/>
          </p:cNvSpPr>
          <p:nvPr/>
        </p:nvSpPr>
        <p:spPr bwMode="auto">
          <a:xfrm>
            <a:off x="6324600" y="0"/>
            <a:ext cx="336550" cy="457200"/>
          </a:xfrm>
          <a:prstGeom prst="rect">
            <a:avLst/>
          </a:prstGeom>
          <a:noFill/>
          <a:ln w="9525">
            <a:noFill/>
            <a:miter lim="800000"/>
            <a:headEnd/>
            <a:tailEnd/>
          </a:ln>
        </p:spPr>
        <p:txBody>
          <a:bodyPr>
            <a:spAutoFit/>
          </a:bodyPr>
          <a:lstStyle/>
          <a:p>
            <a:r>
              <a:rPr lang="en-US" altLang="ja-JP"/>
              <a:t>5</a:t>
            </a:r>
          </a:p>
        </p:txBody>
      </p:sp>
      <p:sp>
        <p:nvSpPr>
          <p:cNvPr id="46159" name="Text Box 62"/>
          <p:cNvSpPr txBox="1">
            <a:spLocks noChangeArrowheads="1"/>
          </p:cNvSpPr>
          <p:nvPr/>
        </p:nvSpPr>
        <p:spPr bwMode="auto">
          <a:xfrm>
            <a:off x="7391400" y="0"/>
            <a:ext cx="336550" cy="457200"/>
          </a:xfrm>
          <a:prstGeom prst="rect">
            <a:avLst/>
          </a:prstGeom>
          <a:noFill/>
          <a:ln w="9525">
            <a:noFill/>
            <a:miter lim="800000"/>
            <a:headEnd/>
            <a:tailEnd/>
          </a:ln>
        </p:spPr>
        <p:txBody>
          <a:bodyPr>
            <a:spAutoFit/>
          </a:bodyPr>
          <a:lstStyle/>
          <a:p>
            <a:r>
              <a:rPr lang="en-US" altLang="ja-JP"/>
              <a:t>6</a:t>
            </a:r>
          </a:p>
        </p:txBody>
      </p:sp>
      <p:graphicFrame>
        <p:nvGraphicFramePr>
          <p:cNvPr id="46084" name="Object 63"/>
          <p:cNvGraphicFramePr>
            <a:graphicFrameLocks noChangeAspect="1"/>
          </p:cNvGraphicFramePr>
          <p:nvPr/>
        </p:nvGraphicFramePr>
        <p:xfrm>
          <a:off x="1981200" y="1371600"/>
          <a:ext cx="685800" cy="292100"/>
        </p:xfrm>
        <a:graphic>
          <a:graphicData uri="http://schemas.openxmlformats.org/presentationml/2006/ole">
            <p:oleObj spid="_x0000_s46084" name="Equation" r:id="rId5" imgW="419040" imgH="177480" progId="Equation.DSMT4">
              <p:embed/>
            </p:oleObj>
          </a:graphicData>
        </a:graphic>
      </p:graphicFrame>
      <p:graphicFrame>
        <p:nvGraphicFramePr>
          <p:cNvPr id="46085" name="Object 64"/>
          <p:cNvGraphicFramePr>
            <a:graphicFrameLocks noChangeAspect="1"/>
          </p:cNvGraphicFramePr>
          <p:nvPr/>
        </p:nvGraphicFramePr>
        <p:xfrm>
          <a:off x="457200" y="1447800"/>
          <a:ext cx="649288" cy="301625"/>
        </p:xfrm>
        <a:graphic>
          <a:graphicData uri="http://schemas.openxmlformats.org/presentationml/2006/ole">
            <p:oleObj spid="_x0000_s46085" name="Equation" r:id="rId6" imgW="355320" imgH="164880" progId="Equation.DSMT4">
              <p:embed/>
            </p:oleObj>
          </a:graphicData>
        </a:graphic>
      </p:graphicFrame>
      <p:graphicFrame>
        <p:nvGraphicFramePr>
          <p:cNvPr id="46086" name="Object 65"/>
          <p:cNvGraphicFramePr>
            <a:graphicFrameLocks noChangeAspect="1"/>
          </p:cNvGraphicFramePr>
          <p:nvPr/>
        </p:nvGraphicFramePr>
        <p:xfrm>
          <a:off x="3200400" y="1447800"/>
          <a:ext cx="469900" cy="225425"/>
        </p:xfrm>
        <a:graphic>
          <a:graphicData uri="http://schemas.openxmlformats.org/presentationml/2006/ole">
            <p:oleObj spid="_x0000_s46086" name="Equation" r:id="rId7" imgW="342720" imgH="164880" progId="Equation.DSMT4">
              <p:embed/>
            </p:oleObj>
          </a:graphicData>
        </a:graphic>
      </p:graphicFrame>
      <p:graphicFrame>
        <p:nvGraphicFramePr>
          <p:cNvPr id="46087" name="Object 66"/>
          <p:cNvGraphicFramePr>
            <a:graphicFrameLocks noChangeAspect="1"/>
          </p:cNvGraphicFramePr>
          <p:nvPr/>
        </p:nvGraphicFramePr>
        <p:xfrm>
          <a:off x="4425950" y="1468438"/>
          <a:ext cx="365125" cy="242887"/>
        </p:xfrm>
        <a:graphic>
          <a:graphicData uri="http://schemas.openxmlformats.org/presentationml/2006/ole">
            <p:oleObj spid="_x0000_s46087" name="Equation" r:id="rId8" imgW="266400" imgH="177480" progId="Equation.DSMT4">
              <p:embed/>
            </p:oleObj>
          </a:graphicData>
        </a:graphic>
      </p:graphicFrame>
      <p:graphicFrame>
        <p:nvGraphicFramePr>
          <p:cNvPr id="46088" name="Object 67"/>
          <p:cNvGraphicFramePr>
            <a:graphicFrameLocks noChangeAspect="1"/>
          </p:cNvGraphicFramePr>
          <p:nvPr/>
        </p:nvGraphicFramePr>
        <p:xfrm>
          <a:off x="5441950" y="1477963"/>
          <a:ext cx="469900" cy="225425"/>
        </p:xfrm>
        <a:graphic>
          <a:graphicData uri="http://schemas.openxmlformats.org/presentationml/2006/ole">
            <p:oleObj spid="_x0000_s46088" name="Equation" r:id="rId9" imgW="342720" imgH="164880" progId="Equation.DSMT4">
              <p:embed/>
            </p:oleObj>
          </a:graphicData>
        </a:graphic>
      </p:graphicFrame>
      <p:graphicFrame>
        <p:nvGraphicFramePr>
          <p:cNvPr id="46089" name="Object 68"/>
          <p:cNvGraphicFramePr>
            <a:graphicFrameLocks noChangeAspect="1"/>
          </p:cNvGraphicFramePr>
          <p:nvPr/>
        </p:nvGraphicFramePr>
        <p:xfrm>
          <a:off x="6551613" y="1485900"/>
          <a:ext cx="469900" cy="207963"/>
        </p:xfrm>
        <a:graphic>
          <a:graphicData uri="http://schemas.openxmlformats.org/presentationml/2006/ole">
            <p:oleObj spid="_x0000_s46089" name="Equation" r:id="rId10" imgW="342720" imgH="152280" progId="Equation.DSMT4">
              <p:embed/>
            </p:oleObj>
          </a:graphicData>
        </a:graphic>
      </p:graphicFrame>
      <p:graphicFrame>
        <p:nvGraphicFramePr>
          <p:cNvPr id="46090" name="Object 69"/>
          <p:cNvGraphicFramePr>
            <a:graphicFrameLocks noChangeAspect="1"/>
          </p:cNvGraphicFramePr>
          <p:nvPr/>
        </p:nvGraphicFramePr>
        <p:xfrm>
          <a:off x="457200" y="2133600"/>
          <a:ext cx="649288" cy="301625"/>
        </p:xfrm>
        <a:graphic>
          <a:graphicData uri="http://schemas.openxmlformats.org/presentationml/2006/ole">
            <p:oleObj spid="_x0000_s46090" name="Equation" r:id="rId11" imgW="355320" imgH="164880" progId="Equation.DSMT4">
              <p:embed/>
            </p:oleObj>
          </a:graphicData>
        </a:graphic>
      </p:graphicFrame>
      <p:graphicFrame>
        <p:nvGraphicFramePr>
          <p:cNvPr id="46091" name="Object 70"/>
          <p:cNvGraphicFramePr>
            <a:graphicFrameLocks noChangeAspect="1"/>
          </p:cNvGraphicFramePr>
          <p:nvPr/>
        </p:nvGraphicFramePr>
        <p:xfrm>
          <a:off x="1966913" y="2133600"/>
          <a:ext cx="560387" cy="292100"/>
        </p:xfrm>
        <a:graphic>
          <a:graphicData uri="http://schemas.openxmlformats.org/presentationml/2006/ole">
            <p:oleObj spid="_x0000_s46091" name="Equation" r:id="rId12" imgW="342720" imgH="177480" progId="Equation.DSMT4">
              <p:embed/>
            </p:oleObj>
          </a:graphicData>
        </a:graphic>
      </p:graphicFrame>
      <p:graphicFrame>
        <p:nvGraphicFramePr>
          <p:cNvPr id="46092" name="Object 71"/>
          <p:cNvGraphicFramePr>
            <a:graphicFrameLocks noChangeAspect="1"/>
          </p:cNvGraphicFramePr>
          <p:nvPr/>
        </p:nvGraphicFramePr>
        <p:xfrm>
          <a:off x="3200400" y="2133600"/>
          <a:ext cx="581025" cy="292100"/>
        </p:xfrm>
        <a:graphic>
          <a:graphicData uri="http://schemas.openxmlformats.org/presentationml/2006/ole">
            <p:oleObj spid="_x0000_s46092" name="Equation" r:id="rId13" imgW="355320" imgH="177480" progId="Equation.DSMT4">
              <p:embed/>
            </p:oleObj>
          </a:graphicData>
        </a:graphic>
      </p:graphicFrame>
      <p:graphicFrame>
        <p:nvGraphicFramePr>
          <p:cNvPr id="46093" name="Object 72"/>
          <p:cNvGraphicFramePr>
            <a:graphicFrameLocks noChangeAspect="1"/>
          </p:cNvGraphicFramePr>
          <p:nvPr/>
        </p:nvGraphicFramePr>
        <p:xfrm>
          <a:off x="4352925" y="2144713"/>
          <a:ext cx="560388" cy="269875"/>
        </p:xfrm>
        <a:graphic>
          <a:graphicData uri="http://schemas.openxmlformats.org/presentationml/2006/ole">
            <p:oleObj spid="_x0000_s46093" name="Equation" r:id="rId14" imgW="342720" imgH="164880" progId="Equation.DSMT4">
              <p:embed/>
            </p:oleObj>
          </a:graphicData>
        </a:graphic>
      </p:graphicFrame>
      <p:graphicFrame>
        <p:nvGraphicFramePr>
          <p:cNvPr id="46094" name="Object 73"/>
          <p:cNvGraphicFramePr>
            <a:graphicFrameLocks noChangeAspect="1"/>
          </p:cNvGraphicFramePr>
          <p:nvPr/>
        </p:nvGraphicFramePr>
        <p:xfrm>
          <a:off x="5334000" y="2057400"/>
          <a:ext cx="582613" cy="269875"/>
        </p:xfrm>
        <a:graphic>
          <a:graphicData uri="http://schemas.openxmlformats.org/presentationml/2006/ole">
            <p:oleObj spid="_x0000_s46094" name="Equation" r:id="rId15" imgW="355320" imgH="164880" progId="Equation.DSMT4">
              <p:embed/>
            </p:oleObj>
          </a:graphicData>
        </a:graphic>
      </p:graphicFrame>
      <p:sp>
        <p:nvSpPr>
          <p:cNvPr id="46160" name="AutoShape 74"/>
          <p:cNvSpPr>
            <a:spLocks noChangeArrowheads="1"/>
          </p:cNvSpPr>
          <p:nvPr/>
        </p:nvSpPr>
        <p:spPr bwMode="auto">
          <a:xfrm>
            <a:off x="304800" y="3810000"/>
            <a:ext cx="8305800" cy="2743200"/>
          </a:xfrm>
          <a:prstGeom prst="wedgeRoundRectCallout">
            <a:avLst>
              <a:gd name="adj1" fmla="val -12903"/>
              <a:gd name="adj2" fmla="val -73958"/>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46095" name="Object 75"/>
          <p:cNvGraphicFramePr>
            <a:graphicFrameLocks noChangeAspect="1"/>
          </p:cNvGraphicFramePr>
          <p:nvPr/>
        </p:nvGraphicFramePr>
        <p:xfrm>
          <a:off x="501650" y="4191000"/>
          <a:ext cx="7975600" cy="1758950"/>
        </p:xfrm>
        <a:graphic>
          <a:graphicData uri="http://schemas.openxmlformats.org/presentationml/2006/ole">
            <p:oleObj spid="_x0000_s46095" name="Equation" r:id="rId16" imgW="4724280" imgH="1041120" progId="Equation.DSMT4">
              <p:embed/>
            </p:oleObj>
          </a:graphicData>
        </a:graphic>
      </p:graphicFrame>
      <p:graphicFrame>
        <p:nvGraphicFramePr>
          <p:cNvPr id="46096" name="Object 76"/>
          <p:cNvGraphicFramePr>
            <a:graphicFrameLocks noChangeAspect="1"/>
          </p:cNvGraphicFramePr>
          <p:nvPr/>
        </p:nvGraphicFramePr>
        <p:xfrm>
          <a:off x="446088" y="2667000"/>
          <a:ext cx="673100" cy="301625"/>
        </p:xfrm>
        <a:graphic>
          <a:graphicData uri="http://schemas.openxmlformats.org/presentationml/2006/ole">
            <p:oleObj spid="_x0000_s46096" name="Equation" r:id="rId17" imgW="368280" imgH="164880" progId="Equation.DSMT4">
              <p:embed/>
            </p:oleObj>
          </a:graphicData>
        </a:graphic>
      </p:graphicFrame>
      <p:graphicFrame>
        <p:nvGraphicFramePr>
          <p:cNvPr id="46097" name="Object 77"/>
          <p:cNvGraphicFramePr>
            <a:graphicFrameLocks noChangeAspect="1"/>
          </p:cNvGraphicFramePr>
          <p:nvPr/>
        </p:nvGraphicFramePr>
        <p:xfrm>
          <a:off x="2057400" y="2743200"/>
          <a:ext cx="560388" cy="292100"/>
        </p:xfrm>
        <a:graphic>
          <a:graphicData uri="http://schemas.openxmlformats.org/presentationml/2006/ole">
            <p:oleObj spid="_x0000_s46097" name="Equation" r:id="rId18" imgW="342720" imgH="177480" progId="Equation.DSMT4">
              <p:embed/>
            </p:oleObj>
          </a:graphicData>
        </a:graphic>
      </p:graphicFrame>
      <p:graphicFrame>
        <p:nvGraphicFramePr>
          <p:cNvPr id="46098" name="Object 78"/>
          <p:cNvGraphicFramePr>
            <a:graphicFrameLocks noChangeAspect="1"/>
          </p:cNvGraphicFramePr>
          <p:nvPr/>
        </p:nvGraphicFramePr>
        <p:xfrm>
          <a:off x="3124200" y="2819400"/>
          <a:ext cx="560388" cy="292100"/>
        </p:xfrm>
        <a:graphic>
          <a:graphicData uri="http://schemas.openxmlformats.org/presentationml/2006/ole">
            <p:oleObj spid="_x0000_s46098" name="Equation" r:id="rId19" imgW="342720" imgH="177480" progId="Equation.DSMT4">
              <p:embed/>
            </p:oleObj>
          </a:graphicData>
        </a:graphic>
      </p:graphicFrame>
      <p:graphicFrame>
        <p:nvGraphicFramePr>
          <p:cNvPr id="46099" name="Object 79"/>
          <p:cNvGraphicFramePr>
            <a:graphicFrameLocks noChangeAspect="1"/>
          </p:cNvGraphicFramePr>
          <p:nvPr/>
        </p:nvGraphicFramePr>
        <p:xfrm>
          <a:off x="4267200" y="2819400"/>
          <a:ext cx="560388" cy="292100"/>
        </p:xfrm>
        <a:graphic>
          <a:graphicData uri="http://schemas.openxmlformats.org/presentationml/2006/ole">
            <p:oleObj spid="_x0000_s46099" name="Equation" r:id="rId20" imgW="342720" imgH="177480" progId="Equation.DSMT4">
              <p:embed/>
            </p:oleObj>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28" name="スライド番号プレースホルダ 3"/>
          <p:cNvSpPr>
            <a:spLocks noGrp="1"/>
          </p:cNvSpPr>
          <p:nvPr>
            <p:ph type="sldNum" sz="quarter" idx="12"/>
          </p:nvPr>
        </p:nvSpPr>
        <p:spPr>
          <a:noFill/>
        </p:spPr>
        <p:txBody>
          <a:bodyPr/>
          <a:lstStyle/>
          <a:p>
            <a:fld id="{6E433357-62C5-4939-B82D-462C7A6D0C79}" type="slidenum">
              <a:rPr lang="en-US" altLang="ja-JP"/>
              <a:pPr/>
              <a:t>51</a:t>
            </a:fld>
            <a:endParaRPr lang="en-US" altLang="ja-JP"/>
          </a:p>
        </p:txBody>
      </p:sp>
      <p:graphicFrame>
        <p:nvGraphicFramePr>
          <p:cNvPr id="522242" name="Group 2"/>
          <p:cNvGraphicFramePr>
            <a:graphicFrameLocks noGrp="1"/>
          </p:cNvGraphicFramePr>
          <p:nvPr/>
        </p:nvGraphicFramePr>
        <p:xfrm>
          <a:off x="1828800" y="533400"/>
          <a:ext cx="6553200" cy="4064002"/>
        </p:xfrm>
        <a:graphic>
          <a:graphicData uri="http://schemas.openxmlformats.org/drawingml/2006/table">
            <a:tbl>
              <a:tblPr/>
              <a:tblGrid>
                <a:gridCol w="1092200"/>
                <a:gridCol w="1092200"/>
                <a:gridCol w="1092200"/>
                <a:gridCol w="1092200"/>
                <a:gridCol w="1092200"/>
                <a:gridCol w="1092200"/>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7106" name="Object 55"/>
          <p:cNvGraphicFramePr>
            <a:graphicFrameLocks noChangeAspect="1"/>
          </p:cNvGraphicFramePr>
          <p:nvPr/>
        </p:nvGraphicFramePr>
        <p:xfrm>
          <a:off x="457200" y="762000"/>
          <a:ext cx="673100" cy="301625"/>
        </p:xfrm>
        <a:graphic>
          <a:graphicData uri="http://schemas.openxmlformats.org/presentationml/2006/ole">
            <p:oleObj spid="_x0000_s47106" name="Equation" r:id="rId3" imgW="368280" imgH="164880" progId="Equation.DSMT4">
              <p:embed/>
            </p:oleObj>
          </a:graphicData>
        </a:graphic>
      </p:graphicFrame>
      <p:graphicFrame>
        <p:nvGraphicFramePr>
          <p:cNvPr id="47107" name="Object 56"/>
          <p:cNvGraphicFramePr>
            <a:graphicFrameLocks noChangeAspect="1"/>
          </p:cNvGraphicFramePr>
          <p:nvPr/>
        </p:nvGraphicFramePr>
        <p:xfrm>
          <a:off x="1828800" y="-76200"/>
          <a:ext cx="220663" cy="381000"/>
        </p:xfrm>
        <a:graphic>
          <a:graphicData uri="http://schemas.openxmlformats.org/presentationml/2006/ole">
            <p:oleObj spid="_x0000_s47107" name="Equation" r:id="rId4" imgW="88560" imgH="152280" progId="Equation.DSMT4">
              <p:embed/>
            </p:oleObj>
          </a:graphicData>
        </a:graphic>
      </p:graphicFrame>
      <p:sp>
        <p:nvSpPr>
          <p:cNvPr id="47182" name="Text Box 57"/>
          <p:cNvSpPr txBox="1">
            <a:spLocks noChangeArrowheads="1"/>
          </p:cNvSpPr>
          <p:nvPr/>
        </p:nvSpPr>
        <p:spPr bwMode="auto">
          <a:xfrm>
            <a:off x="2438400" y="0"/>
            <a:ext cx="336550" cy="457200"/>
          </a:xfrm>
          <a:prstGeom prst="rect">
            <a:avLst/>
          </a:prstGeom>
          <a:noFill/>
          <a:ln w="9525">
            <a:noFill/>
            <a:miter lim="800000"/>
            <a:headEnd/>
            <a:tailEnd/>
          </a:ln>
        </p:spPr>
        <p:txBody>
          <a:bodyPr>
            <a:spAutoFit/>
          </a:bodyPr>
          <a:lstStyle/>
          <a:p>
            <a:r>
              <a:rPr lang="en-US" altLang="ja-JP"/>
              <a:t>1</a:t>
            </a:r>
          </a:p>
        </p:txBody>
      </p:sp>
      <p:sp>
        <p:nvSpPr>
          <p:cNvPr id="47183" name="Text Box 58"/>
          <p:cNvSpPr txBox="1">
            <a:spLocks noChangeArrowheads="1"/>
          </p:cNvSpPr>
          <p:nvPr/>
        </p:nvSpPr>
        <p:spPr bwMode="auto">
          <a:xfrm>
            <a:off x="3352800" y="0"/>
            <a:ext cx="336550" cy="457200"/>
          </a:xfrm>
          <a:prstGeom prst="rect">
            <a:avLst/>
          </a:prstGeom>
          <a:noFill/>
          <a:ln w="9525">
            <a:noFill/>
            <a:miter lim="800000"/>
            <a:headEnd/>
            <a:tailEnd/>
          </a:ln>
        </p:spPr>
        <p:txBody>
          <a:bodyPr>
            <a:spAutoFit/>
          </a:bodyPr>
          <a:lstStyle/>
          <a:p>
            <a:r>
              <a:rPr lang="en-US" altLang="ja-JP"/>
              <a:t>2</a:t>
            </a:r>
          </a:p>
        </p:txBody>
      </p:sp>
      <p:sp>
        <p:nvSpPr>
          <p:cNvPr id="47184" name="Text Box 59"/>
          <p:cNvSpPr txBox="1">
            <a:spLocks noChangeArrowheads="1"/>
          </p:cNvSpPr>
          <p:nvPr/>
        </p:nvSpPr>
        <p:spPr bwMode="auto">
          <a:xfrm>
            <a:off x="4343400" y="0"/>
            <a:ext cx="336550" cy="457200"/>
          </a:xfrm>
          <a:prstGeom prst="rect">
            <a:avLst/>
          </a:prstGeom>
          <a:noFill/>
          <a:ln w="9525">
            <a:noFill/>
            <a:miter lim="800000"/>
            <a:headEnd/>
            <a:tailEnd/>
          </a:ln>
        </p:spPr>
        <p:txBody>
          <a:bodyPr>
            <a:spAutoFit/>
          </a:bodyPr>
          <a:lstStyle/>
          <a:p>
            <a:r>
              <a:rPr lang="en-US" altLang="ja-JP"/>
              <a:t>3</a:t>
            </a:r>
          </a:p>
        </p:txBody>
      </p:sp>
      <p:sp>
        <p:nvSpPr>
          <p:cNvPr id="47185" name="Text Box 60"/>
          <p:cNvSpPr txBox="1">
            <a:spLocks noChangeArrowheads="1"/>
          </p:cNvSpPr>
          <p:nvPr/>
        </p:nvSpPr>
        <p:spPr bwMode="auto">
          <a:xfrm>
            <a:off x="5334000" y="0"/>
            <a:ext cx="336550" cy="457200"/>
          </a:xfrm>
          <a:prstGeom prst="rect">
            <a:avLst/>
          </a:prstGeom>
          <a:noFill/>
          <a:ln w="9525">
            <a:noFill/>
            <a:miter lim="800000"/>
            <a:headEnd/>
            <a:tailEnd/>
          </a:ln>
        </p:spPr>
        <p:txBody>
          <a:bodyPr>
            <a:spAutoFit/>
          </a:bodyPr>
          <a:lstStyle/>
          <a:p>
            <a:r>
              <a:rPr lang="en-US" altLang="ja-JP"/>
              <a:t>4</a:t>
            </a:r>
          </a:p>
        </p:txBody>
      </p:sp>
      <p:sp>
        <p:nvSpPr>
          <p:cNvPr id="47186" name="Text Box 61"/>
          <p:cNvSpPr txBox="1">
            <a:spLocks noChangeArrowheads="1"/>
          </p:cNvSpPr>
          <p:nvPr/>
        </p:nvSpPr>
        <p:spPr bwMode="auto">
          <a:xfrm>
            <a:off x="6324600" y="0"/>
            <a:ext cx="336550" cy="457200"/>
          </a:xfrm>
          <a:prstGeom prst="rect">
            <a:avLst/>
          </a:prstGeom>
          <a:noFill/>
          <a:ln w="9525">
            <a:noFill/>
            <a:miter lim="800000"/>
            <a:headEnd/>
            <a:tailEnd/>
          </a:ln>
        </p:spPr>
        <p:txBody>
          <a:bodyPr>
            <a:spAutoFit/>
          </a:bodyPr>
          <a:lstStyle/>
          <a:p>
            <a:r>
              <a:rPr lang="en-US" altLang="ja-JP"/>
              <a:t>5</a:t>
            </a:r>
          </a:p>
        </p:txBody>
      </p:sp>
      <p:sp>
        <p:nvSpPr>
          <p:cNvPr id="47187" name="Text Box 62"/>
          <p:cNvSpPr txBox="1">
            <a:spLocks noChangeArrowheads="1"/>
          </p:cNvSpPr>
          <p:nvPr/>
        </p:nvSpPr>
        <p:spPr bwMode="auto">
          <a:xfrm>
            <a:off x="7391400" y="0"/>
            <a:ext cx="336550" cy="457200"/>
          </a:xfrm>
          <a:prstGeom prst="rect">
            <a:avLst/>
          </a:prstGeom>
          <a:noFill/>
          <a:ln w="9525">
            <a:noFill/>
            <a:miter lim="800000"/>
            <a:headEnd/>
            <a:tailEnd/>
          </a:ln>
        </p:spPr>
        <p:txBody>
          <a:bodyPr>
            <a:spAutoFit/>
          </a:bodyPr>
          <a:lstStyle/>
          <a:p>
            <a:r>
              <a:rPr lang="en-US" altLang="ja-JP"/>
              <a:t>6</a:t>
            </a:r>
          </a:p>
        </p:txBody>
      </p:sp>
      <p:graphicFrame>
        <p:nvGraphicFramePr>
          <p:cNvPr id="47108" name="Object 63"/>
          <p:cNvGraphicFramePr>
            <a:graphicFrameLocks noChangeAspect="1"/>
          </p:cNvGraphicFramePr>
          <p:nvPr/>
        </p:nvGraphicFramePr>
        <p:xfrm>
          <a:off x="1981200" y="1371600"/>
          <a:ext cx="685800" cy="292100"/>
        </p:xfrm>
        <a:graphic>
          <a:graphicData uri="http://schemas.openxmlformats.org/presentationml/2006/ole">
            <p:oleObj spid="_x0000_s47108" name="Equation" r:id="rId5" imgW="419040" imgH="177480" progId="Equation.DSMT4">
              <p:embed/>
            </p:oleObj>
          </a:graphicData>
        </a:graphic>
      </p:graphicFrame>
      <p:graphicFrame>
        <p:nvGraphicFramePr>
          <p:cNvPr id="47109" name="Object 64"/>
          <p:cNvGraphicFramePr>
            <a:graphicFrameLocks noChangeAspect="1"/>
          </p:cNvGraphicFramePr>
          <p:nvPr/>
        </p:nvGraphicFramePr>
        <p:xfrm>
          <a:off x="457200" y="1447800"/>
          <a:ext cx="649288" cy="301625"/>
        </p:xfrm>
        <a:graphic>
          <a:graphicData uri="http://schemas.openxmlformats.org/presentationml/2006/ole">
            <p:oleObj spid="_x0000_s47109" name="Equation" r:id="rId6" imgW="355320" imgH="164880" progId="Equation.DSMT4">
              <p:embed/>
            </p:oleObj>
          </a:graphicData>
        </a:graphic>
      </p:graphicFrame>
      <p:graphicFrame>
        <p:nvGraphicFramePr>
          <p:cNvPr id="47110" name="Object 65"/>
          <p:cNvGraphicFramePr>
            <a:graphicFrameLocks noChangeAspect="1"/>
          </p:cNvGraphicFramePr>
          <p:nvPr/>
        </p:nvGraphicFramePr>
        <p:xfrm>
          <a:off x="3200400" y="1447800"/>
          <a:ext cx="469900" cy="225425"/>
        </p:xfrm>
        <a:graphic>
          <a:graphicData uri="http://schemas.openxmlformats.org/presentationml/2006/ole">
            <p:oleObj spid="_x0000_s47110" name="Equation" r:id="rId7" imgW="342720" imgH="164880" progId="Equation.DSMT4">
              <p:embed/>
            </p:oleObj>
          </a:graphicData>
        </a:graphic>
      </p:graphicFrame>
      <p:graphicFrame>
        <p:nvGraphicFramePr>
          <p:cNvPr id="47111" name="Object 66"/>
          <p:cNvGraphicFramePr>
            <a:graphicFrameLocks noChangeAspect="1"/>
          </p:cNvGraphicFramePr>
          <p:nvPr/>
        </p:nvGraphicFramePr>
        <p:xfrm>
          <a:off x="4425950" y="1468438"/>
          <a:ext cx="365125" cy="242887"/>
        </p:xfrm>
        <a:graphic>
          <a:graphicData uri="http://schemas.openxmlformats.org/presentationml/2006/ole">
            <p:oleObj spid="_x0000_s47111" name="Equation" r:id="rId8" imgW="266400" imgH="177480" progId="Equation.DSMT4">
              <p:embed/>
            </p:oleObj>
          </a:graphicData>
        </a:graphic>
      </p:graphicFrame>
      <p:graphicFrame>
        <p:nvGraphicFramePr>
          <p:cNvPr id="47112" name="Object 67"/>
          <p:cNvGraphicFramePr>
            <a:graphicFrameLocks noChangeAspect="1"/>
          </p:cNvGraphicFramePr>
          <p:nvPr/>
        </p:nvGraphicFramePr>
        <p:xfrm>
          <a:off x="5441950" y="1477963"/>
          <a:ext cx="469900" cy="225425"/>
        </p:xfrm>
        <a:graphic>
          <a:graphicData uri="http://schemas.openxmlformats.org/presentationml/2006/ole">
            <p:oleObj spid="_x0000_s47112" name="Equation" r:id="rId9" imgW="342720" imgH="164880" progId="Equation.DSMT4">
              <p:embed/>
            </p:oleObj>
          </a:graphicData>
        </a:graphic>
      </p:graphicFrame>
      <p:graphicFrame>
        <p:nvGraphicFramePr>
          <p:cNvPr id="47113" name="Object 68"/>
          <p:cNvGraphicFramePr>
            <a:graphicFrameLocks noChangeAspect="1"/>
          </p:cNvGraphicFramePr>
          <p:nvPr/>
        </p:nvGraphicFramePr>
        <p:xfrm>
          <a:off x="6551613" y="1485900"/>
          <a:ext cx="469900" cy="207963"/>
        </p:xfrm>
        <a:graphic>
          <a:graphicData uri="http://schemas.openxmlformats.org/presentationml/2006/ole">
            <p:oleObj spid="_x0000_s47113" name="Equation" r:id="rId10" imgW="342720" imgH="152280" progId="Equation.DSMT4">
              <p:embed/>
            </p:oleObj>
          </a:graphicData>
        </a:graphic>
      </p:graphicFrame>
      <p:graphicFrame>
        <p:nvGraphicFramePr>
          <p:cNvPr id="47114" name="Object 69"/>
          <p:cNvGraphicFramePr>
            <a:graphicFrameLocks noChangeAspect="1"/>
          </p:cNvGraphicFramePr>
          <p:nvPr/>
        </p:nvGraphicFramePr>
        <p:xfrm>
          <a:off x="457200" y="2133600"/>
          <a:ext cx="649288" cy="301625"/>
        </p:xfrm>
        <a:graphic>
          <a:graphicData uri="http://schemas.openxmlformats.org/presentationml/2006/ole">
            <p:oleObj spid="_x0000_s47114" name="Equation" r:id="rId11" imgW="355320" imgH="164880" progId="Equation.DSMT4">
              <p:embed/>
            </p:oleObj>
          </a:graphicData>
        </a:graphic>
      </p:graphicFrame>
      <p:graphicFrame>
        <p:nvGraphicFramePr>
          <p:cNvPr id="47115" name="Object 70"/>
          <p:cNvGraphicFramePr>
            <a:graphicFrameLocks noChangeAspect="1"/>
          </p:cNvGraphicFramePr>
          <p:nvPr/>
        </p:nvGraphicFramePr>
        <p:xfrm>
          <a:off x="1966913" y="2133600"/>
          <a:ext cx="560387" cy="292100"/>
        </p:xfrm>
        <a:graphic>
          <a:graphicData uri="http://schemas.openxmlformats.org/presentationml/2006/ole">
            <p:oleObj spid="_x0000_s47115" name="Equation" r:id="rId12" imgW="342720" imgH="177480" progId="Equation.DSMT4">
              <p:embed/>
            </p:oleObj>
          </a:graphicData>
        </a:graphic>
      </p:graphicFrame>
      <p:graphicFrame>
        <p:nvGraphicFramePr>
          <p:cNvPr id="47116" name="Object 71"/>
          <p:cNvGraphicFramePr>
            <a:graphicFrameLocks noChangeAspect="1"/>
          </p:cNvGraphicFramePr>
          <p:nvPr/>
        </p:nvGraphicFramePr>
        <p:xfrm>
          <a:off x="3200400" y="2133600"/>
          <a:ext cx="581025" cy="292100"/>
        </p:xfrm>
        <a:graphic>
          <a:graphicData uri="http://schemas.openxmlformats.org/presentationml/2006/ole">
            <p:oleObj spid="_x0000_s47116" name="Equation" r:id="rId13" imgW="355320" imgH="177480" progId="Equation.DSMT4">
              <p:embed/>
            </p:oleObj>
          </a:graphicData>
        </a:graphic>
      </p:graphicFrame>
      <p:graphicFrame>
        <p:nvGraphicFramePr>
          <p:cNvPr id="47117" name="Object 72"/>
          <p:cNvGraphicFramePr>
            <a:graphicFrameLocks noChangeAspect="1"/>
          </p:cNvGraphicFramePr>
          <p:nvPr/>
        </p:nvGraphicFramePr>
        <p:xfrm>
          <a:off x="4352925" y="2144713"/>
          <a:ext cx="560388" cy="269875"/>
        </p:xfrm>
        <a:graphic>
          <a:graphicData uri="http://schemas.openxmlformats.org/presentationml/2006/ole">
            <p:oleObj spid="_x0000_s47117" name="Equation" r:id="rId14" imgW="342720" imgH="164880" progId="Equation.DSMT4">
              <p:embed/>
            </p:oleObj>
          </a:graphicData>
        </a:graphic>
      </p:graphicFrame>
      <p:graphicFrame>
        <p:nvGraphicFramePr>
          <p:cNvPr id="47118" name="Object 73"/>
          <p:cNvGraphicFramePr>
            <a:graphicFrameLocks noChangeAspect="1"/>
          </p:cNvGraphicFramePr>
          <p:nvPr/>
        </p:nvGraphicFramePr>
        <p:xfrm>
          <a:off x="5334000" y="2057400"/>
          <a:ext cx="582613" cy="269875"/>
        </p:xfrm>
        <a:graphic>
          <a:graphicData uri="http://schemas.openxmlformats.org/presentationml/2006/ole">
            <p:oleObj spid="_x0000_s47118" name="Equation" r:id="rId15" imgW="355320" imgH="164880" progId="Equation.DSMT4">
              <p:embed/>
            </p:oleObj>
          </a:graphicData>
        </a:graphic>
      </p:graphicFrame>
      <p:graphicFrame>
        <p:nvGraphicFramePr>
          <p:cNvPr id="47119" name="Object 76"/>
          <p:cNvGraphicFramePr>
            <a:graphicFrameLocks noChangeAspect="1"/>
          </p:cNvGraphicFramePr>
          <p:nvPr/>
        </p:nvGraphicFramePr>
        <p:xfrm>
          <a:off x="446088" y="2667000"/>
          <a:ext cx="673100" cy="301625"/>
        </p:xfrm>
        <a:graphic>
          <a:graphicData uri="http://schemas.openxmlformats.org/presentationml/2006/ole">
            <p:oleObj spid="_x0000_s47119" name="Equation" r:id="rId16" imgW="368280" imgH="164880" progId="Equation.DSMT4">
              <p:embed/>
            </p:oleObj>
          </a:graphicData>
        </a:graphic>
      </p:graphicFrame>
      <p:graphicFrame>
        <p:nvGraphicFramePr>
          <p:cNvPr id="47120" name="Object 77"/>
          <p:cNvGraphicFramePr>
            <a:graphicFrameLocks noChangeAspect="1"/>
          </p:cNvGraphicFramePr>
          <p:nvPr/>
        </p:nvGraphicFramePr>
        <p:xfrm>
          <a:off x="2057400" y="2743200"/>
          <a:ext cx="560388" cy="292100"/>
        </p:xfrm>
        <a:graphic>
          <a:graphicData uri="http://schemas.openxmlformats.org/presentationml/2006/ole">
            <p:oleObj spid="_x0000_s47120" name="Equation" r:id="rId17" imgW="342720" imgH="177480" progId="Equation.DSMT4">
              <p:embed/>
            </p:oleObj>
          </a:graphicData>
        </a:graphic>
      </p:graphicFrame>
      <p:graphicFrame>
        <p:nvGraphicFramePr>
          <p:cNvPr id="47121" name="Object 78"/>
          <p:cNvGraphicFramePr>
            <a:graphicFrameLocks noChangeAspect="1"/>
          </p:cNvGraphicFramePr>
          <p:nvPr/>
        </p:nvGraphicFramePr>
        <p:xfrm>
          <a:off x="3124200" y="2819400"/>
          <a:ext cx="560388" cy="292100"/>
        </p:xfrm>
        <a:graphic>
          <a:graphicData uri="http://schemas.openxmlformats.org/presentationml/2006/ole">
            <p:oleObj spid="_x0000_s47121" name="Equation" r:id="rId18" imgW="342720" imgH="177480" progId="Equation.DSMT4">
              <p:embed/>
            </p:oleObj>
          </a:graphicData>
        </a:graphic>
      </p:graphicFrame>
      <p:graphicFrame>
        <p:nvGraphicFramePr>
          <p:cNvPr id="47122" name="Object 79"/>
          <p:cNvGraphicFramePr>
            <a:graphicFrameLocks noChangeAspect="1"/>
          </p:cNvGraphicFramePr>
          <p:nvPr/>
        </p:nvGraphicFramePr>
        <p:xfrm>
          <a:off x="4267200" y="2819400"/>
          <a:ext cx="560388" cy="292100"/>
        </p:xfrm>
        <a:graphic>
          <a:graphicData uri="http://schemas.openxmlformats.org/presentationml/2006/ole">
            <p:oleObj spid="_x0000_s47122" name="Equation" r:id="rId19" imgW="342720" imgH="177480" progId="Equation.DSMT4">
              <p:embed/>
            </p:oleObj>
          </a:graphicData>
        </a:graphic>
      </p:graphicFrame>
      <p:graphicFrame>
        <p:nvGraphicFramePr>
          <p:cNvPr id="47123" name="Object 80"/>
          <p:cNvGraphicFramePr>
            <a:graphicFrameLocks noChangeAspect="1"/>
          </p:cNvGraphicFramePr>
          <p:nvPr/>
        </p:nvGraphicFramePr>
        <p:xfrm>
          <a:off x="609600" y="3429000"/>
          <a:ext cx="673100" cy="301625"/>
        </p:xfrm>
        <a:graphic>
          <a:graphicData uri="http://schemas.openxmlformats.org/presentationml/2006/ole">
            <p:oleObj spid="_x0000_s47123" name="Equation" r:id="rId20" imgW="368280" imgH="164880" progId="Equation.DSMT4">
              <p:embed/>
            </p:oleObj>
          </a:graphicData>
        </a:graphic>
      </p:graphicFrame>
      <p:graphicFrame>
        <p:nvGraphicFramePr>
          <p:cNvPr id="47124" name="Object 81"/>
          <p:cNvGraphicFramePr>
            <a:graphicFrameLocks noChangeAspect="1"/>
          </p:cNvGraphicFramePr>
          <p:nvPr/>
        </p:nvGraphicFramePr>
        <p:xfrm>
          <a:off x="1919288" y="3505200"/>
          <a:ext cx="685800" cy="292100"/>
        </p:xfrm>
        <a:graphic>
          <a:graphicData uri="http://schemas.openxmlformats.org/presentationml/2006/ole">
            <p:oleObj spid="_x0000_s47124" name="Equation" r:id="rId21" imgW="419040" imgH="177480" progId="Equation.DSMT4">
              <p:embed/>
            </p:oleObj>
          </a:graphicData>
        </a:graphic>
      </p:graphicFrame>
      <p:graphicFrame>
        <p:nvGraphicFramePr>
          <p:cNvPr id="47125" name="Object 82"/>
          <p:cNvGraphicFramePr>
            <a:graphicFrameLocks noChangeAspect="1"/>
          </p:cNvGraphicFramePr>
          <p:nvPr/>
        </p:nvGraphicFramePr>
        <p:xfrm>
          <a:off x="3048000" y="3514725"/>
          <a:ext cx="685800" cy="271463"/>
        </p:xfrm>
        <a:graphic>
          <a:graphicData uri="http://schemas.openxmlformats.org/presentationml/2006/ole">
            <p:oleObj spid="_x0000_s47125" name="Equation" r:id="rId22" imgW="419040" imgH="164880" progId="Equation.DSMT4">
              <p:embed/>
            </p:oleObj>
          </a:graphicData>
        </a:graphic>
      </p:graphicFrame>
      <p:graphicFrame>
        <p:nvGraphicFramePr>
          <p:cNvPr id="47126" name="Object 83"/>
          <p:cNvGraphicFramePr>
            <a:graphicFrameLocks noChangeAspect="1"/>
          </p:cNvGraphicFramePr>
          <p:nvPr/>
        </p:nvGraphicFramePr>
        <p:xfrm>
          <a:off x="609600" y="4267200"/>
          <a:ext cx="673100" cy="301625"/>
        </p:xfrm>
        <a:graphic>
          <a:graphicData uri="http://schemas.openxmlformats.org/presentationml/2006/ole">
            <p:oleObj spid="_x0000_s47126" name="Equation" r:id="rId23" imgW="368280" imgH="164880" progId="Equation.DSMT4">
              <p:embed/>
            </p:oleObj>
          </a:graphicData>
        </a:graphic>
      </p:graphicFrame>
      <p:graphicFrame>
        <p:nvGraphicFramePr>
          <p:cNvPr id="47127" name="Object 84"/>
          <p:cNvGraphicFramePr>
            <a:graphicFrameLocks noChangeAspect="1"/>
          </p:cNvGraphicFramePr>
          <p:nvPr/>
        </p:nvGraphicFramePr>
        <p:xfrm>
          <a:off x="1981200" y="4200525"/>
          <a:ext cx="685800" cy="271463"/>
        </p:xfrm>
        <a:graphic>
          <a:graphicData uri="http://schemas.openxmlformats.org/presentationml/2006/ole">
            <p:oleObj spid="_x0000_s47127" name="Equation" r:id="rId24" imgW="419040" imgH="164880" progId="Equation.DSMT4">
              <p:embed/>
            </p:oleObj>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スライド番号プレースホルダ 3"/>
          <p:cNvSpPr>
            <a:spLocks noGrp="1"/>
          </p:cNvSpPr>
          <p:nvPr>
            <p:ph type="sldNum" sz="quarter" idx="12"/>
          </p:nvPr>
        </p:nvSpPr>
        <p:spPr>
          <a:noFill/>
        </p:spPr>
        <p:txBody>
          <a:bodyPr/>
          <a:lstStyle/>
          <a:p>
            <a:fld id="{002FDA3F-1F0C-4F63-9BC7-8D71BB03ECAD}" type="slidenum">
              <a:rPr lang="en-US" altLang="ja-JP"/>
              <a:pPr/>
              <a:t>52</a:t>
            </a:fld>
            <a:endParaRPr lang="en-US" altLang="ja-JP"/>
          </a:p>
        </p:txBody>
      </p:sp>
      <p:sp>
        <p:nvSpPr>
          <p:cNvPr id="48134" name="Text Box 2"/>
          <p:cNvSpPr txBox="1">
            <a:spLocks noChangeArrowheads="1"/>
          </p:cNvSpPr>
          <p:nvPr/>
        </p:nvSpPr>
        <p:spPr bwMode="auto">
          <a:xfrm>
            <a:off x="593725" y="401638"/>
            <a:ext cx="5251450" cy="457200"/>
          </a:xfrm>
          <a:prstGeom prst="rect">
            <a:avLst/>
          </a:prstGeom>
          <a:noFill/>
          <a:ln w="9525">
            <a:noFill/>
            <a:miter lim="800000"/>
            <a:headEnd/>
            <a:tailEnd/>
          </a:ln>
        </p:spPr>
        <p:txBody>
          <a:bodyPr wrap="none">
            <a:spAutoFit/>
          </a:bodyPr>
          <a:lstStyle/>
          <a:p>
            <a:r>
              <a:rPr lang="ja-JP" altLang="en-US"/>
              <a:t>このアルゴリズムの計算量を解析する。</a:t>
            </a:r>
          </a:p>
        </p:txBody>
      </p:sp>
      <p:sp>
        <p:nvSpPr>
          <p:cNvPr id="48135" name="Text Box 3"/>
          <p:cNvSpPr txBox="1">
            <a:spLocks noChangeArrowheads="1"/>
          </p:cNvSpPr>
          <p:nvPr/>
        </p:nvSpPr>
        <p:spPr bwMode="auto">
          <a:xfrm>
            <a:off x="746125" y="1468438"/>
            <a:ext cx="6542088" cy="2647950"/>
          </a:xfrm>
          <a:prstGeom prst="rect">
            <a:avLst/>
          </a:prstGeom>
          <a:noFill/>
          <a:ln w="9525">
            <a:noFill/>
            <a:miter lim="800000"/>
            <a:headEnd/>
            <a:tailEnd/>
          </a:ln>
        </p:spPr>
        <p:txBody>
          <a:bodyPr wrap="none">
            <a:spAutoFit/>
          </a:bodyPr>
          <a:lstStyle/>
          <a:p>
            <a:r>
              <a:rPr lang="ja-JP" altLang="en-US"/>
              <a:t>　　まず、表のセルの総数は、　　　　　　である。</a:t>
            </a:r>
          </a:p>
          <a:p>
            <a:r>
              <a:rPr lang="ja-JP" altLang="en-US"/>
              <a:t>また、一つのセルに対して、　　　　　時間の計算で</a:t>
            </a:r>
          </a:p>
          <a:p>
            <a:r>
              <a:rPr lang="ja-JP" altLang="en-US"/>
              <a:t>値を決定することができる。</a:t>
            </a:r>
          </a:p>
          <a:p>
            <a:r>
              <a:rPr lang="ja-JP" altLang="en-US"/>
              <a:t>以上より、</a:t>
            </a:r>
          </a:p>
          <a:p>
            <a:endParaRPr lang="ja-JP" altLang="en-US"/>
          </a:p>
          <a:p>
            <a:r>
              <a:rPr lang="ja-JP" altLang="en-US"/>
              <a:t>　　　　　　　　</a:t>
            </a:r>
          </a:p>
          <a:p>
            <a:r>
              <a:rPr lang="ja-JP" altLang="en-US"/>
              <a:t>のアルゴリズムである。</a:t>
            </a:r>
          </a:p>
        </p:txBody>
      </p:sp>
      <p:graphicFrame>
        <p:nvGraphicFramePr>
          <p:cNvPr id="48130" name="Object 4"/>
          <p:cNvGraphicFramePr>
            <a:graphicFrameLocks noChangeAspect="1"/>
          </p:cNvGraphicFramePr>
          <p:nvPr/>
        </p:nvGraphicFramePr>
        <p:xfrm>
          <a:off x="4800600" y="1524000"/>
          <a:ext cx="609600" cy="342900"/>
        </p:xfrm>
        <a:graphic>
          <a:graphicData uri="http://schemas.openxmlformats.org/presentationml/2006/ole">
            <p:oleObj spid="_x0000_s48130" name="Equation" r:id="rId3" imgW="406080" imgH="228600" progId="Equation.DSMT4">
              <p:embed/>
            </p:oleObj>
          </a:graphicData>
        </a:graphic>
      </p:graphicFrame>
      <p:graphicFrame>
        <p:nvGraphicFramePr>
          <p:cNvPr id="48131" name="Object 5"/>
          <p:cNvGraphicFramePr>
            <a:graphicFrameLocks noChangeAspect="1"/>
          </p:cNvGraphicFramePr>
          <p:nvPr/>
        </p:nvGraphicFramePr>
        <p:xfrm>
          <a:off x="4543425" y="1924050"/>
          <a:ext cx="514350" cy="304800"/>
        </p:xfrm>
        <a:graphic>
          <a:graphicData uri="http://schemas.openxmlformats.org/presentationml/2006/ole">
            <p:oleObj spid="_x0000_s48131" name="Equation" r:id="rId4" imgW="342720" imgH="203040" progId="Equation.DSMT4">
              <p:embed/>
            </p:oleObj>
          </a:graphicData>
        </a:graphic>
      </p:graphicFrame>
      <p:graphicFrame>
        <p:nvGraphicFramePr>
          <p:cNvPr id="48132" name="Object 6"/>
          <p:cNvGraphicFramePr>
            <a:graphicFrameLocks noChangeAspect="1"/>
          </p:cNvGraphicFramePr>
          <p:nvPr/>
        </p:nvGraphicFramePr>
        <p:xfrm>
          <a:off x="1676400" y="3048000"/>
          <a:ext cx="1219200" cy="685800"/>
        </p:xfrm>
        <a:graphic>
          <a:graphicData uri="http://schemas.openxmlformats.org/presentationml/2006/ole">
            <p:oleObj spid="_x0000_s48132" name="Equation" r:id="rId5" imgW="406080" imgH="228600" progId="Equation.DSMT4">
              <p:embed/>
            </p:oleObj>
          </a:graphicData>
        </a:graphic>
      </p:graphicFrame>
      <p:sp>
        <p:nvSpPr>
          <p:cNvPr id="48136" name="Text Box 7"/>
          <p:cNvSpPr txBox="1">
            <a:spLocks noChangeArrowheads="1"/>
          </p:cNvSpPr>
          <p:nvPr/>
        </p:nvSpPr>
        <p:spPr bwMode="auto">
          <a:xfrm>
            <a:off x="2895600" y="3200400"/>
            <a:ext cx="793750" cy="457200"/>
          </a:xfrm>
          <a:prstGeom prst="rect">
            <a:avLst/>
          </a:prstGeom>
          <a:noFill/>
          <a:ln w="9525">
            <a:noFill/>
            <a:miter lim="800000"/>
            <a:headEnd/>
            <a:tailEnd/>
          </a:ln>
        </p:spPr>
        <p:txBody>
          <a:bodyPr wrap="none">
            <a:spAutoFit/>
          </a:bodyPr>
          <a:lstStyle/>
          <a:p>
            <a:r>
              <a:rPr lang="ja-JP" altLang="en-US"/>
              <a:t>時間</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スライド番号プレースホルダ 4"/>
          <p:cNvSpPr>
            <a:spLocks noGrp="1"/>
          </p:cNvSpPr>
          <p:nvPr>
            <p:ph type="sldNum" sz="quarter" idx="12"/>
          </p:nvPr>
        </p:nvSpPr>
        <p:spPr>
          <a:noFill/>
        </p:spPr>
        <p:txBody>
          <a:bodyPr/>
          <a:lstStyle/>
          <a:p>
            <a:fld id="{31F771B6-8008-4791-80A5-EC4C6777EB55}" type="slidenum">
              <a:rPr lang="en-US" altLang="ja-JP"/>
              <a:pPr/>
              <a:t>53</a:t>
            </a:fld>
            <a:endParaRPr lang="en-US" altLang="ja-JP"/>
          </a:p>
        </p:txBody>
      </p:sp>
      <p:sp>
        <p:nvSpPr>
          <p:cNvPr id="49156" name="Rectangle 2"/>
          <p:cNvSpPr>
            <a:spLocks noGrp="1" noChangeArrowheads="1"/>
          </p:cNvSpPr>
          <p:nvPr>
            <p:ph type="title"/>
          </p:nvPr>
        </p:nvSpPr>
        <p:spPr>
          <a:xfrm>
            <a:off x="0" y="0"/>
            <a:ext cx="7772400" cy="609600"/>
          </a:xfrm>
        </p:spPr>
        <p:txBody>
          <a:bodyPr/>
          <a:lstStyle/>
          <a:p>
            <a:pPr eaLnBrk="1" hangingPunct="1"/>
            <a:r>
              <a:rPr lang="ja-JP" altLang="en-US" smtClean="0"/>
              <a:t>１１－４．再帰アルゴリズムと動的計画法</a:t>
            </a:r>
          </a:p>
        </p:txBody>
      </p:sp>
      <p:graphicFrame>
        <p:nvGraphicFramePr>
          <p:cNvPr id="49154" name="Object 3"/>
          <p:cNvGraphicFramePr>
            <a:graphicFrameLocks noChangeAspect="1"/>
          </p:cNvGraphicFramePr>
          <p:nvPr/>
        </p:nvGraphicFramePr>
        <p:xfrm>
          <a:off x="762000" y="4038600"/>
          <a:ext cx="7419975" cy="1360488"/>
        </p:xfrm>
        <a:graphic>
          <a:graphicData uri="http://schemas.openxmlformats.org/presentationml/2006/ole">
            <p:oleObj spid="_x0000_s49154" name="Equation" r:id="rId3" imgW="3187440" imgH="583920" progId="Equation.DSMT4">
              <p:embed/>
            </p:oleObj>
          </a:graphicData>
        </a:graphic>
      </p:graphicFrame>
      <p:sp>
        <p:nvSpPr>
          <p:cNvPr id="49157" name="Text Box 4"/>
          <p:cNvSpPr txBox="1">
            <a:spLocks noChangeArrowheads="1"/>
          </p:cNvSpPr>
          <p:nvPr/>
        </p:nvSpPr>
        <p:spPr bwMode="auto">
          <a:xfrm>
            <a:off x="381000" y="1066800"/>
            <a:ext cx="7575550" cy="1917700"/>
          </a:xfrm>
          <a:prstGeom prst="rect">
            <a:avLst/>
          </a:prstGeom>
          <a:noFill/>
          <a:ln w="9525">
            <a:noFill/>
            <a:miter lim="800000"/>
            <a:headEnd/>
            <a:tailEnd/>
          </a:ln>
        </p:spPr>
        <p:txBody>
          <a:bodyPr wrap="none">
            <a:spAutoFit/>
          </a:bodyPr>
          <a:lstStyle/>
          <a:p>
            <a:r>
              <a:rPr lang="ja-JP" altLang="en-US"/>
              <a:t>　　漸化式に基づく計算法に、再帰アルゴリズムがあった。</a:t>
            </a:r>
          </a:p>
          <a:p>
            <a:r>
              <a:rPr lang="ja-JP" altLang="en-US"/>
              <a:t>しかし、再帰アルゴリズムを用いてしまうと、</a:t>
            </a:r>
          </a:p>
          <a:p>
            <a:r>
              <a:rPr lang="ja-JP" altLang="en-US"/>
              <a:t>計算時間が指数時間必要になってしまう。</a:t>
            </a:r>
          </a:p>
          <a:p>
            <a:r>
              <a:rPr lang="ja-JP" altLang="en-US"/>
              <a:t>このことを確かめるために、再帰アルゴリズムの</a:t>
            </a:r>
          </a:p>
          <a:p>
            <a:r>
              <a:rPr lang="ja-JP" altLang="en-US"/>
              <a:t>計算量を解析する。</a:t>
            </a:r>
          </a:p>
        </p:txBody>
      </p:sp>
      <p:sp>
        <p:nvSpPr>
          <p:cNvPr id="49158" name="Text Box 5"/>
          <p:cNvSpPr txBox="1">
            <a:spLocks noChangeArrowheads="1"/>
          </p:cNvSpPr>
          <p:nvPr/>
        </p:nvSpPr>
        <p:spPr bwMode="auto">
          <a:xfrm>
            <a:off x="746125" y="3144838"/>
            <a:ext cx="3859213" cy="457200"/>
          </a:xfrm>
          <a:prstGeom prst="rect">
            <a:avLst/>
          </a:prstGeom>
          <a:noFill/>
          <a:ln w="9525">
            <a:noFill/>
            <a:miter lim="800000"/>
            <a:headEnd/>
            <a:tailEnd/>
          </a:ln>
        </p:spPr>
        <p:txBody>
          <a:bodyPr wrap="none">
            <a:spAutoFit/>
          </a:bodyPr>
          <a:lstStyle/>
          <a:p>
            <a:r>
              <a:rPr lang="ja-JP" altLang="en-US"/>
              <a:t>基になる漸化式を再掲する。</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スライド番号プレースホルダ 4"/>
          <p:cNvSpPr>
            <a:spLocks noGrp="1"/>
          </p:cNvSpPr>
          <p:nvPr>
            <p:ph type="sldNum" sz="quarter" idx="12"/>
          </p:nvPr>
        </p:nvSpPr>
        <p:spPr>
          <a:noFill/>
        </p:spPr>
        <p:txBody>
          <a:bodyPr/>
          <a:lstStyle/>
          <a:p>
            <a:fld id="{0E3AA8EA-D47B-4556-B59E-1E9F539E0C78}" type="slidenum">
              <a:rPr lang="en-US" altLang="ja-JP"/>
              <a:pPr/>
              <a:t>54</a:t>
            </a:fld>
            <a:endParaRPr lang="en-US" altLang="ja-JP"/>
          </a:p>
        </p:txBody>
      </p:sp>
      <p:sp>
        <p:nvSpPr>
          <p:cNvPr id="50180" name="AutoShape 3"/>
          <p:cNvSpPr>
            <a:spLocks noChangeArrowheads="1"/>
          </p:cNvSpPr>
          <p:nvPr/>
        </p:nvSpPr>
        <p:spPr bwMode="auto">
          <a:xfrm>
            <a:off x="457200" y="1066800"/>
            <a:ext cx="7924800" cy="5562600"/>
          </a:xfrm>
          <a:prstGeom prst="roundRect">
            <a:avLst>
              <a:gd name="adj" fmla="val 16667"/>
            </a:avLst>
          </a:prstGeom>
          <a:noFill/>
          <a:ln w="38100">
            <a:solidFill>
              <a:srgbClr val="FF66CC"/>
            </a:solidFill>
            <a:round/>
            <a:headEnd/>
            <a:tailEnd/>
          </a:ln>
        </p:spPr>
        <p:txBody>
          <a:bodyPr wrap="none" anchor="ctr"/>
          <a:lstStyle/>
          <a:p>
            <a:pPr algn="ctr"/>
            <a:endParaRPr lang="ja-JP" altLang="ja-JP">
              <a:solidFill>
                <a:srgbClr val="FF6600"/>
              </a:solidFill>
            </a:endParaRPr>
          </a:p>
        </p:txBody>
      </p:sp>
      <p:sp>
        <p:nvSpPr>
          <p:cNvPr id="50181" name="Text Box 4"/>
          <p:cNvSpPr txBox="1">
            <a:spLocks noChangeArrowheads="1"/>
          </p:cNvSpPr>
          <p:nvPr/>
        </p:nvSpPr>
        <p:spPr bwMode="auto">
          <a:xfrm>
            <a:off x="1524000" y="752475"/>
            <a:ext cx="3443288" cy="457200"/>
          </a:xfrm>
          <a:prstGeom prst="rect">
            <a:avLst/>
          </a:prstGeom>
          <a:solidFill>
            <a:schemeClr val="bg1"/>
          </a:solidFill>
          <a:ln w="9525">
            <a:noFill/>
            <a:miter lim="800000"/>
            <a:headEnd/>
            <a:tailEnd/>
          </a:ln>
        </p:spPr>
        <p:txBody>
          <a:bodyPr wrap="none">
            <a:spAutoFit/>
          </a:bodyPr>
          <a:lstStyle/>
          <a:p>
            <a:r>
              <a:rPr lang="ja-JP" altLang="en-US">
                <a:solidFill>
                  <a:srgbClr val="FF66CC"/>
                </a:solidFill>
              </a:rPr>
              <a:t>アルゴリズム</a:t>
            </a:r>
            <a:r>
              <a:rPr lang="en-US" altLang="ja-JP">
                <a:solidFill>
                  <a:srgbClr val="FF66CC"/>
                </a:solidFill>
                <a:latin typeface="Verdana" pitchFamily="34" charset="0"/>
              </a:rPr>
              <a:t>REC-M(i,j)</a:t>
            </a:r>
          </a:p>
        </p:txBody>
      </p:sp>
      <p:sp>
        <p:nvSpPr>
          <p:cNvPr id="50182" name="Text Box 5"/>
          <p:cNvSpPr txBox="1">
            <a:spLocks noChangeArrowheads="1"/>
          </p:cNvSpPr>
          <p:nvPr/>
        </p:nvSpPr>
        <p:spPr bwMode="auto">
          <a:xfrm>
            <a:off x="914400" y="1371600"/>
            <a:ext cx="7575550" cy="4838700"/>
          </a:xfrm>
          <a:prstGeom prst="rect">
            <a:avLst/>
          </a:prstGeom>
          <a:noFill/>
          <a:ln w="9525">
            <a:noFill/>
            <a:miter lim="800000"/>
            <a:headEnd/>
            <a:tailEnd/>
          </a:ln>
        </p:spPr>
        <p:txBody>
          <a:bodyPr wrap="none">
            <a:spAutoFit/>
          </a:bodyPr>
          <a:lstStyle/>
          <a:p>
            <a:r>
              <a:rPr lang="en-US" altLang="ja-JP">
                <a:latin typeface="Verdana" pitchFamily="34" charset="0"/>
              </a:rPr>
              <a:t>if(i==j)</a:t>
            </a:r>
          </a:p>
          <a:p>
            <a:r>
              <a:rPr lang="en-US" altLang="ja-JP">
                <a:latin typeface="Verdana" pitchFamily="34" charset="0"/>
              </a:rPr>
              <a:t>  {</a:t>
            </a:r>
          </a:p>
          <a:p>
            <a:r>
              <a:rPr lang="en-US" altLang="ja-JP">
                <a:latin typeface="Verdana" pitchFamily="34" charset="0"/>
              </a:rPr>
              <a:t>	return(0);</a:t>
            </a:r>
          </a:p>
          <a:p>
            <a:r>
              <a:rPr lang="en-US" altLang="ja-JP">
                <a:latin typeface="Verdana" pitchFamily="34" charset="0"/>
              </a:rPr>
              <a:t>   }</a:t>
            </a:r>
          </a:p>
          <a:p>
            <a:r>
              <a:rPr lang="en-US" altLang="ja-JP">
                <a:latin typeface="Verdana" pitchFamily="34" charset="0"/>
              </a:rPr>
              <a:t>else</a:t>
            </a:r>
          </a:p>
          <a:p>
            <a:r>
              <a:rPr lang="en-US" altLang="ja-JP">
                <a:latin typeface="Verdana" pitchFamily="34" charset="0"/>
              </a:rPr>
              <a:t>   {</a:t>
            </a:r>
          </a:p>
          <a:p>
            <a:r>
              <a:rPr lang="en-US" altLang="ja-JP">
                <a:latin typeface="Verdana" pitchFamily="34" charset="0"/>
              </a:rPr>
              <a:t>	m[i,j]=∞</a:t>
            </a:r>
            <a:r>
              <a:rPr lang="ja-JP" altLang="en-US">
                <a:latin typeface="Verdana" pitchFamily="34" charset="0"/>
              </a:rPr>
              <a:t>；</a:t>
            </a:r>
          </a:p>
          <a:p>
            <a:r>
              <a:rPr lang="ja-JP" altLang="en-US">
                <a:latin typeface="Verdana" pitchFamily="34" charset="0"/>
              </a:rPr>
              <a:t>	</a:t>
            </a:r>
            <a:r>
              <a:rPr lang="en-US" altLang="ja-JP">
                <a:latin typeface="Verdana" pitchFamily="34" charset="0"/>
              </a:rPr>
              <a:t>for(k=I;k&lt;j;k++)</a:t>
            </a:r>
          </a:p>
          <a:p>
            <a:r>
              <a:rPr lang="en-US" altLang="ja-JP">
                <a:latin typeface="Verdana" pitchFamily="34" charset="0"/>
              </a:rPr>
              <a:t> 	  {</a:t>
            </a:r>
          </a:p>
          <a:p>
            <a:r>
              <a:rPr lang="en-US" altLang="ja-JP">
                <a:latin typeface="Verdana" pitchFamily="34" charset="0"/>
              </a:rPr>
              <a:t>		q</a:t>
            </a:r>
            <a:r>
              <a:rPr lang="ja-JP" altLang="en-US">
                <a:latin typeface="Verdana" pitchFamily="34" charset="0"/>
              </a:rPr>
              <a:t>＝</a:t>
            </a:r>
            <a:r>
              <a:rPr lang="en-US" altLang="ja-JP">
                <a:latin typeface="Verdana" pitchFamily="34" charset="0"/>
              </a:rPr>
              <a:t>REC-M(i,k)+REC-M(k,j)+          ;</a:t>
            </a:r>
          </a:p>
          <a:p>
            <a:r>
              <a:rPr lang="en-US" altLang="ja-JP">
                <a:latin typeface="Verdana" pitchFamily="34" charset="0"/>
              </a:rPr>
              <a:t>		if(q&lt;m[i,j])m[i,j]=q;</a:t>
            </a:r>
          </a:p>
          <a:p>
            <a:r>
              <a:rPr lang="en-US" altLang="ja-JP">
                <a:latin typeface="Verdana" pitchFamily="34" charset="0"/>
              </a:rPr>
              <a:t>	  }</a:t>
            </a:r>
          </a:p>
          <a:p>
            <a:r>
              <a:rPr lang="en-US" altLang="ja-JP">
                <a:latin typeface="Verdana" pitchFamily="34" charset="0"/>
              </a:rPr>
              <a:t> }</a:t>
            </a:r>
          </a:p>
        </p:txBody>
      </p:sp>
      <p:graphicFrame>
        <p:nvGraphicFramePr>
          <p:cNvPr id="50178" name="Object 6"/>
          <p:cNvGraphicFramePr>
            <a:graphicFrameLocks noChangeAspect="1"/>
          </p:cNvGraphicFramePr>
          <p:nvPr/>
        </p:nvGraphicFramePr>
        <p:xfrm>
          <a:off x="7162800" y="4724400"/>
          <a:ext cx="1143000" cy="419100"/>
        </p:xfrm>
        <a:graphic>
          <a:graphicData uri="http://schemas.openxmlformats.org/presentationml/2006/ole">
            <p:oleObj spid="_x0000_s50178" name="Equation" r:id="rId3" imgW="520560" imgH="190440" progId="Equation.DSMT4">
              <p:embed/>
            </p:oleObj>
          </a:graphicData>
        </a:graphic>
      </p:graphicFrame>
      <p:sp>
        <p:nvSpPr>
          <p:cNvPr id="50183" name="Text Box 7"/>
          <p:cNvSpPr txBox="1">
            <a:spLocks noChangeArrowheads="1"/>
          </p:cNvSpPr>
          <p:nvPr/>
        </p:nvSpPr>
        <p:spPr bwMode="auto">
          <a:xfrm>
            <a:off x="365125" y="-55563"/>
            <a:ext cx="7718425" cy="822326"/>
          </a:xfrm>
          <a:prstGeom prst="rect">
            <a:avLst/>
          </a:prstGeom>
          <a:noFill/>
          <a:ln w="9525">
            <a:noFill/>
            <a:miter lim="800000"/>
            <a:headEnd/>
            <a:tailEnd/>
          </a:ln>
        </p:spPr>
        <p:txBody>
          <a:bodyPr wrap="none">
            <a:spAutoFit/>
          </a:bodyPr>
          <a:lstStyle/>
          <a:p>
            <a:r>
              <a:rPr lang="ja-JP" altLang="en-US"/>
              <a:t>漸化式を基にすると、次のように、直接再帰アルゴリズムが</a:t>
            </a:r>
          </a:p>
          <a:p>
            <a:r>
              <a:rPr lang="ja-JP" altLang="en-US"/>
              <a:t>得られる。</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 4"/>
          <p:cNvSpPr>
            <a:spLocks noGrp="1"/>
          </p:cNvSpPr>
          <p:nvPr>
            <p:ph type="sldNum" sz="quarter" idx="12"/>
          </p:nvPr>
        </p:nvSpPr>
        <p:spPr>
          <a:noFill/>
        </p:spPr>
        <p:txBody>
          <a:bodyPr/>
          <a:lstStyle/>
          <a:p>
            <a:fld id="{180E9AA2-22DA-4163-A36C-740ACF19EBFF}" type="slidenum">
              <a:rPr lang="en-US" altLang="ja-JP"/>
              <a:pPr/>
              <a:t>55</a:t>
            </a:fld>
            <a:endParaRPr lang="en-US" altLang="ja-JP"/>
          </a:p>
        </p:txBody>
      </p:sp>
      <p:sp>
        <p:nvSpPr>
          <p:cNvPr id="51207" name="Rectangle 2"/>
          <p:cNvSpPr>
            <a:spLocks noGrp="1" noChangeArrowheads="1"/>
          </p:cNvSpPr>
          <p:nvPr>
            <p:ph type="title"/>
          </p:nvPr>
        </p:nvSpPr>
        <p:spPr/>
        <p:txBody>
          <a:bodyPr/>
          <a:lstStyle/>
          <a:p>
            <a:pPr eaLnBrk="1" hangingPunct="1"/>
            <a:r>
              <a:rPr lang="ja-JP" altLang="en-US" smtClean="0"/>
              <a:t>再帰アルゴリズムの計算量</a:t>
            </a:r>
          </a:p>
        </p:txBody>
      </p:sp>
      <p:sp>
        <p:nvSpPr>
          <p:cNvPr id="51208" name="Text Box 4"/>
          <p:cNvSpPr txBox="1">
            <a:spLocks noChangeArrowheads="1"/>
          </p:cNvSpPr>
          <p:nvPr/>
        </p:nvSpPr>
        <p:spPr bwMode="auto">
          <a:xfrm>
            <a:off x="974725" y="782638"/>
            <a:ext cx="6316663" cy="822325"/>
          </a:xfrm>
          <a:prstGeom prst="rect">
            <a:avLst/>
          </a:prstGeom>
          <a:noFill/>
          <a:ln w="9525">
            <a:noFill/>
            <a:miter lim="800000"/>
            <a:headEnd/>
            <a:tailEnd/>
          </a:ln>
        </p:spPr>
        <p:txBody>
          <a:bodyPr wrap="none">
            <a:spAutoFit/>
          </a:bodyPr>
          <a:lstStyle/>
          <a:p>
            <a:r>
              <a:rPr lang="ja-JP" altLang="en-US"/>
              <a:t>　　再帰アルゴリズムの計算量を　　　　と書くと、</a:t>
            </a:r>
          </a:p>
          <a:p>
            <a:r>
              <a:rPr lang="ja-JP" altLang="en-US"/>
              <a:t>次の漸化式を満たす。</a:t>
            </a:r>
          </a:p>
        </p:txBody>
      </p:sp>
      <p:graphicFrame>
        <p:nvGraphicFramePr>
          <p:cNvPr id="51202" name="Object 5"/>
          <p:cNvGraphicFramePr>
            <a:graphicFrameLocks noChangeAspect="1"/>
          </p:cNvGraphicFramePr>
          <p:nvPr/>
        </p:nvGraphicFramePr>
        <p:xfrm>
          <a:off x="5334000" y="838200"/>
          <a:ext cx="609600" cy="466725"/>
        </p:xfrm>
        <a:graphic>
          <a:graphicData uri="http://schemas.openxmlformats.org/presentationml/2006/ole">
            <p:oleObj spid="_x0000_s51202" name="Equation" r:id="rId3" imgW="342720" imgH="203040" progId="Equation.DSMT4">
              <p:embed/>
            </p:oleObj>
          </a:graphicData>
        </a:graphic>
      </p:graphicFrame>
      <p:graphicFrame>
        <p:nvGraphicFramePr>
          <p:cNvPr id="51203" name="Object 6"/>
          <p:cNvGraphicFramePr>
            <a:graphicFrameLocks noChangeAspect="1"/>
          </p:cNvGraphicFramePr>
          <p:nvPr/>
        </p:nvGraphicFramePr>
        <p:xfrm>
          <a:off x="1447800" y="1752600"/>
          <a:ext cx="5170488" cy="1633538"/>
        </p:xfrm>
        <a:graphic>
          <a:graphicData uri="http://schemas.openxmlformats.org/presentationml/2006/ole">
            <p:oleObj spid="_x0000_s51203" name="Equation" r:id="rId4" imgW="2908080" imgH="711000" progId="Equation.DSMT4">
              <p:embed/>
            </p:oleObj>
          </a:graphicData>
        </a:graphic>
      </p:graphicFrame>
      <p:sp>
        <p:nvSpPr>
          <p:cNvPr id="51209" name="Text Box 7"/>
          <p:cNvSpPr txBox="1">
            <a:spLocks noChangeArrowheads="1"/>
          </p:cNvSpPr>
          <p:nvPr/>
        </p:nvSpPr>
        <p:spPr bwMode="auto">
          <a:xfrm>
            <a:off x="838200" y="3581400"/>
            <a:ext cx="1147763" cy="457200"/>
          </a:xfrm>
          <a:prstGeom prst="rect">
            <a:avLst/>
          </a:prstGeom>
          <a:noFill/>
          <a:ln w="9525">
            <a:noFill/>
            <a:miter lim="800000"/>
            <a:headEnd/>
            <a:tailEnd/>
          </a:ln>
        </p:spPr>
        <p:txBody>
          <a:bodyPr wrap="none">
            <a:spAutoFit/>
          </a:bodyPr>
          <a:lstStyle/>
          <a:p>
            <a:r>
              <a:rPr lang="ja-JP" altLang="en-US"/>
              <a:t>ここで、</a:t>
            </a:r>
          </a:p>
        </p:txBody>
      </p:sp>
      <p:graphicFrame>
        <p:nvGraphicFramePr>
          <p:cNvPr id="51204" name="Object 8"/>
          <p:cNvGraphicFramePr>
            <a:graphicFrameLocks noChangeAspect="1"/>
          </p:cNvGraphicFramePr>
          <p:nvPr/>
        </p:nvGraphicFramePr>
        <p:xfrm>
          <a:off x="2057400" y="3886200"/>
          <a:ext cx="2595563" cy="992188"/>
        </p:xfrm>
        <a:graphic>
          <a:graphicData uri="http://schemas.openxmlformats.org/presentationml/2006/ole">
            <p:oleObj spid="_x0000_s51204" name="Equation" r:id="rId5" imgW="1460160" imgH="431640" progId="Equation.DSMT4">
              <p:embed/>
            </p:oleObj>
          </a:graphicData>
        </a:graphic>
      </p:graphicFrame>
      <p:sp>
        <p:nvSpPr>
          <p:cNvPr id="51210" name="Text Box 9"/>
          <p:cNvSpPr txBox="1">
            <a:spLocks noChangeArrowheads="1"/>
          </p:cNvSpPr>
          <p:nvPr/>
        </p:nvSpPr>
        <p:spPr bwMode="auto">
          <a:xfrm>
            <a:off x="990600" y="4953000"/>
            <a:ext cx="5973763" cy="457200"/>
          </a:xfrm>
          <a:prstGeom prst="rect">
            <a:avLst/>
          </a:prstGeom>
          <a:noFill/>
          <a:ln w="9525">
            <a:noFill/>
            <a:miter lim="800000"/>
            <a:headEnd/>
            <a:tailEnd/>
          </a:ln>
        </p:spPr>
        <p:txBody>
          <a:bodyPr wrap="none">
            <a:spAutoFit/>
          </a:bodyPr>
          <a:lstStyle/>
          <a:p>
            <a:r>
              <a:rPr lang="ja-JP" altLang="en-US"/>
              <a:t>に注意すると、次式が成り立つことがわかる。</a:t>
            </a:r>
          </a:p>
        </p:txBody>
      </p:sp>
      <p:graphicFrame>
        <p:nvGraphicFramePr>
          <p:cNvPr id="51205" name="Object 10"/>
          <p:cNvGraphicFramePr>
            <a:graphicFrameLocks noChangeAspect="1"/>
          </p:cNvGraphicFramePr>
          <p:nvPr/>
        </p:nvGraphicFramePr>
        <p:xfrm>
          <a:off x="2057400" y="5562600"/>
          <a:ext cx="2667000" cy="990600"/>
        </p:xfrm>
        <a:graphic>
          <a:graphicData uri="http://schemas.openxmlformats.org/presentationml/2006/ole">
            <p:oleObj spid="_x0000_s51205" name="Equation" r:id="rId6" imgW="1358640" imgH="431640" progId="Equation.DSMT4">
              <p:embed/>
            </p:oleObj>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3" name="スライド番号プレースホルダ 3"/>
          <p:cNvSpPr>
            <a:spLocks noGrp="1"/>
          </p:cNvSpPr>
          <p:nvPr>
            <p:ph type="sldNum" sz="quarter" idx="12"/>
          </p:nvPr>
        </p:nvSpPr>
        <p:spPr>
          <a:noFill/>
        </p:spPr>
        <p:txBody>
          <a:bodyPr/>
          <a:lstStyle/>
          <a:p>
            <a:fld id="{6B6858B7-C631-485A-B9F9-449E1E853BDD}" type="slidenum">
              <a:rPr lang="en-US" altLang="ja-JP"/>
              <a:pPr/>
              <a:t>56</a:t>
            </a:fld>
            <a:endParaRPr lang="en-US" altLang="ja-JP"/>
          </a:p>
        </p:txBody>
      </p:sp>
      <p:graphicFrame>
        <p:nvGraphicFramePr>
          <p:cNvPr id="52226" name="Object 2"/>
          <p:cNvGraphicFramePr>
            <a:graphicFrameLocks noChangeAspect="1"/>
          </p:cNvGraphicFramePr>
          <p:nvPr/>
        </p:nvGraphicFramePr>
        <p:xfrm>
          <a:off x="1676400" y="-76200"/>
          <a:ext cx="1495425" cy="523875"/>
        </p:xfrm>
        <a:graphic>
          <a:graphicData uri="http://schemas.openxmlformats.org/presentationml/2006/ole">
            <p:oleObj spid="_x0000_s52226" name="Equation" r:id="rId3" imgW="761760" imgH="228600" progId="Equation.DSMT4">
              <p:embed/>
            </p:oleObj>
          </a:graphicData>
        </a:graphic>
      </p:graphicFrame>
      <p:sp>
        <p:nvSpPr>
          <p:cNvPr id="52234" name="Text Box 3"/>
          <p:cNvSpPr txBox="1">
            <a:spLocks noChangeArrowheads="1"/>
          </p:cNvSpPr>
          <p:nvPr/>
        </p:nvSpPr>
        <p:spPr bwMode="auto">
          <a:xfrm>
            <a:off x="3124200" y="0"/>
            <a:ext cx="3232150" cy="457200"/>
          </a:xfrm>
          <a:prstGeom prst="rect">
            <a:avLst/>
          </a:prstGeom>
          <a:noFill/>
          <a:ln w="9525">
            <a:noFill/>
            <a:miter lim="800000"/>
            <a:headEnd/>
            <a:tailEnd/>
          </a:ln>
        </p:spPr>
        <p:txBody>
          <a:bodyPr wrap="none">
            <a:spAutoFit/>
          </a:bodyPr>
          <a:lstStyle/>
          <a:p>
            <a:r>
              <a:rPr lang="ja-JP" altLang="en-US"/>
              <a:t>を帰納法によって示す。</a:t>
            </a:r>
          </a:p>
        </p:txBody>
      </p:sp>
      <p:sp>
        <p:nvSpPr>
          <p:cNvPr id="52235" name="Text Box 4"/>
          <p:cNvSpPr txBox="1">
            <a:spLocks noChangeArrowheads="1"/>
          </p:cNvSpPr>
          <p:nvPr/>
        </p:nvSpPr>
        <p:spPr bwMode="auto">
          <a:xfrm>
            <a:off x="457200" y="0"/>
            <a:ext cx="1147763" cy="457200"/>
          </a:xfrm>
          <a:prstGeom prst="rect">
            <a:avLst/>
          </a:prstGeom>
          <a:noFill/>
          <a:ln w="9525">
            <a:noFill/>
            <a:miter lim="800000"/>
            <a:headEnd/>
            <a:tailEnd/>
          </a:ln>
        </p:spPr>
        <p:txBody>
          <a:bodyPr wrap="none">
            <a:spAutoFit/>
          </a:bodyPr>
          <a:lstStyle/>
          <a:p>
            <a:r>
              <a:rPr lang="ja-JP" altLang="en-US"/>
              <a:t>ここで、</a:t>
            </a:r>
          </a:p>
        </p:txBody>
      </p:sp>
      <p:sp>
        <p:nvSpPr>
          <p:cNvPr id="52236" name="Text Box 5"/>
          <p:cNvSpPr txBox="1">
            <a:spLocks noChangeArrowheads="1"/>
          </p:cNvSpPr>
          <p:nvPr/>
        </p:nvSpPr>
        <p:spPr bwMode="auto">
          <a:xfrm>
            <a:off x="457200" y="304800"/>
            <a:ext cx="793750" cy="457200"/>
          </a:xfrm>
          <a:prstGeom prst="rect">
            <a:avLst/>
          </a:prstGeom>
          <a:noFill/>
          <a:ln w="9525">
            <a:noFill/>
            <a:miter lim="800000"/>
            <a:headEnd/>
            <a:tailEnd/>
          </a:ln>
        </p:spPr>
        <p:txBody>
          <a:bodyPr wrap="none">
            <a:spAutoFit/>
          </a:bodyPr>
          <a:lstStyle/>
          <a:p>
            <a:r>
              <a:rPr lang="ja-JP" altLang="en-US"/>
              <a:t>基礎</a:t>
            </a:r>
          </a:p>
        </p:txBody>
      </p:sp>
      <p:graphicFrame>
        <p:nvGraphicFramePr>
          <p:cNvPr id="52227" name="Object 6"/>
          <p:cNvGraphicFramePr>
            <a:graphicFrameLocks noChangeAspect="1"/>
          </p:cNvGraphicFramePr>
          <p:nvPr/>
        </p:nvGraphicFramePr>
        <p:xfrm>
          <a:off x="1447800" y="304800"/>
          <a:ext cx="773113" cy="377825"/>
        </p:xfrm>
        <a:graphic>
          <a:graphicData uri="http://schemas.openxmlformats.org/presentationml/2006/ole">
            <p:oleObj spid="_x0000_s52227" name="Equation" r:id="rId4" imgW="393480" imgH="164880" progId="Equation.DSMT4">
              <p:embed/>
            </p:oleObj>
          </a:graphicData>
        </a:graphic>
      </p:graphicFrame>
      <p:graphicFrame>
        <p:nvGraphicFramePr>
          <p:cNvPr id="52228" name="Object 7"/>
          <p:cNvGraphicFramePr>
            <a:graphicFrameLocks noChangeAspect="1"/>
          </p:cNvGraphicFramePr>
          <p:nvPr/>
        </p:nvGraphicFramePr>
        <p:xfrm>
          <a:off x="3886200" y="685800"/>
          <a:ext cx="2692400" cy="495300"/>
        </p:xfrm>
        <a:graphic>
          <a:graphicData uri="http://schemas.openxmlformats.org/presentationml/2006/ole">
            <p:oleObj spid="_x0000_s52228" name="Equation" r:id="rId5" imgW="1371600" imgH="215640" progId="Equation.DSMT4">
              <p:embed/>
            </p:oleObj>
          </a:graphicData>
        </a:graphic>
      </p:graphicFrame>
      <p:graphicFrame>
        <p:nvGraphicFramePr>
          <p:cNvPr id="52229" name="Object 8"/>
          <p:cNvGraphicFramePr>
            <a:graphicFrameLocks noChangeAspect="1"/>
          </p:cNvGraphicFramePr>
          <p:nvPr/>
        </p:nvGraphicFramePr>
        <p:xfrm>
          <a:off x="1143000" y="762000"/>
          <a:ext cx="2119313" cy="495300"/>
        </p:xfrm>
        <a:graphic>
          <a:graphicData uri="http://schemas.openxmlformats.org/presentationml/2006/ole">
            <p:oleObj spid="_x0000_s52229" name="Equation" r:id="rId6" imgW="1079280" imgH="215640" progId="Equation.DSMT4">
              <p:embed/>
            </p:oleObj>
          </a:graphicData>
        </a:graphic>
      </p:graphicFrame>
      <p:sp>
        <p:nvSpPr>
          <p:cNvPr id="52237" name="Text Box 9"/>
          <p:cNvSpPr txBox="1">
            <a:spLocks noChangeArrowheads="1"/>
          </p:cNvSpPr>
          <p:nvPr/>
        </p:nvSpPr>
        <p:spPr bwMode="auto">
          <a:xfrm>
            <a:off x="1295400" y="1219200"/>
            <a:ext cx="2501900" cy="457200"/>
          </a:xfrm>
          <a:prstGeom prst="rect">
            <a:avLst/>
          </a:prstGeom>
          <a:noFill/>
          <a:ln w="9525">
            <a:noFill/>
            <a:miter lim="800000"/>
            <a:headEnd/>
            <a:tailEnd/>
          </a:ln>
        </p:spPr>
        <p:txBody>
          <a:bodyPr wrap="none">
            <a:spAutoFit/>
          </a:bodyPr>
          <a:lstStyle/>
          <a:p>
            <a:r>
              <a:rPr lang="ja-JP" altLang="en-US"/>
              <a:t>よって、成り立つ。</a:t>
            </a:r>
          </a:p>
        </p:txBody>
      </p:sp>
      <p:sp>
        <p:nvSpPr>
          <p:cNvPr id="52238" name="Text Box 10"/>
          <p:cNvSpPr txBox="1">
            <a:spLocks noChangeArrowheads="1"/>
          </p:cNvSpPr>
          <p:nvPr/>
        </p:nvSpPr>
        <p:spPr bwMode="auto">
          <a:xfrm>
            <a:off x="381000" y="1524000"/>
            <a:ext cx="793750" cy="457200"/>
          </a:xfrm>
          <a:prstGeom prst="rect">
            <a:avLst/>
          </a:prstGeom>
          <a:noFill/>
          <a:ln w="9525">
            <a:noFill/>
            <a:miter lim="800000"/>
            <a:headEnd/>
            <a:tailEnd/>
          </a:ln>
        </p:spPr>
        <p:txBody>
          <a:bodyPr wrap="none">
            <a:spAutoFit/>
          </a:bodyPr>
          <a:lstStyle/>
          <a:p>
            <a:r>
              <a:rPr lang="ja-JP" altLang="en-US"/>
              <a:t>帰納</a:t>
            </a:r>
          </a:p>
        </p:txBody>
      </p:sp>
      <p:graphicFrame>
        <p:nvGraphicFramePr>
          <p:cNvPr id="52230" name="Object 11"/>
          <p:cNvGraphicFramePr>
            <a:graphicFrameLocks noChangeAspect="1"/>
          </p:cNvGraphicFramePr>
          <p:nvPr/>
        </p:nvGraphicFramePr>
        <p:xfrm>
          <a:off x="609600" y="1905000"/>
          <a:ext cx="1296988" cy="436563"/>
        </p:xfrm>
        <a:graphic>
          <a:graphicData uri="http://schemas.openxmlformats.org/presentationml/2006/ole">
            <p:oleObj spid="_x0000_s52230" name="Equation" r:id="rId7" imgW="660240" imgH="190440" progId="Equation.DSMT4">
              <p:embed/>
            </p:oleObj>
          </a:graphicData>
        </a:graphic>
      </p:graphicFrame>
      <p:sp>
        <p:nvSpPr>
          <p:cNvPr id="52239" name="Text Box 12"/>
          <p:cNvSpPr txBox="1">
            <a:spLocks noChangeArrowheads="1"/>
          </p:cNvSpPr>
          <p:nvPr/>
        </p:nvSpPr>
        <p:spPr bwMode="auto">
          <a:xfrm>
            <a:off x="1905000" y="1828800"/>
            <a:ext cx="4073525" cy="457200"/>
          </a:xfrm>
          <a:prstGeom prst="rect">
            <a:avLst/>
          </a:prstGeom>
          <a:noFill/>
          <a:ln w="9525">
            <a:noFill/>
            <a:miter lim="800000"/>
            <a:headEnd/>
            <a:tailEnd/>
          </a:ln>
        </p:spPr>
        <p:txBody>
          <a:bodyPr wrap="none">
            <a:spAutoFit/>
          </a:bodyPr>
          <a:lstStyle/>
          <a:p>
            <a:r>
              <a:rPr lang="ja-JP" altLang="en-US"/>
              <a:t>の全てで成り立つと仮定する。</a:t>
            </a:r>
          </a:p>
        </p:txBody>
      </p:sp>
      <p:graphicFrame>
        <p:nvGraphicFramePr>
          <p:cNvPr id="52231" name="Object 13"/>
          <p:cNvGraphicFramePr>
            <a:graphicFrameLocks noChangeAspect="1"/>
          </p:cNvGraphicFramePr>
          <p:nvPr/>
        </p:nvGraphicFramePr>
        <p:xfrm>
          <a:off x="1524000" y="2209800"/>
          <a:ext cx="2312988" cy="3352800"/>
        </p:xfrm>
        <a:graphic>
          <a:graphicData uri="http://schemas.openxmlformats.org/presentationml/2006/ole">
            <p:oleObj spid="_x0000_s52231" name="Equation" r:id="rId8" imgW="1320480" imgH="1638000" progId="Equation.DSMT4">
              <p:embed/>
            </p:oleObj>
          </a:graphicData>
        </a:graphic>
      </p:graphicFrame>
      <p:graphicFrame>
        <p:nvGraphicFramePr>
          <p:cNvPr id="52232" name="Object 14"/>
          <p:cNvGraphicFramePr>
            <a:graphicFrameLocks noChangeAspect="1"/>
          </p:cNvGraphicFramePr>
          <p:nvPr/>
        </p:nvGraphicFramePr>
        <p:xfrm>
          <a:off x="1143000" y="1585913"/>
          <a:ext cx="773113" cy="406400"/>
        </p:xfrm>
        <a:graphic>
          <a:graphicData uri="http://schemas.openxmlformats.org/presentationml/2006/ole">
            <p:oleObj spid="_x0000_s52232" name="Equation" r:id="rId9" imgW="393480" imgH="177480" progId="Equation.DSMT4">
              <p:embed/>
            </p:oleObj>
          </a:graphicData>
        </a:graphic>
      </p:graphicFrame>
      <p:sp>
        <p:nvSpPr>
          <p:cNvPr id="52240" name="Text Box 15"/>
          <p:cNvSpPr txBox="1">
            <a:spLocks noChangeArrowheads="1"/>
          </p:cNvSpPr>
          <p:nvPr/>
        </p:nvSpPr>
        <p:spPr bwMode="auto">
          <a:xfrm>
            <a:off x="-12700" y="5715000"/>
            <a:ext cx="9156700" cy="457200"/>
          </a:xfrm>
          <a:prstGeom prst="rect">
            <a:avLst/>
          </a:prstGeom>
          <a:noFill/>
          <a:ln w="9525">
            <a:noFill/>
            <a:miter lim="800000"/>
            <a:headEnd/>
            <a:tailEnd/>
          </a:ln>
        </p:spPr>
        <p:txBody>
          <a:bodyPr wrap="none">
            <a:spAutoFit/>
          </a:bodyPr>
          <a:lstStyle/>
          <a:p>
            <a:r>
              <a:rPr lang="ja-JP" altLang="en-US"/>
              <a:t>以上より、</a:t>
            </a:r>
            <a:r>
              <a:rPr lang="en-US" altLang="ja-JP"/>
              <a:t>REC</a:t>
            </a:r>
            <a:r>
              <a:rPr lang="ja-JP" altLang="en-US"/>
              <a:t>ー</a:t>
            </a:r>
            <a:r>
              <a:rPr lang="en-US" altLang="ja-JP"/>
              <a:t>M</a:t>
            </a:r>
            <a:r>
              <a:rPr lang="ja-JP" altLang="en-US"/>
              <a:t>（</a:t>
            </a:r>
            <a:r>
              <a:rPr lang="en-US" altLang="ja-JP"/>
              <a:t>1,n)</a:t>
            </a:r>
            <a:r>
              <a:rPr lang="ja-JP" altLang="en-US"/>
              <a:t>は指数時間アルゴリズムであることがわかる。</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77" name="スライド番号プレースホルダ 4"/>
          <p:cNvSpPr>
            <a:spLocks noGrp="1"/>
          </p:cNvSpPr>
          <p:nvPr>
            <p:ph type="sldNum" sz="quarter" idx="12"/>
          </p:nvPr>
        </p:nvSpPr>
        <p:spPr>
          <a:noFill/>
        </p:spPr>
        <p:txBody>
          <a:bodyPr/>
          <a:lstStyle/>
          <a:p>
            <a:fld id="{B858AB45-DE07-44EB-996A-E1088DAF7503}" type="slidenum">
              <a:rPr lang="en-US" altLang="ja-JP"/>
              <a:pPr/>
              <a:t>57</a:t>
            </a:fld>
            <a:endParaRPr lang="en-US" altLang="ja-JP"/>
          </a:p>
        </p:txBody>
      </p:sp>
      <p:sp>
        <p:nvSpPr>
          <p:cNvPr id="53278" name="Line 56"/>
          <p:cNvSpPr>
            <a:spLocks noChangeShapeType="1"/>
          </p:cNvSpPr>
          <p:nvPr/>
        </p:nvSpPr>
        <p:spPr bwMode="auto">
          <a:xfrm>
            <a:off x="6781800" y="4648200"/>
            <a:ext cx="228600" cy="685800"/>
          </a:xfrm>
          <a:prstGeom prst="line">
            <a:avLst/>
          </a:prstGeom>
          <a:noFill/>
          <a:ln w="38100">
            <a:solidFill>
              <a:schemeClr val="tx1"/>
            </a:solidFill>
            <a:prstDash val="sysDot"/>
            <a:round/>
            <a:headEnd/>
            <a:tailEnd/>
          </a:ln>
        </p:spPr>
        <p:txBody>
          <a:bodyPr/>
          <a:lstStyle/>
          <a:p>
            <a:endParaRPr lang="ja-JP" altLang="en-US"/>
          </a:p>
        </p:txBody>
      </p:sp>
      <p:sp>
        <p:nvSpPr>
          <p:cNvPr id="53279" name="AutoShape 66"/>
          <p:cNvSpPr>
            <a:spLocks noChangeArrowheads="1"/>
          </p:cNvSpPr>
          <p:nvPr/>
        </p:nvSpPr>
        <p:spPr bwMode="auto">
          <a:xfrm>
            <a:off x="5791200" y="5334000"/>
            <a:ext cx="13716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0" name="AutoShape 67"/>
          <p:cNvSpPr>
            <a:spLocks noChangeArrowheads="1"/>
          </p:cNvSpPr>
          <p:nvPr/>
        </p:nvSpPr>
        <p:spPr bwMode="auto">
          <a:xfrm>
            <a:off x="6324600" y="4267200"/>
            <a:ext cx="6858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1" name="AutoShape 68"/>
          <p:cNvSpPr>
            <a:spLocks noChangeArrowheads="1"/>
          </p:cNvSpPr>
          <p:nvPr/>
        </p:nvSpPr>
        <p:spPr bwMode="auto">
          <a:xfrm>
            <a:off x="7162800" y="4267200"/>
            <a:ext cx="6858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2" name="AutoShape 69"/>
          <p:cNvSpPr>
            <a:spLocks noChangeArrowheads="1"/>
          </p:cNvSpPr>
          <p:nvPr/>
        </p:nvSpPr>
        <p:spPr bwMode="auto">
          <a:xfrm>
            <a:off x="7543800" y="3352800"/>
            <a:ext cx="6858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3" name="AutoShape 70"/>
          <p:cNvSpPr>
            <a:spLocks noChangeArrowheads="1"/>
          </p:cNvSpPr>
          <p:nvPr/>
        </p:nvSpPr>
        <p:spPr bwMode="auto">
          <a:xfrm>
            <a:off x="7924800" y="4267200"/>
            <a:ext cx="6858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4" name="AutoShape 71"/>
          <p:cNvSpPr>
            <a:spLocks noChangeArrowheads="1"/>
          </p:cNvSpPr>
          <p:nvPr/>
        </p:nvSpPr>
        <p:spPr bwMode="auto">
          <a:xfrm>
            <a:off x="7239000" y="5257800"/>
            <a:ext cx="13716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5" name="AutoShape 65"/>
          <p:cNvSpPr>
            <a:spLocks noChangeArrowheads="1"/>
          </p:cNvSpPr>
          <p:nvPr/>
        </p:nvSpPr>
        <p:spPr bwMode="auto">
          <a:xfrm>
            <a:off x="5562600" y="4343400"/>
            <a:ext cx="6858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6" name="AutoShape 63"/>
          <p:cNvSpPr>
            <a:spLocks noChangeArrowheads="1"/>
          </p:cNvSpPr>
          <p:nvPr/>
        </p:nvSpPr>
        <p:spPr bwMode="auto">
          <a:xfrm>
            <a:off x="4191000" y="3276600"/>
            <a:ext cx="8382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7" name="AutoShape 64"/>
          <p:cNvSpPr>
            <a:spLocks noChangeArrowheads="1"/>
          </p:cNvSpPr>
          <p:nvPr/>
        </p:nvSpPr>
        <p:spPr bwMode="auto">
          <a:xfrm>
            <a:off x="4343400" y="3810000"/>
            <a:ext cx="13716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8" name="AutoShape 62"/>
          <p:cNvSpPr>
            <a:spLocks noChangeArrowheads="1"/>
          </p:cNvSpPr>
          <p:nvPr/>
        </p:nvSpPr>
        <p:spPr bwMode="auto">
          <a:xfrm>
            <a:off x="2971800" y="3810000"/>
            <a:ext cx="12954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89" name="AutoShape 61"/>
          <p:cNvSpPr>
            <a:spLocks noChangeArrowheads="1"/>
          </p:cNvSpPr>
          <p:nvPr/>
        </p:nvSpPr>
        <p:spPr bwMode="auto">
          <a:xfrm>
            <a:off x="2667000" y="4267200"/>
            <a:ext cx="838200" cy="3048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90" name="AutoShape 60"/>
          <p:cNvSpPr>
            <a:spLocks noChangeArrowheads="1"/>
          </p:cNvSpPr>
          <p:nvPr/>
        </p:nvSpPr>
        <p:spPr bwMode="auto">
          <a:xfrm>
            <a:off x="1981200" y="5410200"/>
            <a:ext cx="1752600" cy="4572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291" name="Rectangle 3"/>
          <p:cNvSpPr>
            <a:spLocks noGrp="1" noChangeArrowheads="1"/>
          </p:cNvSpPr>
          <p:nvPr>
            <p:ph type="title"/>
          </p:nvPr>
        </p:nvSpPr>
        <p:spPr/>
        <p:txBody>
          <a:bodyPr/>
          <a:lstStyle/>
          <a:p>
            <a:pPr eaLnBrk="1" hangingPunct="1"/>
            <a:r>
              <a:rPr lang="ja-JP" altLang="en-US" smtClean="0"/>
              <a:t>部分問題の重複性</a:t>
            </a:r>
          </a:p>
        </p:txBody>
      </p:sp>
      <p:sp>
        <p:nvSpPr>
          <p:cNvPr id="53292" name="Text Box 4"/>
          <p:cNvSpPr txBox="1">
            <a:spLocks noChangeArrowheads="1"/>
          </p:cNvSpPr>
          <p:nvPr/>
        </p:nvSpPr>
        <p:spPr bwMode="auto">
          <a:xfrm>
            <a:off x="533400" y="685800"/>
            <a:ext cx="7483475" cy="1187450"/>
          </a:xfrm>
          <a:prstGeom prst="rect">
            <a:avLst/>
          </a:prstGeom>
          <a:noFill/>
          <a:ln w="9525">
            <a:noFill/>
            <a:miter lim="800000"/>
            <a:headEnd/>
            <a:tailEnd/>
          </a:ln>
        </p:spPr>
        <p:txBody>
          <a:bodyPr>
            <a:spAutoFit/>
          </a:bodyPr>
          <a:lstStyle/>
          <a:p>
            <a:r>
              <a:rPr lang="ja-JP" altLang="en-US"/>
              <a:t>　　ここでは、再帰における計算過程を調べることにより、</a:t>
            </a:r>
          </a:p>
          <a:p>
            <a:r>
              <a:rPr lang="ja-JP" altLang="en-US"/>
              <a:t>再帰アルゴリズムと</a:t>
            </a:r>
            <a:r>
              <a:rPr lang="en-US" altLang="ja-JP"/>
              <a:t>DP</a:t>
            </a:r>
            <a:r>
              <a:rPr lang="ja-JP" altLang="en-US"/>
              <a:t>の計算時間の差が、どの原理から導かれているかを調べる。</a:t>
            </a:r>
          </a:p>
        </p:txBody>
      </p:sp>
      <p:sp>
        <p:nvSpPr>
          <p:cNvPr id="53293" name="Text Box 5"/>
          <p:cNvSpPr txBox="1">
            <a:spLocks noChangeArrowheads="1"/>
          </p:cNvSpPr>
          <p:nvPr/>
        </p:nvSpPr>
        <p:spPr bwMode="auto">
          <a:xfrm>
            <a:off x="449263" y="1905000"/>
            <a:ext cx="8694737" cy="457200"/>
          </a:xfrm>
          <a:prstGeom prst="rect">
            <a:avLst/>
          </a:prstGeom>
          <a:noFill/>
          <a:ln w="9525">
            <a:noFill/>
            <a:miter lim="800000"/>
            <a:headEnd/>
            <a:tailEnd/>
          </a:ln>
        </p:spPr>
        <p:txBody>
          <a:bodyPr wrap="none">
            <a:spAutoFit/>
          </a:bodyPr>
          <a:lstStyle/>
          <a:p>
            <a:r>
              <a:rPr lang="ja-JP" altLang="en-US"/>
              <a:t>再帰における計算の様子は次のように木構造で示すことができる。</a:t>
            </a:r>
          </a:p>
        </p:txBody>
      </p:sp>
      <p:graphicFrame>
        <p:nvGraphicFramePr>
          <p:cNvPr id="53250" name="Object 6"/>
          <p:cNvGraphicFramePr>
            <a:graphicFrameLocks noChangeAspect="1"/>
          </p:cNvGraphicFramePr>
          <p:nvPr/>
        </p:nvGraphicFramePr>
        <p:xfrm>
          <a:off x="3505200" y="2667000"/>
          <a:ext cx="685800" cy="322263"/>
        </p:xfrm>
        <a:graphic>
          <a:graphicData uri="http://schemas.openxmlformats.org/presentationml/2006/ole">
            <p:oleObj spid="_x0000_s53250" name="Equation" r:id="rId3" imgW="431640" imgH="203040" progId="Equation.DSMT4">
              <p:embed/>
            </p:oleObj>
          </a:graphicData>
        </a:graphic>
      </p:graphicFrame>
      <p:graphicFrame>
        <p:nvGraphicFramePr>
          <p:cNvPr id="53251" name="Object 7"/>
          <p:cNvGraphicFramePr>
            <a:graphicFrameLocks noChangeAspect="1"/>
          </p:cNvGraphicFramePr>
          <p:nvPr/>
        </p:nvGraphicFramePr>
        <p:xfrm>
          <a:off x="914400" y="3352800"/>
          <a:ext cx="646113" cy="322263"/>
        </p:xfrm>
        <a:graphic>
          <a:graphicData uri="http://schemas.openxmlformats.org/presentationml/2006/ole">
            <p:oleObj spid="_x0000_s53251" name="Equation" r:id="rId4" imgW="406080" imgH="203040" progId="Equation.DSMT4">
              <p:embed/>
            </p:oleObj>
          </a:graphicData>
        </a:graphic>
      </p:graphicFrame>
      <p:graphicFrame>
        <p:nvGraphicFramePr>
          <p:cNvPr id="53252" name="Object 8"/>
          <p:cNvGraphicFramePr>
            <a:graphicFrameLocks noChangeAspect="1"/>
          </p:cNvGraphicFramePr>
          <p:nvPr/>
        </p:nvGraphicFramePr>
        <p:xfrm>
          <a:off x="1828800" y="3352800"/>
          <a:ext cx="706438" cy="322263"/>
        </p:xfrm>
        <a:graphic>
          <a:graphicData uri="http://schemas.openxmlformats.org/presentationml/2006/ole">
            <p:oleObj spid="_x0000_s53252" name="Equation" r:id="rId5" imgW="444240" imgH="203040" progId="Equation.DSMT4">
              <p:embed/>
            </p:oleObj>
          </a:graphicData>
        </a:graphic>
      </p:graphicFrame>
      <p:graphicFrame>
        <p:nvGraphicFramePr>
          <p:cNvPr id="53253" name="Object 9"/>
          <p:cNvGraphicFramePr>
            <a:graphicFrameLocks noChangeAspect="1"/>
          </p:cNvGraphicFramePr>
          <p:nvPr/>
        </p:nvGraphicFramePr>
        <p:xfrm>
          <a:off x="3341688" y="3352800"/>
          <a:ext cx="666750" cy="322263"/>
        </p:xfrm>
        <a:graphic>
          <a:graphicData uri="http://schemas.openxmlformats.org/presentationml/2006/ole">
            <p:oleObj spid="_x0000_s53253" name="Equation" r:id="rId6" imgW="419040" imgH="203040" progId="Equation.DSMT4">
              <p:embed/>
            </p:oleObj>
          </a:graphicData>
        </a:graphic>
      </p:graphicFrame>
      <p:graphicFrame>
        <p:nvGraphicFramePr>
          <p:cNvPr id="53254" name="Object 10"/>
          <p:cNvGraphicFramePr>
            <a:graphicFrameLocks noChangeAspect="1"/>
          </p:cNvGraphicFramePr>
          <p:nvPr/>
        </p:nvGraphicFramePr>
        <p:xfrm>
          <a:off x="4267200" y="3352800"/>
          <a:ext cx="706438" cy="322263"/>
        </p:xfrm>
        <a:graphic>
          <a:graphicData uri="http://schemas.openxmlformats.org/presentationml/2006/ole">
            <p:oleObj spid="_x0000_s53254" name="Equation" r:id="rId7" imgW="444240" imgH="203040" progId="Equation.DSMT4">
              <p:embed/>
            </p:oleObj>
          </a:graphicData>
        </a:graphic>
      </p:graphicFrame>
      <p:graphicFrame>
        <p:nvGraphicFramePr>
          <p:cNvPr id="53255" name="Object 11"/>
          <p:cNvGraphicFramePr>
            <a:graphicFrameLocks noChangeAspect="1"/>
          </p:cNvGraphicFramePr>
          <p:nvPr/>
        </p:nvGraphicFramePr>
        <p:xfrm>
          <a:off x="6075363" y="3352800"/>
          <a:ext cx="687387" cy="322263"/>
        </p:xfrm>
        <a:graphic>
          <a:graphicData uri="http://schemas.openxmlformats.org/presentationml/2006/ole">
            <p:oleObj spid="_x0000_s53255" name="Equation" r:id="rId8" imgW="431640" imgH="203040" progId="Equation.DSMT4">
              <p:embed/>
            </p:oleObj>
          </a:graphicData>
        </a:graphic>
      </p:graphicFrame>
      <p:graphicFrame>
        <p:nvGraphicFramePr>
          <p:cNvPr id="53256" name="Object 12"/>
          <p:cNvGraphicFramePr>
            <a:graphicFrameLocks noChangeAspect="1"/>
          </p:cNvGraphicFramePr>
          <p:nvPr/>
        </p:nvGraphicFramePr>
        <p:xfrm>
          <a:off x="7543800" y="3352800"/>
          <a:ext cx="706438" cy="322263"/>
        </p:xfrm>
        <a:graphic>
          <a:graphicData uri="http://schemas.openxmlformats.org/presentationml/2006/ole">
            <p:oleObj spid="_x0000_s53256" name="Equation" r:id="rId9" imgW="444240" imgH="203040" progId="Equation.DSMT4">
              <p:embed/>
            </p:oleObj>
          </a:graphicData>
        </a:graphic>
      </p:graphicFrame>
      <p:sp>
        <p:nvSpPr>
          <p:cNvPr id="53294" name="Line 13"/>
          <p:cNvSpPr>
            <a:spLocks noChangeShapeType="1"/>
          </p:cNvSpPr>
          <p:nvPr/>
        </p:nvSpPr>
        <p:spPr bwMode="auto">
          <a:xfrm flipH="1">
            <a:off x="1371600" y="2895600"/>
            <a:ext cx="2133600" cy="457200"/>
          </a:xfrm>
          <a:prstGeom prst="line">
            <a:avLst/>
          </a:prstGeom>
          <a:noFill/>
          <a:ln w="38100">
            <a:solidFill>
              <a:schemeClr val="tx1"/>
            </a:solidFill>
            <a:round/>
            <a:headEnd/>
            <a:tailEnd/>
          </a:ln>
        </p:spPr>
        <p:txBody>
          <a:bodyPr/>
          <a:lstStyle/>
          <a:p>
            <a:endParaRPr lang="ja-JP" altLang="en-US"/>
          </a:p>
        </p:txBody>
      </p:sp>
      <p:sp>
        <p:nvSpPr>
          <p:cNvPr id="53295" name="Line 14"/>
          <p:cNvSpPr>
            <a:spLocks noChangeShapeType="1"/>
          </p:cNvSpPr>
          <p:nvPr/>
        </p:nvSpPr>
        <p:spPr bwMode="auto">
          <a:xfrm flipH="1">
            <a:off x="2286000" y="2895600"/>
            <a:ext cx="1219200" cy="457200"/>
          </a:xfrm>
          <a:prstGeom prst="line">
            <a:avLst/>
          </a:prstGeom>
          <a:noFill/>
          <a:ln w="38100">
            <a:solidFill>
              <a:schemeClr val="tx1"/>
            </a:solidFill>
            <a:round/>
            <a:headEnd/>
            <a:tailEnd/>
          </a:ln>
        </p:spPr>
        <p:txBody>
          <a:bodyPr/>
          <a:lstStyle/>
          <a:p>
            <a:endParaRPr lang="ja-JP" altLang="en-US"/>
          </a:p>
        </p:txBody>
      </p:sp>
      <p:sp>
        <p:nvSpPr>
          <p:cNvPr id="53296" name="Line 15"/>
          <p:cNvSpPr>
            <a:spLocks noChangeShapeType="1"/>
          </p:cNvSpPr>
          <p:nvPr/>
        </p:nvSpPr>
        <p:spPr bwMode="auto">
          <a:xfrm flipH="1">
            <a:off x="3810000" y="2895600"/>
            <a:ext cx="228600" cy="533400"/>
          </a:xfrm>
          <a:prstGeom prst="line">
            <a:avLst/>
          </a:prstGeom>
          <a:noFill/>
          <a:ln w="38100">
            <a:solidFill>
              <a:schemeClr val="tx1"/>
            </a:solidFill>
            <a:prstDash val="dash"/>
            <a:round/>
            <a:headEnd/>
            <a:tailEnd/>
          </a:ln>
        </p:spPr>
        <p:txBody>
          <a:bodyPr/>
          <a:lstStyle/>
          <a:p>
            <a:endParaRPr lang="ja-JP" altLang="en-US"/>
          </a:p>
        </p:txBody>
      </p:sp>
      <p:sp>
        <p:nvSpPr>
          <p:cNvPr id="53297" name="Line 16"/>
          <p:cNvSpPr>
            <a:spLocks noChangeShapeType="1"/>
          </p:cNvSpPr>
          <p:nvPr/>
        </p:nvSpPr>
        <p:spPr bwMode="auto">
          <a:xfrm>
            <a:off x="4038600" y="2895600"/>
            <a:ext cx="457200" cy="533400"/>
          </a:xfrm>
          <a:prstGeom prst="line">
            <a:avLst/>
          </a:prstGeom>
          <a:noFill/>
          <a:ln w="38100">
            <a:solidFill>
              <a:schemeClr val="tx1"/>
            </a:solidFill>
            <a:prstDash val="dash"/>
            <a:round/>
            <a:headEnd/>
            <a:tailEnd/>
          </a:ln>
        </p:spPr>
        <p:txBody>
          <a:bodyPr/>
          <a:lstStyle/>
          <a:p>
            <a:endParaRPr lang="ja-JP" altLang="en-US"/>
          </a:p>
        </p:txBody>
      </p:sp>
      <p:sp>
        <p:nvSpPr>
          <p:cNvPr id="53298" name="Line 17"/>
          <p:cNvSpPr>
            <a:spLocks noChangeShapeType="1"/>
          </p:cNvSpPr>
          <p:nvPr/>
        </p:nvSpPr>
        <p:spPr bwMode="auto">
          <a:xfrm>
            <a:off x="6400800" y="3581400"/>
            <a:ext cx="228600" cy="685800"/>
          </a:xfrm>
          <a:prstGeom prst="line">
            <a:avLst/>
          </a:prstGeom>
          <a:noFill/>
          <a:ln w="38100">
            <a:solidFill>
              <a:schemeClr val="tx1"/>
            </a:solidFill>
            <a:prstDash val="sysDot"/>
            <a:round/>
            <a:headEnd/>
            <a:tailEnd/>
          </a:ln>
        </p:spPr>
        <p:txBody>
          <a:bodyPr/>
          <a:lstStyle/>
          <a:p>
            <a:endParaRPr lang="ja-JP" altLang="en-US"/>
          </a:p>
        </p:txBody>
      </p:sp>
      <p:sp>
        <p:nvSpPr>
          <p:cNvPr id="53299" name="Line 18"/>
          <p:cNvSpPr>
            <a:spLocks noChangeShapeType="1"/>
          </p:cNvSpPr>
          <p:nvPr/>
        </p:nvSpPr>
        <p:spPr bwMode="auto">
          <a:xfrm flipH="1">
            <a:off x="5867400" y="3657600"/>
            <a:ext cx="533400" cy="762000"/>
          </a:xfrm>
          <a:prstGeom prst="line">
            <a:avLst/>
          </a:prstGeom>
          <a:noFill/>
          <a:ln w="38100">
            <a:solidFill>
              <a:schemeClr val="tx1"/>
            </a:solidFill>
            <a:prstDash val="sysDot"/>
            <a:round/>
            <a:headEnd/>
            <a:tailEnd/>
          </a:ln>
        </p:spPr>
        <p:txBody>
          <a:bodyPr/>
          <a:lstStyle/>
          <a:p>
            <a:endParaRPr lang="ja-JP" altLang="en-US"/>
          </a:p>
        </p:txBody>
      </p:sp>
      <p:graphicFrame>
        <p:nvGraphicFramePr>
          <p:cNvPr id="53257" name="Object 19"/>
          <p:cNvGraphicFramePr>
            <a:graphicFrameLocks noChangeAspect="1"/>
          </p:cNvGraphicFramePr>
          <p:nvPr/>
        </p:nvGraphicFramePr>
        <p:xfrm>
          <a:off x="0" y="4267200"/>
          <a:ext cx="685800" cy="322263"/>
        </p:xfrm>
        <a:graphic>
          <a:graphicData uri="http://schemas.openxmlformats.org/presentationml/2006/ole">
            <p:oleObj spid="_x0000_s53257" name="Equation" r:id="rId10" imgW="431640" imgH="203040" progId="Equation.DSMT4">
              <p:embed/>
            </p:oleObj>
          </a:graphicData>
        </a:graphic>
      </p:graphicFrame>
      <p:graphicFrame>
        <p:nvGraphicFramePr>
          <p:cNvPr id="53258" name="Object 20"/>
          <p:cNvGraphicFramePr>
            <a:graphicFrameLocks noChangeAspect="1"/>
          </p:cNvGraphicFramePr>
          <p:nvPr/>
        </p:nvGraphicFramePr>
        <p:xfrm>
          <a:off x="904875" y="4267200"/>
          <a:ext cx="706438" cy="322263"/>
        </p:xfrm>
        <a:graphic>
          <a:graphicData uri="http://schemas.openxmlformats.org/presentationml/2006/ole">
            <p:oleObj spid="_x0000_s53258" name="Equation" r:id="rId11" imgW="444240" imgH="203040" progId="Equation.DSMT4">
              <p:embed/>
            </p:oleObj>
          </a:graphicData>
        </a:graphic>
      </p:graphicFrame>
      <p:graphicFrame>
        <p:nvGraphicFramePr>
          <p:cNvPr id="53259" name="Object 21"/>
          <p:cNvGraphicFramePr>
            <a:graphicFrameLocks noChangeAspect="1"/>
          </p:cNvGraphicFramePr>
          <p:nvPr/>
        </p:nvGraphicFramePr>
        <p:xfrm>
          <a:off x="1838325" y="4267200"/>
          <a:ext cx="685800" cy="322263"/>
        </p:xfrm>
        <a:graphic>
          <a:graphicData uri="http://schemas.openxmlformats.org/presentationml/2006/ole">
            <p:oleObj spid="_x0000_s53259" name="Equation" r:id="rId12" imgW="431640" imgH="203040" progId="Equation.DSMT4">
              <p:embed/>
            </p:oleObj>
          </a:graphicData>
        </a:graphic>
      </p:graphicFrame>
      <p:graphicFrame>
        <p:nvGraphicFramePr>
          <p:cNvPr id="53260" name="Object 22"/>
          <p:cNvGraphicFramePr>
            <a:graphicFrameLocks noChangeAspect="1"/>
          </p:cNvGraphicFramePr>
          <p:nvPr/>
        </p:nvGraphicFramePr>
        <p:xfrm>
          <a:off x="2743200" y="4267200"/>
          <a:ext cx="706438" cy="322263"/>
        </p:xfrm>
        <a:graphic>
          <a:graphicData uri="http://schemas.openxmlformats.org/presentationml/2006/ole">
            <p:oleObj spid="_x0000_s53260" name="Equation" r:id="rId13" imgW="444240" imgH="203040" progId="Equation.DSMT4">
              <p:embed/>
            </p:oleObj>
          </a:graphicData>
        </a:graphic>
      </p:graphicFrame>
      <p:graphicFrame>
        <p:nvGraphicFramePr>
          <p:cNvPr id="53261" name="Object 23"/>
          <p:cNvGraphicFramePr>
            <a:graphicFrameLocks noChangeAspect="1"/>
          </p:cNvGraphicFramePr>
          <p:nvPr/>
        </p:nvGraphicFramePr>
        <p:xfrm>
          <a:off x="381000" y="5486400"/>
          <a:ext cx="706438" cy="322263"/>
        </p:xfrm>
        <a:graphic>
          <a:graphicData uri="http://schemas.openxmlformats.org/presentationml/2006/ole">
            <p:oleObj spid="_x0000_s53261" name="Equation" r:id="rId14" imgW="444240" imgH="203040" progId="Equation.DSMT4">
              <p:embed/>
            </p:oleObj>
          </a:graphicData>
        </a:graphic>
      </p:graphicFrame>
      <p:graphicFrame>
        <p:nvGraphicFramePr>
          <p:cNvPr id="53262" name="Object 24"/>
          <p:cNvGraphicFramePr>
            <a:graphicFrameLocks noChangeAspect="1"/>
          </p:cNvGraphicFramePr>
          <p:nvPr/>
        </p:nvGraphicFramePr>
        <p:xfrm>
          <a:off x="1219200" y="5486400"/>
          <a:ext cx="706438" cy="322263"/>
        </p:xfrm>
        <a:graphic>
          <a:graphicData uri="http://schemas.openxmlformats.org/presentationml/2006/ole">
            <p:oleObj spid="_x0000_s53262" name="Equation" r:id="rId15" imgW="444240" imgH="203040" progId="Equation.DSMT4">
              <p:embed/>
            </p:oleObj>
          </a:graphicData>
        </a:graphic>
      </p:graphicFrame>
      <p:sp>
        <p:nvSpPr>
          <p:cNvPr id="53300" name="Line 25"/>
          <p:cNvSpPr>
            <a:spLocks noChangeShapeType="1"/>
          </p:cNvSpPr>
          <p:nvPr/>
        </p:nvSpPr>
        <p:spPr bwMode="auto">
          <a:xfrm flipH="1">
            <a:off x="381000" y="3581400"/>
            <a:ext cx="1524000" cy="685800"/>
          </a:xfrm>
          <a:prstGeom prst="line">
            <a:avLst/>
          </a:prstGeom>
          <a:noFill/>
          <a:ln w="38100">
            <a:solidFill>
              <a:schemeClr val="tx1"/>
            </a:solidFill>
            <a:round/>
            <a:headEnd/>
            <a:tailEnd/>
          </a:ln>
        </p:spPr>
        <p:txBody>
          <a:bodyPr/>
          <a:lstStyle/>
          <a:p>
            <a:endParaRPr lang="ja-JP" altLang="en-US"/>
          </a:p>
        </p:txBody>
      </p:sp>
      <p:sp>
        <p:nvSpPr>
          <p:cNvPr id="53301" name="Line 26"/>
          <p:cNvSpPr>
            <a:spLocks noChangeShapeType="1"/>
          </p:cNvSpPr>
          <p:nvPr/>
        </p:nvSpPr>
        <p:spPr bwMode="auto">
          <a:xfrm flipH="1">
            <a:off x="1295400" y="3581400"/>
            <a:ext cx="533400" cy="685800"/>
          </a:xfrm>
          <a:prstGeom prst="line">
            <a:avLst/>
          </a:prstGeom>
          <a:noFill/>
          <a:ln w="38100">
            <a:solidFill>
              <a:schemeClr val="tx1"/>
            </a:solidFill>
            <a:round/>
            <a:headEnd/>
            <a:tailEnd/>
          </a:ln>
        </p:spPr>
        <p:txBody>
          <a:bodyPr/>
          <a:lstStyle/>
          <a:p>
            <a:endParaRPr lang="ja-JP" altLang="en-US"/>
          </a:p>
        </p:txBody>
      </p:sp>
      <p:sp>
        <p:nvSpPr>
          <p:cNvPr id="53302" name="Line 27"/>
          <p:cNvSpPr>
            <a:spLocks noChangeShapeType="1"/>
          </p:cNvSpPr>
          <p:nvPr/>
        </p:nvSpPr>
        <p:spPr bwMode="auto">
          <a:xfrm flipH="1">
            <a:off x="762000" y="4495800"/>
            <a:ext cx="609600" cy="914400"/>
          </a:xfrm>
          <a:prstGeom prst="line">
            <a:avLst/>
          </a:prstGeom>
          <a:noFill/>
          <a:ln w="38100">
            <a:solidFill>
              <a:schemeClr val="tx1"/>
            </a:solidFill>
            <a:round/>
            <a:headEnd/>
            <a:tailEnd/>
          </a:ln>
        </p:spPr>
        <p:txBody>
          <a:bodyPr/>
          <a:lstStyle/>
          <a:p>
            <a:endParaRPr lang="ja-JP" altLang="en-US"/>
          </a:p>
        </p:txBody>
      </p:sp>
      <p:sp>
        <p:nvSpPr>
          <p:cNvPr id="53303" name="Line 28"/>
          <p:cNvSpPr>
            <a:spLocks noChangeShapeType="1"/>
          </p:cNvSpPr>
          <p:nvPr/>
        </p:nvSpPr>
        <p:spPr bwMode="auto">
          <a:xfrm>
            <a:off x="1371600" y="4572000"/>
            <a:ext cx="304800" cy="838200"/>
          </a:xfrm>
          <a:prstGeom prst="line">
            <a:avLst/>
          </a:prstGeom>
          <a:noFill/>
          <a:ln w="38100">
            <a:solidFill>
              <a:schemeClr val="tx1"/>
            </a:solidFill>
            <a:round/>
            <a:headEnd/>
            <a:tailEnd/>
          </a:ln>
        </p:spPr>
        <p:txBody>
          <a:bodyPr/>
          <a:lstStyle/>
          <a:p>
            <a:endParaRPr lang="ja-JP" altLang="en-US"/>
          </a:p>
        </p:txBody>
      </p:sp>
      <p:sp>
        <p:nvSpPr>
          <p:cNvPr id="53304" name="Line 29"/>
          <p:cNvSpPr>
            <a:spLocks noChangeShapeType="1"/>
          </p:cNvSpPr>
          <p:nvPr/>
        </p:nvSpPr>
        <p:spPr bwMode="auto">
          <a:xfrm flipH="1">
            <a:off x="2286000" y="3581400"/>
            <a:ext cx="76200" cy="685800"/>
          </a:xfrm>
          <a:prstGeom prst="line">
            <a:avLst/>
          </a:prstGeom>
          <a:noFill/>
          <a:ln w="38100">
            <a:solidFill>
              <a:schemeClr val="tx1"/>
            </a:solidFill>
            <a:round/>
            <a:headEnd/>
            <a:tailEnd/>
          </a:ln>
        </p:spPr>
        <p:txBody>
          <a:bodyPr/>
          <a:lstStyle/>
          <a:p>
            <a:endParaRPr lang="ja-JP" altLang="en-US"/>
          </a:p>
        </p:txBody>
      </p:sp>
      <p:sp>
        <p:nvSpPr>
          <p:cNvPr id="53305" name="Line 30"/>
          <p:cNvSpPr>
            <a:spLocks noChangeShapeType="1"/>
          </p:cNvSpPr>
          <p:nvPr/>
        </p:nvSpPr>
        <p:spPr bwMode="auto">
          <a:xfrm>
            <a:off x="2362200" y="3657600"/>
            <a:ext cx="609600" cy="685800"/>
          </a:xfrm>
          <a:prstGeom prst="line">
            <a:avLst/>
          </a:prstGeom>
          <a:noFill/>
          <a:ln w="38100">
            <a:solidFill>
              <a:schemeClr val="tx1"/>
            </a:solidFill>
            <a:round/>
            <a:headEnd/>
            <a:tailEnd/>
          </a:ln>
        </p:spPr>
        <p:txBody>
          <a:bodyPr/>
          <a:lstStyle/>
          <a:p>
            <a:endParaRPr lang="ja-JP" altLang="en-US"/>
          </a:p>
        </p:txBody>
      </p:sp>
      <p:graphicFrame>
        <p:nvGraphicFramePr>
          <p:cNvPr id="53263" name="Object 31"/>
          <p:cNvGraphicFramePr>
            <a:graphicFrameLocks noChangeAspect="1"/>
          </p:cNvGraphicFramePr>
          <p:nvPr/>
        </p:nvGraphicFramePr>
        <p:xfrm>
          <a:off x="2057400" y="5486400"/>
          <a:ext cx="685800" cy="322263"/>
        </p:xfrm>
        <a:graphic>
          <a:graphicData uri="http://schemas.openxmlformats.org/presentationml/2006/ole">
            <p:oleObj spid="_x0000_s53263" name="Equation" r:id="rId16" imgW="431640" imgH="203040" progId="Equation.DSMT4">
              <p:embed/>
            </p:oleObj>
          </a:graphicData>
        </a:graphic>
      </p:graphicFrame>
      <p:graphicFrame>
        <p:nvGraphicFramePr>
          <p:cNvPr id="53264" name="Object 32"/>
          <p:cNvGraphicFramePr>
            <a:graphicFrameLocks noChangeAspect="1"/>
          </p:cNvGraphicFramePr>
          <p:nvPr/>
        </p:nvGraphicFramePr>
        <p:xfrm>
          <a:off x="2819400" y="5486400"/>
          <a:ext cx="704850" cy="322263"/>
        </p:xfrm>
        <a:graphic>
          <a:graphicData uri="http://schemas.openxmlformats.org/presentationml/2006/ole">
            <p:oleObj spid="_x0000_s53264" name="Equation" r:id="rId17" imgW="444240" imgH="203040" progId="Equation.DSMT4">
              <p:embed/>
            </p:oleObj>
          </a:graphicData>
        </a:graphic>
      </p:graphicFrame>
      <p:sp>
        <p:nvSpPr>
          <p:cNvPr id="53306" name="Line 33"/>
          <p:cNvSpPr>
            <a:spLocks noChangeShapeType="1"/>
          </p:cNvSpPr>
          <p:nvPr/>
        </p:nvSpPr>
        <p:spPr bwMode="auto">
          <a:xfrm>
            <a:off x="2362200" y="4648200"/>
            <a:ext cx="76200" cy="762000"/>
          </a:xfrm>
          <a:prstGeom prst="line">
            <a:avLst/>
          </a:prstGeom>
          <a:noFill/>
          <a:ln w="38100">
            <a:solidFill>
              <a:schemeClr val="tx1"/>
            </a:solidFill>
            <a:round/>
            <a:headEnd/>
            <a:tailEnd/>
          </a:ln>
        </p:spPr>
        <p:txBody>
          <a:bodyPr/>
          <a:lstStyle/>
          <a:p>
            <a:endParaRPr lang="ja-JP" altLang="en-US"/>
          </a:p>
        </p:txBody>
      </p:sp>
      <p:sp>
        <p:nvSpPr>
          <p:cNvPr id="53307" name="Line 34"/>
          <p:cNvSpPr>
            <a:spLocks noChangeShapeType="1"/>
          </p:cNvSpPr>
          <p:nvPr/>
        </p:nvSpPr>
        <p:spPr bwMode="auto">
          <a:xfrm>
            <a:off x="2362200" y="4648200"/>
            <a:ext cx="762000" cy="762000"/>
          </a:xfrm>
          <a:prstGeom prst="line">
            <a:avLst/>
          </a:prstGeom>
          <a:noFill/>
          <a:ln w="38100">
            <a:solidFill>
              <a:schemeClr val="tx1"/>
            </a:solidFill>
            <a:round/>
            <a:headEnd/>
            <a:tailEnd/>
          </a:ln>
        </p:spPr>
        <p:txBody>
          <a:bodyPr/>
          <a:lstStyle/>
          <a:p>
            <a:endParaRPr lang="ja-JP" altLang="en-US"/>
          </a:p>
        </p:txBody>
      </p:sp>
      <p:graphicFrame>
        <p:nvGraphicFramePr>
          <p:cNvPr id="53265" name="Object 35"/>
          <p:cNvGraphicFramePr>
            <a:graphicFrameLocks noChangeAspect="1"/>
          </p:cNvGraphicFramePr>
          <p:nvPr/>
        </p:nvGraphicFramePr>
        <p:xfrm>
          <a:off x="2971800" y="3886200"/>
          <a:ext cx="646113" cy="322263"/>
        </p:xfrm>
        <a:graphic>
          <a:graphicData uri="http://schemas.openxmlformats.org/presentationml/2006/ole">
            <p:oleObj spid="_x0000_s53265" name="Equation" r:id="rId18" imgW="406080" imgH="203040" progId="Equation.DSMT4">
              <p:embed/>
            </p:oleObj>
          </a:graphicData>
        </a:graphic>
      </p:graphicFrame>
      <p:graphicFrame>
        <p:nvGraphicFramePr>
          <p:cNvPr id="53266" name="Object 36"/>
          <p:cNvGraphicFramePr>
            <a:graphicFrameLocks noChangeAspect="1"/>
          </p:cNvGraphicFramePr>
          <p:nvPr/>
        </p:nvGraphicFramePr>
        <p:xfrm>
          <a:off x="3657600" y="3886200"/>
          <a:ext cx="685800" cy="322263"/>
        </p:xfrm>
        <a:graphic>
          <a:graphicData uri="http://schemas.openxmlformats.org/presentationml/2006/ole">
            <p:oleObj spid="_x0000_s53266" name="Equation" r:id="rId19" imgW="431640" imgH="203040" progId="Equation.DSMT4">
              <p:embed/>
            </p:oleObj>
          </a:graphicData>
        </a:graphic>
      </p:graphicFrame>
      <p:graphicFrame>
        <p:nvGraphicFramePr>
          <p:cNvPr id="53267" name="Object 37"/>
          <p:cNvGraphicFramePr>
            <a:graphicFrameLocks noChangeAspect="1"/>
          </p:cNvGraphicFramePr>
          <p:nvPr/>
        </p:nvGraphicFramePr>
        <p:xfrm>
          <a:off x="5029200" y="3886200"/>
          <a:ext cx="706438" cy="322263"/>
        </p:xfrm>
        <a:graphic>
          <a:graphicData uri="http://schemas.openxmlformats.org/presentationml/2006/ole">
            <p:oleObj spid="_x0000_s53267" name="Equation" r:id="rId20" imgW="444240" imgH="203040" progId="Equation.DSMT4">
              <p:embed/>
            </p:oleObj>
          </a:graphicData>
        </a:graphic>
      </p:graphicFrame>
      <p:graphicFrame>
        <p:nvGraphicFramePr>
          <p:cNvPr id="53268" name="Object 38"/>
          <p:cNvGraphicFramePr>
            <a:graphicFrameLocks noChangeAspect="1"/>
          </p:cNvGraphicFramePr>
          <p:nvPr/>
        </p:nvGraphicFramePr>
        <p:xfrm>
          <a:off x="4343400" y="3886200"/>
          <a:ext cx="704850" cy="322263"/>
        </p:xfrm>
        <a:graphic>
          <a:graphicData uri="http://schemas.openxmlformats.org/presentationml/2006/ole">
            <p:oleObj spid="_x0000_s53268" name="Equation" r:id="rId21" imgW="444240" imgH="203040" progId="Equation.DSMT4">
              <p:embed/>
            </p:oleObj>
          </a:graphicData>
        </a:graphic>
      </p:graphicFrame>
      <p:sp>
        <p:nvSpPr>
          <p:cNvPr id="53308" name="Line 39"/>
          <p:cNvSpPr>
            <a:spLocks noChangeShapeType="1"/>
          </p:cNvSpPr>
          <p:nvPr/>
        </p:nvSpPr>
        <p:spPr bwMode="auto">
          <a:xfrm flipH="1">
            <a:off x="3429000" y="3581400"/>
            <a:ext cx="228600" cy="381000"/>
          </a:xfrm>
          <a:prstGeom prst="line">
            <a:avLst/>
          </a:prstGeom>
          <a:noFill/>
          <a:ln w="38100">
            <a:solidFill>
              <a:schemeClr val="tx1"/>
            </a:solidFill>
            <a:prstDash val="dash"/>
            <a:round/>
            <a:headEnd/>
            <a:tailEnd/>
          </a:ln>
        </p:spPr>
        <p:txBody>
          <a:bodyPr/>
          <a:lstStyle/>
          <a:p>
            <a:endParaRPr lang="ja-JP" altLang="en-US"/>
          </a:p>
        </p:txBody>
      </p:sp>
      <p:sp>
        <p:nvSpPr>
          <p:cNvPr id="53309" name="Line 40"/>
          <p:cNvSpPr>
            <a:spLocks noChangeShapeType="1"/>
          </p:cNvSpPr>
          <p:nvPr/>
        </p:nvSpPr>
        <p:spPr bwMode="auto">
          <a:xfrm>
            <a:off x="3657600" y="3581400"/>
            <a:ext cx="304800" cy="304800"/>
          </a:xfrm>
          <a:prstGeom prst="line">
            <a:avLst/>
          </a:prstGeom>
          <a:noFill/>
          <a:ln w="38100">
            <a:solidFill>
              <a:schemeClr val="tx1"/>
            </a:solidFill>
            <a:prstDash val="dash"/>
            <a:round/>
            <a:headEnd/>
            <a:tailEnd/>
          </a:ln>
        </p:spPr>
        <p:txBody>
          <a:bodyPr/>
          <a:lstStyle/>
          <a:p>
            <a:endParaRPr lang="ja-JP" altLang="en-US"/>
          </a:p>
        </p:txBody>
      </p:sp>
      <p:sp>
        <p:nvSpPr>
          <p:cNvPr id="53310" name="Line 41"/>
          <p:cNvSpPr>
            <a:spLocks noChangeShapeType="1"/>
          </p:cNvSpPr>
          <p:nvPr/>
        </p:nvSpPr>
        <p:spPr bwMode="auto">
          <a:xfrm flipH="1">
            <a:off x="4648200" y="3581400"/>
            <a:ext cx="228600" cy="381000"/>
          </a:xfrm>
          <a:prstGeom prst="line">
            <a:avLst/>
          </a:prstGeom>
          <a:noFill/>
          <a:ln w="38100">
            <a:solidFill>
              <a:schemeClr val="tx1"/>
            </a:solidFill>
            <a:prstDash val="dash"/>
            <a:round/>
            <a:headEnd/>
            <a:tailEnd/>
          </a:ln>
        </p:spPr>
        <p:txBody>
          <a:bodyPr/>
          <a:lstStyle/>
          <a:p>
            <a:endParaRPr lang="ja-JP" altLang="en-US"/>
          </a:p>
        </p:txBody>
      </p:sp>
      <p:sp>
        <p:nvSpPr>
          <p:cNvPr id="53311" name="Line 42"/>
          <p:cNvSpPr>
            <a:spLocks noChangeShapeType="1"/>
          </p:cNvSpPr>
          <p:nvPr/>
        </p:nvSpPr>
        <p:spPr bwMode="auto">
          <a:xfrm>
            <a:off x="4876800" y="3581400"/>
            <a:ext cx="304800" cy="304800"/>
          </a:xfrm>
          <a:prstGeom prst="line">
            <a:avLst/>
          </a:prstGeom>
          <a:noFill/>
          <a:ln w="38100">
            <a:solidFill>
              <a:schemeClr val="tx1"/>
            </a:solidFill>
            <a:prstDash val="dash"/>
            <a:round/>
            <a:headEnd/>
            <a:tailEnd/>
          </a:ln>
        </p:spPr>
        <p:txBody>
          <a:bodyPr/>
          <a:lstStyle/>
          <a:p>
            <a:endParaRPr lang="ja-JP" altLang="en-US"/>
          </a:p>
        </p:txBody>
      </p:sp>
      <p:graphicFrame>
        <p:nvGraphicFramePr>
          <p:cNvPr id="53269" name="Object 43"/>
          <p:cNvGraphicFramePr>
            <a:graphicFrameLocks noChangeAspect="1"/>
          </p:cNvGraphicFramePr>
          <p:nvPr/>
        </p:nvGraphicFramePr>
        <p:xfrm>
          <a:off x="5562600" y="4343400"/>
          <a:ext cx="646113" cy="322263"/>
        </p:xfrm>
        <a:graphic>
          <a:graphicData uri="http://schemas.openxmlformats.org/presentationml/2006/ole">
            <p:oleObj spid="_x0000_s53269" name="Equation" r:id="rId22" imgW="406080" imgH="203040" progId="Equation.DSMT4">
              <p:embed/>
            </p:oleObj>
          </a:graphicData>
        </a:graphic>
      </p:graphicFrame>
      <p:graphicFrame>
        <p:nvGraphicFramePr>
          <p:cNvPr id="53270" name="Object 44"/>
          <p:cNvGraphicFramePr>
            <a:graphicFrameLocks noChangeAspect="1"/>
          </p:cNvGraphicFramePr>
          <p:nvPr/>
        </p:nvGraphicFramePr>
        <p:xfrm>
          <a:off x="6324600" y="4343400"/>
          <a:ext cx="685800" cy="322263"/>
        </p:xfrm>
        <a:graphic>
          <a:graphicData uri="http://schemas.openxmlformats.org/presentationml/2006/ole">
            <p:oleObj spid="_x0000_s53270" name="Equation" r:id="rId23" imgW="431640" imgH="203040" progId="Equation.DSMT4">
              <p:embed/>
            </p:oleObj>
          </a:graphicData>
        </a:graphic>
      </p:graphicFrame>
      <p:graphicFrame>
        <p:nvGraphicFramePr>
          <p:cNvPr id="53271" name="Object 46"/>
          <p:cNvGraphicFramePr>
            <a:graphicFrameLocks noChangeAspect="1"/>
          </p:cNvGraphicFramePr>
          <p:nvPr/>
        </p:nvGraphicFramePr>
        <p:xfrm>
          <a:off x="7162800" y="4267200"/>
          <a:ext cx="666750" cy="322263"/>
        </p:xfrm>
        <a:graphic>
          <a:graphicData uri="http://schemas.openxmlformats.org/presentationml/2006/ole">
            <p:oleObj spid="_x0000_s53271" name="Equation" r:id="rId24" imgW="419040" imgH="203040" progId="Equation.DSMT4">
              <p:embed/>
            </p:oleObj>
          </a:graphicData>
        </a:graphic>
      </p:graphicFrame>
      <p:graphicFrame>
        <p:nvGraphicFramePr>
          <p:cNvPr id="53272" name="Object 47"/>
          <p:cNvGraphicFramePr>
            <a:graphicFrameLocks noChangeAspect="1"/>
          </p:cNvGraphicFramePr>
          <p:nvPr/>
        </p:nvGraphicFramePr>
        <p:xfrm>
          <a:off x="7924800" y="4267200"/>
          <a:ext cx="704850" cy="322263"/>
        </p:xfrm>
        <a:graphic>
          <a:graphicData uri="http://schemas.openxmlformats.org/presentationml/2006/ole">
            <p:oleObj spid="_x0000_s53272" name="Equation" r:id="rId25" imgW="444240" imgH="203040" progId="Equation.DSMT4">
              <p:embed/>
            </p:oleObj>
          </a:graphicData>
        </a:graphic>
      </p:graphicFrame>
      <p:graphicFrame>
        <p:nvGraphicFramePr>
          <p:cNvPr id="53273" name="Object 48"/>
          <p:cNvGraphicFramePr>
            <a:graphicFrameLocks noChangeAspect="1"/>
          </p:cNvGraphicFramePr>
          <p:nvPr/>
        </p:nvGraphicFramePr>
        <p:xfrm>
          <a:off x="5715000" y="5334000"/>
          <a:ext cx="685800" cy="322263"/>
        </p:xfrm>
        <a:graphic>
          <a:graphicData uri="http://schemas.openxmlformats.org/presentationml/2006/ole">
            <p:oleObj spid="_x0000_s53273" name="Equation" r:id="rId26" imgW="431640" imgH="203040" progId="Equation.DSMT4">
              <p:embed/>
            </p:oleObj>
          </a:graphicData>
        </a:graphic>
      </p:graphicFrame>
      <p:graphicFrame>
        <p:nvGraphicFramePr>
          <p:cNvPr id="53274" name="Object 49"/>
          <p:cNvGraphicFramePr>
            <a:graphicFrameLocks noChangeAspect="1"/>
          </p:cNvGraphicFramePr>
          <p:nvPr/>
        </p:nvGraphicFramePr>
        <p:xfrm>
          <a:off x="6477000" y="5334000"/>
          <a:ext cx="704850" cy="322263"/>
        </p:xfrm>
        <a:graphic>
          <a:graphicData uri="http://schemas.openxmlformats.org/presentationml/2006/ole">
            <p:oleObj spid="_x0000_s53274" name="Equation" r:id="rId27" imgW="444240" imgH="203040" progId="Equation.DSMT4">
              <p:embed/>
            </p:oleObj>
          </a:graphicData>
        </a:graphic>
      </p:graphicFrame>
      <p:graphicFrame>
        <p:nvGraphicFramePr>
          <p:cNvPr id="53275" name="Object 50"/>
          <p:cNvGraphicFramePr>
            <a:graphicFrameLocks noChangeAspect="1"/>
          </p:cNvGraphicFramePr>
          <p:nvPr/>
        </p:nvGraphicFramePr>
        <p:xfrm>
          <a:off x="7239000" y="5257800"/>
          <a:ext cx="646113" cy="322263"/>
        </p:xfrm>
        <a:graphic>
          <a:graphicData uri="http://schemas.openxmlformats.org/presentationml/2006/ole">
            <p:oleObj spid="_x0000_s53275" name="Equation" r:id="rId28" imgW="406080" imgH="203040" progId="Equation.DSMT4">
              <p:embed/>
            </p:oleObj>
          </a:graphicData>
        </a:graphic>
      </p:graphicFrame>
      <p:graphicFrame>
        <p:nvGraphicFramePr>
          <p:cNvPr id="53276" name="Object 51"/>
          <p:cNvGraphicFramePr>
            <a:graphicFrameLocks noChangeAspect="1"/>
          </p:cNvGraphicFramePr>
          <p:nvPr/>
        </p:nvGraphicFramePr>
        <p:xfrm>
          <a:off x="7924800" y="5257800"/>
          <a:ext cx="685800" cy="322263"/>
        </p:xfrm>
        <a:graphic>
          <a:graphicData uri="http://schemas.openxmlformats.org/presentationml/2006/ole">
            <p:oleObj spid="_x0000_s53276" name="Equation" r:id="rId29" imgW="431640" imgH="203040" progId="Equation.DSMT4">
              <p:embed/>
            </p:oleObj>
          </a:graphicData>
        </a:graphic>
      </p:graphicFrame>
      <p:sp>
        <p:nvSpPr>
          <p:cNvPr id="53312" name="Line 52"/>
          <p:cNvSpPr>
            <a:spLocks noChangeShapeType="1"/>
          </p:cNvSpPr>
          <p:nvPr/>
        </p:nvSpPr>
        <p:spPr bwMode="auto">
          <a:xfrm>
            <a:off x="4419600" y="2971800"/>
            <a:ext cx="3429000" cy="381000"/>
          </a:xfrm>
          <a:prstGeom prst="line">
            <a:avLst/>
          </a:prstGeom>
          <a:noFill/>
          <a:ln w="38100">
            <a:solidFill>
              <a:schemeClr val="tx1"/>
            </a:solidFill>
            <a:prstDash val="sysDot"/>
            <a:round/>
            <a:headEnd/>
            <a:tailEnd/>
          </a:ln>
        </p:spPr>
        <p:txBody>
          <a:bodyPr/>
          <a:lstStyle/>
          <a:p>
            <a:endParaRPr lang="ja-JP" altLang="en-US"/>
          </a:p>
        </p:txBody>
      </p:sp>
      <p:sp>
        <p:nvSpPr>
          <p:cNvPr id="53313" name="Line 53"/>
          <p:cNvSpPr>
            <a:spLocks noChangeShapeType="1"/>
          </p:cNvSpPr>
          <p:nvPr/>
        </p:nvSpPr>
        <p:spPr bwMode="auto">
          <a:xfrm>
            <a:off x="4419600" y="2971800"/>
            <a:ext cx="1752600" cy="457200"/>
          </a:xfrm>
          <a:prstGeom prst="line">
            <a:avLst/>
          </a:prstGeom>
          <a:noFill/>
          <a:ln w="38100">
            <a:solidFill>
              <a:schemeClr val="tx1"/>
            </a:solidFill>
            <a:prstDash val="sysDot"/>
            <a:round/>
            <a:headEnd/>
            <a:tailEnd/>
          </a:ln>
        </p:spPr>
        <p:txBody>
          <a:bodyPr/>
          <a:lstStyle/>
          <a:p>
            <a:endParaRPr lang="ja-JP" altLang="en-US"/>
          </a:p>
        </p:txBody>
      </p:sp>
      <p:sp>
        <p:nvSpPr>
          <p:cNvPr id="53314" name="Line 54"/>
          <p:cNvSpPr>
            <a:spLocks noChangeShapeType="1"/>
          </p:cNvSpPr>
          <p:nvPr/>
        </p:nvSpPr>
        <p:spPr bwMode="auto">
          <a:xfrm>
            <a:off x="6705600" y="3657600"/>
            <a:ext cx="1447800" cy="609600"/>
          </a:xfrm>
          <a:prstGeom prst="line">
            <a:avLst/>
          </a:prstGeom>
          <a:noFill/>
          <a:ln w="38100">
            <a:solidFill>
              <a:schemeClr val="tx1"/>
            </a:solidFill>
            <a:prstDash val="sysDot"/>
            <a:round/>
            <a:headEnd/>
            <a:tailEnd/>
          </a:ln>
        </p:spPr>
        <p:txBody>
          <a:bodyPr/>
          <a:lstStyle/>
          <a:p>
            <a:endParaRPr lang="ja-JP" altLang="en-US"/>
          </a:p>
        </p:txBody>
      </p:sp>
      <p:sp>
        <p:nvSpPr>
          <p:cNvPr id="53315" name="Line 55"/>
          <p:cNvSpPr>
            <a:spLocks noChangeShapeType="1"/>
          </p:cNvSpPr>
          <p:nvPr/>
        </p:nvSpPr>
        <p:spPr bwMode="auto">
          <a:xfrm>
            <a:off x="6705600" y="3657600"/>
            <a:ext cx="762000" cy="685800"/>
          </a:xfrm>
          <a:prstGeom prst="line">
            <a:avLst/>
          </a:prstGeom>
          <a:noFill/>
          <a:ln w="38100">
            <a:solidFill>
              <a:schemeClr val="tx1"/>
            </a:solidFill>
            <a:prstDash val="sysDot"/>
            <a:round/>
            <a:headEnd/>
            <a:tailEnd/>
          </a:ln>
        </p:spPr>
        <p:txBody>
          <a:bodyPr/>
          <a:lstStyle/>
          <a:p>
            <a:endParaRPr lang="ja-JP" altLang="en-US"/>
          </a:p>
        </p:txBody>
      </p:sp>
      <p:sp>
        <p:nvSpPr>
          <p:cNvPr id="53316" name="Line 57"/>
          <p:cNvSpPr>
            <a:spLocks noChangeShapeType="1"/>
          </p:cNvSpPr>
          <p:nvPr/>
        </p:nvSpPr>
        <p:spPr bwMode="auto">
          <a:xfrm flipH="1">
            <a:off x="6248400" y="4724400"/>
            <a:ext cx="533400" cy="609600"/>
          </a:xfrm>
          <a:prstGeom prst="line">
            <a:avLst/>
          </a:prstGeom>
          <a:noFill/>
          <a:ln w="38100">
            <a:solidFill>
              <a:schemeClr val="tx1"/>
            </a:solidFill>
            <a:prstDash val="sysDot"/>
            <a:round/>
            <a:headEnd/>
            <a:tailEnd/>
          </a:ln>
        </p:spPr>
        <p:txBody>
          <a:bodyPr/>
          <a:lstStyle/>
          <a:p>
            <a:endParaRPr lang="ja-JP" altLang="en-US"/>
          </a:p>
        </p:txBody>
      </p:sp>
      <p:sp>
        <p:nvSpPr>
          <p:cNvPr id="53317" name="Line 58"/>
          <p:cNvSpPr>
            <a:spLocks noChangeShapeType="1"/>
          </p:cNvSpPr>
          <p:nvPr/>
        </p:nvSpPr>
        <p:spPr bwMode="auto">
          <a:xfrm>
            <a:off x="7620000" y="4572000"/>
            <a:ext cx="762000" cy="609600"/>
          </a:xfrm>
          <a:prstGeom prst="line">
            <a:avLst/>
          </a:prstGeom>
          <a:noFill/>
          <a:ln w="38100">
            <a:solidFill>
              <a:schemeClr val="tx1"/>
            </a:solidFill>
            <a:prstDash val="sysDot"/>
            <a:round/>
            <a:headEnd/>
            <a:tailEnd/>
          </a:ln>
        </p:spPr>
        <p:txBody>
          <a:bodyPr/>
          <a:lstStyle/>
          <a:p>
            <a:endParaRPr lang="ja-JP" altLang="en-US"/>
          </a:p>
        </p:txBody>
      </p:sp>
      <p:sp>
        <p:nvSpPr>
          <p:cNvPr id="53318" name="Line 59"/>
          <p:cNvSpPr>
            <a:spLocks noChangeShapeType="1"/>
          </p:cNvSpPr>
          <p:nvPr/>
        </p:nvSpPr>
        <p:spPr bwMode="auto">
          <a:xfrm>
            <a:off x="7620000" y="4572000"/>
            <a:ext cx="76200" cy="685800"/>
          </a:xfrm>
          <a:prstGeom prst="line">
            <a:avLst/>
          </a:prstGeom>
          <a:noFill/>
          <a:ln w="38100">
            <a:solidFill>
              <a:schemeClr val="tx1"/>
            </a:solidFill>
            <a:prstDash val="sysDot"/>
            <a:round/>
            <a:headEnd/>
            <a:tailEnd/>
          </a:ln>
        </p:spPr>
        <p:txBody>
          <a:bodyPr/>
          <a:lstStyle/>
          <a:p>
            <a:endParaRPr lang="ja-JP" altLang="en-US"/>
          </a:p>
        </p:txBody>
      </p:sp>
      <p:sp>
        <p:nvSpPr>
          <p:cNvPr id="53319" name="AutoShape 72"/>
          <p:cNvSpPr>
            <a:spLocks noChangeArrowheads="1"/>
          </p:cNvSpPr>
          <p:nvPr/>
        </p:nvSpPr>
        <p:spPr bwMode="auto">
          <a:xfrm>
            <a:off x="2590800" y="6324600"/>
            <a:ext cx="838200" cy="381000"/>
          </a:xfrm>
          <a:prstGeom prst="roundRect">
            <a:avLst>
              <a:gd name="adj" fmla="val 16667"/>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53320" name="Text Box 73"/>
          <p:cNvSpPr txBox="1">
            <a:spLocks noChangeArrowheads="1"/>
          </p:cNvSpPr>
          <p:nvPr/>
        </p:nvSpPr>
        <p:spPr bwMode="auto">
          <a:xfrm>
            <a:off x="3352800" y="6248400"/>
            <a:ext cx="3530600" cy="457200"/>
          </a:xfrm>
          <a:prstGeom prst="rect">
            <a:avLst/>
          </a:prstGeom>
          <a:noFill/>
          <a:ln w="9525">
            <a:noFill/>
            <a:miter lim="800000"/>
            <a:headEnd/>
            <a:tailEnd/>
          </a:ln>
        </p:spPr>
        <p:txBody>
          <a:bodyPr wrap="none">
            <a:spAutoFit/>
          </a:bodyPr>
          <a:lstStyle/>
          <a:p>
            <a:r>
              <a:rPr lang="ja-JP" altLang="en-US">
                <a:solidFill>
                  <a:srgbClr val="FF0000"/>
                </a:solidFill>
              </a:rPr>
              <a:t>：再計算している部分問題</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番号プレースホルダ 4"/>
          <p:cNvSpPr>
            <a:spLocks noGrp="1"/>
          </p:cNvSpPr>
          <p:nvPr>
            <p:ph type="sldNum" sz="quarter" idx="12"/>
          </p:nvPr>
        </p:nvSpPr>
        <p:spPr>
          <a:noFill/>
        </p:spPr>
        <p:txBody>
          <a:bodyPr/>
          <a:lstStyle/>
          <a:p>
            <a:fld id="{351F684A-BE0C-4C54-A17E-5996B3E0AB60}" type="slidenum">
              <a:rPr lang="en-US" altLang="ja-JP"/>
              <a:pPr/>
              <a:t>58</a:t>
            </a:fld>
            <a:endParaRPr lang="en-US" altLang="ja-JP"/>
          </a:p>
        </p:txBody>
      </p:sp>
      <p:sp>
        <p:nvSpPr>
          <p:cNvPr id="60419" name="Rectangle 2"/>
          <p:cNvSpPr>
            <a:spLocks noGrp="1" noChangeArrowheads="1"/>
          </p:cNvSpPr>
          <p:nvPr>
            <p:ph type="title"/>
          </p:nvPr>
        </p:nvSpPr>
        <p:spPr>
          <a:xfrm>
            <a:off x="0" y="0"/>
            <a:ext cx="6553200" cy="609600"/>
          </a:xfrm>
        </p:spPr>
        <p:txBody>
          <a:bodyPr/>
          <a:lstStyle/>
          <a:p>
            <a:pPr eaLnBrk="1" hangingPunct="1"/>
            <a:r>
              <a:rPr lang="ja-JP" altLang="en-US" smtClean="0"/>
              <a:t>１１－５．動的計画法の一般的性質</a:t>
            </a:r>
          </a:p>
        </p:txBody>
      </p:sp>
      <p:sp>
        <p:nvSpPr>
          <p:cNvPr id="60420" name="Text Box 3"/>
          <p:cNvSpPr txBox="1">
            <a:spLocks noChangeArrowheads="1"/>
          </p:cNvSpPr>
          <p:nvPr/>
        </p:nvSpPr>
        <p:spPr bwMode="auto">
          <a:xfrm>
            <a:off x="441325" y="935038"/>
            <a:ext cx="7572375" cy="822325"/>
          </a:xfrm>
          <a:prstGeom prst="rect">
            <a:avLst/>
          </a:prstGeom>
          <a:noFill/>
          <a:ln w="9525">
            <a:noFill/>
            <a:miter lim="800000"/>
            <a:headEnd/>
            <a:tailEnd/>
          </a:ln>
        </p:spPr>
        <p:txBody>
          <a:bodyPr wrap="none">
            <a:spAutoFit/>
          </a:bodyPr>
          <a:lstStyle/>
          <a:p>
            <a:r>
              <a:rPr lang="ja-JP" altLang="en-US"/>
              <a:t>一般的に動的計画法を用いた場合に高速化される問題の</a:t>
            </a:r>
          </a:p>
          <a:p>
            <a:r>
              <a:rPr lang="ja-JP" altLang="en-US"/>
              <a:t>特徴を挙げる。</a:t>
            </a:r>
          </a:p>
        </p:txBody>
      </p:sp>
      <p:sp>
        <p:nvSpPr>
          <p:cNvPr id="60421" name="Oval 4"/>
          <p:cNvSpPr>
            <a:spLocks noChangeArrowheads="1"/>
          </p:cNvSpPr>
          <p:nvPr/>
        </p:nvSpPr>
        <p:spPr bwMode="auto">
          <a:xfrm>
            <a:off x="914400" y="1905000"/>
            <a:ext cx="304800" cy="3048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60422" name="Text Box 5"/>
          <p:cNvSpPr txBox="1">
            <a:spLocks noChangeArrowheads="1"/>
          </p:cNvSpPr>
          <p:nvPr/>
        </p:nvSpPr>
        <p:spPr bwMode="auto">
          <a:xfrm>
            <a:off x="1447800" y="1828800"/>
            <a:ext cx="3965575" cy="457200"/>
          </a:xfrm>
          <a:prstGeom prst="rect">
            <a:avLst/>
          </a:prstGeom>
          <a:noFill/>
          <a:ln w="9525">
            <a:noFill/>
            <a:miter lim="800000"/>
            <a:headEnd/>
            <a:tailEnd/>
          </a:ln>
        </p:spPr>
        <p:txBody>
          <a:bodyPr wrap="none">
            <a:spAutoFit/>
          </a:bodyPr>
          <a:lstStyle/>
          <a:p>
            <a:r>
              <a:rPr lang="ja-JP" altLang="en-US"/>
              <a:t>部分構造の最適性を満たす。</a:t>
            </a:r>
          </a:p>
        </p:txBody>
      </p:sp>
      <p:sp>
        <p:nvSpPr>
          <p:cNvPr id="60423" name="Text Box 6"/>
          <p:cNvSpPr txBox="1">
            <a:spLocks noChangeArrowheads="1"/>
          </p:cNvSpPr>
          <p:nvPr/>
        </p:nvSpPr>
        <p:spPr bwMode="auto">
          <a:xfrm>
            <a:off x="1524000" y="2438400"/>
            <a:ext cx="6264275" cy="822325"/>
          </a:xfrm>
          <a:prstGeom prst="rect">
            <a:avLst/>
          </a:prstGeom>
          <a:noFill/>
          <a:ln w="9525">
            <a:noFill/>
            <a:miter lim="800000"/>
            <a:headEnd/>
            <a:tailEnd/>
          </a:ln>
        </p:spPr>
        <p:txBody>
          <a:bodyPr>
            <a:spAutoFit/>
          </a:bodyPr>
          <a:lstStyle/>
          <a:p>
            <a:r>
              <a:rPr lang="ja-JP" altLang="en-US"/>
              <a:t>ある問題の最適解が、その内部の部分問題の最適解を含んでいる。</a:t>
            </a:r>
          </a:p>
        </p:txBody>
      </p:sp>
      <p:sp>
        <p:nvSpPr>
          <p:cNvPr id="60424" name="Oval 7"/>
          <p:cNvSpPr>
            <a:spLocks noChangeArrowheads="1"/>
          </p:cNvSpPr>
          <p:nvPr/>
        </p:nvSpPr>
        <p:spPr bwMode="auto">
          <a:xfrm>
            <a:off x="838200" y="3505200"/>
            <a:ext cx="304800" cy="3048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60425" name="Text Box 8"/>
          <p:cNvSpPr txBox="1">
            <a:spLocks noChangeArrowheads="1"/>
          </p:cNvSpPr>
          <p:nvPr/>
        </p:nvSpPr>
        <p:spPr bwMode="auto">
          <a:xfrm>
            <a:off x="1371600" y="3429000"/>
            <a:ext cx="3663950" cy="457200"/>
          </a:xfrm>
          <a:prstGeom prst="rect">
            <a:avLst/>
          </a:prstGeom>
          <a:noFill/>
          <a:ln w="9525">
            <a:noFill/>
            <a:miter lim="800000"/>
            <a:headEnd/>
            <a:tailEnd/>
          </a:ln>
        </p:spPr>
        <p:txBody>
          <a:bodyPr wrap="none">
            <a:spAutoFit/>
          </a:bodyPr>
          <a:lstStyle/>
          <a:p>
            <a:r>
              <a:rPr lang="ja-JP" altLang="en-US"/>
              <a:t>部分問題に重複性がある。</a:t>
            </a:r>
          </a:p>
        </p:txBody>
      </p:sp>
      <p:sp>
        <p:nvSpPr>
          <p:cNvPr id="60426" name="Text Box 9"/>
          <p:cNvSpPr txBox="1">
            <a:spLocks noChangeArrowheads="1"/>
          </p:cNvSpPr>
          <p:nvPr/>
        </p:nvSpPr>
        <p:spPr bwMode="auto">
          <a:xfrm>
            <a:off x="1447800" y="4038600"/>
            <a:ext cx="6264275" cy="822325"/>
          </a:xfrm>
          <a:prstGeom prst="rect">
            <a:avLst/>
          </a:prstGeom>
          <a:noFill/>
          <a:ln w="9525">
            <a:noFill/>
            <a:miter lim="800000"/>
            <a:headEnd/>
            <a:tailEnd/>
          </a:ln>
        </p:spPr>
        <p:txBody>
          <a:bodyPr>
            <a:spAutoFit/>
          </a:bodyPr>
          <a:lstStyle/>
          <a:p>
            <a:r>
              <a:rPr lang="ja-JP" altLang="en-US"/>
              <a:t>ある問題に対する再帰アルゴリズムが、同じ問題を繰り返して解くような場合。</a:t>
            </a:r>
          </a:p>
        </p:txBody>
      </p:sp>
      <p:sp>
        <p:nvSpPr>
          <p:cNvPr id="60427" name="Text Box 10"/>
          <p:cNvSpPr txBox="1">
            <a:spLocks noChangeArrowheads="1"/>
          </p:cNvSpPr>
          <p:nvPr/>
        </p:nvSpPr>
        <p:spPr bwMode="auto">
          <a:xfrm>
            <a:off x="762000" y="5334000"/>
            <a:ext cx="7635875" cy="1187450"/>
          </a:xfrm>
          <a:prstGeom prst="rect">
            <a:avLst/>
          </a:prstGeom>
          <a:noFill/>
          <a:ln w="9525">
            <a:noFill/>
            <a:miter lim="800000"/>
            <a:headEnd/>
            <a:tailEnd/>
          </a:ln>
        </p:spPr>
        <p:txBody>
          <a:bodyPr>
            <a:spAutoFit/>
          </a:bodyPr>
          <a:lstStyle/>
          <a:p>
            <a:r>
              <a:rPr lang="ja-JP" altLang="en-US"/>
              <a:t>　　問題に対して、これらの性質をみつけることができたならば、動的計画法に基づくアルゴリズムの設計を試みると良い。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スライド番号プレースホルダ 4"/>
          <p:cNvSpPr>
            <a:spLocks noGrp="1"/>
          </p:cNvSpPr>
          <p:nvPr>
            <p:ph type="sldNum" sz="quarter" idx="12"/>
          </p:nvPr>
        </p:nvSpPr>
        <p:spPr>
          <a:noFill/>
        </p:spPr>
        <p:txBody>
          <a:bodyPr/>
          <a:lstStyle/>
          <a:p>
            <a:fld id="{587A4ACA-5B78-4CC8-A44B-C7D0995EFE2B}" type="slidenum">
              <a:rPr lang="en-US" altLang="ja-JP"/>
              <a:pPr/>
              <a:t>6</a:t>
            </a:fld>
            <a:endParaRPr lang="en-US" altLang="ja-JP"/>
          </a:p>
        </p:txBody>
      </p:sp>
      <p:sp>
        <p:nvSpPr>
          <p:cNvPr id="4105" name="Rectangle 2"/>
          <p:cNvSpPr>
            <a:spLocks noGrp="1" noChangeArrowheads="1"/>
          </p:cNvSpPr>
          <p:nvPr>
            <p:ph type="title"/>
          </p:nvPr>
        </p:nvSpPr>
        <p:spPr>
          <a:xfrm>
            <a:off x="0" y="0"/>
            <a:ext cx="8305800" cy="609600"/>
          </a:xfrm>
        </p:spPr>
        <p:txBody>
          <a:bodyPr/>
          <a:lstStyle/>
          <a:p>
            <a:pPr eaLnBrk="1" hangingPunct="1"/>
            <a:r>
              <a:rPr lang="ja-JP" altLang="en-US" smtClean="0"/>
              <a:t>部分和問題の指数時間アルゴリズム</a:t>
            </a:r>
          </a:p>
        </p:txBody>
      </p:sp>
      <p:sp>
        <p:nvSpPr>
          <p:cNvPr id="4106" name="Text Box 3"/>
          <p:cNvSpPr txBox="1">
            <a:spLocks noChangeArrowheads="1"/>
          </p:cNvSpPr>
          <p:nvPr/>
        </p:nvSpPr>
        <p:spPr bwMode="auto">
          <a:xfrm>
            <a:off x="609600" y="2438400"/>
            <a:ext cx="4826000" cy="457200"/>
          </a:xfrm>
          <a:prstGeom prst="rect">
            <a:avLst/>
          </a:prstGeom>
          <a:noFill/>
          <a:ln w="9525">
            <a:noFill/>
            <a:miter lim="800000"/>
            <a:headEnd/>
            <a:tailEnd/>
          </a:ln>
        </p:spPr>
        <p:txBody>
          <a:bodyPr wrap="none">
            <a:spAutoFit/>
          </a:bodyPr>
          <a:lstStyle/>
          <a:p>
            <a:r>
              <a:rPr lang="ja-JP" altLang="en-US"/>
              <a:t>次のような特徴ベクトルを用意する。</a:t>
            </a:r>
          </a:p>
        </p:txBody>
      </p:sp>
      <p:graphicFrame>
        <p:nvGraphicFramePr>
          <p:cNvPr id="4098" name="Object 5"/>
          <p:cNvGraphicFramePr>
            <a:graphicFrameLocks noChangeAspect="1"/>
          </p:cNvGraphicFramePr>
          <p:nvPr/>
        </p:nvGraphicFramePr>
        <p:xfrm>
          <a:off x="1371600" y="2895600"/>
          <a:ext cx="3886200" cy="684213"/>
        </p:xfrm>
        <a:graphic>
          <a:graphicData uri="http://schemas.openxmlformats.org/presentationml/2006/ole">
            <p:oleObj spid="_x0000_s4098" name="Equation" r:id="rId3" imgW="1587240" imgH="279360" progId="Equation.DSMT4">
              <p:embed/>
            </p:oleObj>
          </a:graphicData>
        </a:graphic>
      </p:graphicFrame>
      <p:sp>
        <p:nvSpPr>
          <p:cNvPr id="4107" name="Text Box 6"/>
          <p:cNvSpPr txBox="1">
            <a:spLocks noChangeArrowheads="1"/>
          </p:cNvSpPr>
          <p:nvPr/>
        </p:nvSpPr>
        <p:spPr bwMode="auto">
          <a:xfrm>
            <a:off x="517525" y="858838"/>
            <a:ext cx="8248650" cy="1552575"/>
          </a:xfrm>
          <a:prstGeom prst="rect">
            <a:avLst/>
          </a:prstGeom>
          <a:noFill/>
          <a:ln w="9525">
            <a:noFill/>
            <a:miter lim="800000"/>
            <a:headEnd/>
            <a:tailEnd/>
          </a:ln>
        </p:spPr>
        <p:txBody>
          <a:bodyPr wrap="none">
            <a:spAutoFit/>
          </a:bodyPr>
          <a:lstStyle/>
          <a:p>
            <a:r>
              <a:rPr lang="ja-JP" altLang="en-US"/>
              <a:t>問題を計算機に解かせるためには、</a:t>
            </a:r>
          </a:p>
          <a:p>
            <a:r>
              <a:rPr lang="ja-JP" altLang="en-US"/>
              <a:t>問題を数理的に記述する必要がある。</a:t>
            </a:r>
          </a:p>
          <a:p>
            <a:r>
              <a:rPr lang="ja-JP" altLang="en-US"/>
              <a:t>ここでは、その練習もかねて、指数時間アルゴリズムを構築して</a:t>
            </a:r>
          </a:p>
          <a:p>
            <a:r>
              <a:rPr lang="ja-JP" altLang="en-US"/>
              <a:t>いく。</a:t>
            </a:r>
          </a:p>
        </p:txBody>
      </p:sp>
      <p:sp>
        <p:nvSpPr>
          <p:cNvPr id="4108" name="Text Box 7"/>
          <p:cNvSpPr txBox="1">
            <a:spLocks noChangeArrowheads="1"/>
          </p:cNvSpPr>
          <p:nvPr/>
        </p:nvSpPr>
        <p:spPr bwMode="auto">
          <a:xfrm>
            <a:off x="685800" y="3733800"/>
            <a:ext cx="4475163" cy="457200"/>
          </a:xfrm>
          <a:prstGeom prst="rect">
            <a:avLst/>
          </a:prstGeom>
          <a:noFill/>
          <a:ln w="9525">
            <a:noFill/>
            <a:miter lim="800000"/>
            <a:headEnd/>
            <a:tailEnd/>
          </a:ln>
        </p:spPr>
        <p:txBody>
          <a:bodyPr wrap="none">
            <a:spAutoFit/>
          </a:bodyPr>
          <a:lstStyle/>
          <a:p>
            <a:r>
              <a:rPr lang="ja-JP" altLang="en-US"/>
              <a:t>ここで、次のように意味づけする。</a:t>
            </a:r>
          </a:p>
        </p:txBody>
      </p:sp>
      <p:graphicFrame>
        <p:nvGraphicFramePr>
          <p:cNvPr id="4099" name="Object 8"/>
          <p:cNvGraphicFramePr>
            <a:graphicFrameLocks noChangeAspect="1"/>
          </p:cNvGraphicFramePr>
          <p:nvPr/>
        </p:nvGraphicFramePr>
        <p:xfrm>
          <a:off x="1676400" y="4495800"/>
          <a:ext cx="2427288" cy="568325"/>
        </p:xfrm>
        <a:graphic>
          <a:graphicData uri="http://schemas.openxmlformats.org/presentationml/2006/ole">
            <p:oleObj spid="_x0000_s4099" name="Equation" r:id="rId4" imgW="977760" imgH="228600" progId="Equation.DSMT4">
              <p:embed/>
            </p:oleObj>
          </a:graphicData>
        </a:graphic>
      </p:graphicFrame>
      <p:graphicFrame>
        <p:nvGraphicFramePr>
          <p:cNvPr id="4100" name="Object 9"/>
          <p:cNvGraphicFramePr>
            <a:graphicFrameLocks noChangeAspect="1"/>
          </p:cNvGraphicFramePr>
          <p:nvPr/>
        </p:nvGraphicFramePr>
        <p:xfrm>
          <a:off x="1676400" y="4953000"/>
          <a:ext cx="2490788" cy="568325"/>
        </p:xfrm>
        <a:graphic>
          <a:graphicData uri="http://schemas.openxmlformats.org/presentationml/2006/ole">
            <p:oleObj spid="_x0000_s4100" name="Equation" r:id="rId5" imgW="1002960" imgH="228600" progId="Equation.DSMT4">
              <p:embed/>
            </p:oleObj>
          </a:graphicData>
        </a:graphic>
      </p:graphicFrame>
      <p:graphicFrame>
        <p:nvGraphicFramePr>
          <p:cNvPr id="4101" name="Object 10"/>
          <p:cNvGraphicFramePr>
            <a:graphicFrameLocks noChangeAspect="1"/>
          </p:cNvGraphicFramePr>
          <p:nvPr/>
        </p:nvGraphicFramePr>
        <p:xfrm>
          <a:off x="1066800" y="4191000"/>
          <a:ext cx="1295400" cy="350838"/>
        </p:xfrm>
        <a:graphic>
          <a:graphicData uri="http://schemas.openxmlformats.org/presentationml/2006/ole">
            <p:oleObj spid="_x0000_s4101" name="Equation" r:id="rId6" imgW="749160" imgH="203040" progId="Equation.DSMT4">
              <p:embed/>
            </p:oleObj>
          </a:graphicData>
        </a:graphic>
      </p:graphicFrame>
      <p:sp>
        <p:nvSpPr>
          <p:cNvPr id="4109" name="Text Box 11"/>
          <p:cNvSpPr txBox="1">
            <a:spLocks noChangeArrowheads="1"/>
          </p:cNvSpPr>
          <p:nvPr/>
        </p:nvSpPr>
        <p:spPr bwMode="auto">
          <a:xfrm>
            <a:off x="685800" y="5562600"/>
            <a:ext cx="7945438" cy="822325"/>
          </a:xfrm>
          <a:prstGeom prst="rect">
            <a:avLst/>
          </a:prstGeom>
          <a:noFill/>
          <a:ln w="9525">
            <a:noFill/>
            <a:miter lim="800000"/>
            <a:headEnd/>
            <a:tailEnd/>
          </a:ln>
        </p:spPr>
        <p:txBody>
          <a:bodyPr wrap="none">
            <a:spAutoFit/>
          </a:bodyPr>
          <a:lstStyle/>
          <a:p>
            <a:r>
              <a:rPr lang="ja-JP" altLang="en-US"/>
              <a:t>これにより、特徴ベクトル　　と部分集合　　　が一対一に対応</a:t>
            </a:r>
          </a:p>
          <a:p>
            <a:r>
              <a:rPr lang="ja-JP" altLang="en-US"/>
              <a:t>することがわかる。</a:t>
            </a:r>
          </a:p>
        </p:txBody>
      </p:sp>
      <p:graphicFrame>
        <p:nvGraphicFramePr>
          <p:cNvPr id="4102" name="Object 12"/>
          <p:cNvGraphicFramePr>
            <a:graphicFrameLocks noChangeAspect="1"/>
          </p:cNvGraphicFramePr>
          <p:nvPr/>
        </p:nvGraphicFramePr>
        <p:xfrm>
          <a:off x="3962400" y="5638800"/>
          <a:ext cx="342900" cy="342900"/>
        </p:xfrm>
        <a:graphic>
          <a:graphicData uri="http://schemas.openxmlformats.org/presentationml/2006/ole">
            <p:oleObj spid="_x0000_s4102" name="Equation" r:id="rId7" imgW="139680" imgH="139680" progId="Equation.DSMT4">
              <p:embed/>
            </p:oleObj>
          </a:graphicData>
        </a:graphic>
      </p:graphicFrame>
      <p:graphicFrame>
        <p:nvGraphicFramePr>
          <p:cNvPr id="4103" name="Object 13"/>
          <p:cNvGraphicFramePr>
            <a:graphicFrameLocks noChangeAspect="1"/>
          </p:cNvGraphicFramePr>
          <p:nvPr/>
        </p:nvGraphicFramePr>
        <p:xfrm>
          <a:off x="5867400" y="5562600"/>
          <a:ext cx="468313" cy="406400"/>
        </p:xfrm>
        <a:graphic>
          <a:graphicData uri="http://schemas.openxmlformats.org/presentationml/2006/ole">
            <p:oleObj spid="_x0000_s4103" name="Equation" r:id="rId8" imgW="190440" imgH="16488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 name="スライド番号プレースホルダ 4"/>
          <p:cNvSpPr>
            <a:spLocks noGrp="1"/>
          </p:cNvSpPr>
          <p:nvPr>
            <p:ph type="sldNum" sz="quarter" idx="12"/>
          </p:nvPr>
        </p:nvSpPr>
        <p:spPr>
          <a:noFill/>
        </p:spPr>
        <p:txBody>
          <a:bodyPr/>
          <a:lstStyle/>
          <a:p>
            <a:fld id="{D8A4D768-3FF6-4CC3-808B-91DDE39D41C9}" type="slidenum">
              <a:rPr lang="en-US" altLang="ja-JP"/>
              <a:pPr/>
              <a:t>7</a:t>
            </a:fld>
            <a:endParaRPr lang="en-US" altLang="ja-JP"/>
          </a:p>
        </p:txBody>
      </p:sp>
      <p:sp>
        <p:nvSpPr>
          <p:cNvPr id="5131" name="Text Box 3"/>
          <p:cNvSpPr txBox="1">
            <a:spLocks noChangeArrowheads="1"/>
          </p:cNvSpPr>
          <p:nvPr/>
        </p:nvSpPr>
        <p:spPr bwMode="auto">
          <a:xfrm>
            <a:off x="457200" y="228600"/>
            <a:ext cx="6388100" cy="457200"/>
          </a:xfrm>
          <a:prstGeom prst="rect">
            <a:avLst/>
          </a:prstGeom>
          <a:noFill/>
          <a:ln w="9525">
            <a:noFill/>
            <a:miter lim="800000"/>
            <a:headEnd/>
            <a:tailEnd/>
          </a:ln>
        </p:spPr>
        <p:txBody>
          <a:bodyPr wrap="none">
            <a:spAutoFit/>
          </a:bodyPr>
          <a:lstStyle/>
          <a:p>
            <a:r>
              <a:rPr lang="ja-JP" altLang="en-US"/>
              <a:t>したがって、次のようなアルゴリズムが得られる。</a:t>
            </a:r>
          </a:p>
        </p:txBody>
      </p:sp>
      <p:sp>
        <p:nvSpPr>
          <p:cNvPr id="5132" name="AutoShape 4"/>
          <p:cNvSpPr>
            <a:spLocks noChangeArrowheads="1"/>
          </p:cNvSpPr>
          <p:nvPr/>
        </p:nvSpPr>
        <p:spPr bwMode="auto">
          <a:xfrm>
            <a:off x="838200" y="1066800"/>
            <a:ext cx="7543800" cy="4724400"/>
          </a:xfrm>
          <a:prstGeom prst="roundRect">
            <a:avLst>
              <a:gd name="adj" fmla="val 16667"/>
            </a:avLst>
          </a:prstGeom>
          <a:noFill/>
          <a:ln w="38100">
            <a:solidFill>
              <a:srgbClr val="FF66CC"/>
            </a:solidFill>
            <a:round/>
            <a:headEnd/>
            <a:tailEnd/>
          </a:ln>
        </p:spPr>
        <p:txBody>
          <a:bodyPr wrap="none" anchor="ctr"/>
          <a:lstStyle/>
          <a:p>
            <a:pPr algn="ctr"/>
            <a:endParaRPr lang="ja-JP" altLang="ja-JP">
              <a:solidFill>
                <a:srgbClr val="FF6600"/>
              </a:solidFill>
            </a:endParaRPr>
          </a:p>
        </p:txBody>
      </p:sp>
      <p:sp>
        <p:nvSpPr>
          <p:cNvPr id="5133" name="Text Box 5"/>
          <p:cNvSpPr txBox="1">
            <a:spLocks noChangeArrowheads="1"/>
          </p:cNvSpPr>
          <p:nvPr/>
        </p:nvSpPr>
        <p:spPr bwMode="auto">
          <a:xfrm>
            <a:off x="1752600" y="838200"/>
            <a:ext cx="4532313" cy="457200"/>
          </a:xfrm>
          <a:prstGeom prst="rect">
            <a:avLst/>
          </a:prstGeom>
          <a:solidFill>
            <a:schemeClr val="bg1"/>
          </a:solidFill>
          <a:ln w="9525">
            <a:noFill/>
            <a:miter lim="800000"/>
            <a:headEnd/>
            <a:tailEnd/>
          </a:ln>
        </p:spPr>
        <p:txBody>
          <a:bodyPr wrap="none">
            <a:spAutoFit/>
          </a:bodyPr>
          <a:lstStyle/>
          <a:p>
            <a:r>
              <a:rPr lang="ja-JP" altLang="en-US">
                <a:solidFill>
                  <a:srgbClr val="FF66CC"/>
                </a:solidFill>
              </a:rPr>
              <a:t>アルゴリズム</a:t>
            </a:r>
            <a:r>
              <a:rPr lang="en-US" altLang="ja-JP">
                <a:solidFill>
                  <a:srgbClr val="FF66CC"/>
                </a:solidFill>
              </a:rPr>
              <a:t>EXP</a:t>
            </a:r>
            <a:r>
              <a:rPr lang="ja-JP" altLang="en-US">
                <a:solidFill>
                  <a:srgbClr val="FF66CC"/>
                </a:solidFill>
              </a:rPr>
              <a:t>＿</a:t>
            </a:r>
            <a:r>
              <a:rPr lang="en-US" altLang="ja-JP">
                <a:solidFill>
                  <a:srgbClr val="FF66CC"/>
                </a:solidFill>
              </a:rPr>
              <a:t>SUBSETSUM</a:t>
            </a:r>
          </a:p>
        </p:txBody>
      </p:sp>
      <p:sp>
        <p:nvSpPr>
          <p:cNvPr id="5134" name="Text Box 9"/>
          <p:cNvSpPr txBox="1">
            <a:spLocks noChangeArrowheads="1"/>
          </p:cNvSpPr>
          <p:nvPr/>
        </p:nvSpPr>
        <p:spPr bwMode="auto">
          <a:xfrm>
            <a:off x="1143000" y="1447800"/>
            <a:ext cx="7196138" cy="4108450"/>
          </a:xfrm>
          <a:prstGeom prst="rect">
            <a:avLst/>
          </a:prstGeom>
          <a:noFill/>
          <a:ln w="9525">
            <a:noFill/>
            <a:miter lim="800000"/>
            <a:headEnd/>
            <a:tailEnd/>
          </a:ln>
        </p:spPr>
        <p:txBody>
          <a:bodyPr wrap="none">
            <a:spAutoFit/>
          </a:bodyPr>
          <a:lstStyle/>
          <a:p>
            <a:pPr marL="457200" indent="-457200">
              <a:buFontTx/>
              <a:buAutoNum type="arabicPeriod"/>
            </a:pPr>
            <a:r>
              <a:rPr lang="ja-JP" altLang="en-US"/>
              <a:t>　　を２進数とみなし、　　</a:t>
            </a:r>
          </a:p>
          <a:p>
            <a:pPr marL="457200" indent="-457200"/>
            <a:r>
              <a:rPr lang="ja-JP" altLang="en-US"/>
              <a:t>　　　　　　　　　から　　　　　　　　まで以下を繰り返す。</a:t>
            </a:r>
          </a:p>
          <a:p>
            <a:pPr marL="457200" indent="-457200"/>
            <a:r>
              <a:rPr lang="ja-JP" altLang="en-US"/>
              <a:t>２．２進数　　の　　　ビットが１であるようなものに対して</a:t>
            </a:r>
          </a:p>
          <a:p>
            <a:pPr marL="457200" indent="-457200"/>
            <a:r>
              <a:rPr lang="ja-JP" altLang="en-US"/>
              <a:t>　　　　　の総和を計算する。</a:t>
            </a:r>
          </a:p>
          <a:p>
            <a:pPr marL="457200" indent="-457200"/>
            <a:r>
              <a:rPr lang="ja-JP" altLang="en-US"/>
              <a:t>　　すなわち、　　　　　　　　　　を計算する。</a:t>
            </a:r>
          </a:p>
          <a:p>
            <a:pPr marL="457200" indent="-457200"/>
            <a:endParaRPr lang="ja-JP" altLang="en-US"/>
          </a:p>
          <a:p>
            <a:pPr marL="457200" indent="-457200"/>
            <a:endParaRPr lang="ja-JP" altLang="en-US"/>
          </a:p>
          <a:p>
            <a:pPr marL="457200" indent="-457200"/>
            <a:r>
              <a:rPr lang="ja-JP" altLang="en-US"/>
              <a:t>３．もし、　　　　　　　であれば</a:t>
            </a:r>
            <a:r>
              <a:rPr lang="en-US" altLang="ja-JP"/>
              <a:t>YES</a:t>
            </a:r>
            <a:r>
              <a:rPr lang="ja-JP" altLang="en-US"/>
              <a:t>を出力して終了する。</a:t>
            </a:r>
          </a:p>
          <a:p>
            <a:pPr marL="457200" indent="-457200"/>
            <a:r>
              <a:rPr lang="ja-JP" altLang="en-US"/>
              <a:t>　　そうでなければステップ１に戻る。</a:t>
            </a:r>
          </a:p>
          <a:p>
            <a:pPr marL="457200" indent="-457200"/>
            <a:r>
              <a:rPr lang="ja-JP" altLang="en-US"/>
              <a:t>４．１－３の繰り返しがすべて終了したら、</a:t>
            </a:r>
            <a:r>
              <a:rPr lang="en-US" altLang="ja-JP"/>
              <a:t>NO</a:t>
            </a:r>
            <a:r>
              <a:rPr lang="ja-JP" altLang="en-US"/>
              <a:t>を出力</a:t>
            </a:r>
          </a:p>
          <a:p>
            <a:pPr marL="457200" indent="-457200"/>
            <a:r>
              <a:rPr lang="ja-JP" altLang="en-US"/>
              <a:t>　　する。</a:t>
            </a:r>
          </a:p>
        </p:txBody>
      </p:sp>
      <p:graphicFrame>
        <p:nvGraphicFramePr>
          <p:cNvPr id="5122" name="Object 10"/>
          <p:cNvGraphicFramePr>
            <a:graphicFrameLocks noChangeAspect="1"/>
          </p:cNvGraphicFramePr>
          <p:nvPr/>
        </p:nvGraphicFramePr>
        <p:xfrm>
          <a:off x="1676400" y="1600200"/>
          <a:ext cx="346075" cy="381000"/>
        </p:xfrm>
        <a:graphic>
          <a:graphicData uri="http://schemas.openxmlformats.org/presentationml/2006/ole">
            <p:oleObj spid="_x0000_s5122" name="Equation" r:id="rId3" imgW="126720" imgH="139680" progId="Equation.DSMT4">
              <p:embed/>
            </p:oleObj>
          </a:graphicData>
        </a:graphic>
      </p:graphicFrame>
      <p:graphicFrame>
        <p:nvGraphicFramePr>
          <p:cNvPr id="5123" name="Object 11"/>
          <p:cNvGraphicFramePr>
            <a:graphicFrameLocks noChangeAspect="1"/>
          </p:cNvGraphicFramePr>
          <p:nvPr/>
        </p:nvGraphicFramePr>
        <p:xfrm>
          <a:off x="1524000" y="1905000"/>
          <a:ext cx="1522413" cy="450850"/>
        </p:xfrm>
        <a:graphic>
          <a:graphicData uri="http://schemas.openxmlformats.org/presentationml/2006/ole">
            <p:oleObj spid="_x0000_s5123" name="Equation" r:id="rId4" imgW="685800" imgH="203040" progId="Equation.DSMT4">
              <p:embed/>
            </p:oleObj>
          </a:graphicData>
        </a:graphic>
      </p:graphicFrame>
      <p:graphicFrame>
        <p:nvGraphicFramePr>
          <p:cNvPr id="5124" name="Object 12"/>
          <p:cNvGraphicFramePr>
            <a:graphicFrameLocks noChangeAspect="1"/>
          </p:cNvGraphicFramePr>
          <p:nvPr/>
        </p:nvGraphicFramePr>
        <p:xfrm>
          <a:off x="3733800" y="1905000"/>
          <a:ext cx="1352550" cy="450850"/>
        </p:xfrm>
        <a:graphic>
          <a:graphicData uri="http://schemas.openxmlformats.org/presentationml/2006/ole">
            <p:oleObj spid="_x0000_s5124" name="Equation" r:id="rId5" imgW="609480" imgH="203040" progId="Equation.DSMT4">
              <p:embed/>
            </p:oleObj>
          </a:graphicData>
        </a:graphic>
      </p:graphicFrame>
      <p:graphicFrame>
        <p:nvGraphicFramePr>
          <p:cNvPr id="5125" name="Object 13"/>
          <p:cNvGraphicFramePr>
            <a:graphicFrameLocks noChangeAspect="1"/>
          </p:cNvGraphicFramePr>
          <p:nvPr/>
        </p:nvGraphicFramePr>
        <p:xfrm>
          <a:off x="2473325" y="2362200"/>
          <a:ext cx="346075" cy="381000"/>
        </p:xfrm>
        <a:graphic>
          <a:graphicData uri="http://schemas.openxmlformats.org/presentationml/2006/ole">
            <p:oleObj spid="_x0000_s5125" name="Equation" r:id="rId6" imgW="126720" imgH="139680" progId="Equation.DSMT4">
              <p:embed/>
            </p:oleObj>
          </a:graphicData>
        </a:graphic>
      </p:graphicFrame>
      <p:graphicFrame>
        <p:nvGraphicFramePr>
          <p:cNvPr id="5126" name="Object 14"/>
          <p:cNvGraphicFramePr>
            <a:graphicFrameLocks noChangeAspect="1"/>
          </p:cNvGraphicFramePr>
          <p:nvPr/>
        </p:nvGraphicFramePr>
        <p:xfrm>
          <a:off x="3276600" y="2286000"/>
          <a:ext cx="242888" cy="449263"/>
        </p:xfrm>
        <a:graphic>
          <a:graphicData uri="http://schemas.openxmlformats.org/presentationml/2006/ole">
            <p:oleObj spid="_x0000_s5126" name="Equation" r:id="rId7" imgW="88560" imgH="164880" progId="Equation.DSMT4">
              <p:embed/>
            </p:oleObj>
          </a:graphicData>
        </a:graphic>
      </p:graphicFrame>
      <p:graphicFrame>
        <p:nvGraphicFramePr>
          <p:cNvPr id="5127" name="Object 15"/>
          <p:cNvGraphicFramePr>
            <a:graphicFrameLocks noChangeAspect="1"/>
          </p:cNvGraphicFramePr>
          <p:nvPr/>
        </p:nvGraphicFramePr>
        <p:xfrm>
          <a:off x="1600200" y="2590800"/>
          <a:ext cx="484188" cy="623888"/>
        </p:xfrm>
        <a:graphic>
          <a:graphicData uri="http://schemas.openxmlformats.org/presentationml/2006/ole">
            <p:oleObj spid="_x0000_s5127" name="Equation" r:id="rId8" imgW="177480" imgH="228600" progId="Equation.DSMT4">
              <p:embed/>
            </p:oleObj>
          </a:graphicData>
        </a:graphic>
      </p:graphicFrame>
      <p:graphicFrame>
        <p:nvGraphicFramePr>
          <p:cNvPr id="5128" name="Object 16"/>
          <p:cNvGraphicFramePr>
            <a:graphicFrameLocks noChangeAspect="1"/>
          </p:cNvGraphicFramePr>
          <p:nvPr/>
        </p:nvGraphicFramePr>
        <p:xfrm>
          <a:off x="2979738" y="2971800"/>
          <a:ext cx="1798637" cy="1004888"/>
        </p:xfrm>
        <a:graphic>
          <a:graphicData uri="http://schemas.openxmlformats.org/presentationml/2006/ole">
            <p:oleObj spid="_x0000_s5128" name="Equation" r:id="rId9" imgW="660240" imgH="368280" progId="Equation.DSMT4">
              <p:embed/>
            </p:oleObj>
          </a:graphicData>
        </a:graphic>
      </p:graphicFrame>
      <p:graphicFrame>
        <p:nvGraphicFramePr>
          <p:cNvPr id="5129" name="Object 17"/>
          <p:cNvGraphicFramePr>
            <a:graphicFrameLocks noChangeAspect="1"/>
          </p:cNvGraphicFramePr>
          <p:nvPr/>
        </p:nvGraphicFramePr>
        <p:xfrm>
          <a:off x="2362200" y="3886200"/>
          <a:ext cx="1279525" cy="623888"/>
        </p:xfrm>
        <a:graphic>
          <a:graphicData uri="http://schemas.openxmlformats.org/presentationml/2006/ole">
            <p:oleObj spid="_x0000_s5129" name="Equation" r:id="rId10" imgW="469800" imgH="22860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スライド番号プレースホルダ 3"/>
          <p:cNvSpPr>
            <a:spLocks noGrp="1"/>
          </p:cNvSpPr>
          <p:nvPr>
            <p:ph type="sldNum" sz="quarter" idx="12"/>
          </p:nvPr>
        </p:nvSpPr>
        <p:spPr>
          <a:noFill/>
        </p:spPr>
        <p:txBody>
          <a:bodyPr/>
          <a:lstStyle/>
          <a:p>
            <a:fld id="{95D92E19-4D0C-4E78-8503-1F7754AF16D1}" type="slidenum">
              <a:rPr lang="en-US" altLang="ja-JP"/>
              <a:pPr/>
              <a:t>8</a:t>
            </a:fld>
            <a:endParaRPr lang="en-US" altLang="ja-JP"/>
          </a:p>
        </p:txBody>
      </p:sp>
      <p:sp>
        <p:nvSpPr>
          <p:cNvPr id="6150" name="Text Box 2"/>
          <p:cNvSpPr txBox="1">
            <a:spLocks noChangeArrowheads="1"/>
          </p:cNvSpPr>
          <p:nvPr/>
        </p:nvSpPr>
        <p:spPr bwMode="auto">
          <a:xfrm>
            <a:off x="517525" y="193675"/>
            <a:ext cx="8180388" cy="1917700"/>
          </a:xfrm>
          <a:prstGeom prst="rect">
            <a:avLst/>
          </a:prstGeom>
          <a:noFill/>
          <a:ln w="9525">
            <a:noFill/>
            <a:miter lim="800000"/>
            <a:headEnd/>
            <a:tailEnd/>
          </a:ln>
        </p:spPr>
        <p:txBody>
          <a:bodyPr wrap="none">
            <a:spAutoFit/>
          </a:bodyPr>
          <a:lstStyle/>
          <a:p>
            <a:r>
              <a:rPr lang="ja-JP" altLang="en-US"/>
              <a:t>このアルゴリズムの計算量は、</a:t>
            </a:r>
            <a:r>
              <a:rPr lang="en-US" altLang="ja-JP"/>
              <a:t>1-3</a:t>
            </a:r>
            <a:r>
              <a:rPr lang="ja-JP" altLang="en-US"/>
              <a:t>を　　　　　回繰り返しており、</a:t>
            </a:r>
          </a:p>
          <a:p>
            <a:r>
              <a:rPr lang="ja-JP" altLang="en-US"/>
              <a:t>２．において　　　　　　　　　　時間で総和を計算できるので、</a:t>
            </a:r>
          </a:p>
          <a:p>
            <a:endParaRPr lang="ja-JP" altLang="en-US"/>
          </a:p>
          <a:p>
            <a:r>
              <a:rPr lang="ja-JP" altLang="en-US"/>
              <a:t>　　　　　　　　　　　　　　時間</a:t>
            </a:r>
          </a:p>
          <a:p>
            <a:r>
              <a:rPr lang="ja-JP" altLang="en-US"/>
              <a:t>　のアルゴリズムである。（多項式時間ではない。）</a:t>
            </a:r>
          </a:p>
        </p:txBody>
      </p:sp>
      <p:graphicFrame>
        <p:nvGraphicFramePr>
          <p:cNvPr id="6146" name="Object 3"/>
          <p:cNvGraphicFramePr>
            <a:graphicFrameLocks noChangeAspect="1"/>
          </p:cNvGraphicFramePr>
          <p:nvPr/>
        </p:nvGraphicFramePr>
        <p:xfrm>
          <a:off x="5334000" y="152400"/>
          <a:ext cx="838200" cy="471488"/>
        </p:xfrm>
        <a:graphic>
          <a:graphicData uri="http://schemas.openxmlformats.org/presentationml/2006/ole">
            <p:oleObj spid="_x0000_s6146" name="Equation" r:id="rId3" imgW="406080" imgH="228600" progId="Equation.DSMT4">
              <p:embed/>
            </p:oleObj>
          </a:graphicData>
        </a:graphic>
      </p:graphicFrame>
      <p:graphicFrame>
        <p:nvGraphicFramePr>
          <p:cNvPr id="6147" name="Object 4"/>
          <p:cNvGraphicFramePr>
            <a:graphicFrameLocks noChangeAspect="1"/>
          </p:cNvGraphicFramePr>
          <p:nvPr/>
        </p:nvGraphicFramePr>
        <p:xfrm>
          <a:off x="2286000" y="609600"/>
          <a:ext cx="1725613" cy="471488"/>
        </p:xfrm>
        <a:graphic>
          <a:graphicData uri="http://schemas.openxmlformats.org/presentationml/2006/ole">
            <p:oleObj spid="_x0000_s6147" name="Equation" r:id="rId4" imgW="838080" imgH="228600" progId="Equation.DSMT4">
              <p:embed/>
            </p:oleObj>
          </a:graphicData>
        </a:graphic>
      </p:graphicFrame>
      <p:graphicFrame>
        <p:nvGraphicFramePr>
          <p:cNvPr id="6148" name="Object 5"/>
          <p:cNvGraphicFramePr>
            <a:graphicFrameLocks noChangeAspect="1"/>
          </p:cNvGraphicFramePr>
          <p:nvPr/>
        </p:nvGraphicFramePr>
        <p:xfrm>
          <a:off x="457200" y="1047750"/>
          <a:ext cx="2971800" cy="723900"/>
        </p:xfrm>
        <a:graphic>
          <a:graphicData uri="http://schemas.openxmlformats.org/presentationml/2006/ole">
            <p:oleObj spid="_x0000_s6148" name="Equation" r:id="rId5" imgW="990360" imgH="24120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 4"/>
          <p:cNvSpPr>
            <a:spLocks noGrp="1"/>
          </p:cNvSpPr>
          <p:nvPr>
            <p:ph type="sldNum" sz="quarter" idx="12"/>
          </p:nvPr>
        </p:nvSpPr>
        <p:spPr>
          <a:noFill/>
        </p:spPr>
        <p:txBody>
          <a:bodyPr/>
          <a:lstStyle/>
          <a:p>
            <a:fld id="{7E368DF2-E2D2-4C1F-A9DB-86F94600343A}" type="slidenum">
              <a:rPr lang="en-US" altLang="ja-JP"/>
              <a:pPr/>
              <a:t>9</a:t>
            </a:fld>
            <a:endParaRPr lang="en-US" altLang="ja-JP"/>
          </a:p>
        </p:txBody>
      </p:sp>
      <p:sp>
        <p:nvSpPr>
          <p:cNvPr id="57347" name="Rectangle 2"/>
          <p:cNvSpPr>
            <a:spLocks noGrp="1" noChangeArrowheads="1"/>
          </p:cNvSpPr>
          <p:nvPr>
            <p:ph type="title"/>
          </p:nvPr>
        </p:nvSpPr>
        <p:spPr>
          <a:xfrm>
            <a:off x="0" y="0"/>
            <a:ext cx="9144000" cy="609600"/>
          </a:xfrm>
        </p:spPr>
        <p:txBody>
          <a:bodyPr/>
          <a:lstStyle/>
          <a:p>
            <a:pPr eaLnBrk="1" hangingPunct="1"/>
            <a:r>
              <a:rPr lang="ja-JP" altLang="en-US" smtClean="0"/>
              <a:t>部分和問題の擬多項式時間アルゴリズム</a:t>
            </a:r>
          </a:p>
        </p:txBody>
      </p:sp>
      <p:sp>
        <p:nvSpPr>
          <p:cNvPr id="57348" name="Text Box 3"/>
          <p:cNvSpPr txBox="1">
            <a:spLocks noChangeArrowheads="1"/>
          </p:cNvSpPr>
          <p:nvPr/>
        </p:nvSpPr>
        <p:spPr bwMode="auto">
          <a:xfrm>
            <a:off x="533400" y="990600"/>
            <a:ext cx="7897813" cy="4108450"/>
          </a:xfrm>
          <a:prstGeom prst="rect">
            <a:avLst/>
          </a:prstGeom>
          <a:noFill/>
          <a:ln w="9525">
            <a:noFill/>
            <a:miter lim="800000"/>
            <a:headEnd/>
            <a:tailEnd/>
          </a:ln>
        </p:spPr>
        <p:txBody>
          <a:bodyPr wrap="none">
            <a:spAutoFit/>
          </a:bodyPr>
          <a:lstStyle/>
          <a:p>
            <a:r>
              <a:rPr lang="ja-JP" altLang="en-US"/>
              <a:t>擬多項式時間アルゴリズムは、</a:t>
            </a:r>
          </a:p>
          <a:p>
            <a:r>
              <a:rPr lang="ja-JP" altLang="en-US"/>
              <a:t>「動的計画法」（</a:t>
            </a:r>
            <a:r>
              <a:rPr lang="en-US" altLang="ja-JP"/>
              <a:t>Dynamic</a:t>
            </a:r>
            <a:r>
              <a:rPr lang="ja-JP" altLang="en-US"/>
              <a:t>　</a:t>
            </a:r>
            <a:r>
              <a:rPr lang="en-US" altLang="ja-JP"/>
              <a:t>Programming</a:t>
            </a:r>
            <a:r>
              <a:rPr lang="ja-JP" altLang="en-US"/>
              <a:t>、</a:t>
            </a:r>
            <a:r>
              <a:rPr lang="en-US" altLang="ja-JP"/>
              <a:t>DP)</a:t>
            </a:r>
          </a:p>
          <a:p>
            <a:r>
              <a:rPr lang="ja-JP" altLang="en-US"/>
              <a:t>というアルゴリズム設計技法に基づいている。</a:t>
            </a:r>
          </a:p>
          <a:p>
            <a:r>
              <a:rPr lang="ja-JP" altLang="en-US"/>
              <a:t>まず、</a:t>
            </a:r>
            <a:r>
              <a:rPr lang="en-US" altLang="ja-JP"/>
              <a:t>DP</a:t>
            </a:r>
            <a:r>
              <a:rPr lang="ja-JP" altLang="en-US"/>
              <a:t>法の設計方針を書く。</a:t>
            </a:r>
          </a:p>
          <a:p>
            <a:endParaRPr lang="ja-JP" altLang="en-US"/>
          </a:p>
          <a:p>
            <a:r>
              <a:rPr lang="ja-JP" altLang="en-US"/>
              <a:t>○部分問題の解を「表」として保存しておく。</a:t>
            </a:r>
          </a:p>
          <a:p>
            <a:r>
              <a:rPr lang="ja-JP" altLang="en-US"/>
              <a:t>○部分問題の解を組あわせてより大きい問題の解を</a:t>
            </a:r>
          </a:p>
          <a:p>
            <a:r>
              <a:rPr lang="ja-JP" altLang="en-US"/>
              <a:t>　生成する。</a:t>
            </a:r>
          </a:p>
          <a:p>
            <a:r>
              <a:rPr lang="ja-JP" altLang="en-US"/>
              <a:t>○これらを繰り返して、ボトムアップ的に問題を解決していく。</a:t>
            </a:r>
          </a:p>
          <a:p>
            <a:r>
              <a:rPr lang="ja-JP" altLang="en-US"/>
              <a:t>○なお、部分問題の解は表として保存してあるので、</a:t>
            </a:r>
          </a:p>
          <a:p>
            <a:r>
              <a:rPr lang="ja-JP" altLang="en-US"/>
              <a:t>　一度計算したものを繰り返して計算する必要がない。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7961</TotalTime>
  <Words>2139</Words>
  <Application>Microsoft PowerPoint</Application>
  <PresentationFormat>画面に合わせる (4:3)</PresentationFormat>
  <Paragraphs>1111</Paragraphs>
  <Slides>58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58</vt:i4>
      </vt:variant>
    </vt:vector>
  </HeadingPairs>
  <TitlesOfParts>
    <vt:vector size="60" baseType="lpstr">
      <vt:lpstr>標準デザイン</vt:lpstr>
      <vt:lpstr>Equation</vt:lpstr>
      <vt:lpstr>11．動的計画法と擬多項式時間アルゴリズム</vt:lpstr>
      <vt:lpstr>スライド 2</vt:lpstr>
      <vt:lpstr>１１－１．部分和問題（SUBSET SUM Problem)</vt:lpstr>
      <vt:lpstr>インスタンス例</vt:lpstr>
      <vt:lpstr>入力サイズ</vt:lpstr>
      <vt:lpstr>部分和問題の指数時間アルゴリズム</vt:lpstr>
      <vt:lpstr>スライド 7</vt:lpstr>
      <vt:lpstr>スライド 8</vt:lpstr>
      <vt:lpstr>部分和問題の擬多項式時間アルゴリズム</vt:lpstr>
      <vt:lpstr>方針</vt:lpstr>
      <vt:lpstr>スライド 11</vt:lpstr>
      <vt:lpstr>スライド 12</vt:lpstr>
      <vt:lpstr>スライド 13</vt:lpstr>
      <vt:lpstr>スライド 14</vt:lpstr>
      <vt:lpstr>スライド 15</vt:lpstr>
      <vt:lpstr>スライド 16</vt:lpstr>
      <vt:lpstr>練習</vt:lpstr>
      <vt:lpstr>スライド 18</vt:lpstr>
      <vt:lpstr>スライド 19</vt:lpstr>
      <vt:lpstr>スライド 20</vt:lpstr>
      <vt:lpstr>擬多項式時間アルゴリズムの定義</vt:lpstr>
      <vt:lpstr>１１－２．ナップザック問題（KNAPSACK Problem)</vt:lpstr>
      <vt:lpstr>KNAPSACKを解く擬多項式時間アルゴリズム</vt:lpstr>
      <vt:lpstr>インスタンス例</vt:lpstr>
      <vt:lpstr>方針</vt:lpstr>
      <vt:lpstr>スライド 26</vt:lpstr>
      <vt:lpstr>スライド 27</vt:lpstr>
      <vt:lpstr>スライド 28</vt:lpstr>
      <vt:lpstr>スライド 29</vt:lpstr>
      <vt:lpstr>スライド 30</vt:lpstr>
      <vt:lpstr>スライド 31</vt:lpstr>
      <vt:lpstr>スライド 32</vt:lpstr>
      <vt:lpstr>練習</vt:lpstr>
      <vt:lpstr>スライド 34</vt:lpstr>
      <vt:lpstr>スライド 35</vt:lpstr>
      <vt:lpstr>１１－３．Pの問題に対するDP法</vt:lpstr>
      <vt:lpstr>行列積の演算最適化</vt:lpstr>
      <vt:lpstr>演算順序による演算数の相違</vt:lpstr>
      <vt:lpstr>練習</vt:lpstr>
      <vt:lpstr>スライド 40</vt:lpstr>
      <vt:lpstr>スライド 41</vt:lpstr>
      <vt:lpstr>スライド 42</vt:lpstr>
      <vt:lpstr>問題の考察（部分問題の同定）</vt:lpstr>
      <vt:lpstr>漸化式</vt:lpstr>
      <vt:lpstr>表</vt:lpstr>
      <vt:lpstr>スライド 46</vt:lpstr>
      <vt:lpstr>インスタンス例</vt:lpstr>
      <vt:lpstr>スライド 48</vt:lpstr>
      <vt:lpstr>スライド 49</vt:lpstr>
      <vt:lpstr>スライド 50</vt:lpstr>
      <vt:lpstr>スライド 51</vt:lpstr>
      <vt:lpstr>スライド 52</vt:lpstr>
      <vt:lpstr>１１－４．再帰アルゴリズムと動的計画法</vt:lpstr>
      <vt:lpstr>スライド 54</vt:lpstr>
      <vt:lpstr>再帰アルゴリズムの計算量</vt:lpstr>
      <vt:lpstr>スライド 56</vt:lpstr>
      <vt:lpstr>部分問題の重複性</vt:lpstr>
      <vt:lpstr>１１－５．動的計画法の一般的性質</vt:lpstr>
    </vt:vector>
  </TitlesOfParts>
  <Company>秋田県</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情報数理学</dc:title>
  <dc:creator>kusakari</dc:creator>
  <cp:lastModifiedBy>kusa</cp:lastModifiedBy>
  <cp:revision>125</cp:revision>
  <dcterms:created xsi:type="dcterms:W3CDTF">2003-04-02T23:52:02Z</dcterms:created>
  <dcterms:modified xsi:type="dcterms:W3CDTF">2008-09-30T02:57:43Z</dcterms:modified>
</cp:coreProperties>
</file>